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256" r:id="rId2"/>
    <p:sldId id="257" r:id="rId3"/>
    <p:sldId id="518" r:id="rId4"/>
    <p:sldId id="511" r:id="rId5"/>
    <p:sldId id="516" r:id="rId6"/>
    <p:sldId id="517" r:id="rId7"/>
    <p:sldId id="266" r:id="rId8"/>
    <p:sldId id="267" r:id="rId9"/>
    <p:sldId id="268" r:id="rId10"/>
    <p:sldId id="269" r:id="rId11"/>
    <p:sldId id="270" r:id="rId12"/>
    <p:sldId id="271" r:id="rId13"/>
    <p:sldId id="509" r:id="rId14"/>
    <p:sldId id="272" r:id="rId15"/>
    <p:sldId id="273" r:id="rId16"/>
    <p:sldId id="515" r:id="rId17"/>
    <p:sldId id="274" r:id="rId18"/>
    <p:sldId id="275" r:id="rId19"/>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07T22:27:50.720" v="534" actId="403"/>
      <pc:docMkLst>
        <pc:docMk/>
      </pc:docMkLst>
      <pc:sldChg chg="modSp mod">
        <pc:chgData name="Christopher Soran" userId="7cb0f6d7-a7f2-46f2-9367-9660ffd42908" providerId="ADAL" clId="{40308743-199A-4012-8F86-69C34CD0AAEC}" dt="2024-10-15T18:09:02.634" v="14" actId="20577"/>
        <pc:sldMkLst>
          <pc:docMk/>
          <pc:sldMk cId="0" sldId="256"/>
        </pc:sldMkLst>
        <pc:spChg chg="mod">
          <ac:chgData name="Christopher Soran" userId="7cb0f6d7-a7f2-46f2-9367-9660ffd42908" providerId="ADAL" clId="{40308743-199A-4012-8F86-69C34CD0AAEC}" dt="2024-10-15T18:09:02.634" v="14" actId="20577"/>
          <ac:spMkLst>
            <pc:docMk/>
            <pc:sldMk cId="0" sldId="256"/>
            <ac:spMk id="109" creationId="{00000000-0000-0000-0000-000000000000}"/>
          </ac:spMkLst>
        </pc:spChg>
      </pc:sldChg>
      <pc:sldChg chg="modSp mod">
        <pc:chgData name="Christopher Soran" userId="7cb0f6d7-a7f2-46f2-9367-9660ffd42908" providerId="ADAL" clId="{40308743-199A-4012-8F86-69C34CD0AAEC}" dt="2024-10-22T16:49:16.567" v="531" actId="20577"/>
        <pc:sldMkLst>
          <pc:docMk/>
          <pc:sldMk cId="2575123779" sldId="509"/>
        </pc:sldMkLst>
        <pc:spChg chg="mod">
          <ac:chgData name="Christopher Soran" userId="7cb0f6d7-a7f2-46f2-9367-9660ffd42908" providerId="ADAL" clId="{40308743-199A-4012-8F86-69C34CD0AAEC}" dt="2024-10-22T16:49:16.567" v="531" actId="20577"/>
          <ac:spMkLst>
            <pc:docMk/>
            <pc:sldMk cId="2575123779" sldId="509"/>
            <ac:spMk id="223" creationId="{00000000-0000-0000-0000-000000000000}"/>
          </ac:spMkLst>
        </pc:spChg>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pChg chg="mod">
          <ac:chgData name="Christopher Soran" userId="7cb0f6d7-a7f2-46f2-9367-9660ffd42908" providerId="ADAL" clId="{40308743-199A-4012-8F86-69C34CD0AAEC}" dt="2024-10-22T16:18:18.815" v="43" actId="20577"/>
          <ac:spMkLst>
            <pc:docMk/>
            <pc:sldMk cId="1421077043" sldId="516"/>
            <ac:spMk id="2" creationId="{84E25837-9950-DA96-4216-D305B56AA6B1}"/>
          </ac:spMkLst>
        </pc:spChg>
        <pc:spChg chg="mod">
          <ac:chgData name="Christopher Soran" userId="7cb0f6d7-a7f2-46f2-9367-9660ffd42908" providerId="ADAL" clId="{40308743-199A-4012-8F86-69C34CD0AAEC}" dt="2024-10-22T16:21:00.554" v="166" actId="20577"/>
          <ac:spMkLst>
            <pc:docMk/>
            <pc:sldMk cId="1421077043" sldId="516"/>
            <ac:spMk id="3" creationId="{A90F35E4-C7C6-AA1B-A101-6187EA76E01D}"/>
          </ac:spMkLst>
        </pc:spChg>
      </pc:sldChg>
      <pc:sldChg chg="modSp new mod">
        <pc:chgData name="Christopher Soran" userId="7cb0f6d7-a7f2-46f2-9367-9660ffd42908" providerId="ADAL" clId="{40308743-199A-4012-8F86-69C34CD0AAEC}" dt="2024-10-22T16:28:42.583" v="292" actId="20577"/>
        <pc:sldMkLst>
          <pc:docMk/>
          <pc:sldMk cId="2637849495" sldId="517"/>
        </pc:sldMkLst>
        <pc:spChg chg="mod">
          <ac:chgData name="Christopher Soran" userId="7cb0f6d7-a7f2-46f2-9367-9660ffd42908" providerId="ADAL" clId="{40308743-199A-4012-8F86-69C34CD0AAEC}" dt="2024-10-22T16:27:15.651" v="218" actId="20577"/>
          <ac:spMkLst>
            <pc:docMk/>
            <pc:sldMk cId="2637849495" sldId="517"/>
            <ac:spMk id="2" creationId="{4C105D46-6016-A679-7210-4FFE0D4401B8}"/>
          </ac:spMkLst>
        </pc:spChg>
        <pc:spChg chg="mod">
          <ac:chgData name="Christopher Soran" userId="7cb0f6d7-a7f2-46f2-9367-9660ffd42908" providerId="ADAL" clId="{40308743-199A-4012-8F86-69C34CD0AAEC}" dt="2024-10-22T16:28:42.583" v="292" actId="20577"/>
          <ac:spMkLst>
            <pc:docMk/>
            <pc:sldMk cId="2637849495" sldId="517"/>
            <ac:spMk id="3" creationId="{E47BC6E8-EA2A-0EF0-544F-E3813B8A50B0}"/>
          </ac:spMkLst>
        </pc:spChg>
      </pc:sldChg>
      <pc:sldChg chg="modSp new mod">
        <pc:chgData name="Christopher Soran" userId="7cb0f6d7-a7f2-46f2-9367-9660ffd42908" providerId="ADAL" clId="{40308743-199A-4012-8F86-69C34CD0AAEC}" dt="2024-10-22T16:47:41.007" v="326" actId="20577"/>
        <pc:sldMkLst>
          <pc:docMk/>
          <pc:sldMk cId="665555503" sldId="518"/>
        </pc:sldMkLst>
        <pc:spChg chg="mod">
          <ac:chgData name="Christopher Soran" userId="7cb0f6d7-a7f2-46f2-9367-9660ffd42908" providerId="ADAL" clId="{40308743-199A-4012-8F86-69C34CD0AAEC}" dt="2024-10-22T16:46:54.778" v="298" actId="20577"/>
          <ac:spMkLst>
            <pc:docMk/>
            <pc:sldMk cId="665555503" sldId="518"/>
            <ac:spMk id="2" creationId="{71D182F5-0189-2826-1BE3-EB6A4EE03628}"/>
          </ac:spMkLst>
        </pc:spChg>
        <pc:spChg chg="mod">
          <ac:chgData name="Christopher Soran" userId="7cb0f6d7-a7f2-46f2-9367-9660ffd42908" providerId="ADAL" clId="{40308743-199A-4012-8F86-69C34CD0AAEC}" dt="2024-10-22T16:47:41.007" v="326" actId="20577"/>
          <ac:spMkLst>
            <pc:docMk/>
            <pc:sldMk cId="665555503" sldId="518"/>
            <ac:spMk id="3" creationId="{8CD2FBE0-2474-CA31-A627-51A2D828BED5}"/>
          </ac:spMkLst>
        </pc:spChg>
      </pc:sldChg>
      <pc:sldChg chg="modSp mod">
        <pc:chgData name="Christopher Soran" userId="7cb0f6d7-a7f2-46f2-9367-9660ffd42908" providerId="ADAL" clId="{40308743-199A-4012-8F86-69C34CD0AAEC}" dt="2024-11-07T22:27:50.720" v="534" actId="403"/>
        <pc:sldMkLst>
          <pc:docMk/>
          <pc:sldMk cId="3360314659" sldId="518"/>
        </pc:sldMkLst>
        <pc:spChg chg="mod">
          <ac:chgData name="Christopher Soran" userId="7cb0f6d7-a7f2-46f2-9367-9660ffd42908" providerId="ADAL" clId="{40308743-199A-4012-8F86-69C34CD0AAEC}" dt="2024-11-07T22:27:50.720" v="534" actId="403"/>
          <ac:spMkLst>
            <pc:docMk/>
            <pc:sldMk cId="3360314659" sldId="518"/>
            <ac:spMk id="4" creationId="{7531F117-7E14-5D7C-4689-1F918E7A4BF2}"/>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pChg chg="mod">
          <ac:chgData name="Christopher Soran" userId="7cb0f6d7-a7f2-46f2-9367-9660ffd42908" providerId="ADAL" clId="{933C5345-4721-4188-BCFC-EC56A6B47AE5}" dt="2024-03-04T18:28:39.517" v="6" actId="20577"/>
          <ac:spMkLst>
            <pc:docMk/>
            <pc:sldMk cId="0" sldId="256"/>
            <ac:spMk id="109" creationId="{00000000-0000-0000-0000-000000000000}"/>
          </ac:spMkLst>
        </pc:spChg>
      </pc:sldChg>
      <pc:sldChg chg="modSp mod">
        <pc:chgData name="Christopher Soran" userId="7cb0f6d7-a7f2-46f2-9367-9660ffd42908" providerId="ADAL" clId="{933C5345-4721-4188-BCFC-EC56A6B47AE5}" dt="2024-03-07T19:28:38.229" v="64" actId="20577"/>
        <pc:sldMkLst>
          <pc:docMk/>
          <pc:sldMk cId="0" sldId="268"/>
        </pc:sldMkLst>
        <pc:spChg chg="mod">
          <ac:chgData name="Christopher Soran" userId="7cb0f6d7-a7f2-46f2-9367-9660ffd42908" providerId="ADAL" clId="{933C5345-4721-4188-BCFC-EC56A6B47AE5}" dt="2024-03-07T19:28:38.229" v="64" actId="20577"/>
          <ac:spMkLst>
            <pc:docMk/>
            <pc:sldMk cId="0" sldId="268"/>
            <ac:spMk id="201" creationId="{00000000-0000-0000-0000-000000000000}"/>
          </ac:spMkLst>
        </pc:spChg>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pChg chg="mod">
          <ac:chgData name="Christopher Soran" userId="7cb0f6d7-a7f2-46f2-9367-9660ffd42908" providerId="ADAL" clId="{933C5345-4721-4188-BCFC-EC56A6B47AE5}" dt="2024-03-04T18:34:38.649" v="56" actId="20577"/>
          <ac:spMkLst>
            <pc:docMk/>
            <pc:sldMk cId="2089161767" sldId="283"/>
            <ac:spMk id="3" creationId="{CFA84D82-594D-EC6E-DD8F-528E633EA016}"/>
          </ac:spMkLst>
        </pc:spChg>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pChg chg="mod">
          <ac:chgData name="Christopher Soran" userId="7cb0f6d7-a7f2-46f2-9367-9660ffd42908" providerId="ADAL" clId="{933C5345-4721-4188-BCFC-EC56A6B47AE5}" dt="2024-03-07T19:38:19.302" v="141" actId="20577"/>
          <ac:spMkLst>
            <pc:docMk/>
            <pc:sldMk cId="2575123779" sldId="509"/>
            <ac:spMk id="223" creationId="{00000000-0000-0000-0000-000000000000}"/>
          </ac:spMkLst>
        </pc:spChg>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pChg chg="mod">
          <ac:chgData name="Christopher Soran" userId="7cb0f6d7-a7f2-46f2-9367-9660ffd42908" providerId="ADAL" clId="{933C5345-4721-4188-BCFC-EC56A6B47AE5}" dt="2024-03-07T19:39:11.835" v="178" actId="313"/>
          <ac:spMkLst>
            <pc:docMk/>
            <pc:sldMk cId="2086141887" sldId="511"/>
            <ac:spMk id="2" creationId="{D5E507A8-D11A-B030-5B05-142C65FF22DA}"/>
          </ac:spMkLst>
        </pc:spChg>
        <pc:spChg chg="mod">
          <ac:chgData name="Christopher Soran" userId="7cb0f6d7-a7f2-46f2-9367-9660ffd42908" providerId="ADAL" clId="{933C5345-4721-4188-BCFC-EC56A6B47AE5}" dt="2024-03-07T19:38:26.718" v="142" actId="20577"/>
          <ac:spMkLst>
            <pc:docMk/>
            <pc:sldMk cId="2086141887" sldId="511"/>
            <ac:spMk id="3" creationId="{194E11CB-E2FD-85E0-7FBF-5900B5DC7E9A}"/>
          </ac:spMkLst>
        </pc:spChg>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3-13T23:16:22.429" v="6" actId="20577"/>
        <pc:sldMkLst>
          <pc:docMk/>
          <pc:sldMk cId="0" sldId="256"/>
        </pc:sldMkLst>
        <pc:spChg chg="mod">
          <ac:chgData name="Christopher Soran" userId="7cb0f6d7-a7f2-46f2-9367-9660ffd42908" providerId="ADAL" clId="{0135D686-C84B-4C10-AA75-C39A12703E7D}" dt="2024-03-13T23:16:22.429" v="6" actId="20577"/>
          <ac:spMkLst>
            <pc:docMk/>
            <pc:sldMk cId="0" sldId="256"/>
            <ac:spMk id="109" creationId="{00000000-0000-0000-0000-000000000000}"/>
          </ac:spMkLst>
        </pc:spChg>
      </pc:sldChg>
      <pc:sldChg chg="modSp mod">
        <pc:chgData name="Christopher Soran" userId="7cb0f6d7-a7f2-46f2-9367-9660ffd42908" providerId="ADAL" clId="{0135D686-C84B-4C10-AA75-C39A12703E7D}" dt="2024-04-05T18:10:23.631" v="931" actId="20577"/>
        <pc:sldMkLst>
          <pc:docMk/>
          <pc:sldMk cId="0" sldId="257"/>
        </pc:sldMkLst>
        <pc:spChg chg="mod">
          <ac:chgData name="Christopher Soran" userId="7cb0f6d7-a7f2-46f2-9367-9660ffd42908" providerId="ADAL" clId="{0135D686-C84B-4C10-AA75-C39A12703E7D}" dt="2024-04-05T18:10:23.631" v="931" actId="20577"/>
          <ac:spMkLst>
            <pc:docMk/>
            <pc:sldMk cId="0" sldId="257"/>
            <ac:spMk id="116" creationId="{00000000-0000-0000-0000-000000000000}"/>
          </ac:spMkLst>
        </pc:spChg>
      </pc:sldChg>
      <pc:sldChg chg="modSp mod">
        <pc:chgData name="Christopher Soran" userId="7cb0f6d7-a7f2-46f2-9367-9660ffd42908" providerId="ADAL" clId="{0135D686-C84B-4C10-AA75-C39A12703E7D}" dt="2024-03-13T23:16:42.743" v="12" actId="20577"/>
        <pc:sldMkLst>
          <pc:docMk/>
          <pc:sldMk cId="0" sldId="268"/>
        </pc:sldMkLst>
        <pc:spChg chg="mod">
          <ac:chgData name="Christopher Soran" userId="7cb0f6d7-a7f2-46f2-9367-9660ffd42908" providerId="ADAL" clId="{0135D686-C84B-4C10-AA75-C39A12703E7D}" dt="2024-03-13T23:16:42.743" v="12" actId="20577"/>
          <ac:spMkLst>
            <pc:docMk/>
            <pc:sldMk cId="0" sldId="268"/>
            <ac:spMk id="201" creationId="{00000000-0000-0000-0000-000000000000}"/>
          </ac:spMkLst>
        </pc:spChg>
      </pc:sldChg>
      <pc:sldChg chg="modSp mod">
        <pc:chgData name="Christopher Soran" userId="7cb0f6d7-a7f2-46f2-9367-9660ffd42908" providerId="ADAL" clId="{0135D686-C84B-4C10-AA75-C39A12703E7D}" dt="2024-03-15T22:43:40.541" v="765" actId="255"/>
        <pc:sldMkLst>
          <pc:docMk/>
          <pc:sldMk cId="0" sldId="270"/>
        </pc:sldMkLst>
        <pc:spChg chg="mod">
          <ac:chgData name="Christopher Soran" userId="7cb0f6d7-a7f2-46f2-9367-9660ffd42908" providerId="ADAL" clId="{0135D686-C84B-4C10-AA75-C39A12703E7D}" dt="2024-03-15T22:43:40.541" v="765" actId="255"/>
          <ac:spMkLst>
            <pc:docMk/>
            <pc:sldMk cId="0" sldId="270"/>
            <ac:spMk id="216" creationId="{00000000-0000-0000-0000-000000000000}"/>
          </ac:spMkLst>
        </pc:spChg>
      </pc:sldChg>
      <pc:sldChg chg="modSp mod">
        <pc:chgData name="Christopher Soran" userId="7cb0f6d7-a7f2-46f2-9367-9660ffd42908" providerId="ADAL" clId="{0135D686-C84B-4C10-AA75-C39A12703E7D}" dt="2024-03-15T21:47:04.388" v="763" actId="403"/>
        <pc:sldMkLst>
          <pc:docMk/>
          <pc:sldMk cId="0" sldId="271"/>
        </pc:sldMkLst>
        <pc:spChg chg="mod">
          <ac:chgData name="Christopher Soran" userId="7cb0f6d7-a7f2-46f2-9367-9660ffd42908" providerId="ADAL" clId="{0135D686-C84B-4C10-AA75-C39A12703E7D}" dt="2024-03-15T21:47:04.388" v="763" actId="403"/>
          <ac:spMkLst>
            <pc:docMk/>
            <pc:sldMk cId="0" sldId="271"/>
            <ac:spMk id="223" creationId="{00000000-0000-0000-0000-000000000000}"/>
          </ac:spMkLst>
        </pc:spChg>
      </pc:sldChg>
      <pc:sldChg chg="modSp mod">
        <pc:chgData name="Christopher Soran" userId="7cb0f6d7-a7f2-46f2-9367-9660ffd42908" providerId="ADAL" clId="{0135D686-C84B-4C10-AA75-C39A12703E7D}" dt="2024-03-15T21:02:30.320" v="82" actId="20577"/>
        <pc:sldMkLst>
          <pc:docMk/>
          <pc:sldMk cId="0" sldId="272"/>
        </pc:sldMkLst>
        <pc:spChg chg="mod">
          <ac:chgData name="Christopher Soran" userId="7cb0f6d7-a7f2-46f2-9367-9660ffd42908" providerId="ADAL" clId="{0135D686-C84B-4C10-AA75-C39A12703E7D}" dt="2024-03-15T21:02:30.320" v="82" actId="20577"/>
          <ac:spMkLst>
            <pc:docMk/>
            <pc:sldMk cId="0" sldId="272"/>
            <ac:spMk id="230" creationId="{00000000-0000-0000-0000-000000000000}"/>
          </ac:spMkLst>
        </pc:spChg>
      </pc:sldChg>
      <pc:sldChg chg="modSp mod">
        <pc:chgData name="Christopher Soran" userId="7cb0f6d7-a7f2-46f2-9367-9660ffd42908" providerId="ADAL" clId="{0135D686-C84B-4C10-AA75-C39A12703E7D}" dt="2024-04-05T18:02:37.075" v="911" actId="20577"/>
        <pc:sldMkLst>
          <pc:docMk/>
          <pc:sldMk cId="0" sldId="273"/>
        </pc:sldMkLst>
        <pc:spChg chg="mod">
          <ac:chgData name="Christopher Soran" userId="7cb0f6d7-a7f2-46f2-9367-9660ffd42908" providerId="ADAL" clId="{0135D686-C84B-4C10-AA75-C39A12703E7D}" dt="2024-04-05T18:02:37.075" v="911" actId="20577"/>
          <ac:spMkLst>
            <pc:docMk/>
            <pc:sldMk cId="0" sldId="273"/>
            <ac:spMk id="237" creationId="{00000000-0000-0000-0000-000000000000}"/>
          </ac:spMkLst>
        </pc:spChg>
      </pc:sldChg>
      <pc:sldChg chg="modSp mod">
        <pc:chgData name="Christopher Soran" userId="7cb0f6d7-a7f2-46f2-9367-9660ffd42908" providerId="ADAL" clId="{0135D686-C84B-4C10-AA75-C39A12703E7D}" dt="2024-04-05T17:41:10.269" v="809" actId="403"/>
        <pc:sldMkLst>
          <pc:docMk/>
          <pc:sldMk cId="0" sldId="275"/>
        </pc:sldMkLst>
        <pc:spChg chg="mod">
          <ac:chgData name="Christopher Soran" userId="7cb0f6d7-a7f2-46f2-9367-9660ffd42908" providerId="ADAL" clId="{0135D686-C84B-4C10-AA75-C39A12703E7D}" dt="2024-04-05T17:41:10.269" v="809" actId="403"/>
          <ac:spMkLst>
            <pc:docMk/>
            <pc:sldMk cId="0" sldId="275"/>
            <ac:spMk id="253" creationId="{00000000-0000-0000-0000-000000000000}"/>
          </ac:spMkLst>
        </pc:spChg>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pChg chg="mod">
          <ac:chgData name="Christopher Soran" userId="7cb0f6d7-a7f2-46f2-9367-9660ffd42908" providerId="ADAL" clId="{0135D686-C84B-4C10-AA75-C39A12703E7D}" dt="2024-03-15T21:47:10.417" v="764" actId="255"/>
          <ac:spMkLst>
            <pc:docMk/>
            <pc:sldMk cId="2575123779" sldId="509"/>
            <ac:spMk id="223" creationId="{00000000-0000-0000-0000-000000000000}"/>
          </ac:spMkLst>
        </pc:spChg>
      </pc:sldChg>
      <pc:sldChg chg="modSp new mod">
        <pc:chgData name="Christopher Soran" userId="7cb0f6d7-a7f2-46f2-9367-9660ffd42908" providerId="ADAL" clId="{0135D686-C84B-4C10-AA75-C39A12703E7D}" dt="2024-04-05T18:12:06.618" v="1135" actId="403"/>
        <pc:sldMkLst>
          <pc:docMk/>
          <pc:sldMk cId="198726438" sldId="510"/>
        </pc:sldMkLst>
        <pc:spChg chg="mod">
          <ac:chgData name="Christopher Soran" userId="7cb0f6d7-a7f2-46f2-9367-9660ffd42908" providerId="ADAL" clId="{0135D686-C84B-4C10-AA75-C39A12703E7D}" dt="2024-03-15T21:04:27.201" v="239" actId="20577"/>
          <ac:spMkLst>
            <pc:docMk/>
            <pc:sldMk cId="198726438" sldId="510"/>
            <ac:spMk id="2" creationId="{2F40CBFC-BC0E-956B-678F-517C81A6F415}"/>
          </ac:spMkLst>
        </pc:spChg>
        <pc:spChg chg="mod">
          <ac:chgData name="Christopher Soran" userId="7cb0f6d7-a7f2-46f2-9367-9660ffd42908" providerId="ADAL" clId="{0135D686-C84B-4C10-AA75-C39A12703E7D}" dt="2024-04-05T18:12:06.618" v="1135" actId="403"/>
          <ac:spMkLst>
            <pc:docMk/>
            <pc:sldMk cId="198726438" sldId="510"/>
            <ac:spMk id="3" creationId="{6D3D5C4E-6CA4-3B26-0004-947C4FC57E2D}"/>
          </ac:spMkLst>
        </pc:spChg>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pChg chg="mod">
          <ac:chgData name="Christopher Soran" userId="7cb0f6d7-a7f2-46f2-9367-9660ffd42908" providerId="ADAL" clId="{0135D686-C84B-4C10-AA75-C39A12703E7D}" dt="2024-03-15T21:10:49.328" v="255" actId="20577"/>
          <ac:spMkLst>
            <pc:docMk/>
            <pc:sldMk cId="2254473916" sldId="511"/>
            <ac:spMk id="2" creationId="{42327434-ABEE-5079-2F9C-BCC281438114}"/>
          </ac:spMkLst>
        </pc:spChg>
        <pc:spChg chg="mod">
          <ac:chgData name="Christopher Soran" userId="7cb0f6d7-a7f2-46f2-9367-9660ffd42908" providerId="ADAL" clId="{0135D686-C84B-4C10-AA75-C39A12703E7D}" dt="2024-03-15T21:18:01.889" v="577" actId="11"/>
          <ac:spMkLst>
            <pc:docMk/>
            <pc:sldMk cId="2254473916" sldId="511"/>
            <ac:spMk id="3" creationId="{7E549B13-354A-0293-C713-A1CEAE095821}"/>
          </ac:spMkLst>
        </pc:spChg>
      </pc:sldChg>
      <pc:sldChg chg="modSp new mod">
        <pc:chgData name="Christopher Soran" userId="7cb0f6d7-a7f2-46f2-9367-9660ffd42908" providerId="ADAL" clId="{0135D686-C84B-4C10-AA75-C39A12703E7D}" dt="2024-04-05T18:11:59.002" v="1133" actId="404"/>
        <pc:sldMkLst>
          <pc:docMk/>
          <pc:sldMk cId="2294488113" sldId="512"/>
        </pc:sldMkLst>
        <pc:spChg chg="mod">
          <ac:chgData name="Christopher Soran" userId="7cb0f6d7-a7f2-46f2-9367-9660ffd42908" providerId="ADAL" clId="{0135D686-C84B-4C10-AA75-C39A12703E7D}" dt="2024-03-15T21:24:50.575" v="759" actId="20577"/>
          <ac:spMkLst>
            <pc:docMk/>
            <pc:sldMk cId="2294488113" sldId="512"/>
            <ac:spMk id="2" creationId="{9C4D7E18-C575-19E2-4C01-9403B8B7F9E0}"/>
          </ac:spMkLst>
        </pc:spChg>
        <pc:spChg chg="mod">
          <ac:chgData name="Christopher Soran" userId="7cb0f6d7-a7f2-46f2-9367-9660ffd42908" providerId="ADAL" clId="{0135D686-C84B-4C10-AA75-C39A12703E7D}" dt="2024-04-05T18:11:59.002" v="1133" actId="404"/>
          <ac:spMkLst>
            <pc:docMk/>
            <pc:sldMk cId="2294488113" sldId="512"/>
            <ac:spMk id="3" creationId="{6F489D58-194A-854A-714F-276F3966546C}"/>
          </ac:spMkLst>
        </pc:spChg>
      </pc:sldChg>
      <pc:sldChg chg="modSp new mod">
        <pc:chgData name="Christopher Soran" userId="7cb0f6d7-a7f2-46f2-9367-9660ffd42908" providerId="ADAL" clId="{0135D686-C84B-4C10-AA75-C39A12703E7D}" dt="2024-04-09T17:39:06.755" v="1145" actId="20577"/>
        <pc:sldMkLst>
          <pc:docMk/>
          <pc:sldMk cId="2367688744" sldId="513"/>
        </pc:sldMkLst>
        <pc:spChg chg="mod">
          <ac:chgData name="Christopher Soran" userId="7cb0f6d7-a7f2-46f2-9367-9660ffd42908" providerId="ADAL" clId="{0135D686-C84B-4C10-AA75-C39A12703E7D}" dt="2024-04-05T18:10:33.457" v="951" actId="20577"/>
          <ac:spMkLst>
            <pc:docMk/>
            <pc:sldMk cId="2367688744" sldId="513"/>
            <ac:spMk id="2" creationId="{C24D3981-922A-3EA7-C06F-BEF0B80BEF1C}"/>
          </ac:spMkLst>
        </pc:spChg>
        <pc:spChg chg="mod">
          <ac:chgData name="Christopher Soran" userId="7cb0f6d7-a7f2-46f2-9367-9660ffd42908" providerId="ADAL" clId="{0135D686-C84B-4C10-AA75-C39A12703E7D}" dt="2024-04-09T17:39:06.755" v="1145" actId="20577"/>
          <ac:spMkLst>
            <pc:docMk/>
            <pc:sldMk cId="2367688744" sldId="513"/>
            <ac:spMk id="3" creationId="{FB4EDF5D-7E23-1C88-8308-5AA1BE5F9EA6}"/>
          </ac:spMkLst>
        </pc:spChg>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pChg chg="mod">
          <ac:chgData name="Christopher Soran" userId="7cb0f6d7-a7f2-46f2-9367-9660ffd42908" providerId="ADAL" clId="{CEFC1925-A6B5-4887-90B6-5BA580C00B9D}" dt="2024-06-10T18:06:16.566" v="432" actId="20577"/>
          <ac:spMkLst>
            <pc:docMk/>
            <pc:sldMk cId="0" sldId="270"/>
            <ac:spMk id="216" creationId="{00000000-0000-0000-0000-000000000000}"/>
          </ac:spMkLst>
        </pc:spChg>
      </pc:sldChg>
      <pc:sldChg chg="modSp mod">
        <pc:chgData name="Christopher Soran" userId="7cb0f6d7-a7f2-46f2-9367-9660ffd42908" providerId="ADAL" clId="{CEFC1925-A6B5-4887-90B6-5BA580C00B9D}" dt="2024-06-10T17:52:28.643" v="232" actId="20577"/>
        <pc:sldMkLst>
          <pc:docMk/>
          <pc:sldMk cId="0" sldId="271"/>
        </pc:sldMkLst>
        <pc:spChg chg="mod">
          <ac:chgData name="Christopher Soran" userId="7cb0f6d7-a7f2-46f2-9367-9660ffd42908" providerId="ADAL" clId="{CEFC1925-A6B5-4887-90B6-5BA580C00B9D}" dt="2024-06-10T17:52:28.643" v="232" actId="20577"/>
          <ac:spMkLst>
            <pc:docMk/>
            <pc:sldMk cId="0" sldId="271"/>
            <ac:spMk id="223" creationId="{00000000-0000-0000-0000-000000000000}"/>
          </ac:spMkLst>
        </pc:spChg>
      </pc:sldChg>
      <pc:sldChg chg="modSp mod">
        <pc:chgData name="Christopher Soran" userId="7cb0f6d7-a7f2-46f2-9367-9660ffd42908" providerId="ADAL" clId="{CEFC1925-A6B5-4887-90B6-5BA580C00B9D}" dt="2024-06-10T17:50:49.871" v="200" actId="20577"/>
        <pc:sldMkLst>
          <pc:docMk/>
          <pc:sldMk cId="2575123779" sldId="509"/>
        </pc:sldMkLst>
        <pc:spChg chg="mod">
          <ac:chgData name="Christopher Soran" userId="7cb0f6d7-a7f2-46f2-9367-9660ffd42908" providerId="ADAL" clId="{CEFC1925-A6B5-4887-90B6-5BA580C00B9D}" dt="2024-06-10T17:50:49.871" v="200" actId="20577"/>
          <ac:spMkLst>
            <pc:docMk/>
            <pc:sldMk cId="2575123779" sldId="509"/>
            <ac:spMk id="223" creationId="{00000000-0000-0000-0000-000000000000}"/>
          </ac:spMkLst>
        </pc:spChg>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pChg chg="mod">
          <ac:chgData name="Christopher Soran" userId="7cb0f6d7-a7f2-46f2-9367-9660ffd42908" providerId="ADAL" clId="{CEFC1925-A6B5-4887-90B6-5BA580C00B9D}" dt="2024-06-10T17:58:43.552" v="404" actId="20577"/>
          <ac:spMkLst>
            <pc:docMk/>
            <pc:sldMk cId="723353277" sldId="514"/>
            <ac:spMk id="3" creationId="{451F787A-C11A-5446-2435-415131DC4EF6}"/>
          </ac:spMkLst>
        </pc:spChg>
      </pc:sldChg>
      <pc:sldChg chg="modSp new mod">
        <pc:chgData name="Christopher Soran" userId="7cb0f6d7-a7f2-46f2-9367-9660ffd42908" providerId="ADAL" clId="{CEFC1925-A6B5-4887-90B6-5BA580C00B9D}" dt="2024-06-10T18:28:38.267" v="538" actId="403"/>
        <pc:sldMkLst>
          <pc:docMk/>
          <pc:sldMk cId="3259264962" sldId="516"/>
        </pc:sldMkLst>
        <pc:spChg chg="mod">
          <ac:chgData name="Christopher Soran" userId="7cb0f6d7-a7f2-46f2-9367-9660ffd42908" providerId="ADAL" clId="{CEFC1925-A6B5-4887-90B6-5BA580C00B9D}" dt="2024-06-10T17:52:40.810" v="271" actId="20577"/>
          <ac:spMkLst>
            <pc:docMk/>
            <pc:sldMk cId="3259264962" sldId="516"/>
            <ac:spMk id="2" creationId="{7D80068C-181C-1785-989F-F96E9111470D}"/>
          </ac:spMkLst>
        </pc:spChg>
        <pc:spChg chg="mod">
          <ac:chgData name="Christopher Soran" userId="7cb0f6d7-a7f2-46f2-9367-9660ffd42908" providerId="ADAL" clId="{CEFC1925-A6B5-4887-90B6-5BA580C00B9D}" dt="2024-06-10T18:28:38.267" v="538" actId="403"/>
          <ac:spMkLst>
            <pc:docMk/>
            <pc:sldMk cId="3259264962" sldId="516"/>
            <ac:spMk id="3" creationId="{6F551455-CA09-7BDD-23BC-F6DFFF48B27E}"/>
          </ac:spMkLst>
        </pc:spChg>
      </pc:sldChg>
      <pc:sldChg chg="modSp new mod">
        <pc:chgData name="Christopher Soran" userId="7cb0f6d7-a7f2-46f2-9367-9660ffd42908" providerId="ADAL" clId="{CEFC1925-A6B5-4887-90B6-5BA580C00B9D}" dt="2024-06-10T18:13:11.858" v="532" actId="20577"/>
        <pc:sldMkLst>
          <pc:docMk/>
          <pc:sldMk cId="751471729" sldId="517"/>
        </pc:sldMkLst>
        <pc:spChg chg="mod">
          <ac:chgData name="Christopher Soran" userId="7cb0f6d7-a7f2-46f2-9367-9660ffd42908" providerId="ADAL" clId="{CEFC1925-A6B5-4887-90B6-5BA580C00B9D}" dt="2024-06-10T18:12:47.543" v="472" actId="20577"/>
          <ac:spMkLst>
            <pc:docMk/>
            <pc:sldMk cId="751471729" sldId="517"/>
            <ac:spMk id="2" creationId="{E983B610-8718-509D-EA21-EDDB417D467C}"/>
          </ac:spMkLst>
        </pc:spChg>
        <pc:spChg chg="mod">
          <ac:chgData name="Christopher Soran" userId="7cb0f6d7-a7f2-46f2-9367-9660ffd42908" providerId="ADAL" clId="{CEFC1925-A6B5-4887-90B6-5BA580C00B9D}" dt="2024-06-10T18:13:11.858" v="532" actId="20577"/>
          <ac:spMkLst>
            <pc:docMk/>
            <pc:sldMk cId="751471729" sldId="517"/>
            <ac:spMk id="3" creationId="{E15BD1B3-142B-3612-DD26-575FB95493A8}"/>
          </ac:spMkLst>
        </pc:spChg>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pChg chg="mod">
          <ac:chgData name="Christopher Soran" userId="S::csoran@sbctc.edu::7cb0f6d7-a7f2-46f2-9367-9660ffd42908" providerId="AD" clId="Web-{B03DC362-74F9-FAB7-3662-3716E50AAAFF}" dt="2024-11-05T23:17:09.752" v="3" actId="20577"/>
          <ac:spMkLst>
            <pc:docMk/>
            <pc:sldMk cId="3747221640" sldId="511"/>
            <ac:spMk id="2" creationId="{ABB1A657-A4E7-071B-BD44-3335B095D635}"/>
          </ac:spMkLst>
        </pc:spChg>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pChg chg="mod">
          <ac:chgData name="Christopher Soran" userId="S::csoran@sbctc.edu::7cb0f6d7-a7f2-46f2-9367-9660ffd42908" providerId="AD" clId="Web-{B03DC362-74F9-FAB7-3662-3716E50AAAFF}" dt="2024-11-05T23:17:47.192" v="16" actId="20577"/>
          <ac:spMkLst>
            <pc:docMk/>
            <pc:sldMk cId="3867345464" sldId="516"/>
            <ac:spMk id="2" creationId="{FFB74A1C-A4BA-1140-53B5-08243031B1D6}"/>
          </ac:spMkLst>
        </pc:spChg>
        <pc:spChg chg="mod">
          <ac:chgData name="Christopher Soran" userId="S::csoran@sbctc.edu::7cb0f6d7-a7f2-46f2-9367-9660ffd42908" providerId="AD" clId="Web-{B03DC362-74F9-FAB7-3662-3716E50AAAFF}" dt="2024-11-05T23:18:37.289" v="32" actId="20577"/>
          <ac:spMkLst>
            <pc:docMk/>
            <pc:sldMk cId="3867345464" sldId="516"/>
            <ac:spMk id="3" creationId="{03E97369-DCD8-E30D-B8E7-E2278D6E1F0E}"/>
          </ac:spMkLst>
        </pc:spChg>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pChg chg="mod">
          <ac:chgData name="Christopher Soran" userId="S::csoran@sbctc.edu::7cb0f6d7-a7f2-46f2-9367-9660ffd42908" providerId="AD" clId="Web-{B03DC362-74F9-FAB7-3662-3716E50AAAFF}" dt="2024-11-05T23:18:45.884" v="40" actId="20577"/>
          <ac:spMkLst>
            <pc:docMk/>
            <pc:sldMk cId="4226843910" sldId="517"/>
            <ac:spMk id="2" creationId="{00F6A95D-B576-02E1-7421-92D967846F0C}"/>
          </ac:spMkLst>
        </pc:spChg>
        <pc:spChg chg="mod">
          <ac:chgData name="Christopher Soran" userId="S::csoran@sbctc.edu::7cb0f6d7-a7f2-46f2-9367-9660ffd42908" providerId="AD" clId="Web-{B03DC362-74F9-FAB7-3662-3716E50AAAFF}" dt="2024-11-05T23:22:09.320" v="144" actId="20577"/>
          <ac:spMkLst>
            <pc:docMk/>
            <pc:sldMk cId="4226843910" sldId="517"/>
            <ac:spMk id="3" creationId="{4F470579-1B91-3FEC-432F-FED0ABDB7B80}"/>
          </ac:spMkLst>
        </pc:spChg>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pChg chg="mod">
          <ac:chgData name="Christopher Soran" userId="S::csoran@sbctc.edu::7cb0f6d7-a7f2-46f2-9367-9660ffd42908" providerId="AD" clId="Web-{B03DC362-74F9-FAB7-3662-3716E50AAAFF}" dt="2024-11-05T23:19:50.138" v="53" actId="1076"/>
          <ac:spMkLst>
            <pc:docMk/>
            <pc:sldMk cId="3360314659" sldId="518"/>
            <ac:spMk id="4" creationId="{7531F117-7E14-5D7C-4689-1F918E7A4BF2}"/>
          </ac:spMkLst>
        </pc:spChg>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4T18:57:03.824" v="11" actId="20577"/>
        <pc:sldMkLst>
          <pc:docMk/>
          <pc:sldMk cId="0" sldId="256"/>
        </pc:sldMkLst>
        <pc:spChg chg="mod">
          <ac:chgData name="Christopher Soran" userId="7cb0f6d7-a7f2-46f2-9367-9660ffd42908" providerId="ADAL" clId="{5D6AF8C8-9884-4FE3-8DA7-65685F7EB6ED}" dt="2024-09-04T18:57:03.824" v="11" actId="20577"/>
          <ac:spMkLst>
            <pc:docMk/>
            <pc:sldMk cId="0" sldId="256"/>
            <ac:spMk id="109" creationId="{00000000-0000-0000-0000-000000000000}"/>
          </ac:spMkLst>
        </pc:spChg>
      </pc:sldChg>
      <pc:sldChg chg="modSp mod">
        <pc:chgData name="Christopher Soran" userId="7cb0f6d7-a7f2-46f2-9367-9660ffd42908" providerId="ADAL" clId="{5D6AF8C8-9884-4FE3-8DA7-65685F7EB6ED}" dt="2024-09-04T18:57:18.937" v="20" actId="20577"/>
        <pc:sldMkLst>
          <pc:docMk/>
          <pc:sldMk cId="0" sldId="268"/>
        </pc:sldMkLst>
        <pc:spChg chg="mod">
          <ac:chgData name="Christopher Soran" userId="7cb0f6d7-a7f2-46f2-9367-9660ffd42908" providerId="ADAL" clId="{5D6AF8C8-9884-4FE3-8DA7-65685F7EB6ED}" dt="2024-09-04T18:57:18.937" v="20" actId="20577"/>
          <ac:spMkLst>
            <pc:docMk/>
            <pc:sldMk cId="0" sldId="268"/>
            <ac:spMk id="201" creationId="{00000000-0000-0000-0000-000000000000}"/>
          </ac:spMkLst>
        </pc:spChg>
      </pc:sldChg>
      <pc:sldChg chg="modSp mod">
        <pc:chgData name="Christopher Soran" userId="7cb0f6d7-a7f2-46f2-9367-9660ffd42908" providerId="ADAL" clId="{5D6AF8C8-9884-4FE3-8DA7-65685F7EB6ED}" dt="2024-09-09T23:19:58.444" v="394" actId="20577"/>
        <pc:sldMkLst>
          <pc:docMk/>
          <pc:sldMk cId="3747221640" sldId="511"/>
        </pc:sldMkLst>
        <pc:spChg chg="mod">
          <ac:chgData name="Christopher Soran" userId="7cb0f6d7-a7f2-46f2-9367-9660ffd42908" providerId="ADAL" clId="{5D6AF8C8-9884-4FE3-8DA7-65685F7EB6ED}" dt="2024-09-09T23:19:58.444" v="394" actId="20577"/>
          <ac:spMkLst>
            <pc:docMk/>
            <pc:sldMk cId="3747221640" sldId="511"/>
            <ac:spMk id="3" creationId="{367BFA11-30C0-FF8C-8814-E74899E0D96C}"/>
          </ac:spMkLst>
        </pc:spChg>
      </pc:sldChg>
      <pc:sldChg chg="modSp new mod">
        <pc:chgData name="Christopher Soran" userId="7cb0f6d7-a7f2-46f2-9367-9660ffd42908" providerId="ADAL" clId="{5D6AF8C8-9884-4FE3-8DA7-65685F7EB6ED}" dt="2024-09-04T21:36:43.568" v="73" actId="20577"/>
        <pc:sldMkLst>
          <pc:docMk/>
          <pc:sldMk cId="644616599" sldId="512"/>
        </pc:sldMkLst>
        <pc:spChg chg="mod">
          <ac:chgData name="Christopher Soran" userId="7cb0f6d7-a7f2-46f2-9367-9660ffd42908" providerId="ADAL" clId="{5D6AF8C8-9884-4FE3-8DA7-65685F7EB6ED}" dt="2024-09-04T21:36:30.137" v="68" actId="20577"/>
          <ac:spMkLst>
            <pc:docMk/>
            <pc:sldMk cId="644616599" sldId="512"/>
            <ac:spMk id="2" creationId="{5A015799-C820-4363-3C98-6B335EDEB020}"/>
          </ac:spMkLst>
        </pc:spChg>
        <pc:spChg chg="mod">
          <ac:chgData name="Christopher Soran" userId="7cb0f6d7-a7f2-46f2-9367-9660ffd42908" providerId="ADAL" clId="{5D6AF8C8-9884-4FE3-8DA7-65685F7EB6ED}" dt="2024-09-04T21:36:43.568" v="73" actId="20577"/>
          <ac:spMkLst>
            <pc:docMk/>
            <pc:sldMk cId="644616599" sldId="512"/>
            <ac:spMk id="3" creationId="{6C30E9EC-2803-8B37-90FC-566637A60ABD}"/>
          </ac:spMkLst>
        </pc:spChg>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pChg chg="mod">
          <ac:chgData name="Christopher Soran" userId="7cb0f6d7-a7f2-46f2-9367-9660ffd42908" providerId="ADAL" clId="{5D6AF8C8-9884-4FE3-8DA7-65685F7EB6ED}" dt="2024-09-04T21:38:08.434" v="114" actId="20577"/>
          <ac:spMkLst>
            <pc:docMk/>
            <pc:sldMk cId="356295688" sldId="513"/>
            <ac:spMk id="2" creationId="{4DB8E0D4-A338-1B4F-FE7C-3B0B76B0F7CB}"/>
          </ac:spMkLst>
        </pc:spChg>
        <pc:spChg chg="mod">
          <ac:chgData name="Christopher Soran" userId="7cb0f6d7-a7f2-46f2-9367-9660ffd42908" providerId="ADAL" clId="{5D6AF8C8-9884-4FE3-8DA7-65685F7EB6ED}" dt="2024-09-09T23:18:19.665" v="333" actId="33524"/>
          <ac:spMkLst>
            <pc:docMk/>
            <pc:sldMk cId="356295688" sldId="513"/>
            <ac:spMk id="3" creationId="{8D69F479-2418-6836-8CD2-2E33E2892809}"/>
          </ac:spMkLst>
        </pc:spChg>
      </pc:sldChg>
      <pc:sldChg chg="modSp new mod">
        <pc:chgData name="Christopher Soran" userId="7cb0f6d7-a7f2-46f2-9367-9660ffd42908" providerId="ADAL" clId="{5D6AF8C8-9884-4FE3-8DA7-65685F7EB6ED}" dt="2024-09-09T23:20:18.225" v="417" actId="20577"/>
        <pc:sldMkLst>
          <pc:docMk/>
          <pc:sldMk cId="2060950817" sldId="514"/>
        </pc:sldMkLst>
        <pc:spChg chg="mod">
          <ac:chgData name="Christopher Soran" userId="7cb0f6d7-a7f2-46f2-9367-9660ffd42908" providerId="ADAL" clId="{5D6AF8C8-9884-4FE3-8DA7-65685F7EB6ED}" dt="2024-09-09T23:16:43.417" v="224" actId="20577"/>
          <ac:spMkLst>
            <pc:docMk/>
            <pc:sldMk cId="2060950817" sldId="514"/>
            <ac:spMk id="2" creationId="{23CF033A-77D7-AB8F-0215-1AC592F9A33A}"/>
          </ac:spMkLst>
        </pc:spChg>
        <pc:spChg chg="mod">
          <ac:chgData name="Christopher Soran" userId="7cb0f6d7-a7f2-46f2-9367-9660ffd42908" providerId="ADAL" clId="{5D6AF8C8-9884-4FE3-8DA7-65685F7EB6ED}" dt="2024-09-09T23:20:18.225" v="417" actId="20577"/>
          <ac:spMkLst>
            <pc:docMk/>
            <pc:sldMk cId="2060950817" sldId="514"/>
            <ac:spMk id="3" creationId="{963832A6-6B7F-24D5-49A8-C2FA8920D456}"/>
          </ac:spMkLst>
        </pc:spChg>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11.504" v="3"/>
        <pc:sldMkLst>
          <pc:docMk/>
          <pc:sldMk cId="0" sldId="268"/>
        </pc:sldMkLst>
      </pc:sldChg>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pChg chg="mod">
          <ac:chgData name="Padmaja Villalon" userId="S::pvillalon@sbctc.edu::18441a2b-a82c-41cb-bf1b-afcdf1cd6794" providerId="AD" clId="Web-{21D179A9-CD2D-D4DA-1BFA-4AA8DACE2379}" dt="2024-03-07T15:56:09.081" v="6" actId="14100"/>
          <ac:spMkLst>
            <pc:docMk/>
            <pc:sldMk cId="2575123779" sldId="509"/>
            <ac:spMk id="222" creationId="{00000000-0000-0000-0000-000000000000}"/>
          </ac:spMkLst>
        </pc:spChg>
        <pc:spChg chg="mod">
          <ac:chgData name="Padmaja Villalon" userId="S::pvillalon@sbctc.edu::18441a2b-a82c-41cb-bf1b-afcdf1cd6794" providerId="AD" clId="Web-{21D179A9-CD2D-D4DA-1BFA-4AA8DACE2379}" dt="2024-03-07T16:08:08.421" v="80"/>
          <ac:spMkLst>
            <pc:docMk/>
            <pc:sldMk cId="2575123779" sldId="509"/>
            <ac:spMk id="223" creationId="{00000000-0000-0000-0000-000000000000}"/>
          </ac:spMkLst>
        </pc:sp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pChg chg="mod">
          <ac:chgData name="Vicki Walton" userId="S::vwalton@sbctc.edu::4a47e920-51cf-4e5c-914d-05f966179767" providerId="AD" clId="Web-{6EB41179-21FF-2755-BF8C-98E282126C40}" dt="2024-03-04T18:44:20.945" v="4" actId="20577"/>
          <ac:spMkLst>
            <pc:docMk/>
            <pc:sldMk cId="0" sldId="257"/>
            <ac:spMk id="116" creationId="{00000000-0000-0000-0000-000000000000}"/>
          </ac:spMkLst>
        </pc:spChg>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pChg chg="mod">
          <ac:chgData name="Christopher Soran" userId="7cb0f6d7-a7f2-46f2-9367-9660ffd42908" providerId="ADAL" clId="{9ED1F290-1A26-4903-AAC5-53A57D209EEF}" dt="2024-08-12T15:30:23.956" v="58" actId="20577"/>
          <ac:spMkLst>
            <pc:docMk/>
            <pc:sldMk cId="3747221640" sldId="511"/>
            <ac:spMk id="3" creationId="{367BFA11-30C0-FF8C-8814-E74899E0D96C}"/>
          </ac:spMkLst>
        </pc:spChg>
      </pc:sldChg>
      <pc:sldChg chg="modSp new mod ord">
        <pc:chgData name="Christopher Soran" userId="7cb0f6d7-a7f2-46f2-9367-9660ffd42908" providerId="ADAL" clId="{9ED1F290-1A26-4903-AAC5-53A57D209EEF}" dt="2024-08-12T15:30:56.162" v="133" actId="20577"/>
        <pc:sldMkLst>
          <pc:docMk/>
          <pc:sldMk cId="2780008409" sldId="512"/>
        </pc:sldMkLst>
        <pc:spChg chg="mod">
          <ac:chgData name="Christopher Soran" userId="7cb0f6d7-a7f2-46f2-9367-9660ffd42908" providerId="ADAL" clId="{9ED1F290-1A26-4903-AAC5-53A57D209EEF}" dt="2024-08-12T15:30:46.201" v="96" actId="20577"/>
          <ac:spMkLst>
            <pc:docMk/>
            <pc:sldMk cId="2780008409" sldId="512"/>
            <ac:spMk id="2" creationId="{27D9674F-90B0-B58B-21A0-8DAD95A43984}"/>
          </ac:spMkLst>
        </pc:spChg>
        <pc:spChg chg="mod">
          <ac:chgData name="Christopher Soran" userId="7cb0f6d7-a7f2-46f2-9367-9660ffd42908" providerId="ADAL" clId="{9ED1F290-1A26-4903-AAC5-53A57D209EEF}" dt="2024-08-12T15:30:56.162" v="133" actId="20577"/>
          <ac:spMkLst>
            <pc:docMk/>
            <pc:sldMk cId="2780008409" sldId="512"/>
            <ac:spMk id="3" creationId="{7E860849-C0BC-46B7-D2B3-2284702B1ECD}"/>
          </ac:spMkLst>
        </pc:spChg>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06:24.766" v="9" actId="20577"/>
        <pc:sldMkLst>
          <pc:docMk/>
          <pc:sldMk cId="0" sldId="256"/>
        </pc:sldMkLst>
        <pc:spChg chg="mod">
          <ac:chgData name="Christopher Soran" userId="7cb0f6d7-a7f2-46f2-9367-9660ffd42908" providerId="ADAL" clId="{F557324B-BDC6-4216-8010-E1E601B476A6}" dt="2024-09-19T21:06:24.766" v="9" actId="20577"/>
          <ac:spMkLst>
            <pc:docMk/>
            <pc:sldMk cId="0" sldId="256"/>
            <ac:spMk id="109" creationId="{00000000-0000-0000-0000-000000000000}"/>
          </ac:spMkLst>
        </pc:spChg>
      </pc:sldChg>
      <pc:sldChg chg="modSp mod">
        <pc:chgData name="Christopher Soran" userId="7cb0f6d7-a7f2-46f2-9367-9660ffd42908" providerId="ADAL" clId="{F557324B-BDC6-4216-8010-E1E601B476A6}" dt="2024-09-27T22:42:37.806" v="242" actId="20577"/>
        <pc:sldMkLst>
          <pc:docMk/>
          <pc:sldMk cId="0" sldId="257"/>
        </pc:sldMkLst>
        <pc:spChg chg="mod">
          <ac:chgData name="Christopher Soran" userId="7cb0f6d7-a7f2-46f2-9367-9660ffd42908" providerId="ADAL" clId="{F557324B-BDC6-4216-8010-E1E601B476A6}" dt="2024-09-27T22:42:37.806" v="242" actId="20577"/>
          <ac:spMkLst>
            <pc:docMk/>
            <pc:sldMk cId="0" sldId="257"/>
            <ac:spMk id="116" creationId="{00000000-0000-0000-0000-000000000000}"/>
          </ac:spMkLst>
        </pc:spChg>
      </pc:sldChg>
      <pc:sldChg chg="modSp mod">
        <pc:chgData name="Christopher Soran" userId="7cb0f6d7-a7f2-46f2-9367-9660ffd42908" providerId="ADAL" clId="{F557324B-BDC6-4216-8010-E1E601B476A6}" dt="2024-09-27T22:45:36.045" v="477" actId="20577"/>
        <pc:sldMkLst>
          <pc:docMk/>
          <pc:sldMk cId="0" sldId="270"/>
        </pc:sldMkLst>
        <pc:spChg chg="mod">
          <ac:chgData name="Christopher Soran" userId="7cb0f6d7-a7f2-46f2-9367-9660ffd42908" providerId="ADAL" clId="{F557324B-BDC6-4216-8010-E1E601B476A6}" dt="2024-09-27T22:45:36.045" v="477" actId="20577"/>
          <ac:spMkLst>
            <pc:docMk/>
            <pc:sldMk cId="0" sldId="270"/>
            <ac:spMk id="216" creationId="{00000000-0000-0000-0000-000000000000}"/>
          </ac:spMkLst>
        </pc:spChg>
      </pc:sldChg>
      <pc:sldChg chg="modSp mod">
        <pc:chgData name="Christopher Soran" userId="7cb0f6d7-a7f2-46f2-9367-9660ffd42908" providerId="ADAL" clId="{F557324B-BDC6-4216-8010-E1E601B476A6}" dt="2024-09-19T21:10:33.432" v="239" actId="20577"/>
        <pc:sldMkLst>
          <pc:docMk/>
          <pc:sldMk cId="0" sldId="272"/>
        </pc:sldMkLst>
        <pc:spChg chg="mod">
          <ac:chgData name="Christopher Soran" userId="7cb0f6d7-a7f2-46f2-9367-9660ffd42908" providerId="ADAL" clId="{F557324B-BDC6-4216-8010-E1E601B476A6}" dt="2024-09-19T21:10:33.432" v="239" actId="20577"/>
          <ac:spMkLst>
            <pc:docMk/>
            <pc:sldMk cId="0" sldId="272"/>
            <ac:spMk id="230" creationId="{00000000-0000-0000-0000-000000000000}"/>
          </ac:spMkLst>
        </pc:spChg>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pChg chg="mod">
          <ac:chgData name="Christopher Soran" userId="7cb0f6d7-a7f2-46f2-9367-9660ffd42908" providerId="ADAL" clId="{F557324B-BDC6-4216-8010-E1E601B476A6}" dt="2024-09-19T21:07:15.772" v="29" actId="20577"/>
          <ac:spMkLst>
            <pc:docMk/>
            <pc:sldMk cId="483338505" sldId="515"/>
            <ac:spMk id="2" creationId="{DF796318-A311-3B8F-3417-8C75F4DCAD60}"/>
          </ac:spMkLst>
        </pc:spChg>
        <pc:spChg chg="mod">
          <ac:chgData name="Christopher Soran" userId="7cb0f6d7-a7f2-46f2-9367-9660ffd42908" providerId="ADAL" clId="{F557324B-BDC6-4216-8010-E1E601B476A6}" dt="2024-09-19T21:07:50.028" v="39" actId="15"/>
          <ac:spMkLst>
            <pc:docMk/>
            <pc:sldMk cId="483338505" sldId="515"/>
            <ac:spMk id="3" creationId="{D08852FF-5135-ACE6-B3AB-A9F0FD71FEB1}"/>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pChg chg="mod">
          <ac:chgData name="Christopher Soran" userId="7cb0f6d7-a7f2-46f2-9367-9660ffd42908" providerId="ADAL" clId="{6976B9C4-637E-47FE-9C5C-53B6DCC1ED33}" dt="2024-05-06T20:16:36.724" v="5" actId="20577"/>
          <ac:spMkLst>
            <pc:docMk/>
            <pc:sldMk cId="0" sldId="256"/>
            <ac:spMk id="109" creationId="{00000000-0000-0000-0000-000000000000}"/>
          </ac:spMkLst>
        </pc:spChg>
      </pc:sldChg>
      <pc:sldChg chg="modSp mod">
        <pc:chgData name="Christopher Soran" userId="7cb0f6d7-a7f2-46f2-9367-9660ffd42908" providerId="ADAL" clId="{6976B9C4-637E-47FE-9C5C-53B6DCC1ED33}" dt="2024-05-07T18:39:16.098" v="459" actId="20577"/>
        <pc:sldMkLst>
          <pc:docMk/>
          <pc:sldMk cId="0" sldId="257"/>
        </pc:sldMkLst>
        <pc:spChg chg="mod">
          <ac:chgData name="Christopher Soran" userId="7cb0f6d7-a7f2-46f2-9367-9660ffd42908" providerId="ADAL" clId="{6976B9C4-637E-47FE-9C5C-53B6DCC1ED33}" dt="2024-05-07T18:39:16.098" v="459" actId="20577"/>
          <ac:spMkLst>
            <pc:docMk/>
            <pc:sldMk cId="0" sldId="257"/>
            <ac:spMk id="116" creationId="{00000000-0000-0000-0000-000000000000}"/>
          </ac:spMkLst>
        </pc:spChg>
      </pc:sldChg>
      <pc:sldChg chg="modSp mod">
        <pc:chgData name="Christopher Soran" userId="7cb0f6d7-a7f2-46f2-9367-9660ffd42908" providerId="ADAL" clId="{6976B9C4-637E-47FE-9C5C-53B6DCC1ED33}" dt="2024-05-13T16:30:58.115" v="738" actId="20577"/>
        <pc:sldMkLst>
          <pc:docMk/>
          <pc:sldMk cId="0" sldId="268"/>
        </pc:sldMkLst>
        <pc:spChg chg="mod">
          <ac:chgData name="Christopher Soran" userId="7cb0f6d7-a7f2-46f2-9367-9660ffd42908" providerId="ADAL" clId="{6976B9C4-637E-47FE-9C5C-53B6DCC1ED33}" dt="2024-05-13T16:30:58.115" v="738" actId="20577"/>
          <ac:spMkLst>
            <pc:docMk/>
            <pc:sldMk cId="0" sldId="268"/>
            <ac:spMk id="201" creationId="{00000000-0000-0000-0000-000000000000}"/>
          </ac:spMkLst>
        </pc:spChg>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pChg chg="mod">
          <ac:chgData name="Christopher Soran" userId="7cb0f6d7-a7f2-46f2-9367-9660ffd42908" providerId="ADAL" clId="{6976B9C4-637E-47FE-9C5C-53B6DCC1ED33}" dt="2024-05-07T18:30:00.142" v="71" actId="20577"/>
          <ac:spMkLst>
            <pc:docMk/>
            <pc:sldMk cId="2294488113" sldId="512"/>
            <ac:spMk id="2" creationId="{9C4D7E18-C575-19E2-4C01-9403B8B7F9E0}"/>
          </ac:spMkLst>
        </pc:spChg>
        <pc:spChg chg="mod">
          <ac:chgData name="Christopher Soran" userId="7cb0f6d7-a7f2-46f2-9367-9660ffd42908" providerId="ADAL" clId="{6976B9C4-637E-47FE-9C5C-53B6DCC1ED33}" dt="2024-05-13T16:27:55.163" v="731" actId="20577"/>
          <ac:spMkLst>
            <pc:docMk/>
            <pc:sldMk cId="2294488113" sldId="512"/>
            <ac:spMk id="3" creationId="{6F489D58-194A-854A-714F-276F3966546C}"/>
          </ac:spMkLst>
        </pc:spChg>
      </pc:sldChg>
      <pc:sldChg chg="modSp mod">
        <pc:chgData name="Christopher Soran" userId="7cb0f6d7-a7f2-46f2-9367-9660ffd42908" providerId="ADAL" clId="{6976B9C4-637E-47FE-9C5C-53B6DCC1ED33}" dt="2024-05-07T18:39:04.977" v="437" actId="20577"/>
        <pc:sldMkLst>
          <pc:docMk/>
          <pc:sldMk cId="2367688744" sldId="513"/>
        </pc:sldMkLst>
        <pc:spChg chg="mod">
          <ac:chgData name="Christopher Soran" userId="7cb0f6d7-a7f2-46f2-9367-9660ffd42908" providerId="ADAL" clId="{6976B9C4-637E-47FE-9C5C-53B6DCC1ED33}" dt="2024-05-07T18:39:04.977" v="437" actId="20577"/>
          <ac:spMkLst>
            <pc:docMk/>
            <pc:sldMk cId="2367688744" sldId="513"/>
            <ac:spMk id="3" creationId="{FB4EDF5D-7E23-1C88-8308-5AA1BE5F9EA6}"/>
          </ac:spMkLst>
        </pc:spChg>
      </pc:sldChg>
      <pc:sldChg chg="modSp new mod">
        <pc:chgData name="Christopher Soran" userId="7cb0f6d7-a7f2-46f2-9367-9660ffd42908" providerId="ADAL" clId="{6976B9C4-637E-47FE-9C5C-53B6DCC1ED33}" dt="2024-05-07T18:46:06.293" v="689" actId="20577"/>
        <pc:sldMkLst>
          <pc:docMk/>
          <pc:sldMk cId="723353277" sldId="514"/>
        </pc:sldMkLst>
        <pc:spChg chg="mod">
          <ac:chgData name="Christopher Soran" userId="7cb0f6d7-a7f2-46f2-9367-9660ffd42908" providerId="ADAL" clId="{6976B9C4-637E-47FE-9C5C-53B6DCC1ED33}" dt="2024-05-07T18:41:05.905" v="528" actId="20577"/>
          <ac:spMkLst>
            <pc:docMk/>
            <pc:sldMk cId="723353277" sldId="514"/>
            <ac:spMk id="2" creationId="{918D653F-F400-2C2E-EBC0-F5505DA5783C}"/>
          </ac:spMkLst>
        </pc:spChg>
        <pc:spChg chg="mod">
          <ac:chgData name="Christopher Soran" userId="7cb0f6d7-a7f2-46f2-9367-9660ffd42908" providerId="ADAL" clId="{6976B9C4-637E-47FE-9C5C-53B6DCC1ED33}" dt="2024-05-07T18:46:06.293" v="689" actId="20577"/>
          <ac:spMkLst>
            <pc:docMk/>
            <pc:sldMk cId="723353277" sldId="514"/>
            <ac:spMk id="3" creationId="{451F787A-C11A-5446-2435-415131DC4EF6}"/>
          </ac:spMkLst>
        </pc:spChg>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pChg chg="mod">
          <ac:chgData name="Padmaja Villalon" userId="S::pvillalon@sbctc.edu::18441a2b-a82c-41cb-bf1b-afcdf1cd6794" providerId="AD" clId="Web-{F3DB3CBA-4795-7811-8435-93A13D2AB27C}" dt="2024-03-07T15:54:36.109" v="78" actId="20577"/>
          <ac:spMkLst>
            <pc:docMk/>
            <pc:sldMk cId="2575123779" sldId="509"/>
            <ac:spMk id="223"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pChg chg="mod">
          <ac:chgData name="Christopher Soran" userId="7cb0f6d7-a7f2-46f2-9367-9660ffd42908" providerId="ADAL" clId="{C82BACE9-66BB-466E-9677-B5F6A092DF57}" dt="2024-07-09T16:48:22.961" v="373" actId="6549"/>
          <ac:spMkLst>
            <pc:docMk/>
            <pc:sldMk cId="0" sldId="273"/>
            <ac:spMk id="237" creationId="{00000000-0000-0000-0000-000000000000}"/>
          </ac:spMkLst>
        </pc:spChg>
      </pc:sldChg>
      <pc:sldChg chg="modSp new mod ord">
        <pc:chgData name="Christopher Soran" userId="7cb0f6d7-a7f2-46f2-9367-9660ffd42908" providerId="ADAL" clId="{C82BACE9-66BB-466E-9677-B5F6A092DF57}" dt="2024-07-09T16:20:11.175" v="342" actId="403"/>
        <pc:sldMkLst>
          <pc:docMk/>
          <pc:sldMk cId="2466628776" sldId="510"/>
        </pc:sldMkLst>
        <pc:spChg chg="mod">
          <ac:chgData name="Christopher Soran" userId="7cb0f6d7-a7f2-46f2-9367-9660ffd42908" providerId="ADAL" clId="{C82BACE9-66BB-466E-9677-B5F6A092DF57}" dt="2024-07-01T22:24:53.568" v="47" actId="20577"/>
          <ac:spMkLst>
            <pc:docMk/>
            <pc:sldMk cId="2466628776" sldId="510"/>
            <ac:spMk id="2" creationId="{8B66526A-AC1F-D02D-7A06-F5E4B9816722}"/>
          </ac:spMkLst>
        </pc:spChg>
        <pc:spChg chg="mod">
          <ac:chgData name="Christopher Soran" userId="7cb0f6d7-a7f2-46f2-9367-9660ffd42908" providerId="ADAL" clId="{C82BACE9-66BB-466E-9677-B5F6A092DF57}" dt="2024-07-09T16:20:11.175" v="342" actId="403"/>
          <ac:spMkLst>
            <pc:docMk/>
            <pc:sldMk cId="2466628776" sldId="510"/>
            <ac:spMk id="3" creationId="{DDBA24FA-580B-DB29-5B1A-6F1B42615F8C}"/>
          </ac:spMkLst>
        </pc:spChg>
      </pc:sldChg>
      <pc:sldChg chg="modSp new mod">
        <pc:chgData name="Christopher Soran" userId="7cb0f6d7-a7f2-46f2-9367-9660ffd42908" providerId="ADAL" clId="{C82BACE9-66BB-466E-9677-B5F6A092DF57}" dt="2024-07-02T18:28:46.072" v="300" actId="20577"/>
        <pc:sldMkLst>
          <pc:docMk/>
          <pc:sldMk cId="3747221640" sldId="511"/>
        </pc:sldMkLst>
        <pc:spChg chg="mod">
          <ac:chgData name="Christopher Soran" userId="7cb0f6d7-a7f2-46f2-9367-9660ffd42908" providerId="ADAL" clId="{C82BACE9-66BB-466E-9677-B5F6A092DF57}" dt="2024-07-02T18:28:21.799" v="274" actId="20577"/>
          <ac:spMkLst>
            <pc:docMk/>
            <pc:sldMk cId="3747221640" sldId="511"/>
            <ac:spMk id="2" creationId="{ABB1A657-A4E7-071B-BD44-3335B095D635}"/>
          </ac:spMkLst>
        </pc:spChg>
        <pc:spChg chg="mod">
          <ac:chgData name="Christopher Soran" userId="7cb0f6d7-a7f2-46f2-9367-9660ffd42908" providerId="ADAL" clId="{C82BACE9-66BB-466E-9677-B5F6A092DF57}" dt="2024-07-02T18:28:46.072" v="300" actId="20577"/>
          <ac:spMkLst>
            <pc:docMk/>
            <pc:sldMk cId="3747221640" sldId="511"/>
            <ac:spMk id="3" creationId="{367BFA11-30C0-FF8C-8814-E74899E0D96C}"/>
          </ac:spMkLst>
        </pc:spChg>
      </pc:sldChg>
      <pc:sldChg chg="modSp new del mod">
        <pc:chgData name="Christopher Soran" userId="7cb0f6d7-a7f2-46f2-9367-9660ffd42908" providerId="ADAL" clId="{C82BACE9-66BB-466E-9677-B5F6A092DF57}" dt="2024-07-03T22:12:09.756" v="331" actId="47"/>
        <pc:sldMkLst>
          <pc:docMk/>
          <pc:sldMk cId="80418602" sldId="512"/>
        </pc:sldMkLst>
        <pc:spChg chg="mod">
          <ac:chgData name="Christopher Soran" userId="7cb0f6d7-a7f2-46f2-9367-9660ffd42908" providerId="ADAL" clId="{C82BACE9-66BB-466E-9677-B5F6A092DF57}" dt="2024-07-03T22:06:55.158" v="307" actId="20577"/>
          <ac:spMkLst>
            <pc:docMk/>
            <pc:sldMk cId="80418602" sldId="512"/>
            <ac:spMk id="2" creationId="{E9EB649A-D0F1-5C40-9236-6C1F176C81F0}"/>
          </ac:spMkLst>
        </pc:spChg>
        <pc:spChg chg="mod">
          <ac:chgData name="Christopher Soran" userId="7cb0f6d7-a7f2-46f2-9367-9660ffd42908" providerId="ADAL" clId="{C82BACE9-66BB-466E-9677-B5F6A092DF57}" dt="2024-07-03T22:11:49.757" v="316" actId="21"/>
          <ac:spMkLst>
            <pc:docMk/>
            <pc:sldMk cId="80418602" sldId="512"/>
            <ac:spMk id="3" creationId="{80D9FAED-4142-BF24-3079-85CA26FEB082}"/>
          </ac:spMkLst>
        </pc:spChg>
      </pc:sldChg>
      <pc:sldChg chg="modSp new mod">
        <pc:chgData name="Christopher Soran" userId="7cb0f6d7-a7f2-46f2-9367-9660ffd42908" providerId="ADAL" clId="{C82BACE9-66BB-466E-9677-B5F6A092DF57}" dt="2024-07-09T16:26:38.176" v="372" actId="20577"/>
        <pc:sldMkLst>
          <pc:docMk/>
          <pc:sldMk cId="761696814" sldId="513"/>
        </pc:sldMkLst>
        <pc:spChg chg="mod">
          <ac:chgData name="Christopher Soran" userId="7cb0f6d7-a7f2-46f2-9367-9660ffd42908" providerId="ADAL" clId="{C82BACE9-66BB-466E-9677-B5F6A092DF57}" dt="2024-07-03T22:12:03.223" v="330" actId="20577"/>
          <ac:spMkLst>
            <pc:docMk/>
            <pc:sldMk cId="761696814" sldId="513"/>
            <ac:spMk id="2" creationId="{4E890F5A-6200-3968-8CB7-6F395E5C057B}"/>
          </ac:spMkLst>
        </pc:spChg>
        <pc:spChg chg="mod">
          <ac:chgData name="Christopher Soran" userId="7cb0f6d7-a7f2-46f2-9367-9660ffd42908" providerId="ADAL" clId="{C82BACE9-66BB-466E-9677-B5F6A092DF57}" dt="2024-07-09T16:26:38.176" v="372" actId="20577"/>
          <ac:spMkLst>
            <pc:docMk/>
            <pc:sldMk cId="761696814" sldId="513"/>
            <ac:spMk id="3" creationId="{E6C3544E-03B7-4FF2-36BD-3DAD318FC01B}"/>
          </ac:spMkLst>
        </pc:spChg>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17</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bctc.edu/resources/documents/colleges-staff/it-support/erp/ctclink-accessibility/financials-image-50-supplemental-accessibility.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resources/documents/colleges-staff/it-support/erp/ctclink-accessibility/ctclink-cs-image-32-supplemental-accessibility-overview-staff-2024-11.pdf" TargetMode="External"/><Relationship Id="rId2" Type="http://schemas.openxmlformats.org/officeDocument/2006/relationships/hyperlink" Target="https://www.sbctc.edu/resources/documents/colleges-staff/it-support/erp/ctclink-accessibility/ctclink-cs-image-32-accessibility-overview-student-2024-11.pdf" TargetMode="External"/><Relationship Id="rId1" Type="http://schemas.openxmlformats.org/officeDocument/2006/relationships/slideLayout" Target="../slideLayouts/slideLayout2.xml"/><Relationship Id="rId4" Type="http://schemas.openxmlformats.org/officeDocument/2006/relationships/hyperlink" Target="https://www.sbctc.edu/resources/documents/colleges-staff/it-support/erp/ctclink-accessibility/highpoint-mobile-hcx-24-accessibility-overview-2024-11.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November 12, </a:t>
            </a:r>
            <a:r>
              <a:rPr lang="en-US" dirty="0"/>
              <a:t>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latin typeface="+mn-lt"/>
              </a:rPr>
              <a:t>CS Make a Payment Page</a:t>
            </a:r>
            <a:endParaRPr sz="1400" dirty="0">
              <a:latin typeface="+mn-lt"/>
            </a:endParaRPr>
          </a:p>
          <a:p>
            <a:pPr lvl="1"/>
            <a:r>
              <a:rPr lang="en-US" sz="1400" dirty="0">
                <a:latin typeface="+mn-lt"/>
              </a:rPr>
              <a:t>Enhancement request approved to change from classic to fluid page. </a:t>
            </a:r>
            <a:endParaRPr sz="1400" dirty="0">
              <a:latin typeface="+mn-lt"/>
            </a:endParaRPr>
          </a:p>
          <a:p>
            <a:pPr marL="0" lvl="0" indent="0" algn="l" rtl="0">
              <a:lnSpc>
                <a:spcPct val="90000"/>
              </a:lnSpc>
              <a:spcBef>
                <a:spcPts val="1000"/>
              </a:spcBef>
              <a:spcAft>
                <a:spcPts val="0"/>
              </a:spcAft>
              <a:buSzPts val="2800"/>
              <a:buNone/>
            </a:pPr>
            <a:r>
              <a:rPr lang="en-US" sz="1400" dirty="0">
                <a:solidFill>
                  <a:schemeClr val="dk1"/>
                </a:solidFill>
                <a:latin typeface="+mn-lt"/>
              </a:rPr>
              <a:t>CS Academic Advisement Report – incorrect PDF tags</a:t>
            </a:r>
            <a:endParaRPr sz="1400" dirty="0">
              <a:solidFill>
                <a:schemeClr val="dk1"/>
              </a:solidFill>
              <a:latin typeface="+mn-lt"/>
            </a:endParaRPr>
          </a:p>
          <a:p>
            <a:pPr lvl="1">
              <a:spcBef>
                <a:spcPts val="1000"/>
              </a:spcBef>
              <a:buClr>
                <a:schemeClr val="dk1"/>
              </a:buClr>
            </a:pPr>
            <a:r>
              <a:rPr lang="en-US" sz="1400" dirty="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p>
          <a:p>
            <a:pPr marL="76200" indent="0">
              <a:buClr>
                <a:schemeClr val="dk1"/>
              </a:buClr>
              <a:buNone/>
            </a:pPr>
            <a:r>
              <a:rPr lang="en-US" sz="1400" b="0" i="0" dirty="0">
                <a:solidFill>
                  <a:srgbClr val="003D5B"/>
                </a:solidFill>
                <a:effectLst/>
                <a:latin typeface="+mn-lt"/>
              </a:rPr>
              <a:t>Select Button on Quick Enrollment Search Page</a:t>
            </a:r>
          </a:p>
          <a:p>
            <a:pPr marL="819150" lvl="1" indent="-285750">
              <a:buClr>
                <a:schemeClr val="dk1"/>
              </a:buClr>
            </a:pPr>
            <a:r>
              <a:rPr lang="en-US" sz="1400" dirty="0">
                <a:solidFill>
                  <a:srgbClr val="003D5B"/>
                </a:solidFill>
                <a:latin typeface="+mn-lt"/>
              </a:rPr>
              <a:t>It was reported that on the Quick Enrollment Search results page, the Select button is buried and challenging to navigate to with keyboard-only navigation.  Further investigation showed that the focus was going to the right place and the page is keyboard navigation friendly.  Resolved.</a:t>
            </a:r>
            <a:endParaRPr lang="en-US" sz="14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t>HCM Report time page</a:t>
            </a:r>
            <a:endParaRPr sz="1400" dirty="0"/>
          </a:p>
          <a:p>
            <a:pPr marL="914400" lvl="1" indent="-298450" algn="l" rtl="0">
              <a:lnSpc>
                <a:spcPct val="90000"/>
              </a:lnSpc>
              <a:spcBef>
                <a:spcPts val="500"/>
              </a:spcBef>
              <a:spcAft>
                <a:spcPts val="0"/>
              </a:spcAft>
              <a:buSzPts val="1100"/>
              <a:buChar char="•"/>
            </a:pPr>
            <a:r>
              <a:rPr lang="en-US" sz="1400" dirty="0"/>
              <a:t>After previous button, focus goes to calendar button and Date in the edit box does not get read in NVDA. Does not happen with JAWS.</a:t>
            </a:r>
            <a:endParaRPr sz="1400" dirty="0"/>
          </a:p>
          <a:p>
            <a:pPr marL="914400" lvl="1" indent="-298450" algn="l" rtl="0">
              <a:lnSpc>
                <a:spcPct val="90000"/>
              </a:lnSpc>
              <a:spcBef>
                <a:spcPts val="500"/>
              </a:spcBef>
              <a:spcAft>
                <a:spcPts val="0"/>
              </a:spcAft>
              <a:buSzPts val="1100"/>
              <a:buChar char="•"/>
            </a:pPr>
            <a:r>
              <a:rPr lang="en-US" sz="1400" dirty="0"/>
              <a:t>Opened an SR for this issue.</a:t>
            </a:r>
          </a:p>
          <a:p>
            <a:pPr lvl="1" indent="-298450">
              <a:buSzPts val="1100"/>
            </a:pPr>
            <a:r>
              <a:rPr lang="en-US" sz="1400" dirty="0">
                <a:solidFill>
                  <a:schemeClr val="dk1"/>
                </a:solidFill>
              </a:rPr>
              <a:t>Provisional fix given by Oracle tested successfully. This will be coming in HCM 49.</a:t>
            </a:r>
          </a:p>
          <a:p>
            <a:pPr marL="0" indent="0">
              <a:buNone/>
            </a:pPr>
            <a:r>
              <a:rPr lang="en-US" sz="1400" dirty="0">
                <a:solidFill>
                  <a:schemeClr val="dk1"/>
                </a:solidFill>
              </a:rPr>
              <a:t>HCM Enter Time Page. </a:t>
            </a:r>
            <a:endParaRPr sz="14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a:t>
            </a:r>
            <a:r>
              <a:rPr lang="en-US" sz="1400" dirty="0" err="1">
                <a:solidFill>
                  <a:schemeClr val="dk1"/>
                </a:solidFill>
              </a:rPr>
              <a:t>PeopleTools</a:t>
            </a:r>
            <a:r>
              <a:rPr lang="en-US" sz="1400" dirty="0">
                <a:solidFill>
                  <a:schemeClr val="dk1"/>
                </a:solidFill>
              </a:rPr>
              <a:t> 8.60.</a:t>
            </a:r>
          </a:p>
          <a:p>
            <a:pPr marL="158750" indent="0">
              <a:buClr>
                <a:schemeClr val="dk1"/>
              </a:buClr>
              <a:buSzPts val="1100"/>
              <a:buNone/>
            </a:pPr>
            <a:r>
              <a:rPr lang="en-US" sz="1400" dirty="0">
                <a:solidFill>
                  <a:schemeClr val="dk1"/>
                </a:solidFill>
              </a:rPr>
              <a:t>HCM </a:t>
            </a:r>
            <a:r>
              <a:rPr lang="en-US" sz="1400" dirty="0"/>
              <a:t>Configurable headers</a:t>
            </a:r>
          </a:p>
          <a:p>
            <a:pPr marL="330200" indent="-171450">
              <a:buClr>
                <a:schemeClr val="dk1"/>
              </a:buClr>
              <a:buSzPts val="1100"/>
            </a:pPr>
            <a:r>
              <a:rPr lang="en-US" sz="1400" dirty="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0" indent="0">
              <a:buNone/>
            </a:pPr>
            <a:r>
              <a:rPr lang="en-US" sz="1600" dirty="0">
                <a:solidFill>
                  <a:schemeClr val="dk1"/>
                </a:solidFill>
              </a:rPr>
              <a:t>HCM Configurable header labels</a:t>
            </a:r>
          </a:p>
          <a:p>
            <a:pPr marL="628650" lvl="1" indent="-171450"/>
            <a:r>
              <a:rPr lang="en-US" sz="1600" dirty="0">
                <a:solidFill>
                  <a:schemeClr val="dk1"/>
                </a:solidFill>
              </a:rPr>
              <a:t>In the queue to be tested with different scenarios with using the configurable headers since we got some related fixes with HCM Image 49.</a:t>
            </a:r>
          </a:p>
          <a:p>
            <a:pPr marL="285750" indent="-298450"/>
            <a:endParaRPr lang="en-US" sz="1100" dirty="0">
              <a:solidFill>
                <a:schemeClr val="dk1"/>
              </a:solidFill>
            </a:endParaRPr>
          </a:p>
          <a:p>
            <a:pPr marL="330200" indent="-171450">
              <a:buClr>
                <a:schemeClr val="dk1"/>
              </a:buClr>
            </a:pPr>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extLst>
      <p:ext uri="{BB962C8B-B14F-4D97-AF65-F5344CB8AC3E}">
        <p14:creationId xmlns:p14="http://schemas.microsoft.com/office/powerpoint/2010/main" val="2575123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FIN Travel Authorizations </a:t>
            </a:r>
            <a:endParaRPr lang="en-US" sz="13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lvl="1" indent="-311150">
              <a:buSzPts val="1300"/>
            </a:pPr>
            <a:r>
              <a:rPr lang="en-US" sz="13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The attachment button on the grid does not have a label. </a:t>
            </a:r>
            <a:endParaRPr lang="en-US" sz="1300" dirty="0">
              <a:solidFill>
                <a:schemeClr val="dk1"/>
              </a:solidFill>
            </a:endParaRPr>
          </a:p>
          <a:p>
            <a:pPr lvl="1" indent="-311150">
              <a:buSzPts val="1300"/>
            </a:pPr>
            <a:r>
              <a:rPr lang="en-US" sz="1300" dirty="0">
                <a:solidFill>
                  <a:schemeClr val="dk1"/>
                </a:solidFill>
              </a:rPr>
              <a:t>Continuing to review bug fixes provided by Oracle.</a:t>
            </a:r>
          </a:p>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a:p>
            <a:pPr marL="146050" indent="0">
              <a:spcBef>
                <a:spcPts val="0"/>
              </a:spcBef>
              <a:buClr>
                <a:schemeClr val="dk1"/>
              </a:buClr>
              <a:buSzPts val="1300"/>
              <a:buNone/>
            </a:pPr>
            <a:r>
              <a:rPr lang="en-US" sz="1300" dirty="0">
                <a:solidFill>
                  <a:schemeClr val="dk1"/>
                </a:solidFill>
              </a:rPr>
              <a:t>Cash Advance Screen Reading Order is Incorrect</a:t>
            </a:r>
          </a:p>
          <a:p>
            <a:pPr marL="889000" lvl="1" indent="-285750">
              <a:spcBef>
                <a:spcPts val="0"/>
              </a:spcBef>
              <a:buClr>
                <a:schemeClr val="dk1"/>
              </a:buClr>
              <a:buSzPts val="1300"/>
            </a:pPr>
            <a:r>
              <a:rPr lang="en-US" sz="1300" dirty="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a:t>
            </a:r>
            <a:r>
              <a:rPr lang="en-US" sz="1300">
                <a:solidFill>
                  <a:schemeClr val="dk1"/>
                </a:solidFill>
              </a:rPr>
              <a:t>for review.</a:t>
            </a:r>
            <a:endParaRPr lang="en-US" sz="1300" dirty="0">
              <a:solidFill>
                <a:schemeClr val="dk1"/>
              </a:solidFill>
            </a:endParaRP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Service Desk Tickets/Oracle Service Requests – All Pillars</a:t>
            </a:r>
            <a:endParaRPr dirty="0"/>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800"/>
              <a:t>Combo Box drop down displays one blank row and list items order is not top to bottom</a:t>
            </a:r>
            <a:endParaRPr sz="3600"/>
          </a:p>
          <a:p>
            <a:pPr marL="914400" lvl="1" indent="-355600" algn="l" rtl="0">
              <a:lnSpc>
                <a:spcPct val="90000"/>
              </a:lnSpc>
              <a:spcBef>
                <a:spcPts val="500"/>
              </a:spcBef>
              <a:spcAft>
                <a:spcPts val="0"/>
              </a:spcAft>
              <a:buSzPts val="2000"/>
              <a:buChar char="•"/>
            </a:pPr>
            <a:r>
              <a:rPr lang="en-US" sz="1600"/>
              <a:t>Oracle development is targeting </a:t>
            </a:r>
            <a:r>
              <a:rPr lang="en-US" sz="1600" err="1"/>
              <a:t>PeopleTools</a:t>
            </a:r>
            <a:r>
              <a:rPr lang="en-US" sz="1600"/>
              <a:t> 8.60 for the fix.</a:t>
            </a:r>
            <a:endParaRPr sz="3200"/>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dirty="0"/>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dirty="0"/>
              <a:t>OAAP SSN Entry</a:t>
            </a:r>
          </a:p>
          <a:p>
            <a:pPr lvl="1"/>
            <a:r>
              <a:rPr lang="en-US" sz="1200" dirty="0"/>
              <a:t>For OAAP SSN entry, to be accessible there should be clear instructions on the format desired so you’d ask something like “Birthdate (mm/dd/</a:t>
            </a:r>
            <a:r>
              <a:rPr lang="en-US" sz="1200" dirty="0" err="1"/>
              <a:t>yyyy</a:t>
            </a:r>
            <a:r>
              <a:rPr lang="en-US" sz="1200" dirty="0"/>
              <a:t>)” or in the case of social security number it should say something like “###-##-####” but on having those dashes it seemed to get rejected. On putting the number in as ######### it then took it and let them proceed.</a:t>
            </a:r>
          </a:p>
          <a:p>
            <a:pPr lvl="1"/>
            <a:r>
              <a:rPr lang="en-US" sz="1200" dirty="0"/>
              <a:t>This issue was brought to our attention, and we will be working with </a:t>
            </a:r>
            <a:r>
              <a:rPr lang="en-US" sz="1200" dirty="0" err="1"/>
              <a:t>Kastech</a:t>
            </a:r>
            <a:r>
              <a:rPr lang="en-US" sz="1200" dirty="0"/>
              <a:t> soon on this.</a:t>
            </a:r>
          </a:p>
          <a:p>
            <a:endParaRPr lang="en-US" sz="1600" dirty="0"/>
          </a:p>
          <a:p>
            <a:pPr lvl="1"/>
            <a:endParaRPr lang="en-US" sz="1400" dirty="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483338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dirty="0">
                <a:solidFill>
                  <a:schemeClr val="dk1"/>
                </a:solidFill>
              </a:rPr>
              <a:t>PUM or Image</a:t>
            </a:r>
            <a:endParaRPr sz="1600" dirty="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dirty="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dirty="0">
              <a:solidFill>
                <a:schemeClr val="dk1"/>
              </a:solidFill>
            </a:endParaRPr>
          </a:p>
          <a:p>
            <a:pPr marL="457200" lvl="0" indent="-304800" algn="l" rtl="0">
              <a:lnSpc>
                <a:spcPct val="90000"/>
              </a:lnSpc>
              <a:spcBef>
                <a:spcPts val="1000"/>
              </a:spcBef>
              <a:spcAft>
                <a:spcPts val="0"/>
              </a:spcAft>
              <a:buSzPts val="1200"/>
              <a:buChar char="•"/>
            </a:pPr>
            <a:r>
              <a:rPr lang="en-US" sz="1600" dirty="0">
                <a:solidFill>
                  <a:schemeClr val="dk1"/>
                </a:solidFill>
              </a:rPr>
              <a:t>Conformance versus functional accessibility testing</a:t>
            </a:r>
            <a:endParaRPr sz="1600" dirty="0">
              <a:solidFill>
                <a:schemeClr val="dk1"/>
              </a:solidFill>
            </a:endParaRPr>
          </a:p>
          <a:p>
            <a:pPr marL="914400" lvl="1" indent="-304800" algn="l" rtl="0">
              <a:lnSpc>
                <a:spcPct val="90000"/>
              </a:lnSpc>
              <a:spcBef>
                <a:spcPts val="500"/>
              </a:spcBef>
              <a:spcAft>
                <a:spcPts val="0"/>
              </a:spcAft>
              <a:buSzPts val="1200"/>
              <a:buChar char="•"/>
            </a:pPr>
            <a:r>
              <a:rPr lang="en-US" sz="1600" dirty="0">
                <a:solidFill>
                  <a:schemeClr val="dk1"/>
                </a:solidFill>
              </a:rPr>
              <a:t>Conformance focuses on code compliance with WCAG guidelines. Functional accessibility testing is focused on testing with all the assistive technologies and how they interact with the software.</a:t>
            </a:r>
            <a:endParaRPr sz="1600" dirty="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r>
              <a:rPr lang="en-US" sz="2400" dirty="0"/>
              <a:t>Updates in 2024</a:t>
            </a:r>
          </a:p>
          <a:p>
            <a:r>
              <a:rPr lang="en-US" sz="2400" dirty="0"/>
              <a:t>FS 50</a:t>
            </a:r>
          </a:p>
          <a:p>
            <a:pPr indent="-406400">
              <a:spcBef>
                <a:spcPts val="1000"/>
              </a:spcBef>
              <a:buSzPts val="2800"/>
            </a:pPr>
            <a:r>
              <a:rPr lang="en-US" sz="2400" dirty="0"/>
              <a:t>CS 32 and HCX 24.2.1</a:t>
            </a:r>
            <a:endParaRPr lang="en-US" dirty="0"/>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ctcLink Accessibility Updates in 2024</a:t>
            </a:r>
            <a:endParaRPr dirty="0"/>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3</a:t>
            </a:fld>
            <a:endParaRPr/>
          </a:p>
        </p:txBody>
      </p:sp>
      <p:graphicFrame>
        <p:nvGraphicFramePr>
          <p:cNvPr id="3" name="Table 2">
            <a:extLst>
              <a:ext uri="{FF2B5EF4-FFF2-40B4-BE49-F238E27FC236}">
                <a16:creationId xmlns:a16="http://schemas.microsoft.com/office/drawing/2014/main" id="{A37C4245-E5CB-28F0-E0A5-FDC1AD95104C}"/>
              </a:ext>
            </a:extLst>
          </p:cNvPr>
          <p:cNvGraphicFramePr>
            <a:graphicFrameLocks noGrp="1"/>
          </p:cNvGraphicFramePr>
          <p:nvPr/>
        </p:nvGraphicFramePr>
        <p:xfrm>
          <a:off x="1377696" y="2057400"/>
          <a:ext cx="6096000" cy="2743200"/>
        </p:xfrm>
        <a:graphic>
          <a:graphicData uri="http://schemas.openxmlformats.org/drawingml/2006/table">
            <a:tbl>
              <a:tblPr firstRow="1" bandRow="1">
                <a:tableStyleId>{46F890A9-2807-4EBB-B81D-B2AA78EC7F39}</a:tableStyleId>
              </a:tblPr>
              <a:tblGrid>
                <a:gridCol w="2032000">
                  <a:extLst>
                    <a:ext uri="{9D8B030D-6E8A-4147-A177-3AD203B41FA5}">
                      <a16:colId xmlns:a16="http://schemas.microsoft.com/office/drawing/2014/main" val="2340563429"/>
                    </a:ext>
                  </a:extLst>
                </a:gridCol>
                <a:gridCol w="2032000">
                  <a:extLst>
                    <a:ext uri="{9D8B030D-6E8A-4147-A177-3AD203B41FA5}">
                      <a16:colId xmlns:a16="http://schemas.microsoft.com/office/drawing/2014/main" val="4007648371"/>
                    </a:ext>
                  </a:extLst>
                </a:gridCol>
                <a:gridCol w="2032000">
                  <a:extLst>
                    <a:ext uri="{9D8B030D-6E8A-4147-A177-3AD203B41FA5}">
                      <a16:colId xmlns:a16="http://schemas.microsoft.com/office/drawing/2014/main" val="2335551989"/>
                    </a:ext>
                  </a:extLst>
                </a:gridCol>
              </a:tblGrid>
              <a:tr h="370840">
                <a:tc>
                  <a:txBody>
                    <a:bodyPr/>
                    <a:lstStyle/>
                    <a:p>
                      <a:r>
                        <a:rPr lang="en-US" dirty="0"/>
                        <a:t>Image</a:t>
                      </a:r>
                    </a:p>
                  </a:txBody>
                  <a:tcPr/>
                </a:tc>
                <a:tc>
                  <a:txBody>
                    <a:bodyPr/>
                    <a:lstStyle/>
                    <a:p>
                      <a:r>
                        <a:rPr lang="en-US" dirty="0"/>
                        <a:t>Number of Accessibility Fixes</a:t>
                      </a:r>
                    </a:p>
                  </a:txBody>
                  <a:tcPr/>
                </a:tc>
                <a:tc>
                  <a:txBody>
                    <a:bodyPr/>
                    <a:lstStyle/>
                    <a:p>
                      <a:r>
                        <a:rPr lang="en-US" dirty="0"/>
                        <a:t>Date Deployed</a:t>
                      </a:r>
                    </a:p>
                  </a:txBody>
                  <a:tcPr/>
                </a:tc>
                <a:extLst>
                  <a:ext uri="{0D108BD9-81ED-4DB2-BD59-A6C34878D82A}">
                    <a16:rowId xmlns:a16="http://schemas.microsoft.com/office/drawing/2014/main" val="2621882236"/>
                  </a:ext>
                </a:extLst>
              </a:tr>
              <a:tr h="370840">
                <a:tc>
                  <a:txBody>
                    <a:bodyPr/>
                    <a:lstStyle/>
                    <a:p>
                      <a:r>
                        <a:rPr lang="en-US" dirty="0" err="1"/>
                        <a:t>PeopleTools</a:t>
                      </a:r>
                      <a:r>
                        <a:rPr lang="en-US" dirty="0"/>
                        <a:t> 8.59.21</a:t>
                      </a:r>
                    </a:p>
                  </a:txBody>
                  <a:tcPr/>
                </a:tc>
                <a:tc>
                  <a:txBody>
                    <a:bodyPr/>
                    <a:lstStyle/>
                    <a:p>
                      <a:r>
                        <a:rPr lang="en-US" dirty="0"/>
                        <a:t>1</a:t>
                      </a:r>
                    </a:p>
                  </a:txBody>
                  <a:tcPr/>
                </a:tc>
                <a:tc>
                  <a:txBody>
                    <a:bodyPr/>
                    <a:lstStyle/>
                    <a:p>
                      <a:r>
                        <a:rPr lang="en-US" dirty="0"/>
                        <a:t>April 2024</a:t>
                      </a:r>
                    </a:p>
                  </a:txBody>
                  <a:tcPr/>
                </a:tc>
                <a:extLst>
                  <a:ext uri="{0D108BD9-81ED-4DB2-BD59-A6C34878D82A}">
                    <a16:rowId xmlns:a16="http://schemas.microsoft.com/office/drawing/2014/main" val="3170775614"/>
                  </a:ext>
                </a:extLst>
              </a:tr>
              <a:tr h="370840">
                <a:tc>
                  <a:txBody>
                    <a:bodyPr/>
                    <a:lstStyle/>
                    <a:p>
                      <a:r>
                        <a:rPr lang="en-US" dirty="0"/>
                        <a:t>CS 24-25 FA PRP</a:t>
                      </a:r>
                    </a:p>
                  </a:txBody>
                  <a:tcPr/>
                </a:tc>
                <a:tc>
                  <a:txBody>
                    <a:bodyPr/>
                    <a:lstStyle/>
                    <a:p>
                      <a:r>
                        <a:rPr lang="en-US" dirty="0"/>
                        <a:t>2</a:t>
                      </a:r>
                    </a:p>
                  </a:txBody>
                  <a:tcPr/>
                </a:tc>
                <a:tc>
                  <a:txBody>
                    <a:bodyPr/>
                    <a:lstStyle/>
                    <a:p>
                      <a:r>
                        <a:rPr lang="en-US" dirty="0"/>
                        <a:t>June 2024</a:t>
                      </a:r>
                    </a:p>
                  </a:txBody>
                  <a:tcPr/>
                </a:tc>
                <a:extLst>
                  <a:ext uri="{0D108BD9-81ED-4DB2-BD59-A6C34878D82A}">
                    <a16:rowId xmlns:a16="http://schemas.microsoft.com/office/drawing/2014/main" val="982565000"/>
                  </a:ext>
                </a:extLst>
              </a:tr>
              <a:tr h="370840">
                <a:tc>
                  <a:txBody>
                    <a:bodyPr/>
                    <a:lstStyle/>
                    <a:p>
                      <a:r>
                        <a:rPr lang="en-US" dirty="0"/>
                        <a:t>HCM 49</a:t>
                      </a:r>
                    </a:p>
                  </a:txBody>
                  <a:tcPr/>
                </a:tc>
                <a:tc>
                  <a:txBody>
                    <a:bodyPr/>
                    <a:lstStyle/>
                    <a:p>
                      <a:r>
                        <a:rPr lang="en-US" dirty="0"/>
                        <a:t>5</a:t>
                      </a:r>
                    </a:p>
                  </a:txBody>
                  <a:tcPr/>
                </a:tc>
                <a:tc>
                  <a:txBody>
                    <a:bodyPr/>
                    <a:lstStyle/>
                    <a:p>
                      <a:r>
                        <a:rPr lang="en-US" dirty="0"/>
                        <a:t>September 2024</a:t>
                      </a:r>
                    </a:p>
                  </a:txBody>
                  <a:tcPr/>
                </a:tc>
                <a:extLst>
                  <a:ext uri="{0D108BD9-81ED-4DB2-BD59-A6C34878D82A}">
                    <a16:rowId xmlns:a16="http://schemas.microsoft.com/office/drawing/2014/main" val="1987743785"/>
                  </a:ext>
                </a:extLst>
              </a:tr>
              <a:tr h="370840">
                <a:tc>
                  <a:txBody>
                    <a:bodyPr/>
                    <a:lstStyle/>
                    <a:p>
                      <a:r>
                        <a:rPr lang="en-US" dirty="0"/>
                        <a:t>FS 50</a:t>
                      </a:r>
                    </a:p>
                  </a:txBody>
                  <a:tcPr/>
                </a:tc>
                <a:tc>
                  <a:txBody>
                    <a:bodyPr/>
                    <a:lstStyle/>
                    <a:p>
                      <a:r>
                        <a:rPr lang="en-US" dirty="0"/>
                        <a:t>5</a:t>
                      </a:r>
                    </a:p>
                  </a:txBody>
                  <a:tcPr/>
                </a:tc>
                <a:tc>
                  <a:txBody>
                    <a:bodyPr/>
                    <a:lstStyle/>
                    <a:p>
                      <a:r>
                        <a:rPr lang="en-US" dirty="0"/>
                        <a:t>October 2024</a:t>
                      </a:r>
                    </a:p>
                  </a:txBody>
                  <a:tcPr/>
                </a:tc>
                <a:extLst>
                  <a:ext uri="{0D108BD9-81ED-4DB2-BD59-A6C34878D82A}">
                    <a16:rowId xmlns:a16="http://schemas.microsoft.com/office/drawing/2014/main" val="3015514916"/>
                  </a:ext>
                </a:extLst>
              </a:tr>
              <a:tr h="370840">
                <a:tc>
                  <a:txBody>
                    <a:bodyPr/>
                    <a:lstStyle/>
                    <a:p>
                      <a:r>
                        <a:rPr lang="en-US" dirty="0"/>
                        <a:t>CS 32</a:t>
                      </a:r>
                    </a:p>
                  </a:txBody>
                  <a:tcPr/>
                </a:tc>
                <a:tc>
                  <a:txBody>
                    <a:bodyPr/>
                    <a:lstStyle/>
                    <a:p>
                      <a:r>
                        <a:rPr lang="en-US"/>
                        <a:t>55</a:t>
                      </a:r>
                      <a:endParaRPr lang="en-US" dirty="0"/>
                    </a:p>
                  </a:txBody>
                  <a:tcPr/>
                </a:tc>
                <a:tc>
                  <a:txBody>
                    <a:bodyPr/>
                    <a:lstStyle/>
                    <a:p>
                      <a:r>
                        <a:rPr lang="en-US" dirty="0"/>
                        <a:t>November 2024</a:t>
                      </a:r>
                    </a:p>
                  </a:txBody>
                  <a:tcPr/>
                </a:tc>
                <a:extLst>
                  <a:ext uri="{0D108BD9-81ED-4DB2-BD59-A6C34878D82A}">
                    <a16:rowId xmlns:a16="http://schemas.microsoft.com/office/drawing/2014/main" val="4180308298"/>
                  </a:ext>
                </a:extLst>
              </a:tr>
              <a:tr h="370840">
                <a:tc>
                  <a:txBody>
                    <a:bodyPr/>
                    <a:lstStyle/>
                    <a:p>
                      <a:r>
                        <a:rPr lang="en-US" dirty="0"/>
                        <a:t>HCX 24.2.1</a:t>
                      </a:r>
                    </a:p>
                  </a:txBody>
                  <a:tcPr/>
                </a:tc>
                <a:tc>
                  <a:txBody>
                    <a:bodyPr/>
                    <a:lstStyle/>
                    <a:p>
                      <a:r>
                        <a:rPr lang="en-US" dirty="0"/>
                        <a:t>8</a:t>
                      </a:r>
                    </a:p>
                  </a:txBody>
                  <a:tcPr/>
                </a:tc>
                <a:tc>
                  <a:txBody>
                    <a:bodyPr/>
                    <a:lstStyle/>
                    <a:p>
                      <a:r>
                        <a:rPr lang="en-US" dirty="0"/>
                        <a:t>November 2024</a:t>
                      </a:r>
                    </a:p>
                  </a:txBody>
                  <a:tcPr/>
                </a:tc>
                <a:extLst>
                  <a:ext uri="{0D108BD9-81ED-4DB2-BD59-A6C34878D82A}">
                    <a16:rowId xmlns:a16="http://schemas.microsoft.com/office/drawing/2014/main" val="2409336452"/>
                  </a:ext>
                </a:extLst>
              </a:tr>
            </a:tbl>
          </a:graphicData>
        </a:graphic>
      </p:graphicFrame>
      <p:sp>
        <p:nvSpPr>
          <p:cNvPr id="4" name="Text Placeholder 2">
            <a:extLst>
              <a:ext uri="{FF2B5EF4-FFF2-40B4-BE49-F238E27FC236}">
                <a16:creationId xmlns:a16="http://schemas.microsoft.com/office/drawing/2014/main" id="{7531F117-7E14-5D7C-4689-1F918E7A4BF2}"/>
              </a:ext>
            </a:extLst>
          </p:cNvPr>
          <p:cNvSpPr>
            <a:spLocks noGrp="1"/>
          </p:cNvSpPr>
          <p:nvPr>
            <p:ph type="body" idx="1"/>
          </p:nvPr>
        </p:nvSpPr>
        <p:spPr>
          <a:xfrm>
            <a:off x="536872" y="5136777"/>
            <a:ext cx="8327977" cy="591526"/>
          </a:xfrm>
        </p:spPr>
        <p:txBody>
          <a:bodyPr/>
          <a:lstStyle/>
          <a:p>
            <a:pPr marL="50800" indent="0">
              <a:buNone/>
            </a:pPr>
            <a:r>
              <a:rPr lang="en-US" sz="1600" dirty="0"/>
              <a:t>We continue to review code, submit tickets, and work with 3</a:t>
            </a:r>
            <a:r>
              <a:rPr lang="en-US" sz="1600" baseline="30000" dirty="0"/>
              <a:t>rd</a:t>
            </a:r>
            <a:r>
              <a:rPr lang="en-US" sz="1600" dirty="0"/>
              <a:t> party vendors such as Oracle, Highpoint, </a:t>
            </a:r>
            <a:r>
              <a:rPr lang="en-US" sz="1600" dirty="0" err="1"/>
              <a:t>Kastech</a:t>
            </a:r>
            <a:r>
              <a:rPr lang="en-US" sz="1600" dirty="0"/>
              <a:t>, and Okta with the goal of helping them get their products to meet WCAG 2.1 AA standards.</a:t>
            </a:r>
          </a:p>
        </p:txBody>
      </p:sp>
    </p:spTree>
    <p:extLst>
      <p:ext uri="{BB962C8B-B14F-4D97-AF65-F5344CB8AC3E}">
        <p14:creationId xmlns:p14="http://schemas.microsoft.com/office/powerpoint/2010/main" val="336031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A657-A4E7-071B-BD44-3335B095D635}"/>
              </a:ext>
            </a:extLst>
          </p:cNvPr>
          <p:cNvSpPr>
            <a:spLocks noGrp="1"/>
          </p:cNvSpPr>
          <p:nvPr>
            <p:ph type="title"/>
          </p:nvPr>
        </p:nvSpPr>
        <p:spPr/>
        <p:txBody>
          <a:bodyPr/>
          <a:lstStyle/>
          <a:p>
            <a:r>
              <a:rPr lang="en-US" dirty="0"/>
              <a:t>Updates</a:t>
            </a:r>
          </a:p>
        </p:txBody>
      </p:sp>
      <p:sp>
        <p:nvSpPr>
          <p:cNvPr id="3" name="Text Placeholder 2">
            <a:extLst>
              <a:ext uri="{FF2B5EF4-FFF2-40B4-BE49-F238E27FC236}">
                <a16:creationId xmlns:a16="http://schemas.microsoft.com/office/drawing/2014/main" id="{367BFA11-30C0-FF8C-8814-E74899E0D96C}"/>
              </a:ext>
            </a:extLst>
          </p:cNvPr>
          <p:cNvSpPr>
            <a:spLocks noGrp="1"/>
          </p:cNvSpPr>
          <p:nvPr>
            <p:ph type="body" idx="1"/>
          </p:nvPr>
        </p:nvSpPr>
        <p:spPr/>
        <p:txBody>
          <a:bodyPr/>
          <a:lstStyle/>
          <a:p>
            <a:r>
              <a:rPr lang="en-US"/>
              <a:t>FS 50 – October 26, 2024</a:t>
            </a:r>
          </a:p>
          <a:p>
            <a:r>
              <a:rPr lang="en-US"/>
              <a:t>CS 32 – November 2, 2024</a:t>
            </a:r>
          </a:p>
          <a:p>
            <a:r>
              <a:rPr lang="en-US"/>
              <a:t>HCX 24.2.1 – November 2, 2024</a:t>
            </a:r>
          </a:p>
          <a:p>
            <a:endParaRPr lang="en-US"/>
          </a:p>
        </p:txBody>
      </p:sp>
      <p:sp>
        <p:nvSpPr>
          <p:cNvPr id="4" name="Slide Number Placeholder 3">
            <a:extLst>
              <a:ext uri="{FF2B5EF4-FFF2-40B4-BE49-F238E27FC236}">
                <a16:creationId xmlns:a16="http://schemas.microsoft.com/office/drawing/2014/main" id="{8957F2C4-ADED-1186-170A-952917D877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747221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4A1C-A4BA-1140-53B5-08243031B1D6}"/>
              </a:ext>
            </a:extLst>
          </p:cNvPr>
          <p:cNvSpPr>
            <a:spLocks noGrp="1"/>
          </p:cNvSpPr>
          <p:nvPr>
            <p:ph type="title"/>
          </p:nvPr>
        </p:nvSpPr>
        <p:spPr/>
        <p:txBody>
          <a:bodyPr/>
          <a:lstStyle/>
          <a:p>
            <a:r>
              <a:rPr lang="en-US" dirty="0"/>
              <a:t>Finance Image 50</a:t>
            </a:r>
          </a:p>
        </p:txBody>
      </p:sp>
      <p:sp>
        <p:nvSpPr>
          <p:cNvPr id="3" name="Text Placeholder 2">
            <a:extLst>
              <a:ext uri="{FF2B5EF4-FFF2-40B4-BE49-F238E27FC236}">
                <a16:creationId xmlns:a16="http://schemas.microsoft.com/office/drawing/2014/main" id="{03E97369-DCD8-E30D-B8E7-E2278D6E1F0E}"/>
              </a:ext>
            </a:extLst>
          </p:cNvPr>
          <p:cNvSpPr>
            <a:spLocks noGrp="1"/>
          </p:cNvSpPr>
          <p:nvPr>
            <p:ph type="body" idx="1"/>
          </p:nvPr>
        </p:nvSpPr>
        <p:spPr/>
        <p:txBody>
          <a:bodyPr/>
          <a:lstStyle/>
          <a:p>
            <a:r>
              <a:rPr lang="en-US" dirty="0">
                <a:hlinkClick r:id="rId2"/>
              </a:rPr>
              <a:t>FSCM image 50 accessibility overview document</a:t>
            </a:r>
            <a:endParaRPr lang="en-US"/>
          </a:p>
        </p:txBody>
      </p:sp>
      <p:sp>
        <p:nvSpPr>
          <p:cNvPr id="4" name="Slide Number Placeholder 3">
            <a:extLst>
              <a:ext uri="{FF2B5EF4-FFF2-40B4-BE49-F238E27FC236}">
                <a16:creationId xmlns:a16="http://schemas.microsoft.com/office/drawing/2014/main" id="{05BF1390-6146-E1FC-A070-30379DA657A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5</a:t>
            </a:fld>
            <a:endParaRPr lang="en-US"/>
          </a:p>
        </p:txBody>
      </p:sp>
    </p:spTree>
    <p:extLst>
      <p:ext uri="{BB962C8B-B14F-4D97-AF65-F5344CB8AC3E}">
        <p14:creationId xmlns:p14="http://schemas.microsoft.com/office/powerpoint/2010/main" val="3867345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6A95D-B576-02E1-7421-92D967846F0C}"/>
              </a:ext>
            </a:extLst>
          </p:cNvPr>
          <p:cNvSpPr>
            <a:spLocks noGrp="1"/>
          </p:cNvSpPr>
          <p:nvPr>
            <p:ph type="title"/>
          </p:nvPr>
        </p:nvSpPr>
        <p:spPr/>
        <p:txBody>
          <a:bodyPr/>
          <a:lstStyle/>
          <a:p>
            <a:r>
              <a:rPr lang="en-US" dirty="0"/>
              <a:t>CS 32 and HCX 24.2.1</a:t>
            </a:r>
          </a:p>
        </p:txBody>
      </p:sp>
      <p:sp>
        <p:nvSpPr>
          <p:cNvPr id="3" name="Text Placeholder 2">
            <a:extLst>
              <a:ext uri="{FF2B5EF4-FFF2-40B4-BE49-F238E27FC236}">
                <a16:creationId xmlns:a16="http://schemas.microsoft.com/office/drawing/2014/main" id="{4F470579-1B91-3FEC-432F-FED0ABDB7B80}"/>
              </a:ext>
            </a:extLst>
          </p:cNvPr>
          <p:cNvSpPr>
            <a:spLocks noGrp="1"/>
          </p:cNvSpPr>
          <p:nvPr>
            <p:ph type="body" idx="1"/>
          </p:nvPr>
        </p:nvSpPr>
        <p:spPr/>
        <p:txBody>
          <a:bodyPr/>
          <a:lstStyle/>
          <a:p>
            <a:r>
              <a:rPr lang="en-US" sz="2400" dirty="0">
                <a:hlinkClick r:id="rId2"/>
              </a:rPr>
              <a:t>Campus Solutions image 32 student-side accessibility overview document</a:t>
            </a:r>
            <a:r>
              <a:rPr lang="en-US" sz="2400" dirty="0"/>
              <a:t>.</a:t>
            </a:r>
          </a:p>
          <a:p>
            <a:r>
              <a:rPr lang="en-US" sz="2400" dirty="0">
                <a:hlinkClick r:id="rId3"/>
              </a:rPr>
              <a:t>Campus Solutions image 32 staff-side accessibility overview document</a:t>
            </a:r>
            <a:r>
              <a:rPr lang="en-US" sz="2400" dirty="0"/>
              <a:t>.</a:t>
            </a:r>
          </a:p>
          <a:p>
            <a:r>
              <a:rPr lang="en-US" sz="2400" dirty="0"/>
              <a:t>Highpoint Campus Experience (HCX) VPAT for 24.2 has full compliance with WCAG 2.1 AA standards. The only outstanding issue will be resolved with ER 253 - Make a Payment Page Classic to Fluid.</a:t>
            </a:r>
          </a:p>
          <a:p>
            <a:r>
              <a:rPr lang="en-US" sz="2400" dirty="0">
                <a:hlinkClick r:id="rId4"/>
              </a:rPr>
              <a:t>HCX 24.2.1 accessibility overview document</a:t>
            </a:r>
            <a:r>
              <a:rPr lang="en-US" sz="2400" dirty="0"/>
              <a:t>.</a:t>
            </a:r>
          </a:p>
        </p:txBody>
      </p:sp>
      <p:sp>
        <p:nvSpPr>
          <p:cNvPr id="4" name="Slide Number Placeholder 3">
            <a:extLst>
              <a:ext uri="{FF2B5EF4-FFF2-40B4-BE49-F238E27FC236}">
                <a16:creationId xmlns:a16="http://schemas.microsoft.com/office/drawing/2014/main" id="{CA9AC643-FA8B-1A58-AFA5-459C0FB8CE3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6</a:t>
            </a:fld>
            <a:endParaRPr lang="en-US"/>
          </a:p>
        </p:txBody>
      </p:sp>
    </p:spTree>
    <p:extLst>
      <p:ext uri="{BB962C8B-B14F-4D97-AF65-F5344CB8AC3E}">
        <p14:creationId xmlns:p14="http://schemas.microsoft.com/office/powerpoint/2010/main" val="4226843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a:solidFill>
                <a:schemeClr val="hlink"/>
              </a:solidFill>
            </a:endParaRPr>
          </a:p>
          <a:p>
            <a:r>
              <a:rPr lang="en-US"/>
              <a:t>Next meeting – October 8, 2024, 11:00 am to Noon.</a:t>
            </a:r>
            <a:endParaRPr/>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4350</TotalTime>
  <Words>1365</Words>
  <Application>Microsoft Office PowerPoint</Application>
  <PresentationFormat>On-screen Show (4:3)</PresentationFormat>
  <Paragraphs>145</Paragraphs>
  <Slides>18</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Office Theme</vt:lpstr>
      <vt:lpstr>Accessibility &amp; ctcLink Open Forum</vt:lpstr>
      <vt:lpstr>Agenda</vt:lpstr>
      <vt:lpstr>ctcLink Accessibility Updates in 2024</vt:lpstr>
      <vt:lpstr>Updates</vt:lpstr>
      <vt:lpstr>Finance Image 50</vt:lpstr>
      <vt:lpstr>CS 32 and HCX 24.2.1</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39</cp:revision>
  <dcterms:created xsi:type="dcterms:W3CDTF">2018-05-14T23:14:43Z</dcterms:created>
  <dcterms:modified xsi:type="dcterms:W3CDTF">2024-11-07T22:27:56Z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