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57" r:id="rId3"/>
    <p:sldId id="518" r:id="rId4"/>
    <p:sldId id="266" r:id="rId5"/>
    <p:sldId id="267" r:id="rId6"/>
    <p:sldId id="268" r:id="rId7"/>
    <p:sldId id="269" r:id="rId8"/>
    <p:sldId id="270" r:id="rId9"/>
    <p:sldId id="271" r:id="rId10"/>
    <p:sldId id="509" r:id="rId11"/>
    <p:sldId id="272" r:id="rId12"/>
    <p:sldId id="273" r:id="rId13"/>
    <p:sldId id="515" r:id="rId14"/>
    <p:sldId id="274" r:id="rId15"/>
    <p:sldId id="275"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CA277D-8D4F-4E7B-AAE4-9E5CADE3F422}" v="2" dt="2024-12-07T00:08:30.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06:24.766" v="9" actId="20577"/>
        <pc:sldMkLst>
          <pc:docMk/>
          <pc:sldMk cId="0" sldId="256"/>
        </pc:sldMkLst>
        <pc:spChg chg="mod">
          <ac:chgData name="Christopher Soran" userId="7cb0f6d7-a7f2-46f2-9367-9660ffd42908" providerId="ADAL" clId="{F557324B-BDC6-4216-8010-E1E601B476A6}" dt="2024-09-19T21:06:24.766" v="9" actId="20577"/>
          <ac:spMkLst>
            <pc:docMk/>
            <pc:sldMk cId="0" sldId="256"/>
            <ac:spMk id="109" creationId="{00000000-0000-0000-0000-000000000000}"/>
          </ac:spMkLst>
        </pc:spChg>
      </pc:sldChg>
      <pc:sldChg chg="modSp mod">
        <pc:chgData name="Christopher Soran" userId="7cb0f6d7-a7f2-46f2-9367-9660ffd42908" providerId="ADAL" clId="{F557324B-BDC6-4216-8010-E1E601B476A6}" dt="2024-09-27T22:42:37.806" v="242" actId="20577"/>
        <pc:sldMkLst>
          <pc:docMk/>
          <pc:sldMk cId="0" sldId="257"/>
        </pc:sldMkLst>
        <pc:spChg chg="mod">
          <ac:chgData name="Christopher Soran" userId="7cb0f6d7-a7f2-46f2-9367-9660ffd42908" providerId="ADAL" clId="{F557324B-BDC6-4216-8010-E1E601B476A6}" dt="2024-09-27T22:42:37.806" v="242" actId="20577"/>
          <ac:spMkLst>
            <pc:docMk/>
            <pc:sldMk cId="0" sldId="257"/>
            <ac:spMk id="116" creationId="{00000000-0000-0000-0000-000000000000}"/>
          </ac:spMkLst>
        </pc:spChg>
      </pc:sldChg>
      <pc:sldChg chg="modSp mod">
        <pc:chgData name="Christopher Soran" userId="7cb0f6d7-a7f2-46f2-9367-9660ffd42908" providerId="ADAL" clId="{F557324B-BDC6-4216-8010-E1E601B476A6}" dt="2024-09-27T22:45:36.045" v="477" actId="20577"/>
        <pc:sldMkLst>
          <pc:docMk/>
          <pc:sldMk cId="0" sldId="270"/>
        </pc:sldMkLst>
        <pc:spChg chg="mod">
          <ac:chgData name="Christopher Soran" userId="7cb0f6d7-a7f2-46f2-9367-9660ffd42908" providerId="ADAL" clId="{F557324B-BDC6-4216-8010-E1E601B476A6}" dt="2024-09-27T22:45:36.045" v="477" actId="20577"/>
          <ac:spMkLst>
            <pc:docMk/>
            <pc:sldMk cId="0" sldId="270"/>
            <ac:spMk id="216" creationId="{00000000-0000-0000-0000-000000000000}"/>
          </ac:spMkLst>
        </pc:spChg>
      </pc:sldChg>
      <pc:sldChg chg="modSp mod">
        <pc:chgData name="Christopher Soran" userId="7cb0f6d7-a7f2-46f2-9367-9660ffd42908" providerId="ADAL" clId="{F557324B-BDC6-4216-8010-E1E601B476A6}" dt="2024-09-19T21:10:33.432" v="239" actId="20577"/>
        <pc:sldMkLst>
          <pc:docMk/>
          <pc:sldMk cId="0" sldId="272"/>
        </pc:sldMkLst>
        <pc:spChg chg="mod">
          <ac:chgData name="Christopher Soran" userId="7cb0f6d7-a7f2-46f2-9367-9660ffd42908" providerId="ADAL" clId="{F557324B-BDC6-4216-8010-E1E601B476A6}" dt="2024-09-19T21:10:33.432" v="239" actId="20577"/>
          <ac:spMkLst>
            <pc:docMk/>
            <pc:sldMk cId="0" sldId="272"/>
            <ac:spMk id="230" creationId="{00000000-0000-0000-0000-000000000000}"/>
          </ac:spMkLst>
        </pc:spChg>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pChg chg="mod">
          <ac:chgData name="Christopher Soran" userId="7cb0f6d7-a7f2-46f2-9367-9660ffd42908" providerId="ADAL" clId="{F557324B-BDC6-4216-8010-E1E601B476A6}" dt="2024-09-19T21:07:15.772" v="29" actId="20577"/>
          <ac:spMkLst>
            <pc:docMk/>
            <pc:sldMk cId="483338505" sldId="515"/>
            <ac:spMk id="2" creationId="{DF796318-A311-3B8F-3417-8C75F4DCAD60}"/>
          </ac:spMkLst>
        </pc:spChg>
        <pc:spChg chg="mod">
          <ac:chgData name="Christopher Soran" userId="7cb0f6d7-a7f2-46f2-9367-9660ffd42908" providerId="ADAL" clId="{F557324B-BDC6-4216-8010-E1E601B476A6}" dt="2024-09-19T21:07:50.028" v="39" actId="15"/>
          <ac:spMkLst>
            <pc:docMk/>
            <pc:sldMk cId="483338505" sldId="515"/>
            <ac:spMk id="3" creationId="{D08852FF-5135-ACE6-B3AB-A9F0FD71FEB1}"/>
          </ac:spMkLst>
        </pc:spChg>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pChg chg="mod">
          <ac:chgData name="Padmaja Villalon" userId="S::pvillalon@sbctc.edu::18441a2b-a82c-41cb-bf1b-afcdf1cd6794" providerId="AD" clId="Web-{E6D44720-913F-B9BE-F941-DE6A84E086E8}" dt="2024-12-03T20:57:42.787" v="142" actId="20577"/>
          <ac:spMkLst>
            <pc:docMk/>
            <pc:sldMk cId="0" sldId="271"/>
            <ac:spMk id="223" creationId="{00000000-0000-0000-0000-000000000000}"/>
          </ac:spMkLst>
        </pc:spChg>
      </pc:sldChg>
      <pc:sldChg chg="modSp">
        <pc:chgData name="Padmaja Villalon" userId="S::pvillalon@sbctc.edu::18441a2b-a82c-41cb-bf1b-afcdf1cd6794" providerId="AD" clId="Web-{E6D44720-913F-B9BE-F941-DE6A84E086E8}" dt="2024-12-03T20:56:46.472" v="119" actId="20577"/>
        <pc:sldMkLst>
          <pc:docMk/>
          <pc:sldMk cId="0" sldId="272"/>
        </pc:sldMkLst>
        <pc:spChg chg="mod">
          <ac:chgData name="Padmaja Villalon" userId="S::pvillalon@sbctc.edu::18441a2b-a82c-41cb-bf1b-afcdf1cd6794" providerId="AD" clId="Web-{E6D44720-913F-B9BE-F941-DE6A84E086E8}" dt="2024-12-03T20:56:46.472" v="119" actId="20577"/>
          <ac:spMkLst>
            <pc:docMk/>
            <pc:sldMk cId="0" sldId="272"/>
            <ac:spMk id="230" creationId="{00000000-0000-0000-0000-000000000000}"/>
          </ac:spMkLst>
        </pc:spChg>
      </pc:sldChg>
      <pc:sldChg chg="modSp">
        <pc:chgData name="Padmaja Villalon" userId="S::pvillalon@sbctc.edu::18441a2b-a82c-41cb-bf1b-afcdf1cd6794" providerId="AD" clId="Web-{E6D44720-913F-B9BE-F941-DE6A84E086E8}" dt="2024-12-03T21:01:58.608" v="190" actId="20577"/>
        <pc:sldMkLst>
          <pc:docMk/>
          <pc:sldMk cId="0" sldId="273"/>
        </pc:sldMkLst>
        <pc:spChg chg="mod">
          <ac:chgData name="Padmaja Villalon" userId="S::pvillalon@sbctc.edu::18441a2b-a82c-41cb-bf1b-afcdf1cd6794" providerId="AD" clId="Web-{E6D44720-913F-B9BE-F941-DE6A84E086E8}" dt="2024-12-03T21:01:58.608" v="190" actId="20577"/>
          <ac:spMkLst>
            <pc:docMk/>
            <pc:sldMk cId="0" sldId="273"/>
            <ac:spMk id="237" creationId="{00000000-0000-0000-0000-000000000000}"/>
          </ac:spMkLst>
        </pc:spChg>
      </pc:sldChg>
      <pc:sldChg chg="modSp">
        <pc:chgData name="Padmaja Villalon" userId="S::pvillalon@sbctc.edu::18441a2b-a82c-41cb-bf1b-afcdf1cd6794" providerId="AD" clId="Web-{E6D44720-913F-B9BE-F941-DE6A84E086E8}" dt="2024-12-03T20:57:57.928" v="144" actId="20577"/>
        <pc:sldMkLst>
          <pc:docMk/>
          <pc:sldMk cId="2575123779" sldId="509"/>
        </pc:sldMkLst>
        <pc:spChg chg="mod">
          <ac:chgData name="Padmaja Villalon" userId="S::pvillalon@sbctc.edu::18441a2b-a82c-41cb-bf1b-afcdf1cd6794" providerId="AD" clId="Web-{E6D44720-913F-B9BE-F941-DE6A84E086E8}" dt="2024-12-03T20:57:57.928" v="144" actId="20577"/>
          <ac:spMkLst>
            <pc:docMk/>
            <pc:sldMk cId="2575123779" sldId="509"/>
            <ac:spMk id="223" creationId="{00000000-0000-0000-0000-000000000000}"/>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pChg chg="mod">
          <ac:chgData name="Christopher Soran" userId="7cb0f6d7-a7f2-46f2-9367-9660ffd42908" providerId="ADAL" clId="{9ED1F290-1A26-4903-AAC5-53A57D209EEF}" dt="2024-08-12T15:30:23.956" v="58" actId="20577"/>
          <ac:spMkLst>
            <pc:docMk/>
            <pc:sldMk cId="3747221640" sldId="511"/>
            <ac:spMk id="3" creationId="{367BFA11-30C0-FF8C-8814-E74899E0D96C}"/>
          </ac:spMkLst>
        </pc:spChg>
      </pc:sldChg>
      <pc:sldChg chg="modSp new mod ord">
        <pc:chgData name="Christopher Soran" userId="7cb0f6d7-a7f2-46f2-9367-9660ffd42908" providerId="ADAL" clId="{9ED1F290-1A26-4903-AAC5-53A57D209EEF}" dt="2024-08-12T15:30:56.162" v="133" actId="20577"/>
        <pc:sldMkLst>
          <pc:docMk/>
          <pc:sldMk cId="2780008409" sldId="512"/>
        </pc:sldMkLst>
        <pc:spChg chg="mod">
          <ac:chgData name="Christopher Soran" userId="7cb0f6d7-a7f2-46f2-9367-9660ffd42908" providerId="ADAL" clId="{9ED1F290-1A26-4903-AAC5-53A57D209EEF}" dt="2024-08-12T15:30:46.201" v="96" actId="20577"/>
          <ac:spMkLst>
            <pc:docMk/>
            <pc:sldMk cId="2780008409" sldId="512"/>
            <ac:spMk id="2" creationId="{27D9674F-90B0-B58B-21A0-8DAD95A43984}"/>
          </ac:spMkLst>
        </pc:spChg>
        <pc:spChg chg="mod">
          <ac:chgData name="Christopher Soran" userId="7cb0f6d7-a7f2-46f2-9367-9660ffd42908" providerId="ADAL" clId="{9ED1F290-1A26-4903-AAC5-53A57D209EEF}" dt="2024-08-12T15:30:56.162" v="133" actId="20577"/>
          <ac:spMkLst>
            <pc:docMk/>
            <pc:sldMk cId="2780008409" sldId="512"/>
            <ac:spMk id="3" creationId="{7E860849-C0BC-46B7-D2B3-2284702B1ECD}"/>
          </ac:spMkLst>
        </pc:spChg>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pChg chg="mod">
          <ac:chgData name="Padmaja Villalon" userId="S::pvillalon@sbctc.edu::18441a2b-a82c-41cb-bf1b-afcdf1cd6794" providerId="AD" clId="Web-{45C577C8-6AED-43BE-87E7-ABFE26BE91C9}" dt="2024-12-03T21:06:28.153" v="1" actId="20577"/>
          <ac:spMkLst>
            <pc:docMk/>
            <pc:sldMk cId="0" sldId="273"/>
            <ac:spMk id="237" creationId="{00000000-0000-0000-0000-000000000000}"/>
          </ac:spMkLst>
        </pc:spChg>
      </pc:sldChg>
      <pc:sldChg chg="modSp">
        <pc:chgData name="Padmaja Villalon" userId="S::pvillalon@sbctc.edu::18441a2b-a82c-41cb-bf1b-afcdf1cd6794" providerId="AD" clId="Web-{45C577C8-6AED-43BE-87E7-ABFE26BE91C9}" dt="2024-12-03T21:05:56.839" v="0" actId="20577"/>
        <pc:sldMkLst>
          <pc:docMk/>
          <pc:sldMk cId="2575123779" sldId="509"/>
        </pc:sldMkLst>
        <pc:spChg chg="mod">
          <ac:chgData name="Padmaja Villalon" userId="S::pvillalon@sbctc.edu::18441a2b-a82c-41cb-bf1b-afcdf1cd6794" providerId="AD" clId="Web-{45C577C8-6AED-43BE-87E7-ABFE26BE91C9}" dt="2024-12-03T21:05:56.839" v="0" actId="20577"/>
          <ac:spMkLst>
            <pc:docMk/>
            <pc:sldMk cId="2575123779" sldId="509"/>
            <ac:spMk id="223" creationId="{00000000-0000-0000-0000-000000000000}"/>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pChg chg="mod">
          <ac:chgData name="Christopher Soran" userId="S::csoran@sbctc.edu::7cb0f6d7-a7f2-46f2-9367-9660ffd42908" providerId="AD" clId="Web-{B03DC362-74F9-FAB7-3662-3716E50AAAFF}" dt="2024-11-05T23:17:09.752" v="3" actId="20577"/>
          <ac:spMkLst>
            <pc:docMk/>
            <pc:sldMk cId="3747221640" sldId="511"/>
            <ac:spMk id="2" creationId="{ABB1A657-A4E7-071B-BD44-3335B095D635}"/>
          </ac:spMkLst>
        </pc:spChg>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pChg chg="mod">
          <ac:chgData name="Christopher Soran" userId="S::csoran@sbctc.edu::7cb0f6d7-a7f2-46f2-9367-9660ffd42908" providerId="AD" clId="Web-{B03DC362-74F9-FAB7-3662-3716E50AAAFF}" dt="2024-11-05T23:17:47.192" v="16" actId="20577"/>
          <ac:spMkLst>
            <pc:docMk/>
            <pc:sldMk cId="3867345464" sldId="516"/>
            <ac:spMk id="2" creationId="{FFB74A1C-A4BA-1140-53B5-08243031B1D6}"/>
          </ac:spMkLst>
        </pc:spChg>
        <pc:spChg chg="mod">
          <ac:chgData name="Christopher Soran" userId="S::csoran@sbctc.edu::7cb0f6d7-a7f2-46f2-9367-9660ffd42908" providerId="AD" clId="Web-{B03DC362-74F9-FAB7-3662-3716E50AAAFF}" dt="2024-11-05T23:18:37.289" v="32" actId="20577"/>
          <ac:spMkLst>
            <pc:docMk/>
            <pc:sldMk cId="3867345464" sldId="516"/>
            <ac:spMk id="3" creationId="{03E97369-DCD8-E30D-B8E7-E2278D6E1F0E}"/>
          </ac:spMkLst>
        </pc:spChg>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pChg chg="mod">
          <ac:chgData name="Christopher Soran" userId="S::csoran@sbctc.edu::7cb0f6d7-a7f2-46f2-9367-9660ffd42908" providerId="AD" clId="Web-{B03DC362-74F9-FAB7-3662-3716E50AAAFF}" dt="2024-11-05T23:18:45.884" v="40" actId="20577"/>
          <ac:spMkLst>
            <pc:docMk/>
            <pc:sldMk cId="4226843910" sldId="517"/>
            <ac:spMk id="2" creationId="{00F6A95D-B576-02E1-7421-92D967846F0C}"/>
          </ac:spMkLst>
        </pc:spChg>
        <pc:spChg chg="mod">
          <ac:chgData name="Christopher Soran" userId="S::csoran@sbctc.edu::7cb0f6d7-a7f2-46f2-9367-9660ffd42908" providerId="AD" clId="Web-{B03DC362-74F9-FAB7-3662-3716E50AAAFF}" dt="2024-11-05T23:22:09.320" v="144" actId="20577"/>
          <ac:spMkLst>
            <pc:docMk/>
            <pc:sldMk cId="4226843910" sldId="517"/>
            <ac:spMk id="3" creationId="{4F470579-1B91-3FEC-432F-FED0ABDB7B80}"/>
          </ac:spMkLst>
        </pc:spChg>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pChg chg="mod">
          <ac:chgData name="Christopher Soran" userId="S::csoran@sbctc.edu::7cb0f6d7-a7f2-46f2-9367-9660ffd42908" providerId="AD" clId="Web-{B03DC362-74F9-FAB7-3662-3716E50AAAFF}" dt="2024-11-05T23:19:50.138" v="53" actId="1076"/>
          <ac:spMkLst>
            <pc:docMk/>
            <pc:sldMk cId="3360314659" sldId="518"/>
            <ac:spMk id="4" creationId="{7531F117-7E14-5D7C-4689-1F918E7A4BF2}"/>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15T18:09:02.634" v="14" actId="20577"/>
        <pc:sldMkLst>
          <pc:docMk/>
          <pc:sldMk cId="0" sldId="256"/>
        </pc:sldMkLst>
        <pc:spChg chg="mod">
          <ac:chgData name="Christopher Soran" userId="7cb0f6d7-a7f2-46f2-9367-9660ffd42908" providerId="ADAL" clId="{40308743-199A-4012-8F86-69C34CD0AAEC}" dt="2024-10-15T18:09:02.634" v="14" actId="20577"/>
          <ac:spMkLst>
            <pc:docMk/>
            <pc:sldMk cId="0" sldId="256"/>
            <ac:spMk id="109" creationId="{00000000-0000-0000-0000-000000000000}"/>
          </ac:spMkLst>
        </pc:spChg>
      </pc:sldChg>
      <pc:sldChg chg="modSp mod">
        <pc:chgData name="Christopher Soran" userId="7cb0f6d7-a7f2-46f2-9367-9660ffd42908" providerId="ADAL" clId="{40308743-199A-4012-8F86-69C34CD0AAEC}" dt="2024-11-12T19:28:37.041" v="545" actId="20577"/>
        <pc:sldMkLst>
          <pc:docMk/>
          <pc:sldMk cId="0" sldId="268"/>
        </pc:sldMkLst>
        <pc:spChg chg="mod">
          <ac:chgData name="Christopher Soran" userId="7cb0f6d7-a7f2-46f2-9367-9660ffd42908" providerId="ADAL" clId="{40308743-199A-4012-8F86-69C34CD0AAEC}" dt="2024-11-12T19:28:37.041" v="545" actId="20577"/>
          <ac:spMkLst>
            <pc:docMk/>
            <pc:sldMk cId="0" sldId="268"/>
            <ac:spMk id="201" creationId="{00000000-0000-0000-0000-000000000000}"/>
          </ac:spMkLst>
        </pc:spChg>
      </pc:sldChg>
      <pc:sldChg chg="modSp mod">
        <pc:chgData name="Christopher Soran" userId="7cb0f6d7-a7f2-46f2-9367-9660ffd42908" providerId="ADAL" clId="{40308743-199A-4012-8F86-69C34CD0AAEC}" dt="2024-10-22T16:49:16.567" v="531" actId="20577"/>
        <pc:sldMkLst>
          <pc:docMk/>
          <pc:sldMk cId="2575123779" sldId="509"/>
        </pc:sldMkLst>
        <pc:spChg chg="mod">
          <ac:chgData name="Christopher Soran" userId="7cb0f6d7-a7f2-46f2-9367-9660ffd42908" providerId="ADAL" clId="{40308743-199A-4012-8F86-69C34CD0AAEC}" dt="2024-10-22T16:49:16.567" v="531" actId="20577"/>
          <ac:spMkLst>
            <pc:docMk/>
            <pc:sldMk cId="2575123779" sldId="509"/>
            <ac:spMk id="223" creationId="{00000000-0000-0000-0000-000000000000}"/>
          </ac:spMkLst>
        </pc:spChg>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pChg chg="mod">
          <ac:chgData name="Christopher Soran" userId="7cb0f6d7-a7f2-46f2-9367-9660ffd42908" providerId="ADAL" clId="{40308743-199A-4012-8F86-69C34CD0AAEC}" dt="2024-10-22T16:18:18.815" v="43" actId="20577"/>
          <ac:spMkLst>
            <pc:docMk/>
            <pc:sldMk cId="1421077043" sldId="516"/>
            <ac:spMk id="2" creationId="{84E25837-9950-DA96-4216-D305B56AA6B1}"/>
          </ac:spMkLst>
        </pc:spChg>
        <pc:spChg chg="mod">
          <ac:chgData name="Christopher Soran" userId="7cb0f6d7-a7f2-46f2-9367-9660ffd42908" providerId="ADAL" clId="{40308743-199A-4012-8F86-69C34CD0AAEC}" dt="2024-10-22T16:21:00.554" v="166" actId="20577"/>
          <ac:spMkLst>
            <pc:docMk/>
            <pc:sldMk cId="1421077043" sldId="516"/>
            <ac:spMk id="3" creationId="{A90F35E4-C7C6-AA1B-A101-6187EA76E01D}"/>
          </ac:spMkLst>
        </pc:spChg>
      </pc:sldChg>
      <pc:sldChg chg="modSp new mod">
        <pc:chgData name="Christopher Soran" userId="7cb0f6d7-a7f2-46f2-9367-9660ffd42908" providerId="ADAL" clId="{40308743-199A-4012-8F86-69C34CD0AAEC}" dt="2024-10-22T16:28:42.583" v="292" actId="20577"/>
        <pc:sldMkLst>
          <pc:docMk/>
          <pc:sldMk cId="2637849495" sldId="517"/>
        </pc:sldMkLst>
        <pc:spChg chg="mod">
          <ac:chgData name="Christopher Soran" userId="7cb0f6d7-a7f2-46f2-9367-9660ffd42908" providerId="ADAL" clId="{40308743-199A-4012-8F86-69C34CD0AAEC}" dt="2024-10-22T16:27:15.651" v="218" actId="20577"/>
          <ac:spMkLst>
            <pc:docMk/>
            <pc:sldMk cId="2637849495" sldId="517"/>
            <ac:spMk id="2" creationId="{4C105D46-6016-A679-7210-4FFE0D4401B8}"/>
          </ac:spMkLst>
        </pc:spChg>
        <pc:spChg chg="mod">
          <ac:chgData name="Christopher Soran" userId="7cb0f6d7-a7f2-46f2-9367-9660ffd42908" providerId="ADAL" clId="{40308743-199A-4012-8F86-69C34CD0AAEC}" dt="2024-10-22T16:28:42.583" v="292" actId="20577"/>
          <ac:spMkLst>
            <pc:docMk/>
            <pc:sldMk cId="2637849495" sldId="517"/>
            <ac:spMk id="3" creationId="{E47BC6E8-EA2A-0EF0-544F-E3813B8A50B0}"/>
          </ac:spMkLst>
        </pc:spChg>
      </pc:sldChg>
      <pc:sldChg chg="modSp new mod">
        <pc:chgData name="Christopher Soran" userId="7cb0f6d7-a7f2-46f2-9367-9660ffd42908" providerId="ADAL" clId="{40308743-199A-4012-8F86-69C34CD0AAEC}" dt="2024-10-22T16:47:41.007" v="326" actId="20577"/>
        <pc:sldMkLst>
          <pc:docMk/>
          <pc:sldMk cId="665555503" sldId="518"/>
        </pc:sldMkLst>
        <pc:spChg chg="mod">
          <ac:chgData name="Christopher Soran" userId="7cb0f6d7-a7f2-46f2-9367-9660ffd42908" providerId="ADAL" clId="{40308743-199A-4012-8F86-69C34CD0AAEC}" dt="2024-10-22T16:46:54.778" v="298" actId="20577"/>
          <ac:spMkLst>
            <pc:docMk/>
            <pc:sldMk cId="665555503" sldId="518"/>
            <ac:spMk id="2" creationId="{71D182F5-0189-2826-1BE3-EB6A4EE03628}"/>
          </ac:spMkLst>
        </pc:spChg>
        <pc:spChg chg="mod">
          <ac:chgData name="Christopher Soran" userId="7cb0f6d7-a7f2-46f2-9367-9660ffd42908" providerId="ADAL" clId="{40308743-199A-4012-8F86-69C34CD0AAEC}" dt="2024-10-22T16:47:41.007" v="326" actId="20577"/>
          <ac:spMkLst>
            <pc:docMk/>
            <pc:sldMk cId="665555503" sldId="518"/>
            <ac:spMk id="3" creationId="{8CD2FBE0-2474-CA31-A627-51A2D828BED5}"/>
          </ac:spMkLst>
        </pc:spChg>
      </pc:sldChg>
      <pc:sldChg chg="modSp mod">
        <pc:chgData name="Christopher Soran" userId="7cb0f6d7-a7f2-46f2-9367-9660ffd42908" providerId="ADAL" clId="{40308743-199A-4012-8F86-69C34CD0AAEC}" dt="2024-11-07T22:27:50.720" v="534" actId="403"/>
        <pc:sldMkLst>
          <pc:docMk/>
          <pc:sldMk cId="3360314659" sldId="518"/>
        </pc:sldMkLst>
        <pc:spChg chg="mod">
          <ac:chgData name="Christopher Soran" userId="7cb0f6d7-a7f2-46f2-9367-9660ffd42908" providerId="ADAL" clId="{40308743-199A-4012-8F86-69C34CD0AAEC}" dt="2024-11-07T22:27:50.720" v="534" actId="403"/>
          <ac:spMkLst>
            <pc:docMk/>
            <pc:sldMk cId="3360314659" sldId="518"/>
            <ac:spMk id="4" creationId="{7531F117-7E14-5D7C-4689-1F918E7A4BF2}"/>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pChg chg="mod">
          <ac:chgData name="Christopher Soran" userId="7cb0f6d7-a7f2-46f2-9367-9660ffd42908" providerId="ADAL" clId="{C82BACE9-66BB-466E-9677-B5F6A092DF57}" dt="2024-07-09T16:48:22.961" v="373" actId="6549"/>
          <ac:spMkLst>
            <pc:docMk/>
            <pc:sldMk cId="0" sldId="273"/>
            <ac:spMk id="237" creationId="{00000000-0000-0000-0000-000000000000}"/>
          </ac:spMkLst>
        </pc:spChg>
      </pc:sldChg>
      <pc:sldChg chg="modSp new mod ord">
        <pc:chgData name="Christopher Soran" userId="7cb0f6d7-a7f2-46f2-9367-9660ffd42908" providerId="ADAL" clId="{C82BACE9-66BB-466E-9677-B5F6A092DF57}" dt="2024-07-09T16:20:11.175" v="342" actId="403"/>
        <pc:sldMkLst>
          <pc:docMk/>
          <pc:sldMk cId="2466628776" sldId="510"/>
        </pc:sldMkLst>
        <pc:spChg chg="mod">
          <ac:chgData name="Christopher Soran" userId="7cb0f6d7-a7f2-46f2-9367-9660ffd42908" providerId="ADAL" clId="{C82BACE9-66BB-466E-9677-B5F6A092DF57}" dt="2024-07-01T22:24:53.568" v="47" actId="20577"/>
          <ac:spMkLst>
            <pc:docMk/>
            <pc:sldMk cId="2466628776" sldId="510"/>
            <ac:spMk id="2" creationId="{8B66526A-AC1F-D02D-7A06-F5E4B9816722}"/>
          </ac:spMkLst>
        </pc:spChg>
        <pc:spChg chg="mod">
          <ac:chgData name="Christopher Soran" userId="7cb0f6d7-a7f2-46f2-9367-9660ffd42908" providerId="ADAL" clId="{C82BACE9-66BB-466E-9677-B5F6A092DF57}" dt="2024-07-09T16:20:11.175" v="342" actId="403"/>
          <ac:spMkLst>
            <pc:docMk/>
            <pc:sldMk cId="2466628776" sldId="510"/>
            <ac:spMk id="3" creationId="{DDBA24FA-580B-DB29-5B1A-6F1B42615F8C}"/>
          </ac:spMkLst>
        </pc:spChg>
      </pc:sldChg>
      <pc:sldChg chg="modSp new mod">
        <pc:chgData name="Christopher Soran" userId="7cb0f6d7-a7f2-46f2-9367-9660ffd42908" providerId="ADAL" clId="{C82BACE9-66BB-466E-9677-B5F6A092DF57}" dt="2024-07-02T18:28:46.072" v="300" actId="20577"/>
        <pc:sldMkLst>
          <pc:docMk/>
          <pc:sldMk cId="3747221640" sldId="511"/>
        </pc:sldMkLst>
        <pc:spChg chg="mod">
          <ac:chgData name="Christopher Soran" userId="7cb0f6d7-a7f2-46f2-9367-9660ffd42908" providerId="ADAL" clId="{C82BACE9-66BB-466E-9677-B5F6A092DF57}" dt="2024-07-02T18:28:21.799" v="274" actId="20577"/>
          <ac:spMkLst>
            <pc:docMk/>
            <pc:sldMk cId="3747221640" sldId="511"/>
            <ac:spMk id="2" creationId="{ABB1A657-A4E7-071B-BD44-3335B095D635}"/>
          </ac:spMkLst>
        </pc:spChg>
        <pc:spChg chg="mod">
          <ac:chgData name="Christopher Soran" userId="7cb0f6d7-a7f2-46f2-9367-9660ffd42908" providerId="ADAL" clId="{C82BACE9-66BB-466E-9677-B5F6A092DF57}" dt="2024-07-02T18:28:46.072" v="300" actId="20577"/>
          <ac:spMkLst>
            <pc:docMk/>
            <pc:sldMk cId="3747221640" sldId="511"/>
            <ac:spMk id="3" creationId="{367BFA11-30C0-FF8C-8814-E74899E0D96C}"/>
          </ac:spMkLst>
        </pc:spChg>
      </pc:sldChg>
      <pc:sldChg chg="modSp new del mod">
        <pc:chgData name="Christopher Soran" userId="7cb0f6d7-a7f2-46f2-9367-9660ffd42908" providerId="ADAL" clId="{C82BACE9-66BB-466E-9677-B5F6A092DF57}" dt="2024-07-03T22:12:09.756" v="331" actId="47"/>
        <pc:sldMkLst>
          <pc:docMk/>
          <pc:sldMk cId="80418602" sldId="512"/>
        </pc:sldMkLst>
        <pc:spChg chg="mod">
          <ac:chgData name="Christopher Soran" userId="7cb0f6d7-a7f2-46f2-9367-9660ffd42908" providerId="ADAL" clId="{C82BACE9-66BB-466E-9677-B5F6A092DF57}" dt="2024-07-03T22:06:55.158" v="307" actId="20577"/>
          <ac:spMkLst>
            <pc:docMk/>
            <pc:sldMk cId="80418602" sldId="512"/>
            <ac:spMk id="2" creationId="{E9EB649A-D0F1-5C40-9236-6C1F176C81F0}"/>
          </ac:spMkLst>
        </pc:spChg>
        <pc:spChg chg="mod">
          <ac:chgData name="Christopher Soran" userId="7cb0f6d7-a7f2-46f2-9367-9660ffd42908" providerId="ADAL" clId="{C82BACE9-66BB-466E-9677-B5F6A092DF57}" dt="2024-07-03T22:11:49.757" v="316" actId="21"/>
          <ac:spMkLst>
            <pc:docMk/>
            <pc:sldMk cId="80418602" sldId="512"/>
            <ac:spMk id="3" creationId="{80D9FAED-4142-BF24-3079-85CA26FEB082}"/>
          </ac:spMkLst>
        </pc:spChg>
      </pc:sldChg>
      <pc:sldChg chg="modSp new mod">
        <pc:chgData name="Christopher Soran" userId="7cb0f6d7-a7f2-46f2-9367-9660ffd42908" providerId="ADAL" clId="{C82BACE9-66BB-466E-9677-B5F6A092DF57}" dt="2024-07-09T16:26:38.176" v="372" actId="20577"/>
        <pc:sldMkLst>
          <pc:docMk/>
          <pc:sldMk cId="761696814" sldId="513"/>
        </pc:sldMkLst>
        <pc:spChg chg="mod">
          <ac:chgData name="Christopher Soran" userId="7cb0f6d7-a7f2-46f2-9367-9660ffd42908" providerId="ADAL" clId="{C82BACE9-66BB-466E-9677-B5F6A092DF57}" dt="2024-07-03T22:12:03.223" v="330" actId="20577"/>
          <ac:spMkLst>
            <pc:docMk/>
            <pc:sldMk cId="761696814" sldId="513"/>
            <ac:spMk id="2" creationId="{4E890F5A-6200-3968-8CB7-6F395E5C057B}"/>
          </ac:spMkLst>
        </pc:spChg>
        <pc:spChg chg="mod">
          <ac:chgData name="Christopher Soran" userId="7cb0f6d7-a7f2-46f2-9367-9660ffd42908" providerId="ADAL" clId="{C82BACE9-66BB-466E-9677-B5F6A092DF57}" dt="2024-07-09T16:26:38.176" v="372" actId="20577"/>
          <ac:spMkLst>
            <pc:docMk/>
            <pc:sldMk cId="761696814" sldId="513"/>
            <ac:spMk id="3" creationId="{E6C3544E-03B7-4FF2-36BD-3DAD318FC01B}"/>
          </ac:spMkLst>
        </pc:spChg>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pChg chg="del">
          <ac:chgData name="Christopher Soran" userId="7cb0f6d7-a7f2-46f2-9367-9660ffd42908" providerId="ADAL" clId="{F9CA277D-8D4F-4E7B-AAE4-9E5CADE3F422}" dt="2024-12-02T18:39:13.010" v="42" actId="478"/>
          <ac:spMkLst>
            <pc:docMk/>
            <pc:sldMk cId="3360314659" sldId="518"/>
            <ac:spMk id="4" creationId="{7531F117-7E14-5D7C-4689-1F918E7A4BF2}"/>
          </ac:spMkLst>
        </pc:spChg>
        <pc:spChg chg="add mod">
          <ac:chgData name="Christopher Soran" userId="7cb0f6d7-a7f2-46f2-9367-9660ffd42908" providerId="ADAL" clId="{F9CA277D-8D4F-4E7B-AAE4-9E5CADE3F422}" dt="2024-12-07T00:08:23.016" v="102" actId="20577"/>
          <ac:spMkLst>
            <pc:docMk/>
            <pc:sldMk cId="3360314659" sldId="518"/>
            <ac:spMk id="4" creationId="{A27573B8-7F63-ED29-09B3-C592B739C84E}"/>
          </ac:spMkLst>
        </pc:spChg>
        <pc:spChg chg="add del mod">
          <ac:chgData name="Christopher Soran" userId="7cb0f6d7-a7f2-46f2-9367-9660ffd42908" providerId="ADAL" clId="{F9CA277D-8D4F-4E7B-AAE4-9E5CADE3F422}" dt="2024-12-06T23:58:44.958" v="44" actId="478"/>
          <ac:spMkLst>
            <pc:docMk/>
            <pc:sldMk cId="3360314659" sldId="518"/>
            <ac:spMk id="5" creationId="{AE522725-A681-7244-03D8-F8782E294691}"/>
          </ac:spMkLst>
        </pc:spChg>
        <pc:spChg chg="mod">
          <ac:chgData name="Christopher Soran" userId="7cb0f6d7-a7f2-46f2-9367-9660ffd42908" providerId="ADAL" clId="{F9CA277D-8D4F-4E7B-AAE4-9E5CADE3F422}" dt="2024-12-06T23:59:30.889" v="50"/>
          <ac:spMkLst>
            <pc:docMk/>
            <pc:sldMk cId="3360314659" sldId="518"/>
            <ac:spMk id="115" creationId="{00000000-0000-0000-0000-000000000000}"/>
          </ac:spMkLst>
        </pc:spChg>
        <pc:graphicFrameChg chg="del">
          <ac:chgData name="Christopher Soran" userId="7cb0f6d7-a7f2-46f2-9367-9660ffd42908" providerId="ADAL" clId="{F9CA277D-8D4F-4E7B-AAE4-9E5CADE3F422}" dt="2024-12-02T18:38:58.565" v="39" actId="478"/>
          <ac:graphicFrameMkLst>
            <pc:docMk/>
            <pc:sldMk cId="3360314659" sldId="518"/>
            <ac:graphicFrameMk id="3" creationId="{A37C4245-E5CB-28F0-E0A5-FDC1AD95104C}"/>
          </ac:graphicFrameMkLst>
        </pc:graphicFrameChg>
        <pc:picChg chg="add mod">
          <ac:chgData name="Christopher Soran" userId="7cb0f6d7-a7f2-46f2-9367-9660ffd42908" providerId="ADAL" clId="{F9CA277D-8D4F-4E7B-AAE4-9E5CADE3F422}" dt="2024-12-07T00:08:33.385" v="103" actId="1076"/>
          <ac:picMkLst>
            <pc:docMk/>
            <pc:sldMk cId="3360314659" sldId="518"/>
            <ac:picMk id="3" creationId="{DA121B4B-F1A2-FFCA-B0E4-20E290AB38D0}"/>
          </ac:picMkLst>
        </pc:pic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pChg chg="mod">
          <ac:chgData name="Padmaja Villalon" userId="S::pvillalon@sbctc.edu::18441a2b-a82c-41cb-bf1b-afcdf1cd6794" providerId="AD" clId="Web-{C94983D6-6ED9-60B5-54CF-35A46E84FBD2}" dt="2024-12-03T19:01:02.088" v="113" actId="20577"/>
          <ac:spMkLst>
            <pc:docMk/>
            <pc:sldMk cId="0" sldId="271"/>
            <ac:spMk id="223" creationId="{00000000-0000-0000-0000-000000000000}"/>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4T18:57:03.824" v="11" actId="20577"/>
        <pc:sldMkLst>
          <pc:docMk/>
          <pc:sldMk cId="0" sldId="256"/>
        </pc:sldMkLst>
        <pc:spChg chg="mod">
          <ac:chgData name="Christopher Soran" userId="7cb0f6d7-a7f2-46f2-9367-9660ffd42908" providerId="ADAL" clId="{5D6AF8C8-9884-4FE3-8DA7-65685F7EB6ED}" dt="2024-09-04T18:57:03.824" v="11" actId="20577"/>
          <ac:spMkLst>
            <pc:docMk/>
            <pc:sldMk cId="0" sldId="256"/>
            <ac:spMk id="109" creationId="{00000000-0000-0000-0000-000000000000}"/>
          </ac:spMkLst>
        </pc:spChg>
      </pc:sldChg>
      <pc:sldChg chg="modSp mod">
        <pc:chgData name="Christopher Soran" userId="7cb0f6d7-a7f2-46f2-9367-9660ffd42908" providerId="ADAL" clId="{5D6AF8C8-9884-4FE3-8DA7-65685F7EB6ED}" dt="2024-09-09T23:19:58.444" v="394" actId="20577"/>
        <pc:sldMkLst>
          <pc:docMk/>
          <pc:sldMk cId="3747221640" sldId="511"/>
        </pc:sldMkLst>
        <pc:spChg chg="mod">
          <ac:chgData name="Christopher Soran" userId="7cb0f6d7-a7f2-46f2-9367-9660ffd42908" providerId="ADAL" clId="{5D6AF8C8-9884-4FE3-8DA7-65685F7EB6ED}" dt="2024-09-09T23:19:58.444" v="394" actId="20577"/>
          <ac:spMkLst>
            <pc:docMk/>
            <pc:sldMk cId="3747221640" sldId="511"/>
            <ac:spMk id="3" creationId="{367BFA11-30C0-FF8C-8814-E74899E0D96C}"/>
          </ac:spMkLst>
        </pc:spChg>
      </pc:sldChg>
      <pc:sldChg chg="modSp new mod">
        <pc:chgData name="Christopher Soran" userId="7cb0f6d7-a7f2-46f2-9367-9660ffd42908" providerId="ADAL" clId="{5D6AF8C8-9884-4FE3-8DA7-65685F7EB6ED}" dt="2024-09-04T21:36:43.568" v="73" actId="20577"/>
        <pc:sldMkLst>
          <pc:docMk/>
          <pc:sldMk cId="644616599" sldId="512"/>
        </pc:sldMkLst>
        <pc:spChg chg="mod">
          <ac:chgData name="Christopher Soran" userId="7cb0f6d7-a7f2-46f2-9367-9660ffd42908" providerId="ADAL" clId="{5D6AF8C8-9884-4FE3-8DA7-65685F7EB6ED}" dt="2024-09-04T21:36:30.137" v="68" actId="20577"/>
          <ac:spMkLst>
            <pc:docMk/>
            <pc:sldMk cId="644616599" sldId="512"/>
            <ac:spMk id="2" creationId="{5A015799-C820-4363-3C98-6B335EDEB020}"/>
          </ac:spMkLst>
        </pc:spChg>
        <pc:spChg chg="mod">
          <ac:chgData name="Christopher Soran" userId="7cb0f6d7-a7f2-46f2-9367-9660ffd42908" providerId="ADAL" clId="{5D6AF8C8-9884-4FE3-8DA7-65685F7EB6ED}" dt="2024-09-04T21:36:43.568" v="73" actId="20577"/>
          <ac:spMkLst>
            <pc:docMk/>
            <pc:sldMk cId="644616599" sldId="512"/>
            <ac:spMk id="3" creationId="{6C30E9EC-2803-8B37-90FC-566637A60ABD}"/>
          </ac:spMkLst>
        </pc:spChg>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pChg chg="mod">
          <ac:chgData name="Christopher Soran" userId="7cb0f6d7-a7f2-46f2-9367-9660ffd42908" providerId="ADAL" clId="{5D6AF8C8-9884-4FE3-8DA7-65685F7EB6ED}" dt="2024-09-04T21:38:08.434" v="114" actId="20577"/>
          <ac:spMkLst>
            <pc:docMk/>
            <pc:sldMk cId="356295688" sldId="513"/>
            <ac:spMk id="2" creationId="{4DB8E0D4-A338-1B4F-FE7C-3B0B76B0F7CB}"/>
          </ac:spMkLst>
        </pc:spChg>
        <pc:spChg chg="mod">
          <ac:chgData name="Christopher Soran" userId="7cb0f6d7-a7f2-46f2-9367-9660ffd42908" providerId="ADAL" clId="{5D6AF8C8-9884-4FE3-8DA7-65685F7EB6ED}" dt="2024-09-09T23:18:19.665" v="333" actId="33524"/>
          <ac:spMkLst>
            <pc:docMk/>
            <pc:sldMk cId="356295688" sldId="513"/>
            <ac:spMk id="3" creationId="{8D69F479-2418-6836-8CD2-2E33E2892809}"/>
          </ac:spMkLst>
        </pc:spChg>
      </pc:sldChg>
      <pc:sldChg chg="modSp new mod">
        <pc:chgData name="Christopher Soran" userId="7cb0f6d7-a7f2-46f2-9367-9660ffd42908" providerId="ADAL" clId="{5D6AF8C8-9884-4FE3-8DA7-65685F7EB6ED}" dt="2024-09-09T23:20:18.225" v="417" actId="20577"/>
        <pc:sldMkLst>
          <pc:docMk/>
          <pc:sldMk cId="2060950817" sldId="514"/>
        </pc:sldMkLst>
        <pc:spChg chg="mod">
          <ac:chgData name="Christopher Soran" userId="7cb0f6d7-a7f2-46f2-9367-9660ffd42908" providerId="ADAL" clId="{5D6AF8C8-9884-4FE3-8DA7-65685F7EB6ED}" dt="2024-09-09T23:16:43.417" v="224" actId="20577"/>
          <ac:spMkLst>
            <pc:docMk/>
            <pc:sldMk cId="2060950817" sldId="514"/>
            <ac:spMk id="2" creationId="{23CF033A-77D7-AB8F-0215-1AC592F9A33A}"/>
          </ac:spMkLst>
        </pc:spChg>
        <pc:spChg chg="mod">
          <ac:chgData name="Christopher Soran" userId="7cb0f6d7-a7f2-46f2-9367-9660ffd42908" providerId="ADAL" clId="{5D6AF8C8-9884-4FE3-8DA7-65685F7EB6ED}" dt="2024-09-09T23:20:18.225" v="417" actId="20577"/>
          <ac:spMkLst>
            <pc:docMk/>
            <pc:sldMk cId="2060950817" sldId="514"/>
            <ac:spMk id="3" creationId="{963832A6-6B7F-24D5-49A8-C2FA8920D456}"/>
          </ac:spMkLst>
        </pc:spChg>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11.504" v="3"/>
        <pc:sldMkLst>
          <pc:docMk/>
          <pc:sldMk cId="0" sldId="268"/>
        </pc:sldMkLst>
      </pc:sldChg>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bctcedu-my.sharepoint.com/:w:/g/personal/ctclinkdocmanager_sbctcedu_onmicrosoft_com/EfFETNbdPShNuJ4I3K_sBRcB6iPlah49K_2HTNNFZKSVnA?e=bfmCwB"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December 10, 2024</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a:solidFill>
                  <a:schemeClr val="dk1"/>
                </a:solidFill>
              </a:rPr>
              <a:t>HCM W-2 PDF (</a:t>
            </a:r>
            <a:r>
              <a:rPr lang="en-US" sz="1600">
                <a:solidFill>
                  <a:srgbClr val="FF0000"/>
                </a:solidFill>
              </a:rPr>
              <a:t>PJV – No change. Developers are still working.)</a:t>
            </a:r>
            <a:endParaRPr lang="en-US" sz="1600">
              <a:solidFill>
                <a:schemeClr val="dk1"/>
              </a:solidFill>
            </a:endParaRPr>
          </a:p>
          <a:p>
            <a:pPr marL="742950" lvl="1" indent="-298450"/>
            <a:r>
              <a:rPr lang="en-US" sz="1600">
                <a:solidFill>
                  <a:schemeClr val="dk1"/>
                </a:solidFill>
              </a:rPr>
              <a:t>JAWS reads "colon Y" after cell header in Box 13</a:t>
            </a:r>
          </a:p>
          <a:p>
            <a:pPr marL="742950" lvl="1" indent="-298450"/>
            <a:r>
              <a:rPr lang="en-US" sz="1600">
                <a:solidFill>
                  <a:schemeClr val="dk1"/>
                </a:solidFill>
              </a:rPr>
              <a:t>SR is open for this issue.</a:t>
            </a:r>
          </a:p>
          <a:p>
            <a:pPr marL="0" indent="0">
              <a:buNone/>
            </a:pPr>
            <a:r>
              <a:rPr lang="en-US" sz="1600">
                <a:solidFill>
                  <a:schemeClr val="dk1"/>
                </a:solidFill>
              </a:rPr>
              <a:t>HCM Configurable header labels (</a:t>
            </a:r>
            <a:r>
              <a:rPr lang="en-US" sz="1600">
                <a:solidFill>
                  <a:srgbClr val="FF0000"/>
                </a:solidFill>
              </a:rPr>
              <a:t>PJV – Fixed)</a:t>
            </a:r>
          </a:p>
          <a:p>
            <a:pPr marL="628650" lvl="1" indent="-171450"/>
            <a:r>
              <a:rPr lang="en-US" sz="1600">
                <a:solidFill>
                  <a:schemeClr val="dk1"/>
                </a:solidFill>
              </a:rPr>
              <a:t>In the queue to be tested with different scenarios with using the configurable headers since we got some related fixes with HCM Image 49.</a:t>
            </a:r>
          </a:p>
          <a:p>
            <a:pPr marL="285750" indent="-298450"/>
            <a:r>
              <a:rPr lang="en-US" sz="1600">
                <a:solidFill>
                  <a:srgbClr val="FF0000"/>
                </a:solidFill>
              </a:rPr>
              <a:t>In Firefox browser Calendar button is announced as "button" (PJV – Added)</a:t>
            </a:r>
          </a:p>
          <a:p>
            <a:pPr marL="742950" lvl="1">
              <a:buClr>
                <a:schemeClr val="dk1"/>
              </a:buClr>
            </a:pPr>
            <a:r>
              <a:rPr lang="en-US" sz="1600">
                <a:solidFill>
                  <a:srgbClr val="FF0000"/>
                </a:solidFill>
              </a:rPr>
              <a:t>SR is open for this issue.</a:t>
            </a:r>
          </a:p>
          <a:p>
            <a:pPr marL="330200" indent="-171450"/>
            <a:endParaRPr lang="en-US" sz="1100">
              <a:solidFill>
                <a:schemeClr val="dk1"/>
              </a:solidFill>
            </a:endParaRPr>
          </a:p>
          <a:p>
            <a:pPr marL="0" indent="0">
              <a:buNone/>
            </a:pPr>
            <a:endParaRPr lang="en-US" sz="1100">
              <a:solidFill>
                <a:schemeClr val="dk1"/>
              </a:solidFill>
            </a:endParaRPr>
          </a:p>
          <a:p>
            <a:pPr indent="-298450">
              <a:buSzPts val="1100"/>
            </a:pPr>
            <a:endParaRPr lang="en-US" sz="1100">
              <a:solidFill>
                <a:schemeClr val="dk1"/>
              </a:solidFill>
            </a:endParaRPr>
          </a:p>
          <a:p>
            <a:pPr marL="158750" indent="0">
              <a:buNone/>
            </a:pPr>
            <a:endParaRPr lang="en-US" sz="1100">
              <a:solidFill>
                <a:schemeClr val="dk1"/>
              </a:solidFill>
            </a:endParaRPr>
          </a:p>
          <a:p>
            <a:pPr marL="158750" indent="0">
              <a:buSzPts val="1100"/>
              <a:buNone/>
            </a:pPr>
            <a:endParaRPr lang="en-US" sz="110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extLst>
      <p:ext uri="{BB962C8B-B14F-4D97-AF65-F5344CB8AC3E}">
        <p14:creationId xmlns:p14="http://schemas.microsoft.com/office/powerpoint/2010/main" val="257512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FIN Travel Authorizations (</a:t>
            </a:r>
            <a:r>
              <a:rPr lang="en-US" sz="1300">
                <a:solidFill>
                  <a:srgbClr val="FF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PJV – Fixed)</a:t>
            </a:r>
            <a:endParaRPr lang="en-US" sz="1300">
              <a:solidFill>
                <a:srgbClr val="FF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1" indent="-311150">
              <a:buSzPts val="1300"/>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Continuing to review bug fixes provided by Oracle.</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48.</a:t>
            </a:r>
          </a:p>
          <a:p>
            <a:pPr marL="146050" indent="0">
              <a:spcBef>
                <a:spcPts val="0"/>
              </a:spcBef>
              <a:buClr>
                <a:schemeClr val="dk1"/>
              </a:buClr>
              <a:buSzPts val="1300"/>
              <a:buNone/>
            </a:pPr>
            <a:r>
              <a:rPr lang="en-US" sz="1300">
                <a:solidFill>
                  <a:schemeClr val="dk1"/>
                </a:solidFill>
              </a:rPr>
              <a:t>Cash Advance Screen Reading Order is Incorrect</a:t>
            </a:r>
          </a:p>
          <a:p>
            <a:pPr marL="889000" lvl="1" indent="-285750">
              <a:spcBef>
                <a:spcPts val="0"/>
              </a:spcBef>
              <a:buClr>
                <a:schemeClr val="dk1"/>
              </a:buClr>
              <a:buSzPts val="1300"/>
            </a:pPr>
            <a:r>
              <a:rPr lang="en-US" sz="130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a:t>Combo Box drop down displays one blank row and list items order is not top to bottom </a:t>
            </a:r>
            <a:r>
              <a:rPr lang="en-US" sz="1800">
                <a:solidFill>
                  <a:srgbClr val="FF0000"/>
                </a:solidFill>
              </a:rPr>
              <a:t>(PJV – No ETA for this. SR 3-27290185731/Doc ID 2922397.1)</a:t>
            </a:r>
            <a:endParaRPr lang="en-US" sz="3600">
              <a:solidFill>
                <a:srgbClr val="FF0000"/>
              </a:solidFill>
            </a:endParaRPr>
          </a:p>
          <a:p>
            <a:pPr lvl="1" indent="-355600">
              <a:buSzPts val="2000"/>
            </a:pPr>
            <a:r>
              <a:rPr lang="en-US" sz="1600" strike="sngStrike"/>
              <a:t>Oracle development is targeting </a:t>
            </a:r>
            <a:r>
              <a:rPr lang="en-US" sz="1600" strike="sngStrike" err="1"/>
              <a:t>PeopleTools</a:t>
            </a:r>
            <a:r>
              <a:rPr lang="en-US" sz="1600" strike="sngStrike"/>
              <a:t> 8.60 for the fix. </a:t>
            </a:r>
            <a:r>
              <a:rPr lang="en-US" sz="1600" strike="sngStrike">
                <a:solidFill>
                  <a:srgbClr val="FF0000"/>
                </a:solidFill>
              </a:rPr>
              <a:t>(PJV –strike out)</a:t>
            </a:r>
          </a:p>
          <a:p>
            <a:pPr lvl="1" indent="-355600">
              <a:buSzPts val="2000"/>
            </a:pPr>
            <a:r>
              <a:rPr lang="en-US" sz="1600">
                <a:solidFill>
                  <a:srgbClr val="FF0000"/>
                </a:solidFill>
              </a:rPr>
              <a:t>(PJV- added) The developers are still reviewing.</a:t>
            </a:r>
            <a:endParaRPr lang="en-US" sz="1600" strike="sngStrike">
              <a:solidFill>
                <a:srgbClr val="FF0000"/>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a:t>OAAP SSN Entry</a:t>
            </a:r>
          </a:p>
          <a:p>
            <a:pPr lvl="1"/>
            <a:r>
              <a:rPr lang="en-US" sz="1200"/>
              <a:t>For OAAP SSN entry, to be accessible there should be clear instructions on the format desired so you’d ask something like “Birthdate (mm/dd/</a:t>
            </a:r>
            <a:r>
              <a:rPr lang="en-US" sz="1200" err="1"/>
              <a:t>yyyy</a:t>
            </a:r>
            <a:r>
              <a:rPr lang="en-US" sz="1200"/>
              <a:t>)” or in the case of social security number it should say something like “###-##-####” but on having those dashes it seemed to get rejected. On putting the number in as ######### it then took it and let them proceed.</a:t>
            </a:r>
          </a:p>
          <a:p>
            <a:pPr lvl="1"/>
            <a:r>
              <a:rPr lang="en-US" sz="1200"/>
              <a:t>This issue was brought to our attention, and we will be working with </a:t>
            </a:r>
            <a:r>
              <a:rPr lang="en-US" sz="1200" err="1"/>
              <a:t>Kastech</a:t>
            </a:r>
            <a:r>
              <a:rPr lang="en-US" sz="1200"/>
              <a:t> soon on this.</a:t>
            </a:r>
          </a:p>
          <a:p>
            <a:endParaRPr lang="en-US" sz="1600"/>
          </a:p>
          <a:p>
            <a:pPr lvl="1"/>
            <a:endParaRPr lang="en-US" sz="140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483338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ER 232 - Adding Custom Self-Service Questions in Campus Solutions</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ER 232 - Adding Custom Self-Service Questions in Campus Solutions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pic>
        <p:nvPicPr>
          <p:cNvPr id="3" name="Picture 2">
            <a:extLst>
              <a:ext uri="{FF2B5EF4-FFF2-40B4-BE49-F238E27FC236}">
                <a16:creationId xmlns:a16="http://schemas.microsoft.com/office/drawing/2014/main" id="{DA121B4B-F1A2-FFCA-B0E4-20E290AB38D0}"/>
              </a:ext>
            </a:extLst>
          </p:cNvPr>
          <p:cNvPicPr>
            <a:picLocks noChangeAspect="1"/>
          </p:cNvPicPr>
          <p:nvPr/>
        </p:nvPicPr>
        <p:blipFill>
          <a:blip r:embed="rId3"/>
          <a:stretch>
            <a:fillRect/>
          </a:stretch>
        </p:blipFill>
        <p:spPr>
          <a:xfrm>
            <a:off x="668296" y="3150562"/>
            <a:ext cx="6509744" cy="3269258"/>
          </a:xfrm>
          <a:prstGeom prst="rect">
            <a:avLst/>
          </a:prstGeom>
        </p:spPr>
      </p:pic>
      <p:sp>
        <p:nvSpPr>
          <p:cNvPr id="4" name="TextBox 3">
            <a:extLst>
              <a:ext uri="{FF2B5EF4-FFF2-40B4-BE49-F238E27FC236}">
                <a16:creationId xmlns:a16="http://schemas.microsoft.com/office/drawing/2014/main" id="{A27573B8-7F63-ED29-09B3-C592B739C84E}"/>
              </a:ext>
            </a:extLst>
          </p:cNvPr>
          <p:cNvSpPr txBox="1"/>
          <p:nvPr/>
        </p:nvSpPr>
        <p:spPr>
          <a:xfrm>
            <a:off x="668296" y="2615184"/>
            <a:ext cx="4708376" cy="307777"/>
          </a:xfrm>
          <a:prstGeom prst="rect">
            <a:avLst/>
          </a:prstGeom>
          <a:noFill/>
        </p:spPr>
        <p:txBody>
          <a:bodyPr wrap="square" rtlCol="0">
            <a:spAutoFit/>
          </a:bodyPr>
          <a:lstStyle/>
          <a:p>
            <a:r>
              <a:rPr lang="en-US" dirty="0">
                <a:hlinkClick r:id="rId4"/>
              </a:rPr>
              <a:t>ER 232 Enhancement Request details</a:t>
            </a:r>
            <a:endParaRPr lang="en-US" dirty="0"/>
          </a:p>
        </p:txBody>
      </p:sp>
    </p:spTree>
    <p:extLst>
      <p:ext uri="{BB962C8B-B14F-4D97-AF65-F5344CB8AC3E}">
        <p14:creationId xmlns:p14="http://schemas.microsoft.com/office/powerpoint/2010/main" val="336031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a:solidFill>
                <a:schemeClr val="hlink"/>
              </a:solidFill>
            </a:endParaRPr>
          </a:p>
          <a:p>
            <a:r>
              <a:rPr lang="en-US"/>
              <a:t>Next meeting –January 14th, 2025 11:00 am to Noon.</a:t>
            </a:r>
            <a:endParaRPr/>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latin typeface="+mn-lt"/>
              </a:rPr>
              <a:t>CS Make a Payment Page</a:t>
            </a:r>
            <a:endParaRPr sz="1400">
              <a:latin typeface="+mn-lt"/>
            </a:endParaRPr>
          </a:p>
          <a:p>
            <a:pPr lvl="1"/>
            <a:r>
              <a:rPr lang="en-US" sz="1400">
                <a:latin typeface="+mn-lt"/>
              </a:rPr>
              <a:t>Enhancement request approved to change from classic to fluid page. </a:t>
            </a:r>
            <a:endParaRPr sz="1400">
              <a:latin typeface="+mn-lt"/>
            </a:endParaRPr>
          </a:p>
          <a:p>
            <a:pPr marL="0" lvl="0" indent="0" algn="l" rtl="0">
              <a:lnSpc>
                <a:spcPct val="90000"/>
              </a:lnSpc>
              <a:spcBef>
                <a:spcPts val="1000"/>
              </a:spcBef>
              <a:spcAft>
                <a:spcPts val="0"/>
              </a:spcAft>
              <a:buSzPts val="2800"/>
              <a:buNone/>
            </a:pPr>
            <a:r>
              <a:rPr lang="en-US" sz="1400">
                <a:solidFill>
                  <a:schemeClr val="dk1"/>
                </a:solidFill>
                <a:latin typeface="+mn-lt"/>
              </a:rPr>
              <a:t>CS Academic Advisement Report – incorrect PDF tags</a:t>
            </a:r>
            <a:endParaRPr sz="1400">
              <a:solidFill>
                <a:schemeClr val="dk1"/>
              </a:solidFill>
              <a:latin typeface="+mn-lt"/>
            </a:endParaRPr>
          </a:p>
          <a:p>
            <a:pPr lvl="1">
              <a:spcBef>
                <a:spcPts val="1000"/>
              </a:spcBef>
              <a:buClr>
                <a:schemeClr val="dk1"/>
              </a:buClr>
            </a:pPr>
            <a:r>
              <a:rPr lang="en-US" sz="140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a:solidFill>
                  <a:srgbClr val="003D5B"/>
                </a:solidFill>
                <a:effectLst/>
                <a:latin typeface="+mn-lt"/>
              </a:rPr>
              <a:t>Mark-up for 'Add' button incorrect creating WCAG violation</a:t>
            </a:r>
          </a:p>
          <a:p>
            <a:pPr lvl="1">
              <a:buClr>
                <a:schemeClr val="dk1"/>
              </a:buClr>
            </a:pPr>
            <a:r>
              <a:rPr lang="en-US" sz="1400">
                <a:solidFill>
                  <a:srgbClr val="003D5B"/>
                </a:solidFill>
                <a:latin typeface="+mn-lt"/>
              </a:rPr>
              <a:t>Oracle has accepted this as a bug and development is working on it now.</a:t>
            </a:r>
          </a:p>
          <a:p>
            <a:pPr marL="76200" indent="0">
              <a:buClr>
                <a:schemeClr val="dk1"/>
              </a:buClr>
              <a:buNone/>
            </a:pPr>
            <a:r>
              <a:rPr lang="en-US" sz="1400" b="0" i="0">
                <a:solidFill>
                  <a:srgbClr val="003D5B"/>
                </a:solidFill>
                <a:effectLst/>
                <a:latin typeface="+mn-lt"/>
              </a:rPr>
              <a:t>Select Button on Quick Enrollment Search Page</a:t>
            </a:r>
          </a:p>
          <a:p>
            <a:pPr marL="819150" lvl="1" indent="-285750">
              <a:buClr>
                <a:schemeClr val="dk1"/>
              </a:buClr>
            </a:pPr>
            <a:r>
              <a:rPr lang="en-US" sz="1400">
                <a:solidFill>
                  <a:srgbClr val="003D5B"/>
                </a:solidFill>
                <a:latin typeface="+mn-lt"/>
              </a:rPr>
              <a:t>It was reported that on the Quick Enrollment Search results page, the Select button is buried and challenging to navigate to with keyboard-only navigation.  Further investigation showed that the focus was going to the right place and the page is keyboard navigation friendly.  Resolved.</a:t>
            </a:r>
            <a:endParaRPr lang="en-US" sz="1400" b="0" i="0">
              <a:solidFill>
                <a:srgbClr val="003D5B"/>
              </a:solidFill>
              <a:effectLst/>
              <a:latin typeface="+mn-lt"/>
            </a:endParaRPr>
          </a:p>
          <a:p>
            <a:pPr>
              <a:buClr>
                <a:schemeClr val="dk1"/>
              </a:buClr>
            </a:pPr>
            <a:endParaRPr sz="200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400"/>
              <a:t>HCM Report time page (</a:t>
            </a:r>
            <a:r>
              <a:rPr lang="en-US" sz="1400">
                <a:solidFill>
                  <a:srgbClr val="FF0000"/>
                </a:solidFill>
              </a:rPr>
              <a:t>PJV – Fixed.</a:t>
            </a:r>
            <a:r>
              <a:rPr lang="en-US" sz="1400"/>
              <a:t>)</a:t>
            </a:r>
            <a:endParaRPr sz="1400"/>
          </a:p>
          <a:p>
            <a:pPr marL="914400" lvl="1" indent="-298450" algn="l" rtl="0">
              <a:lnSpc>
                <a:spcPct val="90000"/>
              </a:lnSpc>
              <a:spcBef>
                <a:spcPts val="500"/>
              </a:spcBef>
              <a:spcAft>
                <a:spcPts val="0"/>
              </a:spcAft>
              <a:buSzPts val="1100"/>
              <a:buChar char="•"/>
            </a:pPr>
            <a:r>
              <a:rPr lang="en-US" sz="1400"/>
              <a:t>After previous button, focus goes to calendar button and Date in the edit box does not get read in NVDA. Does not happen with JAWS.</a:t>
            </a:r>
            <a:endParaRPr sz="1400"/>
          </a:p>
          <a:p>
            <a:pPr marL="914400" lvl="1" indent="-298450" algn="l" rtl="0">
              <a:lnSpc>
                <a:spcPct val="90000"/>
              </a:lnSpc>
              <a:spcBef>
                <a:spcPts val="500"/>
              </a:spcBef>
              <a:spcAft>
                <a:spcPts val="0"/>
              </a:spcAft>
              <a:buSzPts val="1100"/>
              <a:buChar char="•"/>
            </a:pPr>
            <a:r>
              <a:rPr lang="en-US" sz="1400"/>
              <a:t>Opened an SR for this issue.</a:t>
            </a:r>
          </a:p>
          <a:p>
            <a:pPr lvl="1" indent="-298450">
              <a:buSzPts val="1100"/>
            </a:pPr>
            <a:r>
              <a:rPr lang="en-US" sz="1400">
                <a:solidFill>
                  <a:schemeClr val="dk1"/>
                </a:solidFill>
              </a:rPr>
              <a:t>Provisional fix given by Oracle tested successfully. This will be coming in HCM 49.</a:t>
            </a:r>
          </a:p>
          <a:p>
            <a:pPr marL="0" indent="0">
              <a:buNone/>
            </a:pPr>
            <a:r>
              <a:rPr lang="en-US" sz="1400">
                <a:solidFill>
                  <a:schemeClr val="dk1"/>
                </a:solidFill>
              </a:rPr>
              <a:t>HCM Enter Time Page. (</a:t>
            </a:r>
            <a:r>
              <a:rPr lang="en-US" sz="1400">
                <a:solidFill>
                  <a:srgbClr val="FF0000"/>
                </a:solidFill>
              </a:rPr>
              <a:t>PJV – No change. Will be able to test after we get PT8.60)</a:t>
            </a:r>
            <a:endParaRPr sz="140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a:solidFill>
                  <a:schemeClr val="dk1"/>
                </a:solidFill>
              </a:rPr>
              <a:t>Fix will be available in </a:t>
            </a:r>
            <a:r>
              <a:rPr lang="en-US" sz="1400" err="1">
                <a:solidFill>
                  <a:schemeClr val="dk1"/>
                </a:solidFill>
              </a:rPr>
              <a:t>PeopleTools</a:t>
            </a:r>
            <a:r>
              <a:rPr lang="en-US" sz="1400">
                <a:solidFill>
                  <a:schemeClr val="dk1"/>
                </a:solidFill>
              </a:rPr>
              <a:t> 8.60.</a:t>
            </a:r>
          </a:p>
          <a:p>
            <a:pPr marL="158750" indent="0">
              <a:buClr>
                <a:schemeClr val="dk1"/>
              </a:buClr>
              <a:buSzPts val="1100"/>
              <a:buNone/>
            </a:pPr>
            <a:r>
              <a:rPr lang="en-US" sz="1400">
                <a:solidFill>
                  <a:schemeClr val="dk1"/>
                </a:solidFill>
              </a:rPr>
              <a:t>HCM </a:t>
            </a:r>
            <a:r>
              <a:rPr lang="en-US" sz="1400"/>
              <a:t>Configurable headers (</a:t>
            </a:r>
            <a:r>
              <a:rPr lang="en-US" sz="1400">
                <a:solidFill>
                  <a:srgbClr val="FF0000"/>
                </a:solidFill>
              </a:rPr>
              <a:t>PJV – Fix is available, but Supervisor Name is not displaying on header – So opened SR 3-38808754274 : Issues with TL configurable page header.</a:t>
            </a:r>
            <a:r>
              <a:rPr lang="en-US" sz="1800">
                <a:solidFill>
                  <a:srgbClr val="FF0000"/>
                </a:solidFill>
              </a:rPr>
              <a:t>)</a:t>
            </a:r>
          </a:p>
          <a:p>
            <a:pPr marL="330200" indent="-171450">
              <a:buClr>
                <a:schemeClr val="dk1"/>
              </a:buClr>
              <a:buSzPts val="1100"/>
            </a:pPr>
            <a:r>
              <a:rPr lang="en-US" sz="140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1318</Words>
  <Application>Microsoft Office PowerPoint</Application>
  <PresentationFormat>On-screen Show (4:3)</PresentationFormat>
  <Paragraphs>110</Paragraphs>
  <Slides>15</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Office Theme</vt:lpstr>
      <vt:lpstr>Accessibility &amp; ctcLink Open Forum</vt:lpstr>
      <vt:lpstr>Agenda</vt:lpstr>
      <vt:lpstr>ER 232 - Adding Custom Self-Service Questions in Campus Solutions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1</cp:revision>
  <dcterms:created xsi:type="dcterms:W3CDTF">2018-05-14T23:14:43Z</dcterms:created>
  <dcterms:modified xsi:type="dcterms:W3CDTF">2024-12-07T00:08:36Z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