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256" r:id="rId2"/>
    <p:sldId id="257" r:id="rId3"/>
    <p:sldId id="518" r:id="rId4"/>
    <p:sldId id="266" r:id="rId5"/>
    <p:sldId id="267" r:id="rId6"/>
    <p:sldId id="268" r:id="rId7"/>
    <p:sldId id="269" r:id="rId8"/>
    <p:sldId id="270" r:id="rId9"/>
    <p:sldId id="271" r:id="rId10"/>
    <p:sldId id="509" r:id="rId11"/>
    <p:sldId id="272" r:id="rId12"/>
    <p:sldId id="273" r:id="rId13"/>
    <p:sldId id="515" r:id="rId14"/>
    <p:sldId id="274" r:id="rId15"/>
    <p:sldId id="275" r:id="rId1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CA277D-8D4F-4E7B-AAE4-9E5CADE3F422}" v="2" dt="2024-12-07T00:08:30.9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F557324B-BDC6-4216-8010-E1E601B476A6}"/>
    <pc:docChg chg="undo custSel addSld delSld modSld">
      <pc:chgData name="Christopher Soran" userId="7cb0f6d7-a7f2-46f2-9367-9660ffd42908" providerId="ADAL" clId="{F557324B-BDC6-4216-8010-E1E601B476A6}" dt="2024-09-27T22:45:36.045" v="477" actId="20577"/>
      <pc:docMkLst>
        <pc:docMk/>
      </pc:docMkLst>
      <pc:sldChg chg="modSp mod">
        <pc:chgData name="Christopher Soran" userId="7cb0f6d7-a7f2-46f2-9367-9660ffd42908" providerId="ADAL" clId="{F557324B-BDC6-4216-8010-E1E601B476A6}" dt="2024-09-19T21:06:24.766" v="9" actId="20577"/>
        <pc:sldMkLst>
          <pc:docMk/>
          <pc:sldMk cId="0" sldId="256"/>
        </pc:sldMkLst>
        <pc:spChg chg="mod">
          <ac:chgData name="Christopher Soran" userId="7cb0f6d7-a7f2-46f2-9367-9660ffd42908" providerId="ADAL" clId="{F557324B-BDC6-4216-8010-E1E601B476A6}" dt="2024-09-19T21:06:24.766" v="9" actId="20577"/>
          <ac:spMkLst>
            <pc:docMk/>
            <pc:sldMk cId="0" sldId="256"/>
            <ac:spMk id="109" creationId="{00000000-0000-0000-0000-000000000000}"/>
          </ac:spMkLst>
        </pc:spChg>
      </pc:sldChg>
      <pc:sldChg chg="modSp mod">
        <pc:chgData name="Christopher Soran" userId="7cb0f6d7-a7f2-46f2-9367-9660ffd42908" providerId="ADAL" clId="{F557324B-BDC6-4216-8010-E1E601B476A6}" dt="2024-09-27T22:42:37.806" v="242" actId="20577"/>
        <pc:sldMkLst>
          <pc:docMk/>
          <pc:sldMk cId="0" sldId="257"/>
        </pc:sldMkLst>
        <pc:spChg chg="mod">
          <ac:chgData name="Christopher Soran" userId="7cb0f6d7-a7f2-46f2-9367-9660ffd42908" providerId="ADAL" clId="{F557324B-BDC6-4216-8010-E1E601B476A6}" dt="2024-09-27T22:42:37.806" v="242" actId="20577"/>
          <ac:spMkLst>
            <pc:docMk/>
            <pc:sldMk cId="0" sldId="257"/>
            <ac:spMk id="116" creationId="{00000000-0000-0000-0000-000000000000}"/>
          </ac:spMkLst>
        </pc:spChg>
      </pc:sldChg>
      <pc:sldChg chg="modSp mod">
        <pc:chgData name="Christopher Soran" userId="7cb0f6d7-a7f2-46f2-9367-9660ffd42908" providerId="ADAL" clId="{F557324B-BDC6-4216-8010-E1E601B476A6}" dt="2024-09-27T22:45:36.045" v="477" actId="20577"/>
        <pc:sldMkLst>
          <pc:docMk/>
          <pc:sldMk cId="0" sldId="270"/>
        </pc:sldMkLst>
        <pc:spChg chg="mod">
          <ac:chgData name="Christopher Soran" userId="7cb0f6d7-a7f2-46f2-9367-9660ffd42908" providerId="ADAL" clId="{F557324B-BDC6-4216-8010-E1E601B476A6}" dt="2024-09-27T22:45:36.045" v="477" actId="20577"/>
          <ac:spMkLst>
            <pc:docMk/>
            <pc:sldMk cId="0" sldId="270"/>
            <ac:spMk id="216" creationId="{00000000-0000-0000-0000-000000000000}"/>
          </ac:spMkLst>
        </pc:spChg>
      </pc:sldChg>
      <pc:sldChg chg="modSp mod">
        <pc:chgData name="Christopher Soran" userId="7cb0f6d7-a7f2-46f2-9367-9660ffd42908" providerId="ADAL" clId="{F557324B-BDC6-4216-8010-E1E601B476A6}" dt="2024-09-19T21:10:33.432" v="239" actId="20577"/>
        <pc:sldMkLst>
          <pc:docMk/>
          <pc:sldMk cId="0" sldId="272"/>
        </pc:sldMkLst>
        <pc:spChg chg="mod">
          <ac:chgData name="Christopher Soran" userId="7cb0f6d7-a7f2-46f2-9367-9660ffd42908" providerId="ADAL" clId="{F557324B-BDC6-4216-8010-E1E601B476A6}" dt="2024-09-19T21:10:33.432" v="239" actId="20577"/>
          <ac:spMkLst>
            <pc:docMk/>
            <pc:sldMk cId="0" sldId="272"/>
            <ac:spMk id="230" creationId="{00000000-0000-0000-0000-000000000000}"/>
          </ac:spMkLst>
        </pc:spChg>
      </pc:sldChg>
      <pc:sldChg chg="del">
        <pc:chgData name="Christopher Soran" userId="7cb0f6d7-a7f2-46f2-9367-9660ffd42908" providerId="ADAL" clId="{F557324B-BDC6-4216-8010-E1E601B476A6}" dt="2024-09-19T21:08:08.745" v="40" actId="47"/>
        <pc:sldMkLst>
          <pc:docMk/>
          <pc:sldMk cId="356295688" sldId="513"/>
        </pc:sldMkLst>
      </pc:sldChg>
      <pc:sldChg chg="del">
        <pc:chgData name="Christopher Soran" userId="7cb0f6d7-a7f2-46f2-9367-9660ffd42908" providerId="ADAL" clId="{F557324B-BDC6-4216-8010-E1E601B476A6}" dt="2024-09-27T22:42:29.597" v="240" actId="2696"/>
        <pc:sldMkLst>
          <pc:docMk/>
          <pc:sldMk cId="2060950817" sldId="514"/>
        </pc:sldMkLst>
      </pc:sldChg>
      <pc:sldChg chg="modSp new mod">
        <pc:chgData name="Christopher Soran" userId="7cb0f6d7-a7f2-46f2-9367-9660ffd42908" providerId="ADAL" clId="{F557324B-BDC6-4216-8010-E1E601B476A6}" dt="2024-09-19T21:07:50.028" v="39" actId="15"/>
        <pc:sldMkLst>
          <pc:docMk/>
          <pc:sldMk cId="483338505" sldId="515"/>
        </pc:sldMkLst>
        <pc:spChg chg="mod">
          <ac:chgData name="Christopher Soran" userId="7cb0f6d7-a7f2-46f2-9367-9660ffd42908" providerId="ADAL" clId="{F557324B-BDC6-4216-8010-E1E601B476A6}" dt="2024-09-19T21:07:15.772" v="29" actId="20577"/>
          <ac:spMkLst>
            <pc:docMk/>
            <pc:sldMk cId="483338505" sldId="515"/>
            <ac:spMk id="2" creationId="{DF796318-A311-3B8F-3417-8C75F4DCAD60}"/>
          </ac:spMkLst>
        </pc:spChg>
        <pc:spChg chg="mod">
          <ac:chgData name="Christopher Soran" userId="7cb0f6d7-a7f2-46f2-9367-9660ffd42908" providerId="ADAL" clId="{F557324B-BDC6-4216-8010-E1E601B476A6}" dt="2024-09-19T21:07:50.028" v="39" actId="15"/>
          <ac:spMkLst>
            <pc:docMk/>
            <pc:sldMk cId="483338505" sldId="515"/>
            <ac:spMk id="3" creationId="{D08852FF-5135-ACE6-B3AB-A9F0FD71FEB1}"/>
          </ac:spMkLst>
        </pc:spChg>
      </pc:sldChg>
    </pc:docChg>
  </pc:docChgLst>
  <pc:docChgLst>
    <pc:chgData name="Padmaja Villalon" userId="S::pvillalon@sbctc.edu::18441a2b-a82c-41cb-bf1b-afcdf1cd6794" providerId="AD" clId="Web-{E6D44720-913F-B9BE-F941-DE6A84E086E8}"/>
    <pc:docChg chg="modSld">
      <pc:chgData name="Padmaja Villalon" userId="S::pvillalon@sbctc.edu::18441a2b-a82c-41cb-bf1b-afcdf1cd6794" providerId="AD" clId="Web-{E6D44720-913F-B9BE-F941-DE6A84E086E8}" dt="2024-12-03T21:01:58.608" v="190" actId="20577"/>
      <pc:docMkLst>
        <pc:docMk/>
      </pc:docMkLst>
      <pc:sldChg chg="modSp">
        <pc:chgData name="Padmaja Villalon" userId="S::pvillalon@sbctc.edu::18441a2b-a82c-41cb-bf1b-afcdf1cd6794" providerId="AD" clId="Web-{E6D44720-913F-B9BE-F941-DE6A84E086E8}" dt="2024-12-03T20:57:42.787" v="142" actId="20577"/>
        <pc:sldMkLst>
          <pc:docMk/>
          <pc:sldMk cId="0" sldId="271"/>
        </pc:sldMkLst>
        <pc:spChg chg="mod">
          <ac:chgData name="Padmaja Villalon" userId="S::pvillalon@sbctc.edu::18441a2b-a82c-41cb-bf1b-afcdf1cd6794" providerId="AD" clId="Web-{E6D44720-913F-B9BE-F941-DE6A84E086E8}" dt="2024-12-03T20:57:42.787" v="142" actId="20577"/>
          <ac:spMkLst>
            <pc:docMk/>
            <pc:sldMk cId="0" sldId="271"/>
            <ac:spMk id="223" creationId="{00000000-0000-0000-0000-000000000000}"/>
          </ac:spMkLst>
        </pc:spChg>
      </pc:sldChg>
      <pc:sldChg chg="modSp">
        <pc:chgData name="Padmaja Villalon" userId="S::pvillalon@sbctc.edu::18441a2b-a82c-41cb-bf1b-afcdf1cd6794" providerId="AD" clId="Web-{E6D44720-913F-B9BE-F941-DE6A84E086E8}" dt="2024-12-03T20:56:46.472" v="119" actId="20577"/>
        <pc:sldMkLst>
          <pc:docMk/>
          <pc:sldMk cId="0" sldId="272"/>
        </pc:sldMkLst>
        <pc:spChg chg="mod">
          <ac:chgData name="Padmaja Villalon" userId="S::pvillalon@sbctc.edu::18441a2b-a82c-41cb-bf1b-afcdf1cd6794" providerId="AD" clId="Web-{E6D44720-913F-B9BE-F941-DE6A84E086E8}" dt="2024-12-03T20:56:46.472" v="119" actId="20577"/>
          <ac:spMkLst>
            <pc:docMk/>
            <pc:sldMk cId="0" sldId="272"/>
            <ac:spMk id="230" creationId="{00000000-0000-0000-0000-000000000000}"/>
          </ac:spMkLst>
        </pc:spChg>
      </pc:sldChg>
      <pc:sldChg chg="modSp">
        <pc:chgData name="Padmaja Villalon" userId="S::pvillalon@sbctc.edu::18441a2b-a82c-41cb-bf1b-afcdf1cd6794" providerId="AD" clId="Web-{E6D44720-913F-B9BE-F941-DE6A84E086E8}" dt="2024-12-03T21:01:58.608" v="190" actId="20577"/>
        <pc:sldMkLst>
          <pc:docMk/>
          <pc:sldMk cId="0" sldId="273"/>
        </pc:sldMkLst>
        <pc:spChg chg="mod">
          <ac:chgData name="Padmaja Villalon" userId="S::pvillalon@sbctc.edu::18441a2b-a82c-41cb-bf1b-afcdf1cd6794" providerId="AD" clId="Web-{E6D44720-913F-B9BE-F941-DE6A84E086E8}" dt="2024-12-03T21:01:58.608" v="190" actId="20577"/>
          <ac:spMkLst>
            <pc:docMk/>
            <pc:sldMk cId="0" sldId="273"/>
            <ac:spMk id="237" creationId="{00000000-0000-0000-0000-000000000000}"/>
          </ac:spMkLst>
        </pc:spChg>
      </pc:sldChg>
      <pc:sldChg chg="modSp">
        <pc:chgData name="Padmaja Villalon" userId="S::pvillalon@sbctc.edu::18441a2b-a82c-41cb-bf1b-afcdf1cd6794" providerId="AD" clId="Web-{E6D44720-913F-B9BE-F941-DE6A84E086E8}" dt="2024-12-03T20:57:57.928" v="144" actId="20577"/>
        <pc:sldMkLst>
          <pc:docMk/>
          <pc:sldMk cId="2575123779" sldId="509"/>
        </pc:sldMkLst>
        <pc:spChg chg="mod">
          <ac:chgData name="Padmaja Villalon" userId="S::pvillalon@sbctc.edu::18441a2b-a82c-41cb-bf1b-afcdf1cd6794" providerId="AD" clId="Web-{E6D44720-913F-B9BE-F941-DE6A84E086E8}" dt="2024-12-03T20:57:57.928" v="144" actId="20577"/>
          <ac:spMkLst>
            <pc:docMk/>
            <pc:sldMk cId="2575123779" sldId="509"/>
            <ac:spMk id="223" creationId="{00000000-0000-0000-0000-000000000000}"/>
          </ac:spMkLst>
        </pc:spChg>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pChg chg="mod">
          <ac:chgData name="Christopher Soran" userId="7cb0f6d7-a7f2-46f2-9367-9660ffd42908" providerId="ADAL" clId="{9ED1F290-1A26-4903-AAC5-53A57D209EEF}" dt="2024-08-12T15:30:23.956" v="58" actId="20577"/>
          <ac:spMkLst>
            <pc:docMk/>
            <pc:sldMk cId="3747221640" sldId="511"/>
            <ac:spMk id="3" creationId="{367BFA11-30C0-FF8C-8814-E74899E0D96C}"/>
          </ac:spMkLst>
        </pc:spChg>
      </pc:sldChg>
      <pc:sldChg chg="modSp new mod ord">
        <pc:chgData name="Christopher Soran" userId="7cb0f6d7-a7f2-46f2-9367-9660ffd42908" providerId="ADAL" clId="{9ED1F290-1A26-4903-AAC5-53A57D209EEF}" dt="2024-08-12T15:30:56.162" v="133" actId="20577"/>
        <pc:sldMkLst>
          <pc:docMk/>
          <pc:sldMk cId="2780008409" sldId="512"/>
        </pc:sldMkLst>
        <pc:spChg chg="mod">
          <ac:chgData name="Christopher Soran" userId="7cb0f6d7-a7f2-46f2-9367-9660ffd42908" providerId="ADAL" clId="{9ED1F290-1A26-4903-AAC5-53A57D209EEF}" dt="2024-08-12T15:30:46.201" v="96" actId="20577"/>
          <ac:spMkLst>
            <pc:docMk/>
            <pc:sldMk cId="2780008409" sldId="512"/>
            <ac:spMk id="2" creationId="{27D9674F-90B0-B58B-21A0-8DAD95A43984}"/>
          </ac:spMkLst>
        </pc:spChg>
        <pc:spChg chg="mod">
          <ac:chgData name="Christopher Soran" userId="7cb0f6d7-a7f2-46f2-9367-9660ffd42908" providerId="ADAL" clId="{9ED1F290-1A26-4903-AAC5-53A57D209EEF}" dt="2024-08-12T15:30:56.162" v="133" actId="20577"/>
          <ac:spMkLst>
            <pc:docMk/>
            <pc:sldMk cId="2780008409" sldId="512"/>
            <ac:spMk id="3" creationId="{7E860849-C0BC-46B7-D2B3-2284702B1ECD}"/>
          </ac:spMkLst>
        </pc:spChg>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Padmaja Villalon" userId="S::pvillalon@sbctc.edu::18441a2b-a82c-41cb-bf1b-afcdf1cd6794" providerId="AD" clId="Web-{45C577C8-6AED-43BE-87E7-ABFE26BE91C9}"/>
    <pc:docChg chg="modSld">
      <pc:chgData name="Padmaja Villalon" userId="S::pvillalon@sbctc.edu::18441a2b-a82c-41cb-bf1b-afcdf1cd6794" providerId="AD" clId="Web-{45C577C8-6AED-43BE-87E7-ABFE26BE91C9}" dt="2024-12-03T21:06:28.153" v="1" actId="20577"/>
      <pc:docMkLst>
        <pc:docMk/>
      </pc:docMkLst>
      <pc:sldChg chg="modSp">
        <pc:chgData name="Padmaja Villalon" userId="S::pvillalon@sbctc.edu::18441a2b-a82c-41cb-bf1b-afcdf1cd6794" providerId="AD" clId="Web-{45C577C8-6AED-43BE-87E7-ABFE26BE91C9}" dt="2024-12-03T21:06:28.153" v="1" actId="20577"/>
        <pc:sldMkLst>
          <pc:docMk/>
          <pc:sldMk cId="0" sldId="273"/>
        </pc:sldMkLst>
        <pc:spChg chg="mod">
          <ac:chgData name="Padmaja Villalon" userId="S::pvillalon@sbctc.edu::18441a2b-a82c-41cb-bf1b-afcdf1cd6794" providerId="AD" clId="Web-{45C577C8-6AED-43BE-87E7-ABFE26BE91C9}" dt="2024-12-03T21:06:28.153" v="1" actId="20577"/>
          <ac:spMkLst>
            <pc:docMk/>
            <pc:sldMk cId="0" sldId="273"/>
            <ac:spMk id="237" creationId="{00000000-0000-0000-0000-000000000000}"/>
          </ac:spMkLst>
        </pc:spChg>
      </pc:sldChg>
      <pc:sldChg chg="modSp">
        <pc:chgData name="Padmaja Villalon" userId="S::pvillalon@sbctc.edu::18441a2b-a82c-41cb-bf1b-afcdf1cd6794" providerId="AD" clId="Web-{45C577C8-6AED-43BE-87E7-ABFE26BE91C9}" dt="2024-12-03T21:05:56.839" v="0" actId="20577"/>
        <pc:sldMkLst>
          <pc:docMk/>
          <pc:sldMk cId="2575123779" sldId="509"/>
        </pc:sldMkLst>
        <pc:spChg chg="mod">
          <ac:chgData name="Padmaja Villalon" userId="S::pvillalon@sbctc.edu::18441a2b-a82c-41cb-bf1b-afcdf1cd6794" providerId="AD" clId="Web-{45C577C8-6AED-43BE-87E7-ABFE26BE91C9}" dt="2024-12-03T21:05:56.839" v="0" actId="20577"/>
          <ac:spMkLst>
            <pc:docMk/>
            <pc:sldMk cId="2575123779" sldId="509"/>
            <ac:spMk id="223" creationId="{00000000-0000-0000-0000-000000000000}"/>
          </ac:spMkLst>
        </pc:spChg>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pChg chg="mod">
          <ac:chgData name="Christopher Soran" userId="7cb0f6d7-a7f2-46f2-9367-9660ffd42908" providerId="ADAL" clId="{6976B9C4-637E-47FE-9C5C-53B6DCC1ED33}" dt="2024-05-06T20:16:36.724" v="5" actId="20577"/>
          <ac:spMkLst>
            <pc:docMk/>
            <pc:sldMk cId="0" sldId="256"/>
            <ac:spMk id="109" creationId="{00000000-0000-0000-0000-000000000000}"/>
          </ac:spMkLst>
        </pc:spChg>
      </pc:sldChg>
      <pc:sldChg chg="modSp mod">
        <pc:chgData name="Christopher Soran" userId="7cb0f6d7-a7f2-46f2-9367-9660ffd42908" providerId="ADAL" clId="{6976B9C4-637E-47FE-9C5C-53B6DCC1ED33}" dt="2024-05-07T18:39:16.098" v="459" actId="20577"/>
        <pc:sldMkLst>
          <pc:docMk/>
          <pc:sldMk cId="0" sldId="257"/>
        </pc:sldMkLst>
        <pc:spChg chg="mod">
          <ac:chgData name="Christopher Soran" userId="7cb0f6d7-a7f2-46f2-9367-9660ffd42908" providerId="ADAL" clId="{6976B9C4-637E-47FE-9C5C-53B6DCC1ED33}" dt="2024-05-07T18:39:16.098" v="459" actId="20577"/>
          <ac:spMkLst>
            <pc:docMk/>
            <pc:sldMk cId="0" sldId="257"/>
            <ac:spMk id="116" creationId="{00000000-0000-0000-0000-000000000000}"/>
          </ac:spMkLst>
        </pc:spChg>
      </pc:sldChg>
      <pc:sldChg chg="modSp mod">
        <pc:chgData name="Christopher Soran" userId="7cb0f6d7-a7f2-46f2-9367-9660ffd42908" providerId="ADAL" clId="{6976B9C4-637E-47FE-9C5C-53B6DCC1ED33}" dt="2024-05-13T16:30:58.115" v="738" actId="20577"/>
        <pc:sldMkLst>
          <pc:docMk/>
          <pc:sldMk cId="0" sldId="268"/>
        </pc:sldMkLst>
        <pc:spChg chg="mod">
          <ac:chgData name="Christopher Soran" userId="7cb0f6d7-a7f2-46f2-9367-9660ffd42908" providerId="ADAL" clId="{6976B9C4-637E-47FE-9C5C-53B6DCC1ED33}" dt="2024-05-13T16:30:58.115" v="738" actId="20577"/>
          <ac:spMkLst>
            <pc:docMk/>
            <pc:sldMk cId="0" sldId="268"/>
            <ac:spMk id="201" creationId="{00000000-0000-0000-0000-000000000000}"/>
          </ac:spMkLst>
        </pc:spChg>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pChg chg="mod">
          <ac:chgData name="Christopher Soran" userId="7cb0f6d7-a7f2-46f2-9367-9660ffd42908" providerId="ADAL" clId="{6976B9C4-637E-47FE-9C5C-53B6DCC1ED33}" dt="2024-05-07T18:30:00.142" v="71" actId="20577"/>
          <ac:spMkLst>
            <pc:docMk/>
            <pc:sldMk cId="2294488113" sldId="512"/>
            <ac:spMk id="2" creationId="{9C4D7E18-C575-19E2-4C01-9403B8B7F9E0}"/>
          </ac:spMkLst>
        </pc:spChg>
        <pc:spChg chg="mod">
          <ac:chgData name="Christopher Soran" userId="7cb0f6d7-a7f2-46f2-9367-9660ffd42908" providerId="ADAL" clId="{6976B9C4-637E-47FE-9C5C-53B6DCC1ED33}" dt="2024-05-13T16:27:55.163" v="731" actId="20577"/>
          <ac:spMkLst>
            <pc:docMk/>
            <pc:sldMk cId="2294488113" sldId="512"/>
            <ac:spMk id="3" creationId="{6F489D58-194A-854A-714F-276F3966546C}"/>
          </ac:spMkLst>
        </pc:spChg>
      </pc:sldChg>
      <pc:sldChg chg="modSp mod">
        <pc:chgData name="Christopher Soran" userId="7cb0f6d7-a7f2-46f2-9367-9660ffd42908" providerId="ADAL" clId="{6976B9C4-637E-47FE-9C5C-53B6DCC1ED33}" dt="2024-05-07T18:39:04.977" v="437" actId="20577"/>
        <pc:sldMkLst>
          <pc:docMk/>
          <pc:sldMk cId="2367688744" sldId="513"/>
        </pc:sldMkLst>
        <pc:spChg chg="mod">
          <ac:chgData name="Christopher Soran" userId="7cb0f6d7-a7f2-46f2-9367-9660ffd42908" providerId="ADAL" clId="{6976B9C4-637E-47FE-9C5C-53B6DCC1ED33}" dt="2024-05-07T18:39:04.977" v="437" actId="20577"/>
          <ac:spMkLst>
            <pc:docMk/>
            <pc:sldMk cId="2367688744" sldId="513"/>
            <ac:spMk id="3" creationId="{FB4EDF5D-7E23-1C88-8308-5AA1BE5F9EA6}"/>
          </ac:spMkLst>
        </pc:spChg>
      </pc:sldChg>
      <pc:sldChg chg="modSp new mod">
        <pc:chgData name="Christopher Soran" userId="7cb0f6d7-a7f2-46f2-9367-9660ffd42908" providerId="ADAL" clId="{6976B9C4-637E-47FE-9C5C-53B6DCC1ED33}" dt="2024-05-07T18:46:06.293" v="689" actId="20577"/>
        <pc:sldMkLst>
          <pc:docMk/>
          <pc:sldMk cId="723353277" sldId="514"/>
        </pc:sldMkLst>
        <pc:spChg chg="mod">
          <ac:chgData name="Christopher Soran" userId="7cb0f6d7-a7f2-46f2-9367-9660ffd42908" providerId="ADAL" clId="{6976B9C4-637E-47FE-9C5C-53B6DCC1ED33}" dt="2024-05-07T18:41:05.905" v="528" actId="20577"/>
          <ac:spMkLst>
            <pc:docMk/>
            <pc:sldMk cId="723353277" sldId="514"/>
            <ac:spMk id="2" creationId="{918D653F-F400-2C2E-EBC0-F5505DA5783C}"/>
          </ac:spMkLst>
        </pc:spChg>
        <pc:spChg chg="mod">
          <ac:chgData name="Christopher Soran" userId="7cb0f6d7-a7f2-46f2-9367-9660ffd42908" providerId="ADAL" clId="{6976B9C4-637E-47FE-9C5C-53B6DCC1ED33}" dt="2024-05-07T18:46:06.293" v="689" actId="20577"/>
          <ac:spMkLst>
            <pc:docMk/>
            <pc:sldMk cId="723353277" sldId="514"/>
            <ac:spMk id="3" creationId="{451F787A-C11A-5446-2435-415131DC4EF6}"/>
          </ac:spMkLst>
        </pc:spChg>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pChg chg="mod">
          <ac:chgData name="Padmaja Villalon" userId="S::pvillalon@sbctc.edu::18441a2b-a82c-41cb-bf1b-afcdf1cd6794" providerId="AD" clId="Web-{21D179A9-CD2D-D4DA-1BFA-4AA8DACE2379}" dt="2024-03-07T15:56:09.081" v="6" actId="14100"/>
          <ac:spMkLst>
            <pc:docMk/>
            <pc:sldMk cId="2575123779" sldId="509"/>
            <ac:spMk id="222" creationId="{00000000-0000-0000-0000-000000000000}"/>
          </ac:spMkLst>
        </pc:spChg>
        <pc:spChg chg="mod">
          <ac:chgData name="Padmaja Villalon" userId="S::pvillalon@sbctc.edu::18441a2b-a82c-41cb-bf1b-afcdf1cd6794" providerId="AD" clId="Web-{21D179A9-CD2D-D4DA-1BFA-4AA8DACE2379}" dt="2024-03-07T16:08:08.421" v="80"/>
          <ac:spMkLst>
            <pc:docMk/>
            <pc:sldMk cId="2575123779" sldId="509"/>
            <ac:spMk id="223" creationId="{00000000-0000-0000-0000-000000000000}"/>
          </ac:spMkLst>
        </pc:spChg>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pChg chg="mod">
          <ac:chgData name="Padmaja Villalon" userId="S::pvillalon@sbctc.edu::18441a2b-a82c-41cb-bf1b-afcdf1cd6794" providerId="AD" clId="Web-{7DB150A4-F6C6-19C5-8BE8-B55F075FDE39}" dt="2024-02-07T19:24:26.575" v="324" actId="20577"/>
          <ac:spMkLst>
            <pc:docMk/>
            <pc:sldMk cId="0" sldId="271"/>
            <ac:spMk id="223" creationId="{00000000-0000-0000-0000-000000000000}"/>
          </ac:spMkLst>
        </pc:spChg>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pChg chg="mod">
          <ac:chgData name="Padmaja Villalon" userId="S::pvillalon@sbctc.edu::18441a2b-a82c-41cb-bf1b-afcdf1cd6794" providerId="AD" clId="Web-{F3DB3CBA-4795-7811-8435-93A13D2AB27C}" dt="2024-03-07T15:54:36.109" v="78" actId="20577"/>
          <ac:spMkLst>
            <pc:docMk/>
            <pc:sldMk cId="2575123779" sldId="509"/>
            <ac:spMk id="223" creationId="{00000000-0000-0000-0000-000000000000}"/>
          </ac:spMkLst>
        </pc:spChg>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pChg chg="mod">
          <ac:chgData name="Guest User" userId="S::urn:spo:anon#7630795f9e4edb4b7ad81f7e31172bfd25f4a3e67eb2c3f8f1ccf2580f9bebb5::" providerId="AD" clId="Web-{6CE6C86F-6DA8-15A6-718C-928ED82F4C2A}" dt="2024-02-01T18:08:51.632" v="3" actId="20577"/>
          <ac:spMkLst>
            <pc:docMk/>
            <pc:sldMk cId="3903298157" sldId="280"/>
            <ac:spMk id="2" creationId="{38EBCE6D-39A1-BC89-EC4D-CC7B74BFC1CF}"/>
          </ac:spMkLst>
        </pc:spChg>
        <pc:spChg chg="mod">
          <ac:chgData name="Guest User" userId="S::urn:spo:anon#7630795f9e4edb4b7ad81f7e31172bfd25f4a3e67eb2c3f8f1ccf2580f9bebb5::" providerId="AD" clId="Web-{6CE6C86F-6DA8-15A6-718C-928ED82F4C2A}" dt="2024-02-01T18:19:32.210" v="137" actId="20577"/>
          <ac:spMkLst>
            <pc:docMk/>
            <pc:sldMk cId="3903298157" sldId="280"/>
            <ac:spMk id="3" creationId="{C8616DFC-2C69-D114-A730-CC9204923E37}"/>
          </ac:spMkLst>
        </pc:spChg>
        <pc:picChg chg="add del mod">
          <ac:chgData name="Guest User" userId="S::urn:spo:anon#7630795f9e4edb4b7ad81f7e31172bfd25f4a3e67eb2c3f8f1ccf2580f9bebb5::" providerId="AD" clId="Web-{6CE6C86F-6DA8-15A6-718C-928ED82F4C2A}" dt="2024-02-01T18:11:14.971" v="92"/>
          <ac:picMkLst>
            <pc:docMk/>
            <pc:sldMk cId="3903298157" sldId="280"/>
            <ac:picMk id="5" creationId="{4E0E8F23-0E11-2FB0-86D9-5D02AD1DE2FB}"/>
          </ac:picMkLst>
        </pc:picChg>
        <pc:picChg chg="del">
          <ac:chgData name="Guest User" userId="S::urn:spo:anon#7630795f9e4edb4b7ad81f7e31172bfd25f4a3e67eb2c3f8f1ccf2580f9bebb5::" providerId="AD" clId="Web-{6CE6C86F-6DA8-15A6-718C-928ED82F4C2A}" dt="2024-02-01T18:08:53.226" v="4"/>
          <ac:picMkLst>
            <pc:docMk/>
            <pc:sldMk cId="3903298157" sldId="280"/>
            <ac:picMk id="6" creationId="{08DE9246-2077-70EF-99F4-C5AE776E5B0C}"/>
          </ac:picMkLst>
        </pc:picChg>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pChg chg="mod">
          <ac:chgData name="Guest User" userId="S::urn:spo:anon#7630795f9e4edb4b7ad81f7e31172bfd25f4a3e67eb2c3f8f1ccf2580f9bebb5::" providerId="AD" clId="Web-{6CE6C86F-6DA8-15A6-718C-928ED82F4C2A}" dt="2024-02-01T18:17:56.109" v="122" actId="20577"/>
          <ac:spMkLst>
            <pc:docMk/>
            <pc:sldMk cId="1806427797" sldId="281"/>
            <ac:spMk id="2" creationId="{D02E4B1E-BA91-1278-94D4-C32F67697C2B}"/>
          </ac:spMkLst>
        </pc:spChg>
        <pc:picChg chg="add mod">
          <ac:chgData name="Guest User" userId="S::urn:spo:anon#7630795f9e4edb4b7ad81f7e31172bfd25f4a3e67eb2c3f8f1ccf2580f9bebb5::" providerId="AD" clId="Web-{6CE6C86F-6DA8-15A6-718C-928ED82F4C2A}" dt="2024-02-01T18:19:38.898" v="138" actId="1076"/>
          <ac:picMkLst>
            <pc:docMk/>
            <pc:sldMk cId="1806427797" sldId="281"/>
            <ac:picMk id="5" creationId="{65BCC42A-B11F-9ED7-98EA-B58F810DD831}"/>
          </ac:picMkLst>
        </pc:picChg>
        <pc:picChg chg="del">
          <ac:chgData name="Guest User" userId="S::urn:spo:anon#7630795f9e4edb4b7ad81f7e31172bfd25f4a3e67eb2c3f8f1ccf2580f9bebb5::" providerId="AD" clId="Web-{6CE6C86F-6DA8-15A6-718C-928ED82F4C2A}" dt="2024-02-01T18:17:59.125" v="123"/>
          <ac:picMkLst>
            <pc:docMk/>
            <pc:sldMk cId="1806427797" sldId="281"/>
            <ac:picMk id="6" creationId="{F5580581-BB14-5DCC-6A83-CC68035C8585}"/>
          </ac:picMkLst>
        </pc:picChg>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S::csoran@sbctc.edu::7cb0f6d7-a7f2-46f2-9367-9660ffd42908" providerId="AD" clId="Web-{B03DC362-74F9-FAB7-3662-3716E50AAAFF}"/>
    <pc:docChg chg="addSld delSld modSld sldOrd">
      <pc:chgData name="Christopher Soran" userId="S::csoran@sbctc.edu::7cb0f6d7-a7f2-46f2-9367-9660ffd42908" providerId="AD" clId="Web-{B03DC362-74F9-FAB7-3662-3716E50AAAFF}" dt="2024-11-05T23:30:00.900" v="149" actId="20577"/>
      <pc:docMkLst>
        <pc:docMk/>
      </pc:docMkLst>
      <pc:sldChg chg="modSp">
        <pc:chgData name="Christopher Soran" userId="S::csoran@sbctc.edu::7cb0f6d7-a7f2-46f2-9367-9660ffd42908" providerId="AD" clId="Web-{B03DC362-74F9-FAB7-3662-3716E50AAAFF}" dt="2024-11-05T23:17:09.752" v="3" actId="20577"/>
        <pc:sldMkLst>
          <pc:docMk/>
          <pc:sldMk cId="3747221640" sldId="511"/>
        </pc:sldMkLst>
        <pc:spChg chg="mod">
          <ac:chgData name="Christopher Soran" userId="S::csoran@sbctc.edu::7cb0f6d7-a7f2-46f2-9367-9660ffd42908" providerId="AD" clId="Web-{B03DC362-74F9-FAB7-3662-3716E50AAAFF}" dt="2024-11-05T23:17:09.752" v="3" actId="20577"/>
          <ac:spMkLst>
            <pc:docMk/>
            <pc:sldMk cId="3747221640" sldId="511"/>
            <ac:spMk id="2" creationId="{ABB1A657-A4E7-071B-BD44-3335B095D635}"/>
          </ac:spMkLst>
        </pc:spChg>
      </pc:sldChg>
      <pc:sldChg chg="del">
        <pc:chgData name="Christopher Soran" userId="S::csoran@sbctc.edu::7cb0f6d7-a7f2-46f2-9367-9660ffd42908" providerId="AD" clId="Web-{B03DC362-74F9-FAB7-3662-3716E50AAAFF}" dt="2024-11-05T23:17:24.972" v="6"/>
        <pc:sldMkLst>
          <pc:docMk/>
          <pc:sldMk cId="1421077043" sldId="516"/>
        </pc:sldMkLst>
      </pc:sldChg>
      <pc:sldChg chg="modSp new">
        <pc:chgData name="Christopher Soran" userId="S::csoran@sbctc.edu::7cb0f6d7-a7f2-46f2-9367-9660ffd42908" providerId="AD" clId="Web-{B03DC362-74F9-FAB7-3662-3716E50AAAFF}" dt="2024-11-05T23:18:37.289" v="32" actId="20577"/>
        <pc:sldMkLst>
          <pc:docMk/>
          <pc:sldMk cId="3867345464" sldId="516"/>
        </pc:sldMkLst>
        <pc:spChg chg="mod">
          <ac:chgData name="Christopher Soran" userId="S::csoran@sbctc.edu::7cb0f6d7-a7f2-46f2-9367-9660ffd42908" providerId="AD" clId="Web-{B03DC362-74F9-FAB7-3662-3716E50AAAFF}" dt="2024-11-05T23:17:47.192" v="16" actId="20577"/>
          <ac:spMkLst>
            <pc:docMk/>
            <pc:sldMk cId="3867345464" sldId="516"/>
            <ac:spMk id="2" creationId="{FFB74A1C-A4BA-1140-53B5-08243031B1D6}"/>
          </ac:spMkLst>
        </pc:spChg>
        <pc:spChg chg="mod">
          <ac:chgData name="Christopher Soran" userId="S::csoran@sbctc.edu::7cb0f6d7-a7f2-46f2-9367-9660ffd42908" providerId="AD" clId="Web-{B03DC362-74F9-FAB7-3662-3716E50AAAFF}" dt="2024-11-05T23:18:37.289" v="32" actId="20577"/>
          <ac:spMkLst>
            <pc:docMk/>
            <pc:sldMk cId="3867345464" sldId="516"/>
            <ac:spMk id="3" creationId="{03E97369-DCD8-E30D-B8E7-E2278D6E1F0E}"/>
          </ac:spMkLst>
        </pc:spChg>
      </pc:sldChg>
      <pc:sldChg chg="del">
        <pc:chgData name="Christopher Soran" userId="S::csoran@sbctc.edu::7cb0f6d7-a7f2-46f2-9367-9660ffd42908" providerId="AD" clId="Web-{B03DC362-74F9-FAB7-3662-3716E50AAAFF}" dt="2024-11-05T23:17:24.972" v="5"/>
        <pc:sldMkLst>
          <pc:docMk/>
          <pc:sldMk cId="2637849495" sldId="517"/>
        </pc:sldMkLst>
      </pc:sldChg>
      <pc:sldChg chg="modSp new">
        <pc:chgData name="Christopher Soran" userId="S::csoran@sbctc.edu::7cb0f6d7-a7f2-46f2-9367-9660ffd42908" providerId="AD" clId="Web-{B03DC362-74F9-FAB7-3662-3716E50AAAFF}" dt="2024-11-05T23:22:09.320" v="144" actId="20577"/>
        <pc:sldMkLst>
          <pc:docMk/>
          <pc:sldMk cId="4226843910" sldId="517"/>
        </pc:sldMkLst>
        <pc:spChg chg="mod">
          <ac:chgData name="Christopher Soran" userId="S::csoran@sbctc.edu::7cb0f6d7-a7f2-46f2-9367-9660ffd42908" providerId="AD" clId="Web-{B03DC362-74F9-FAB7-3662-3716E50AAAFF}" dt="2024-11-05T23:18:45.884" v="40" actId="20577"/>
          <ac:spMkLst>
            <pc:docMk/>
            <pc:sldMk cId="4226843910" sldId="517"/>
            <ac:spMk id="2" creationId="{00F6A95D-B576-02E1-7421-92D967846F0C}"/>
          </ac:spMkLst>
        </pc:spChg>
        <pc:spChg chg="mod">
          <ac:chgData name="Christopher Soran" userId="S::csoran@sbctc.edu::7cb0f6d7-a7f2-46f2-9367-9660ffd42908" providerId="AD" clId="Web-{B03DC362-74F9-FAB7-3662-3716E50AAAFF}" dt="2024-11-05T23:22:09.320" v="144" actId="20577"/>
          <ac:spMkLst>
            <pc:docMk/>
            <pc:sldMk cId="4226843910" sldId="517"/>
            <ac:spMk id="3" creationId="{4F470579-1B91-3FEC-432F-FED0ABDB7B80}"/>
          </ac:spMkLst>
        </pc:spChg>
      </pc:sldChg>
      <pc:sldChg chg="del">
        <pc:chgData name="Christopher Soran" userId="S::csoran@sbctc.edu::7cb0f6d7-a7f2-46f2-9367-9660ffd42908" providerId="AD" clId="Web-{B03DC362-74F9-FAB7-3662-3716E50AAAFF}" dt="2024-11-05T23:17:24.972" v="4"/>
        <pc:sldMkLst>
          <pc:docMk/>
          <pc:sldMk cId="665555503" sldId="518"/>
        </pc:sldMkLst>
      </pc:sldChg>
      <pc:sldChg chg="modSp add ord">
        <pc:chgData name="Christopher Soran" userId="S::csoran@sbctc.edu::7cb0f6d7-a7f2-46f2-9367-9660ffd42908" providerId="AD" clId="Web-{B03DC362-74F9-FAB7-3662-3716E50AAAFF}" dt="2024-11-05T23:19:50.138" v="53" actId="1076"/>
        <pc:sldMkLst>
          <pc:docMk/>
          <pc:sldMk cId="3360314659" sldId="518"/>
        </pc:sldMkLst>
        <pc:spChg chg="mod">
          <ac:chgData name="Christopher Soran" userId="S::csoran@sbctc.edu::7cb0f6d7-a7f2-46f2-9367-9660ffd42908" providerId="AD" clId="Web-{B03DC362-74F9-FAB7-3662-3716E50AAAFF}" dt="2024-11-05T23:19:50.138" v="53" actId="1076"/>
          <ac:spMkLst>
            <pc:docMk/>
            <pc:sldMk cId="3360314659" sldId="518"/>
            <ac:spMk id="4" creationId="{7531F117-7E14-5D7C-4689-1F918E7A4BF2}"/>
          </ac:spMkLst>
        </pc:spChg>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40308743-199A-4012-8F86-69C34CD0AAEC}"/>
    <pc:docChg chg="undo custSel addSld delSld modSld">
      <pc:chgData name="Christopher Soran" userId="7cb0f6d7-a7f2-46f2-9367-9660ffd42908" providerId="ADAL" clId="{40308743-199A-4012-8F86-69C34CD0AAEC}" dt="2024-11-12T19:28:37.041" v="545" actId="20577"/>
      <pc:docMkLst>
        <pc:docMk/>
      </pc:docMkLst>
      <pc:sldChg chg="modSp mod">
        <pc:chgData name="Christopher Soran" userId="7cb0f6d7-a7f2-46f2-9367-9660ffd42908" providerId="ADAL" clId="{40308743-199A-4012-8F86-69C34CD0AAEC}" dt="2024-10-15T18:09:02.634" v="14" actId="20577"/>
        <pc:sldMkLst>
          <pc:docMk/>
          <pc:sldMk cId="0" sldId="256"/>
        </pc:sldMkLst>
        <pc:spChg chg="mod">
          <ac:chgData name="Christopher Soran" userId="7cb0f6d7-a7f2-46f2-9367-9660ffd42908" providerId="ADAL" clId="{40308743-199A-4012-8F86-69C34CD0AAEC}" dt="2024-10-15T18:09:02.634" v="14" actId="20577"/>
          <ac:spMkLst>
            <pc:docMk/>
            <pc:sldMk cId="0" sldId="256"/>
            <ac:spMk id="109" creationId="{00000000-0000-0000-0000-000000000000}"/>
          </ac:spMkLst>
        </pc:spChg>
      </pc:sldChg>
      <pc:sldChg chg="modSp mod">
        <pc:chgData name="Christopher Soran" userId="7cb0f6d7-a7f2-46f2-9367-9660ffd42908" providerId="ADAL" clId="{40308743-199A-4012-8F86-69C34CD0AAEC}" dt="2024-11-12T19:28:37.041" v="545" actId="20577"/>
        <pc:sldMkLst>
          <pc:docMk/>
          <pc:sldMk cId="0" sldId="268"/>
        </pc:sldMkLst>
        <pc:spChg chg="mod">
          <ac:chgData name="Christopher Soran" userId="7cb0f6d7-a7f2-46f2-9367-9660ffd42908" providerId="ADAL" clId="{40308743-199A-4012-8F86-69C34CD0AAEC}" dt="2024-11-12T19:28:37.041" v="545" actId="20577"/>
          <ac:spMkLst>
            <pc:docMk/>
            <pc:sldMk cId="0" sldId="268"/>
            <ac:spMk id="201" creationId="{00000000-0000-0000-0000-000000000000}"/>
          </ac:spMkLst>
        </pc:spChg>
      </pc:sldChg>
      <pc:sldChg chg="modSp mod">
        <pc:chgData name="Christopher Soran" userId="7cb0f6d7-a7f2-46f2-9367-9660ffd42908" providerId="ADAL" clId="{40308743-199A-4012-8F86-69C34CD0AAEC}" dt="2024-10-22T16:49:16.567" v="531" actId="20577"/>
        <pc:sldMkLst>
          <pc:docMk/>
          <pc:sldMk cId="2575123779" sldId="509"/>
        </pc:sldMkLst>
        <pc:spChg chg="mod">
          <ac:chgData name="Christopher Soran" userId="7cb0f6d7-a7f2-46f2-9367-9660ffd42908" providerId="ADAL" clId="{40308743-199A-4012-8F86-69C34CD0AAEC}" dt="2024-10-22T16:49:16.567" v="531" actId="20577"/>
          <ac:spMkLst>
            <pc:docMk/>
            <pc:sldMk cId="2575123779" sldId="509"/>
            <ac:spMk id="223" creationId="{00000000-0000-0000-0000-000000000000}"/>
          </ac:spMkLst>
        </pc:spChg>
      </pc:sldChg>
      <pc:sldChg chg="del">
        <pc:chgData name="Christopher Soran" userId="7cb0f6d7-a7f2-46f2-9367-9660ffd42908" providerId="ADAL" clId="{40308743-199A-4012-8F86-69C34CD0AAEC}" dt="2024-10-22T16:18:04.301" v="15" actId="47"/>
        <pc:sldMkLst>
          <pc:docMk/>
          <pc:sldMk cId="644616599" sldId="512"/>
        </pc:sldMkLst>
      </pc:sldChg>
      <pc:sldChg chg="modSp new mod">
        <pc:chgData name="Christopher Soran" userId="7cb0f6d7-a7f2-46f2-9367-9660ffd42908" providerId="ADAL" clId="{40308743-199A-4012-8F86-69C34CD0AAEC}" dt="2024-10-22T16:21:00.554" v="166" actId="20577"/>
        <pc:sldMkLst>
          <pc:docMk/>
          <pc:sldMk cId="1421077043" sldId="516"/>
        </pc:sldMkLst>
        <pc:spChg chg="mod">
          <ac:chgData name="Christopher Soran" userId="7cb0f6d7-a7f2-46f2-9367-9660ffd42908" providerId="ADAL" clId="{40308743-199A-4012-8F86-69C34CD0AAEC}" dt="2024-10-22T16:18:18.815" v="43" actId="20577"/>
          <ac:spMkLst>
            <pc:docMk/>
            <pc:sldMk cId="1421077043" sldId="516"/>
            <ac:spMk id="2" creationId="{84E25837-9950-DA96-4216-D305B56AA6B1}"/>
          </ac:spMkLst>
        </pc:spChg>
        <pc:spChg chg="mod">
          <ac:chgData name="Christopher Soran" userId="7cb0f6d7-a7f2-46f2-9367-9660ffd42908" providerId="ADAL" clId="{40308743-199A-4012-8F86-69C34CD0AAEC}" dt="2024-10-22T16:21:00.554" v="166" actId="20577"/>
          <ac:spMkLst>
            <pc:docMk/>
            <pc:sldMk cId="1421077043" sldId="516"/>
            <ac:spMk id="3" creationId="{A90F35E4-C7C6-AA1B-A101-6187EA76E01D}"/>
          </ac:spMkLst>
        </pc:spChg>
      </pc:sldChg>
      <pc:sldChg chg="modSp new mod">
        <pc:chgData name="Christopher Soran" userId="7cb0f6d7-a7f2-46f2-9367-9660ffd42908" providerId="ADAL" clId="{40308743-199A-4012-8F86-69C34CD0AAEC}" dt="2024-10-22T16:28:42.583" v="292" actId="20577"/>
        <pc:sldMkLst>
          <pc:docMk/>
          <pc:sldMk cId="2637849495" sldId="517"/>
        </pc:sldMkLst>
        <pc:spChg chg="mod">
          <ac:chgData name="Christopher Soran" userId="7cb0f6d7-a7f2-46f2-9367-9660ffd42908" providerId="ADAL" clId="{40308743-199A-4012-8F86-69C34CD0AAEC}" dt="2024-10-22T16:27:15.651" v="218" actId="20577"/>
          <ac:spMkLst>
            <pc:docMk/>
            <pc:sldMk cId="2637849495" sldId="517"/>
            <ac:spMk id="2" creationId="{4C105D46-6016-A679-7210-4FFE0D4401B8}"/>
          </ac:spMkLst>
        </pc:spChg>
        <pc:spChg chg="mod">
          <ac:chgData name="Christopher Soran" userId="7cb0f6d7-a7f2-46f2-9367-9660ffd42908" providerId="ADAL" clId="{40308743-199A-4012-8F86-69C34CD0AAEC}" dt="2024-10-22T16:28:42.583" v="292" actId="20577"/>
          <ac:spMkLst>
            <pc:docMk/>
            <pc:sldMk cId="2637849495" sldId="517"/>
            <ac:spMk id="3" creationId="{E47BC6E8-EA2A-0EF0-544F-E3813B8A50B0}"/>
          </ac:spMkLst>
        </pc:spChg>
      </pc:sldChg>
      <pc:sldChg chg="modSp new mod">
        <pc:chgData name="Christopher Soran" userId="7cb0f6d7-a7f2-46f2-9367-9660ffd42908" providerId="ADAL" clId="{40308743-199A-4012-8F86-69C34CD0AAEC}" dt="2024-10-22T16:47:41.007" v="326" actId="20577"/>
        <pc:sldMkLst>
          <pc:docMk/>
          <pc:sldMk cId="665555503" sldId="518"/>
        </pc:sldMkLst>
        <pc:spChg chg="mod">
          <ac:chgData name="Christopher Soran" userId="7cb0f6d7-a7f2-46f2-9367-9660ffd42908" providerId="ADAL" clId="{40308743-199A-4012-8F86-69C34CD0AAEC}" dt="2024-10-22T16:46:54.778" v="298" actId="20577"/>
          <ac:spMkLst>
            <pc:docMk/>
            <pc:sldMk cId="665555503" sldId="518"/>
            <ac:spMk id="2" creationId="{71D182F5-0189-2826-1BE3-EB6A4EE03628}"/>
          </ac:spMkLst>
        </pc:spChg>
        <pc:spChg chg="mod">
          <ac:chgData name="Christopher Soran" userId="7cb0f6d7-a7f2-46f2-9367-9660ffd42908" providerId="ADAL" clId="{40308743-199A-4012-8F86-69C34CD0AAEC}" dt="2024-10-22T16:47:41.007" v="326" actId="20577"/>
          <ac:spMkLst>
            <pc:docMk/>
            <pc:sldMk cId="665555503" sldId="518"/>
            <ac:spMk id="3" creationId="{8CD2FBE0-2474-CA31-A627-51A2D828BED5}"/>
          </ac:spMkLst>
        </pc:spChg>
      </pc:sldChg>
      <pc:sldChg chg="modSp mod">
        <pc:chgData name="Christopher Soran" userId="7cb0f6d7-a7f2-46f2-9367-9660ffd42908" providerId="ADAL" clId="{40308743-199A-4012-8F86-69C34CD0AAEC}" dt="2024-11-07T22:27:50.720" v="534" actId="403"/>
        <pc:sldMkLst>
          <pc:docMk/>
          <pc:sldMk cId="3360314659" sldId="518"/>
        </pc:sldMkLst>
        <pc:spChg chg="mod">
          <ac:chgData name="Christopher Soran" userId="7cb0f6d7-a7f2-46f2-9367-9660ffd42908" providerId="ADAL" clId="{40308743-199A-4012-8F86-69C34CD0AAEC}" dt="2024-11-07T22:27:50.720" v="534" actId="403"/>
          <ac:spMkLst>
            <pc:docMk/>
            <pc:sldMk cId="3360314659" sldId="518"/>
            <ac:spMk id="4" creationId="{7531F117-7E14-5D7C-4689-1F918E7A4BF2}"/>
          </ac:spMkLst>
        </pc:spChg>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pChg chg="mod">
          <ac:chgData name="Christopher Soran" userId="7cb0f6d7-a7f2-46f2-9367-9660ffd42908" providerId="ADAL" clId="{933C5345-4721-4188-BCFC-EC56A6B47AE5}" dt="2024-03-04T18:28:39.517" v="6" actId="20577"/>
          <ac:spMkLst>
            <pc:docMk/>
            <pc:sldMk cId="0" sldId="256"/>
            <ac:spMk id="109" creationId="{00000000-0000-0000-0000-000000000000}"/>
          </ac:spMkLst>
        </pc:spChg>
      </pc:sldChg>
      <pc:sldChg chg="modSp mod">
        <pc:chgData name="Christopher Soran" userId="7cb0f6d7-a7f2-46f2-9367-9660ffd42908" providerId="ADAL" clId="{933C5345-4721-4188-BCFC-EC56A6B47AE5}" dt="2024-03-07T19:28:38.229" v="64" actId="20577"/>
        <pc:sldMkLst>
          <pc:docMk/>
          <pc:sldMk cId="0" sldId="268"/>
        </pc:sldMkLst>
        <pc:spChg chg="mod">
          <ac:chgData name="Christopher Soran" userId="7cb0f6d7-a7f2-46f2-9367-9660ffd42908" providerId="ADAL" clId="{933C5345-4721-4188-BCFC-EC56A6B47AE5}" dt="2024-03-07T19:28:38.229" v="64" actId="20577"/>
          <ac:spMkLst>
            <pc:docMk/>
            <pc:sldMk cId="0" sldId="268"/>
            <ac:spMk id="201" creationId="{00000000-0000-0000-0000-000000000000}"/>
          </ac:spMkLst>
        </pc:spChg>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pChg chg="mod">
          <ac:chgData name="Christopher Soran" userId="7cb0f6d7-a7f2-46f2-9367-9660ffd42908" providerId="ADAL" clId="{933C5345-4721-4188-BCFC-EC56A6B47AE5}" dt="2024-03-04T18:34:38.649" v="56" actId="20577"/>
          <ac:spMkLst>
            <pc:docMk/>
            <pc:sldMk cId="2089161767" sldId="283"/>
            <ac:spMk id="3" creationId="{CFA84D82-594D-EC6E-DD8F-528E633EA016}"/>
          </ac:spMkLst>
        </pc:spChg>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pChg chg="mod">
          <ac:chgData name="Christopher Soran" userId="7cb0f6d7-a7f2-46f2-9367-9660ffd42908" providerId="ADAL" clId="{933C5345-4721-4188-BCFC-EC56A6B47AE5}" dt="2024-03-07T19:38:19.302" v="141" actId="20577"/>
          <ac:spMkLst>
            <pc:docMk/>
            <pc:sldMk cId="2575123779" sldId="509"/>
            <ac:spMk id="223" creationId="{00000000-0000-0000-0000-000000000000}"/>
          </ac:spMkLst>
        </pc:spChg>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pChg chg="mod">
          <ac:chgData name="Christopher Soran" userId="7cb0f6d7-a7f2-46f2-9367-9660ffd42908" providerId="ADAL" clId="{933C5345-4721-4188-BCFC-EC56A6B47AE5}" dt="2024-03-07T19:39:11.835" v="178" actId="313"/>
          <ac:spMkLst>
            <pc:docMk/>
            <pc:sldMk cId="2086141887" sldId="511"/>
            <ac:spMk id="2" creationId="{D5E507A8-D11A-B030-5B05-142C65FF22DA}"/>
          </ac:spMkLst>
        </pc:spChg>
        <pc:spChg chg="mod">
          <ac:chgData name="Christopher Soran" userId="7cb0f6d7-a7f2-46f2-9367-9660ffd42908" providerId="ADAL" clId="{933C5345-4721-4188-BCFC-EC56A6B47AE5}" dt="2024-03-07T19:38:26.718" v="142" actId="20577"/>
          <ac:spMkLst>
            <pc:docMk/>
            <pc:sldMk cId="2086141887" sldId="511"/>
            <ac:spMk id="3" creationId="{194E11CB-E2FD-85E0-7FBF-5900B5DC7E9A}"/>
          </ac:spMkLst>
        </pc:spChg>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3-13T23:16:22.429" v="6" actId="20577"/>
        <pc:sldMkLst>
          <pc:docMk/>
          <pc:sldMk cId="0" sldId="256"/>
        </pc:sldMkLst>
        <pc:spChg chg="mod">
          <ac:chgData name="Christopher Soran" userId="7cb0f6d7-a7f2-46f2-9367-9660ffd42908" providerId="ADAL" clId="{0135D686-C84B-4C10-AA75-C39A12703E7D}" dt="2024-03-13T23:16:22.429" v="6" actId="20577"/>
          <ac:spMkLst>
            <pc:docMk/>
            <pc:sldMk cId="0" sldId="256"/>
            <ac:spMk id="109" creationId="{00000000-0000-0000-0000-000000000000}"/>
          </ac:spMkLst>
        </pc:spChg>
      </pc:sldChg>
      <pc:sldChg chg="modSp mod">
        <pc:chgData name="Christopher Soran" userId="7cb0f6d7-a7f2-46f2-9367-9660ffd42908" providerId="ADAL" clId="{0135D686-C84B-4C10-AA75-C39A12703E7D}" dt="2024-04-05T18:10:23.631" v="931" actId="20577"/>
        <pc:sldMkLst>
          <pc:docMk/>
          <pc:sldMk cId="0" sldId="257"/>
        </pc:sldMkLst>
        <pc:spChg chg="mod">
          <ac:chgData name="Christopher Soran" userId="7cb0f6d7-a7f2-46f2-9367-9660ffd42908" providerId="ADAL" clId="{0135D686-C84B-4C10-AA75-C39A12703E7D}" dt="2024-04-05T18:10:23.631" v="931" actId="20577"/>
          <ac:spMkLst>
            <pc:docMk/>
            <pc:sldMk cId="0" sldId="257"/>
            <ac:spMk id="116" creationId="{00000000-0000-0000-0000-000000000000}"/>
          </ac:spMkLst>
        </pc:spChg>
      </pc:sldChg>
      <pc:sldChg chg="modSp mod">
        <pc:chgData name="Christopher Soran" userId="7cb0f6d7-a7f2-46f2-9367-9660ffd42908" providerId="ADAL" clId="{0135D686-C84B-4C10-AA75-C39A12703E7D}" dt="2024-03-13T23:16:42.743" v="12" actId="20577"/>
        <pc:sldMkLst>
          <pc:docMk/>
          <pc:sldMk cId="0" sldId="268"/>
        </pc:sldMkLst>
        <pc:spChg chg="mod">
          <ac:chgData name="Christopher Soran" userId="7cb0f6d7-a7f2-46f2-9367-9660ffd42908" providerId="ADAL" clId="{0135D686-C84B-4C10-AA75-C39A12703E7D}" dt="2024-03-13T23:16:42.743" v="12" actId="20577"/>
          <ac:spMkLst>
            <pc:docMk/>
            <pc:sldMk cId="0" sldId="268"/>
            <ac:spMk id="201" creationId="{00000000-0000-0000-0000-000000000000}"/>
          </ac:spMkLst>
        </pc:spChg>
      </pc:sldChg>
      <pc:sldChg chg="modSp mod">
        <pc:chgData name="Christopher Soran" userId="7cb0f6d7-a7f2-46f2-9367-9660ffd42908" providerId="ADAL" clId="{0135D686-C84B-4C10-AA75-C39A12703E7D}" dt="2024-03-15T22:43:40.541" v="765" actId="255"/>
        <pc:sldMkLst>
          <pc:docMk/>
          <pc:sldMk cId="0" sldId="270"/>
        </pc:sldMkLst>
        <pc:spChg chg="mod">
          <ac:chgData name="Christopher Soran" userId="7cb0f6d7-a7f2-46f2-9367-9660ffd42908" providerId="ADAL" clId="{0135D686-C84B-4C10-AA75-C39A12703E7D}" dt="2024-03-15T22:43:40.541" v="765" actId="255"/>
          <ac:spMkLst>
            <pc:docMk/>
            <pc:sldMk cId="0" sldId="270"/>
            <ac:spMk id="216" creationId="{00000000-0000-0000-0000-000000000000}"/>
          </ac:spMkLst>
        </pc:spChg>
      </pc:sldChg>
      <pc:sldChg chg="modSp mod">
        <pc:chgData name="Christopher Soran" userId="7cb0f6d7-a7f2-46f2-9367-9660ffd42908" providerId="ADAL" clId="{0135D686-C84B-4C10-AA75-C39A12703E7D}" dt="2024-03-15T21:47:04.388" v="763" actId="403"/>
        <pc:sldMkLst>
          <pc:docMk/>
          <pc:sldMk cId="0" sldId="271"/>
        </pc:sldMkLst>
        <pc:spChg chg="mod">
          <ac:chgData name="Christopher Soran" userId="7cb0f6d7-a7f2-46f2-9367-9660ffd42908" providerId="ADAL" clId="{0135D686-C84B-4C10-AA75-C39A12703E7D}" dt="2024-03-15T21:47:04.388" v="763" actId="403"/>
          <ac:spMkLst>
            <pc:docMk/>
            <pc:sldMk cId="0" sldId="271"/>
            <ac:spMk id="223" creationId="{00000000-0000-0000-0000-000000000000}"/>
          </ac:spMkLst>
        </pc:spChg>
      </pc:sldChg>
      <pc:sldChg chg="modSp mod">
        <pc:chgData name="Christopher Soran" userId="7cb0f6d7-a7f2-46f2-9367-9660ffd42908" providerId="ADAL" clId="{0135D686-C84B-4C10-AA75-C39A12703E7D}" dt="2024-03-15T21:02:30.320" v="82" actId="20577"/>
        <pc:sldMkLst>
          <pc:docMk/>
          <pc:sldMk cId="0" sldId="272"/>
        </pc:sldMkLst>
        <pc:spChg chg="mod">
          <ac:chgData name="Christopher Soran" userId="7cb0f6d7-a7f2-46f2-9367-9660ffd42908" providerId="ADAL" clId="{0135D686-C84B-4C10-AA75-C39A12703E7D}" dt="2024-03-15T21:02:30.320" v="82" actId="20577"/>
          <ac:spMkLst>
            <pc:docMk/>
            <pc:sldMk cId="0" sldId="272"/>
            <ac:spMk id="230" creationId="{00000000-0000-0000-0000-000000000000}"/>
          </ac:spMkLst>
        </pc:spChg>
      </pc:sldChg>
      <pc:sldChg chg="modSp mod">
        <pc:chgData name="Christopher Soran" userId="7cb0f6d7-a7f2-46f2-9367-9660ffd42908" providerId="ADAL" clId="{0135D686-C84B-4C10-AA75-C39A12703E7D}" dt="2024-04-05T18:02:37.075" v="911" actId="20577"/>
        <pc:sldMkLst>
          <pc:docMk/>
          <pc:sldMk cId="0" sldId="273"/>
        </pc:sldMkLst>
        <pc:spChg chg="mod">
          <ac:chgData name="Christopher Soran" userId="7cb0f6d7-a7f2-46f2-9367-9660ffd42908" providerId="ADAL" clId="{0135D686-C84B-4C10-AA75-C39A12703E7D}" dt="2024-04-05T18:02:37.075" v="911" actId="20577"/>
          <ac:spMkLst>
            <pc:docMk/>
            <pc:sldMk cId="0" sldId="273"/>
            <ac:spMk id="237" creationId="{00000000-0000-0000-0000-000000000000}"/>
          </ac:spMkLst>
        </pc:spChg>
      </pc:sldChg>
      <pc:sldChg chg="modSp mod">
        <pc:chgData name="Christopher Soran" userId="7cb0f6d7-a7f2-46f2-9367-9660ffd42908" providerId="ADAL" clId="{0135D686-C84B-4C10-AA75-C39A12703E7D}" dt="2024-04-05T17:41:10.269" v="809" actId="403"/>
        <pc:sldMkLst>
          <pc:docMk/>
          <pc:sldMk cId="0" sldId="275"/>
        </pc:sldMkLst>
        <pc:spChg chg="mod">
          <ac:chgData name="Christopher Soran" userId="7cb0f6d7-a7f2-46f2-9367-9660ffd42908" providerId="ADAL" clId="{0135D686-C84B-4C10-AA75-C39A12703E7D}" dt="2024-04-05T17:41:10.269" v="809" actId="403"/>
          <ac:spMkLst>
            <pc:docMk/>
            <pc:sldMk cId="0" sldId="275"/>
            <ac:spMk id="253" creationId="{00000000-0000-0000-0000-000000000000}"/>
          </ac:spMkLst>
        </pc:spChg>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pChg chg="mod">
          <ac:chgData name="Christopher Soran" userId="7cb0f6d7-a7f2-46f2-9367-9660ffd42908" providerId="ADAL" clId="{0135D686-C84B-4C10-AA75-C39A12703E7D}" dt="2024-03-15T21:47:10.417" v="764" actId="255"/>
          <ac:spMkLst>
            <pc:docMk/>
            <pc:sldMk cId="2575123779" sldId="509"/>
            <ac:spMk id="223" creationId="{00000000-0000-0000-0000-000000000000}"/>
          </ac:spMkLst>
        </pc:spChg>
      </pc:sldChg>
      <pc:sldChg chg="modSp new mod">
        <pc:chgData name="Christopher Soran" userId="7cb0f6d7-a7f2-46f2-9367-9660ffd42908" providerId="ADAL" clId="{0135D686-C84B-4C10-AA75-C39A12703E7D}" dt="2024-04-05T18:12:06.618" v="1135" actId="403"/>
        <pc:sldMkLst>
          <pc:docMk/>
          <pc:sldMk cId="198726438" sldId="510"/>
        </pc:sldMkLst>
        <pc:spChg chg="mod">
          <ac:chgData name="Christopher Soran" userId="7cb0f6d7-a7f2-46f2-9367-9660ffd42908" providerId="ADAL" clId="{0135D686-C84B-4C10-AA75-C39A12703E7D}" dt="2024-03-15T21:04:27.201" v="239" actId="20577"/>
          <ac:spMkLst>
            <pc:docMk/>
            <pc:sldMk cId="198726438" sldId="510"/>
            <ac:spMk id="2" creationId="{2F40CBFC-BC0E-956B-678F-517C81A6F415}"/>
          </ac:spMkLst>
        </pc:spChg>
        <pc:spChg chg="mod">
          <ac:chgData name="Christopher Soran" userId="7cb0f6d7-a7f2-46f2-9367-9660ffd42908" providerId="ADAL" clId="{0135D686-C84B-4C10-AA75-C39A12703E7D}" dt="2024-04-05T18:12:06.618" v="1135" actId="403"/>
          <ac:spMkLst>
            <pc:docMk/>
            <pc:sldMk cId="198726438" sldId="510"/>
            <ac:spMk id="3" creationId="{6D3D5C4E-6CA4-3B26-0004-947C4FC57E2D}"/>
          </ac:spMkLst>
        </pc:spChg>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pChg chg="mod">
          <ac:chgData name="Christopher Soran" userId="7cb0f6d7-a7f2-46f2-9367-9660ffd42908" providerId="ADAL" clId="{0135D686-C84B-4C10-AA75-C39A12703E7D}" dt="2024-03-15T21:10:49.328" v="255" actId="20577"/>
          <ac:spMkLst>
            <pc:docMk/>
            <pc:sldMk cId="2254473916" sldId="511"/>
            <ac:spMk id="2" creationId="{42327434-ABEE-5079-2F9C-BCC281438114}"/>
          </ac:spMkLst>
        </pc:spChg>
        <pc:spChg chg="mod">
          <ac:chgData name="Christopher Soran" userId="7cb0f6d7-a7f2-46f2-9367-9660ffd42908" providerId="ADAL" clId="{0135D686-C84B-4C10-AA75-C39A12703E7D}" dt="2024-03-15T21:18:01.889" v="577" actId="11"/>
          <ac:spMkLst>
            <pc:docMk/>
            <pc:sldMk cId="2254473916" sldId="511"/>
            <ac:spMk id="3" creationId="{7E549B13-354A-0293-C713-A1CEAE095821}"/>
          </ac:spMkLst>
        </pc:spChg>
      </pc:sldChg>
      <pc:sldChg chg="modSp new mod">
        <pc:chgData name="Christopher Soran" userId="7cb0f6d7-a7f2-46f2-9367-9660ffd42908" providerId="ADAL" clId="{0135D686-C84B-4C10-AA75-C39A12703E7D}" dt="2024-04-05T18:11:59.002" v="1133" actId="404"/>
        <pc:sldMkLst>
          <pc:docMk/>
          <pc:sldMk cId="2294488113" sldId="512"/>
        </pc:sldMkLst>
        <pc:spChg chg="mod">
          <ac:chgData name="Christopher Soran" userId="7cb0f6d7-a7f2-46f2-9367-9660ffd42908" providerId="ADAL" clId="{0135D686-C84B-4C10-AA75-C39A12703E7D}" dt="2024-03-15T21:24:50.575" v="759" actId="20577"/>
          <ac:spMkLst>
            <pc:docMk/>
            <pc:sldMk cId="2294488113" sldId="512"/>
            <ac:spMk id="2" creationId="{9C4D7E18-C575-19E2-4C01-9403B8B7F9E0}"/>
          </ac:spMkLst>
        </pc:spChg>
        <pc:spChg chg="mod">
          <ac:chgData name="Christopher Soran" userId="7cb0f6d7-a7f2-46f2-9367-9660ffd42908" providerId="ADAL" clId="{0135D686-C84B-4C10-AA75-C39A12703E7D}" dt="2024-04-05T18:11:59.002" v="1133" actId="404"/>
          <ac:spMkLst>
            <pc:docMk/>
            <pc:sldMk cId="2294488113" sldId="512"/>
            <ac:spMk id="3" creationId="{6F489D58-194A-854A-714F-276F3966546C}"/>
          </ac:spMkLst>
        </pc:spChg>
      </pc:sldChg>
      <pc:sldChg chg="modSp new mod">
        <pc:chgData name="Christopher Soran" userId="7cb0f6d7-a7f2-46f2-9367-9660ffd42908" providerId="ADAL" clId="{0135D686-C84B-4C10-AA75-C39A12703E7D}" dt="2024-04-09T17:39:06.755" v="1145" actId="20577"/>
        <pc:sldMkLst>
          <pc:docMk/>
          <pc:sldMk cId="2367688744" sldId="513"/>
        </pc:sldMkLst>
        <pc:spChg chg="mod">
          <ac:chgData name="Christopher Soran" userId="7cb0f6d7-a7f2-46f2-9367-9660ffd42908" providerId="ADAL" clId="{0135D686-C84B-4C10-AA75-C39A12703E7D}" dt="2024-04-05T18:10:33.457" v="951" actId="20577"/>
          <ac:spMkLst>
            <pc:docMk/>
            <pc:sldMk cId="2367688744" sldId="513"/>
            <ac:spMk id="2" creationId="{C24D3981-922A-3EA7-C06F-BEF0B80BEF1C}"/>
          </ac:spMkLst>
        </pc:spChg>
        <pc:spChg chg="mod">
          <ac:chgData name="Christopher Soran" userId="7cb0f6d7-a7f2-46f2-9367-9660ffd42908" providerId="ADAL" clId="{0135D686-C84B-4C10-AA75-C39A12703E7D}" dt="2024-04-09T17:39:06.755" v="1145" actId="20577"/>
          <ac:spMkLst>
            <pc:docMk/>
            <pc:sldMk cId="2367688744" sldId="513"/>
            <ac:spMk id="3" creationId="{FB4EDF5D-7E23-1C88-8308-5AA1BE5F9EA6}"/>
          </ac:spMkLst>
        </pc:spChg>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10T18:06:16.566" v="432" actId="20577"/>
        <pc:sldMkLst>
          <pc:docMk/>
          <pc:sldMk cId="0" sldId="270"/>
        </pc:sldMkLst>
        <pc:spChg chg="mod">
          <ac:chgData name="Christopher Soran" userId="7cb0f6d7-a7f2-46f2-9367-9660ffd42908" providerId="ADAL" clId="{CEFC1925-A6B5-4887-90B6-5BA580C00B9D}" dt="2024-06-10T18:06:16.566" v="432" actId="20577"/>
          <ac:spMkLst>
            <pc:docMk/>
            <pc:sldMk cId="0" sldId="270"/>
            <ac:spMk id="216" creationId="{00000000-0000-0000-0000-000000000000}"/>
          </ac:spMkLst>
        </pc:spChg>
      </pc:sldChg>
      <pc:sldChg chg="modSp mod">
        <pc:chgData name="Christopher Soran" userId="7cb0f6d7-a7f2-46f2-9367-9660ffd42908" providerId="ADAL" clId="{CEFC1925-A6B5-4887-90B6-5BA580C00B9D}" dt="2024-06-10T17:52:28.643" v="232" actId="20577"/>
        <pc:sldMkLst>
          <pc:docMk/>
          <pc:sldMk cId="0" sldId="271"/>
        </pc:sldMkLst>
        <pc:spChg chg="mod">
          <ac:chgData name="Christopher Soran" userId="7cb0f6d7-a7f2-46f2-9367-9660ffd42908" providerId="ADAL" clId="{CEFC1925-A6B5-4887-90B6-5BA580C00B9D}" dt="2024-06-10T17:52:28.643" v="232" actId="20577"/>
          <ac:spMkLst>
            <pc:docMk/>
            <pc:sldMk cId="0" sldId="271"/>
            <ac:spMk id="223" creationId="{00000000-0000-0000-0000-000000000000}"/>
          </ac:spMkLst>
        </pc:spChg>
      </pc:sldChg>
      <pc:sldChg chg="modSp mod">
        <pc:chgData name="Christopher Soran" userId="7cb0f6d7-a7f2-46f2-9367-9660ffd42908" providerId="ADAL" clId="{CEFC1925-A6B5-4887-90B6-5BA580C00B9D}" dt="2024-06-10T17:50:49.871" v="200" actId="20577"/>
        <pc:sldMkLst>
          <pc:docMk/>
          <pc:sldMk cId="2575123779" sldId="509"/>
        </pc:sldMkLst>
        <pc:spChg chg="mod">
          <ac:chgData name="Christopher Soran" userId="7cb0f6d7-a7f2-46f2-9367-9660ffd42908" providerId="ADAL" clId="{CEFC1925-A6B5-4887-90B6-5BA580C00B9D}" dt="2024-06-10T17:50:49.871" v="200" actId="20577"/>
          <ac:spMkLst>
            <pc:docMk/>
            <pc:sldMk cId="2575123779" sldId="509"/>
            <ac:spMk id="223" creationId="{00000000-0000-0000-0000-000000000000}"/>
          </ac:spMkLst>
        </pc:spChg>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pChg chg="mod">
          <ac:chgData name="Christopher Soran" userId="7cb0f6d7-a7f2-46f2-9367-9660ffd42908" providerId="ADAL" clId="{CEFC1925-A6B5-4887-90B6-5BA580C00B9D}" dt="2024-06-10T17:58:43.552" v="404" actId="20577"/>
          <ac:spMkLst>
            <pc:docMk/>
            <pc:sldMk cId="723353277" sldId="514"/>
            <ac:spMk id="3" creationId="{451F787A-C11A-5446-2435-415131DC4EF6}"/>
          </ac:spMkLst>
        </pc:spChg>
      </pc:sldChg>
      <pc:sldChg chg="modSp new mod">
        <pc:chgData name="Christopher Soran" userId="7cb0f6d7-a7f2-46f2-9367-9660ffd42908" providerId="ADAL" clId="{CEFC1925-A6B5-4887-90B6-5BA580C00B9D}" dt="2024-06-10T18:28:38.267" v="538" actId="403"/>
        <pc:sldMkLst>
          <pc:docMk/>
          <pc:sldMk cId="3259264962" sldId="516"/>
        </pc:sldMkLst>
        <pc:spChg chg="mod">
          <ac:chgData name="Christopher Soran" userId="7cb0f6d7-a7f2-46f2-9367-9660ffd42908" providerId="ADAL" clId="{CEFC1925-A6B5-4887-90B6-5BA580C00B9D}" dt="2024-06-10T17:52:40.810" v="271" actId="20577"/>
          <ac:spMkLst>
            <pc:docMk/>
            <pc:sldMk cId="3259264962" sldId="516"/>
            <ac:spMk id="2" creationId="{7D80068C-181C-1785-989F-F96E9111470D}"/>
          </ac:spMkLst>
        </pc:spChg>
        <pc:spChg chg="mod">
          <ac:chgData name="Christopher Soran" userId="7cb0f6d7-a7f2-46f2-9367-9660ffd42908" providerId="ADAL" clId="{CEFC1925-A6B5-4887-90B6-5BA580C00B9D}" dt="2024-06-10T18:28:38.267" v="538" actId="403"/>
          <ac:spMkLst>
            <pc:docMk/>
            <pc:sldMk cId="3259264962" sldId="516"/>
            <ac:spMk id="3" creationId="{6F551455-CA09-7BDD-23BC-F6DFFF48B27E}"/>
          </ac:spMkLst>
        </pc:spChg>
      </pc:sldChg>
      <pc:sldChg chg="modSp new mod">
        <pc:chgData name="Christopher Soran" userId="7cb0f6d7-a7f2-46f2-9367-9660ffd42908" providerId="ADAL" clId="{CEFC1925-A6B5-4887-90B6-5BA580C00B9D}" dt="2024-06-10T18:13:11.858" v="532" actId="20577"/>
        <pc:sldMkLst>
          <pc:docMk/>
          <pc:sldMk cId="751471729" sldId="517"/>
        </pc:sldMkLst>
        <pc:spChg chg="mod">
          <ac:chgData name="Christopher Soran" userId="7cb0f6d7-a7f2-46f2-9367-9660ffd42908" providerId="ADAL" clId="{CEFC1925-A6B5-4887-90B6-5BA580C00B9D}" dt="2024-06-10T18:12:47.543" v="472" actId="20577"/>
          <ac:spMkLst>
            <pc:docMk/>
            <pc:sldMk cId="751471729" sldId="517"/>
            <ac:spMk id="2" creationId="{E983B610-8718-509D-EA21-EDDB417D467C}"/>
          </ac:spMkLst>
        </pc:spChg>
        <pc:spChg chg="mod">
          <ac:chgData name="Christopher Soran" userId="7cb0f6d7-a7f2-46f2-9367-9660ffd42908" providerId="ADAL" clId="{CEFC1925-A6B5-4887-90B6-5BA580C00B9D}" dt="2024-06-10T18:13:11.858" v="532" actId="20577"/>
          <ac:spMkLst>
            <pc:docMk/>
            <pc:sldMk cId="751471729" sldId="517"/>
            <ac:spMk id="3" creationId="{E15BD1B3-142B-3612-DD26-575FB95493A8}"/>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7-09T16:48:22.961" v="373" actId="6549"/>
        <pc:sldMkLst>
          <pc:docMk/>
          <pc:sldMk cId="0" sldId="273"/>
        </pc:sldMkLst>
        <pc:spChg chg="mod">
          <ac:chgData name="Christopher Soran" userId="7cb0f6d7-a7f2-46f2-9367-9660ffd42908" providerId="ADAL" clId="{C82BACE9-66BB-466E-9677-B5F6A092DF57}" dt="2024-07-09T16:48:22.961" v="373" actId="6549"/>
          <ac:spMkLst>
            <pc:docMk/>
            <pc:sldMk cId="0" sldId="273"/>
            <ac:spMk id="237" creationId="{00000000-0000-0000-0000-000000000000}"/>
          </ac:spMkLst>
        </pc:spChg>
      </pc:sldChg>
      <pc:sldChg chg="modSp new mod ord">
        <pc:chgData name="Christopher Soran" userId="7cb0f6d7-a7f2-46f2-9367-9660ffd42908" providerId="ADAL" clId="{C82BACE9-66BB-466E-9677-B5F6A092DF57}" dt="2024-07-09T16:20:11.175" v="342" actId="403"/>
        <pc:sldMkLst>
          <pc:docMk/>
          <pc:sldMk cId="2466628776" sldId="510"/>
        </pc:sldMkLst>
        <pc:spChg chg="mod">
          <ac:chgData name="Christopher Soran" userId="7cb0f6d7-a7f2-46f2-9367-9660ffd42908" providerId="ADAL" clId="{C82BACE9-66BB-466E-9677-B5F6A092DF57}" dt="2024-07-01T22:24:53.568" v="47" actId="20577"/>
          <ac:spMkLst>
            <pc:docMk/>
            <pc:sldMk cId="2466628776" sldId="510"/>
            <ac:spMk id="2" creationId="{8B66526A-AC1F-D02D-7A06-F5E4B9816722}"/>
          </ac:spMkLst>
        </pc:spChg>
        <pc:spChg chg="mod">
          <ac:chgData name="Christopher Soran" userId="7cb0f6d7-a7f2-46f2-9367-9660ffd42908" providerId="ADAL" clId="{C82BACE9-66BB-466E-9677-B5F6A092DF57}" dt="2024-07-09T16:20:11.175" v="342" actId="403"/>
          <ac:spMkLst>
            <pc:docMk/>
            <pc:sldMk cId="2466628776" sldId="510"/>
            <ac:spMk id="3" creationId="{DDBA24FA-580B-DB29-5B1A-6F1B42615F8C}"/>
          </ac:spMkLst>
        </pc:spChg>
      </pc:sldChg>
      <pc:sldChg chg="modSp new mod">
        <pc:chgData name="Christopher Soran" userId="7cb0f6d7-a7f2-46f2-9367-9660ffd42908" providerId="ADAL" clId="{C82BACE9-66BB-466E-9677-B5F6A092DF57}" dt="2024-07-02T18:28:46.072" v="300" actId="20577"/>
        <pc:sldMkLst>
          <pc:docMk/>
          <pc:sldMk cId="3747221640" sldId="511"/>
        </pc:sldMkLst>
        <pc:spChg chg="mod">
          <ac:chgData name="Christopher Soran" userId="7cb0f6d7-a7f2-46f2-9367-9660ffd42908" providerId="ADAL" clId="{C82BACE9-66BB-466E-9677-B5F6A092DF57}" dt="2024-07-02T18:28:21.799" v="274" actId="20577"/>
          <ac:spMkLst>
            <pc:docMk/>
            <pc:sldMk cId="3747221640" sldId="511"/>
            <ac:spMk id="2" creationId="{ABB1A657-A4E7-071B-BD44-3335B095D635}"/>
          </ac:spMkLst>
        </pc:spChg>
        <pc:spChg chg="mod">
          <ac:chgData name="Christopher Soran" userId="7cb0f6d7-a7f2-46f2-9367-9660ffd42908" providerId="ADAL" clId="{C82BACE9-66BB-466E-9677-B5F6A092DF57}" dt="2024-07-02T18:28:46.072" v="300" actId="20577"/>
          <ac:spMkLst>
            <pc:docMk/>
            <pc:sldMk cId="3747221640" sldId="511"/>
            <ac:spMk id="3" creationId="{367BFA11-30C0-FF8C-8814-E74899E0D96C}"/>
          </ac:spMkLst>
        </pc:spChg>
      </pc:sldChg>
      <pc:sldChg chg="modSp new del mod">
        <pc:chgData name="Christopher Soran" userId="7cb0f6d7-a7f2-46f2-9367-9660ffd42908" providerId="ADAL" clId="{C82BACE9-66BB-466E-9677-B5F6A092DF57}" dt="2024-07-03T22:12:09.756" v="331" actId="47"/>
        <pc:sldMkLst>
          <pc:docMk/>
          <pc:sldMk cId="80418602" sldId="512"/>
        </pc:sldMkLst>
        <pc:spChg chg="mod">
          <ac:chgData name="Christopher Soran" userId="7cb0f6d7-a7f2-46f2-9367-9660ffd42908" providerId="ADAL" clId="{C82BACE9-66BB-466E-9677-B5F6A092DF57}" dt="2024-07-03T22:06:55.158" v="307" actId="20577"/>
          <ac:spMkLst>
            <pc:docMk/>
            <pc:sldMk cId="80418602" sldId="512"/>
            <ac:spMk id="2" creationId="{E9EB649A-D0F1-5C40-9236-6C1F176C81F0}"/>
          </ac:spMkLst>
        </pc:spChg>
        <pc:spChg chg="mod">
          <ac:chgData name="Christopher Soran" userId="7cb0f6d7-a7f2-46f2-9367-9660ffd42908" providerId="ADAL" clId="{C82BACE9-66BB-466E-9677-B5F6A092DF57}" dt="2024-07-03T22:11:49.757" v="316" actId="21"/>
          <ac:spMkLst>
            <pc:docMk/>
            <pc:sldMk cId="80418602" sldId="512"/>
            <ac:spMk id="3" creationId="{80D9FAED-4142-BF24-3079-85CA26FEB082}"/>
          </ac:spMkLst>
        </pc:spChg>
      </pc:sldChg>
      <pc:sldChg chg="modSp new mod">
        <pc:chgData name="Christopher Soran" userId="7cb0f6d7-a7f2-46f2-9367-9660ffd42908" providerId="ADAL" clId="{C82BACE9-66BB-466E-9677-B5F6A092DF57}" dt="2024-07-09T16:26:38.176" v="372" actId="20577"/>
        <pc:sldMkLst>
          <pc:docMk/>
          <pc:sldMk cId="761696814" sldId="513"/>
        </pc:sldMkLst>
        <pc:spChg chg="mod">
          <ac:chgData name="Christopher Soran" userId="7cb0f6d7-a7f2-46f2-9367-9660ffd42908" providerId="ADAL" clId="{C82BACE9-66BB-466E-9677-B5F6A092DF57}" dt="2024-07-03T22:12:03.223" v="330" actId="20577"/>
          <ac:spMkLst>
            <pc:docMk/>
            <pc:sldMk cId="761696814" sldId="513"/>
            <ac:spMk id="2" creationId="{4E890F5A-6200-3968-8CB7-6F395E5C057B}"/>
          </ac:spMkLst>
        </pc:spChg>
        <pc:spChg chg="mod">
          <ac:chgData name="Christopher Soran" userId="7cb0f6d7-a7f2-46f2-9367-9660ffd42908" providerId="ADAL" clId="{C82BACE9-66BB-466E-9677-B5F6A092DF57}" dt="2024-07-09T16:26:38.176" v="372" actId="20577"/>
          <ac:spMkLst>
            <pc:docMk/>
            <pc:sldMk cId="761696814" sldId="513"/>
            <ac:spMk id="3" creationId="{E6C3544E-03B7-4FF2-36BD-3DAD318FC01B}"/>
          </ac:spMkLst>
        </pc:spChg>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7cb0f6d7-a7f2-46f2-9367-9660ffd42908" providerId="ADAL" clId="{F9CA277D-8D4F-4E7B-AAE4-9E5CADE3F422}"/>
    <pc:docChg chg="undo custSel delSld modSld">
      <pc:chgData name="Christopher Soran" userId="7cb0f6d7-a7f2-46f2-9367-9660ffd42908" providerId="ADAL" clId="{F9CA277D-8D4F-4E7B-AAE4-9E5CADE3F422}" dt="2024-12-07T00:08:33.385" v="103" actId="1076"/>
      <pc:docMkLst>
        <pc:docMk/>
      </pc:docMkLst>
      <pc:sldChg chg="del">
        <pc:chgData name="Christopher Soran" userId="7cb0f6d7-a7f2-46f2-9367-9660ffd42908" providerId="ADAL" clId="{F9CA277D-8D4F-4E7B-AAE4-9E5CADE3F422}" dt="2024-12-02T18:38:50.731" v="37" actId="47"/>
        <pc:sldMkLst>
          <pc:docMk/>
          <pc:sldMk cId="3747221640" sldId="511"/>
        </pc:sldMkLst>
      </pc:sldChg>
      <pc:sldChg chg="del">
        <pc:chgData name="Christopher Soran" userId="7cb0f6d7-a7f2-46f2-9367-9660ffd42908" providerId="ADAL" clId="{F9CA277D-8D4F-4E7B-AAE4-9E5CADE3F422}" dt="2024-12-02T18:38:50.731" v="37" actId="47"/>
        <pc:sldMkLst>
          <pc:docMk/>
          <pc:sldMk cId="3867345464" sldId="516"/>
        </pc:sldMkLst>
      </pc:sldChg>
      <pc:sldChg chg="del">
        <pc:chgData name="Christopher Soran" userId="7cb0f6d7-a7f2-46f2-9367-9660ffd42908" providerId="ADAL" clId="{F9CA277D-8D4F-4E7B-AAE4-9E5CADE3F422}" dt="2024-12-02T18:38:50.731" v="37" actId="47"/>
        <pc:sldMkLst>
          <pc:docMk/>
          <pc:sldMk cId="4226843910" sldId="517"/>
        </pc:sldMkLst>
      </pc:sldChg>
      <pc:sldChg chg="addSp delSp modSp mod">
        <pc:chgData name="Christopher Soran" userId="7cb0f6d7-a7f2-46f2-9367-9660ffd42908" providerId="ADAL" clId="{F9CA277D-8D4F-4E7B-AAE4-9E5CADE3F422}" dt="2024-12-07T00:08:33.385" v="103" actId="1076"/>
        <pc:sldMkLst>
          <pc:docMk/>
          <pc:sldMk cId="3360314659" sldId="518"/>
        </pc:sldMkLst>
        <pc:spChg chg="del">
          <ac:chgData name="Christopher Soran" userId="7cb0f6d7-a7f2-46f2-9367-9660ffd42908" providerId="ADAL" clId="{F9CA277D-8D4F-4E7B-AAE4-9E5CADE3F422}" dt="2024-12-02T18:39:13.010" v="42" actId="478"/>
          <ac:spMkLst>
            <pc:docMk/>
            <pc:sldMk cId="3360314659" sldId="518"/>
            <ac:spMk id="4" creationId="{7531F117-7E14-5D7C-4689-1F918E7A4BF2}"/>
          </ac:spMkLst>
        </pc:spChg>
        <pc:spChg chg="add mod">
          <ac:chgData name="Christopher Soran" userId="7cb0f6d7-a7f2-46f2-9367-9660ffd42908" providerId="ADAL" clId="{F9CA277D-8D4F-4E7B-AAE4-9E5CADE3F422}" dt="2024-12-07T00:08:23.016" v="102" actId="20577"/>
          <ac:spMkLst>
            <pc:docMk/>
            <pc:sldMk cId="3360314659" sldId="518"/>
            <ac:spMk id="4" creationId="{A27573B8-7F63-ED29-09B3-C592B739C84E}"/>
          </ac:spMkLst>
        </pc:spChg>
        <pc:spChg chg="add del mod">
          <ac:chgData name="Christopher Soran" userId="7cb0f6d7-a7f2-46f2-9367-9660ffd42908" providerId="ADAL" clId="{F9CA277D-8D4F-4E7B-AAE4-9E5CADE3F422}" dt="2024-12-06T23:58:44.958" v="44" actId="478"/>
          <ac:spMkLst>
            <pc:docMk/>
            <pc:sldMk cId="3360314659" sldId="518"/>
            <ac:spMk id="5" creationId="{AE522725-A681-7244-03D8-F8782E294691}"/>
          </ac:spMkLst>
        </pc:spChg>
        <pc:spChg chg="mod">
          <ac:chgData name="Christopher Soran" userId="7cb0f6d7-a7f2-46f2-9367-9660ffd42908" providerId="ADAL" clId="{F9CA277D-8D4F-4E7B-AAE4-9E5CADE3F422}" dt="2024-12-06T23:59:30.889" v="50"/>
          <ac:spMkLst>
            <pc:docMk/>
            <pc:sldMk cId="3360314659" sldId="518"/>
            <ac:spMk id="115" creationId="{00000000-0000-0000-0000-000000000000}"/>
          </ac:spMkLst>
        </pc:spChg>
        <pc:graphicFrameChg chg="del">
          <ac:chgData name="Christopher Soran" userId="7cb0f6d7-a7f2-46f2-9367-9660ffd42908" providerId="ADAL" clId="{F9CA277D-8D4F-4E7B-AAE4-9E5CADE3F422}" dt="2024-12-02T18:38:58.565" v="39" actId="478"/>
          <ac:graphicFrameMkLst>
            <pc:docMk/>
            <pc:sldMk cId="3360314659" sldId="518"/>
            <ac:graphicFrameMk id="3" creationId="{A37C4245-E5CB-28F0-E0A5-FDC1AD95104C}"/>
          </ac:graphicFrameMkLst>
        </pc:graphicFrameChg>
        <pc:picChg chg="add mod">
          <ac:chgData name="Christopher Soran" userId="7cb0f6d7-a7f2-46f2-9367-9660ffd42908" providerId="ADAL" clId="{F9CA277D-8D4F-4E7B-AAE4-9E5CADE3F422}" dt="2024-12-07T00:08:33.385" v="103" actId="1076"/>
          <ac:picMkLst>
            <pc:docMk/>
            <pc:sldMk cId="3360314659" sldId="518"/>
            <ac:picMk id="3" creationId="{DA121B4B-F1A2-FFCA-B0E4-20E290AB38D0}"/>
          </ac:picMkLst>
        </pc:picChg>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pChg chg="mod">
          <ac:chgData name="Vicki Walton" userId="S::vwalton@sbctc.edu::4a47e920-51cf-4e5c-914d-05f966179767" providerId="AD" clId="Web-{6EB41179-21FF-2755-BF8C-98E282126C40}" dt="2024-03-04T18:44:20.945" v="4" actId="20577"/>
          <ac:spMkLst>
            <pc:docMk/>
            <pc:sldMk cId="0" sldId="257"/>
            <ac:spMk id="116" creationId="{00000000-0000-0000-0000-000000000000}"/>
          </ac:spMkLst>
        </pc:spChg>
      </pc:sldChg>
    </pc:docChg>
  </pc:docChgLst>
  <pc:docChgLst>
    <pc:chgData name="Padmaja Villalon" userId="S::pvillalon@sbctc.edu::18441a2b-a82c-41cb-bf1b-afcdf1cd6794" providerId="AD" clId="Web-{C94983D6-6ED9-60B5-54CF-35A46E84FBD2}"/>
    <pc:docChg chg="modSld">
      <pc:chgData name="Padmaja Villalon" userId="S::pvillalon@sbctc.edu::18441a2b-a82c-41cb-bf1b-afcdf1cd6794" providerId="AD" clId="Web-{C94983D6-6ED9-60B5-54CF-35A46E84FBD2}" dt="2024-12-03T19:01:02.088" v="113" actId="20577"/>
      <pc:docMkLst>
        <pc:docMk/>
      </pc:docMkLst>
      <pc:sldChg chg="modSp">
        <pc:chgData name="Padmaja Villalon" userId="S::pvillalon@sbctc.edu::18441a2b-a82c-41cb-bf1b-afcdf1cd6794" providerId="AD" clId="Web-{C94983D6-6ED9-60B5-54CF-35A46E84FBD2}" dt="2024-12-03T19:01:02.088" v="113" actId="20577"/>
        <pc:sldMkLst>
          <pc:docMk/>
          <pc:sldMk cId="0" sldId="271"/>
        </pc:sldMkLst>
        <pc:spChg chg="mod">
          <ac:chgData name="Padmaja Villalon" userId="S::pvillalon@sbctc.edu::18441a2b-a82c-41cb-bf1b-afcdf1cd6794" providerId="AD" clId="Web-{C94983D6-6ED9-60B5-54CF-35A46E84FBD2}" dt="2024-12-03T19:01:02.088" v="113" actId="20577"/>
          <ac:spMkLst>
            <pc:docMk/>
            <pc:sldMk cId="0" sldId="271"/>
            <ac:spMk id="223" creationId="{00000000-0000-0000-0000-000000000000}"/>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pChg chg="mod">
          <ac:chgData name="Christopher Soran" userId="7cb0f6d7-a7f2-46f2-9367-9660ffd42908" providerId="ADAL" clId="{9EEBE155-4604-48C1-BD94-6A8C786CBC3A}" dt="2024-02-09T21:30:37.907" v="21" actId="20577"/>
          <ac:spMkLst>
            <pc:docMk/>
            <pc:sldMk cId="4058886607" sldId="282"/>
            <ac:spMk id="2" creationId="{030AEAEC-E28A-4846-D60B-6E054BA88E57}"/>
          </ac:spMkLst>
        </pc:spChg>
      </pc:sldChg>
      <pc:sldChg chg="addSp modSp new mod">
        <pc:chgData name="Christopher Soran" userId="7cb0f6d7-a7f2-46f2-9367-9660ffd42908" providerId="ADAL" clId="{9EEBE155-4604-48C1-BD94-6A8C786CBC3A}" dt="2024-02-09T21:52:22.708" v="333" actId="962"/>
        <pc:sldMkLst>
          <pc:docMk/>
          <pc:sldMk cId="2089161767" sldId="283"/>
        </pc:sldMkLst>
        <pc:spChg chg="mod">
          <ac:chgData name="Christopher Soran" userId="7cb0f6d7-a7f2-46f2-9367-9660ffd42908" providerId="ADAL" clId="{9EEBE155-4604-48C1-BD94-6A8C786CBC3A}" dt="2024-02-09T21:51:03.931" v="62" actId="20577"/>
          <ac:spMkLst>
            <pc:docMk/>
            <pc:sldMk cId="2089161767" sldId="283"/>
            <ac:spMk id="2" creationId="{3ACF680E-15B1-0F39-DD5C-2F9B8983537F}"/>
          </ac:spMkLst>
        </pc:spChg>
        <pc:spChg chg="mod">
          <ac:chgData name="Christopher Soran" userId="7cb0f6d7-a7f2-46f2-9367-9660ffd42908" providerId="ADAL" clId="{9EEBE155-4604-48C1-BD94-6A8C786CBC3A}" dt="2024-02-09T21:51:39.521" v="128" actId="20577"/>
          <ac:spMkLst>
            <pc:docMk/>
            <pc:sldMk cId="2089161767" sldId="283"/>
            <ac:spMk id="3" creationId="{CFA84D82-594D-EC6E-DD8F-528E633EA016}"/>
          </ac:spMkLst>
        </pc:spChg>
        <pc:picChg chg="add mod">
          <ac:chgData name="Christopher Soran" userId="7cb0f6d7-a7f2-46f2-9367-9660ffd42908" providerId="ADAL" clId="{9EEBE155-4604-48C1-BD94-6A8C786CBC3A}" dt="2024-02-09T21:52:22.708" v="333" actId="962"/>
          <ac:picMkLst>
            <pc:docMk/>
            <pc:sldMk cId="2089161767" sldId="283"/>
            <ac:picMk id="6" creationId="{19C453F0-93F7-8CE6-0ADB-548D967AC1E2}"/>
          </ac:picMkLst>
        </pc:picChg>
      </pc:sldChg>
      <pc:sldChg chg="modSp new mod">
        <pc:chgData name="Christopher Soran" userId="7cb0f6d7-a7f2-46f2-9367-9660ffd42908" providerId="ADAL" clId="{9EEBE155-4604-48C1-BD94-6A8C786CBC3A}" dt="2024-02-09T22:11:54.336" v="533" actId="20577"/>
        <pc:sldMkLst>
          <pc:docMk/>
          <pc:sldMk cId="2765889017" sldId="284"/>
        </pc:sldMkLst>
        <pc:spChg chg="mod">
          <ac:chgData name="Christopher Soran" userId="7cb0f6d7-a7f2-46f2-9367-9660ffd42908" providerId="ADAL" clId="{9EEBE155-4604-48C1-BD94-6A8C786CBC3A}" dt="2024-02-09T22:10:21.469" v="435" actId="20577"/>
          <ac:spMkLst>
            <pc:docMk/>
            <pc:sldMk cId="2765889017" sldId="284"/>
            <ac:spMk id="2" creationId="{465F8F94-5BDE-4686-2D63-0BDE2F069092}"/>
          </ac:spMkLst>
        </pc:spChg>
        <pc:spChg chg="mod">
          <ac:chgData name="Christopher Soran" userId="7cb0f6d7-a7f2-46f2-9367-9660ffd42908" providerId="ADAL" clId="{9EEBE155-4604-48C1-BD94-6A8C786CBC3A}" dt="2024-02-09T22:11:54.336" v="533" actId="20577"/>
          <ac:spMkLst>
            <pc:docMk/>
            <pc:sldMk cId="2765889017" sldId="284"/>
            <ac:spMk id="3" creationId="{9D16CC16-F77E-8385-297E-5A9B58F682B4}"/>
          </ac:spMkLst>
        </pc:spChg>
      </pc:sldChg>
      <pc:sldChg chg="modSp new mod">
        <pc:chgData name="Christopher Soran" userId="7cb0f6d7-a7f2-46f2-9367-9660ffd42908" providerId="ADAL" clId="{9EEBE155-4604-48C1-BD94-6A8C786CBC3A}" dt="2024-02-10T00:01:23.890" v="1071" actId="1076"/>
        <pc:sldMkLst>
          <pc:docMk/>
          <pc:sldMk cId="3370335188" sldId="285"/>
        </pc:sldMkLst>
        <pc:spChg chg="mod">
          <ac:chgData name="Christopher Soran" userId="7cb0f6d7-a7f2-46f2-9367-9660ffd42908" providerId="ADAL" clId="{9EEBE155-4604-48C1-BD94-6A8C786CBC3A}" dt="2024-02-10T00:01:09.561" v="1067" actId="1076"/>
          <ac:spMkLst>
            <pc:docMk/>
            <pc:sldMk cId="3370335188" sldId="285"/>
            <ac:spMk id="2" creationId="{1EBCC403-8304-2241-0655-A9DD03BF10CE}"/>
          </ac:spMkLst>
        </pc:spChg>
        <pc:spChg chg="mod">
          <ac:chgData name="Christopher Soran" userId="7cb0f6d7-a7f2-46f2-9367-9660ffd42908" providerId="ADAL" clId="{9EEBE155-4604-48C1-BD94-6A8C786CBC3A}" dt="2024-02-10T00:01:23.890" v="1071" actId="1076"/>
          <ac:spMkLst>
            <pc:docMk/>
            <pc:sldMk cId="3370335188" sldId="285"/>
            <ac:spMk id="3" creationId="{72600592-9424-52C9-F5C8-ED5CC7FA0BC3}"/>
          </ac:spMkLst>
        </pc:spChg>
      </pc:sldChg>
      <pc:sldChg chg="modSp new mod ord">
        <pc:chgData name="Christopher Soran" userId="7cb0f6d7-a7f2-46f2-9367-9660ffd42908" providerId="ADAL" clId="{9EEBE155-4604-48C1-BD94-6A8C786CBC3A}" dt="2024-02-10T00:01:57.564" v="1077"/>
        <pc:sldMkLst>
          <pc:docMk/>
          <pc:sldMk cId="166035547" sldId="286"/>
        </pc:sldMkLst>
        <pc:spChg chg="mod">
          <ac:chgData name="Christopher Soran" userId="7cb0f6d7-a7f2-46f2-9367-9660ffd42908" providerId="ADAL" clId="{9EEBE155-4604-48C1-BD94-6A8C786CBC3A}" dt="2024-02-09T22:20:00.486" v="696"/>
          <ac:spMkLst>
            <pc:docMk/>
            <pc:sldMk cId="166035547" sldId="286"/>
            <ac:spMk id="2" creationId="{FC83831F-B411-B3C3-B82A-3F77993266CC}"/>
          </ac:spMkLst>
        </pc:spChg>
        <pc:spChg chg="mod">
          <ac:chgData name="Christopher Soran" userId="7cb0f6d7-a7f2-46f2-9367-9660ffd42908" providerId="ADAL" clId="{9EEBE155-4604-48C1-BD94-6A8C786CBC3A}" dt="2024-02-09T22:20:37.107" v="701" actId="20577"/>
          <ac:spMkLst>
            <pc:docMk/>
            <pc:sldMk cId="166035547" sldId="286"/>
            <ac:spMk id="3" creationId="{937A6570-B05F-28AB-8267-4865EDF5F712}"/>
          </ac:spMkLst>
        </pc:spChg>
      </pc:sldChg>
      <pc:sldChg chg="modSp add mod">
        <pc:chgData name="Christopher Soran" userId="7cb0f6d7-a7f2-46f2-9367-9660ffd42908" providerId="ADAL" clId="{9EEBE155-4604-48C1-BD94-6A8C786CBC3A}" dt="2024-02-09T22:23:42.511" v="747" actId="255"/>
        <pc:sldMkLst>
          <pc:docMk/>
          <pc:sldMk cId="788670070" sldId="507"/>
        </pc:sldMkLst>
        <pc:spChg chg="mod">
          <ac:chgData name="Christopher Soran" userId="7cb0f6d7-a7f2-46f2-9367-9660ffd42908" providerId="ADAL" clId="{9EEBE155-4604-48C1-BD94-6A8C786CBC3A}" dt="2024-02-09T22:23:04.392" v="738" actId="20577"/>
          <ac:spMkLst>
            <pc:docMk/>
            <pc:sldMk cId="788670070" sldId="507"/>
            <ac:spMk id="2" creationId="{4E6F29EC-5709-5E8B-DC64-2C75166CCBC1}"/>
          </ac:spMkLst>
        </pc:spChg>
        <pc:spChg chg="mod">
          <ac:chgData name="Christopher Soran" userId="7cb0f6d7-a7f2-46f2-9367-9660ffd42908" providerId="ADAL" clId="{9EEBE155-4604-48C1-BD94-6A8C786CBC3A}" dt="2024-02-09T22:23:42.511" v="747" actId="255"/>
          <ac:spMkLst>
            <pc:docMk/>
            <pc:sldMk cId="788670070" sldId="507"/>
            <ac:spMk id="3" creationId="{B214E935-F68F-A72E-5E54-FF362101BB49}"/>
          </ac:spMkLst>
        </pc:spChg>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4T18:57:03.824" v="11" actId="20577"/>
        <pc:sldMkLst>
          <pc:docMk/>
          <pc:sldMk cId="0" sldId="256"/>
        </pc:sldMkLst>
        <pc:spChg chg="mod">
          <ac:chgData name="Christopher Soran" userId="7cb0f6d7-a7f2-46f2-9367-9660ffd42908" providerId="ADAL" clId="{5D6AF8C8-9884-4FE3-8DA7-65685F7EB6ED}" dt="2024-09-04T18:57:03.824" v="11" actId="20577"/>
          <ac:spMkLst>
            <pc:docMk/>
            <pc:sldMk cId="0" sldId="256"/>
            <ac:spMk id="109" creationId="{00000000-0000-0000-0000-000000000000}"/>
          </ac:spMkLst>
        </pc:spChg>
      </pc:sldChg>
      <pc:sldChg chg="modSp mod">
        <pc:chgData name="Christopher Soran" userId="7cb0f6d7-a7f2-46f2-9367-9660ffd42908" providerId="ADAL" clId="{5D6AF8C8-9884-4FE3-8DA7-65685F7EB6ED}" dt="2024-09-09T23:19:58.444" v="394" actId="20577"/>
        <pc:sldMkLst>
          <pc:docMk/>
          <pc:sldMk cId="3747221640" sldId="511"/>
        </pc:sldMkLst>
        <pc:spChg chg="mod">
          <ac:chgData name="Christopher Soran" userId="7cb0f6d7-a7f2-46f2-9367-9660ffd42908" providerId="ADAL" clId="{5D6AF8C8-9884-4FE3-8DA7-65685F7EB6ED}" dt="2024-09-09T23:19:58.444" v="394" actId="20577"/>
          <ac:spMkLst>
            <pc:docMk/>
            <pc:sldMk cId="3747221640" sldId="511"/>
            <ac:spMk id="3" creationId="{367BFA11-30C0-FF8C-8814-E74899E0D96C}"/>
          </ac:spMkLst>
        </pc:spChg>
      </pc:sldChg>
      <pc:sldChg chg="modSp new mod">
        <pc:chgData name="Christopher Soran" userId="7cb0f6d7-a7f2-46f2-9367-9660ffd42908" providerId="ADAL" clId="{5D6AF8C8-9884-4FE3-8DA7-65685F7EB6ED}" dt="2024-09-04T21:36:43.568" v="73" actId="20577"/>
        <pc:sldMkLst>
          <pc:docMk/>
          <pc:sldMk cId="644616599" sldId="512"/>
        </pc:sldMkLst>
        <pc:spChg chg="mod">
          <ac:chgData name="Christopher Soran" userId="7cb0f6d7-a7f2-46f2-9367-9660ffd42908" providerId="ADAL" clId="{5D6AF8C8-9884-4FE3-8DA7-65685F7EB6ED}" dt="2024-09-04T21:36:30.137" v="68" actId="20577"/>
          <ac:spMkLst>
            <pc:docMk/>
            <pc:sldMk cId="644616599" sldId="512"/>
            <ac:spMk id="2" creationId="{5A015799-C820-4363-3C98-6B335EDEB020}"/>
          </ac:spMkLst>
        </pc:spChg>
        <pc:spChg chg="mod">
          <ac:chgData name="Christopher Soran" userId="7cb0f6d7-a7f2-46f2-9367-9660ffd42908" providerId="ADAL" clId="{5D6AF8C8-9884-4FE3-8DA7-65685F7EB6ED}" dt="2024-09-04T21:36:43.568" v="73" actId="20577"/>
          <ac:spMkLst>
            <pc:docMk/>
            <pc:sldMk cId="644616599" sldId="512"/>
            <ac:spMk id="3" creationId="{6C30E9EC-2803-8B37-90FC-566637A60ABD}"/>
          </ac:spMkLst>
        </pc:spChg>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pChg chg="mod">
          <ac:chgData name="Christopher Soran" userId="7cb0f6d7-a7f2-46f2-9367-9660ffd42908" providerId="ADAL" clId="{5D6AF8C8-9884-4FE3-8DA7-65685F7EB6ED}" dt="2024-09-04T21:38:08.434" v="114" actId="20577"/>
          <ac:spMkLst>
            <pc:docMk/>
            <pc:sldMk cId="356295688" sldId="513"/>
            <ac:spMk id="2" creationId="{4DB8E0D4-A338-1B4F-FE7C-3B0B76B0F7CB}"/>
          </ac:spMkLst>
        </pc:spChg>
        <pc:spChg chg="mod">
          <ac:chgData name="Christopher Soran" userId="7cb0f6d7-a7f2-46f2-9367-9660ffd42908" providerId="ADAL" clId="{5D6AF8C8-9884-4FE3-8DA7-65685F7EB6ED}" dt="2024-09-09T23:18:19.665" v="333" actId="33524"/>
          <ac:spMkLst>
            <pc:docMk/>
            <pc:sldMk cId="356295688" sldId="513"/>
            <ac:spMk id="3" creationId="{8D69F479-2418-6836-8CD2-2E33E2892809}"/>
          </ac:spMkLst>
        </pc:spChg>
      </pc:sldChg>
      <pc:sldChg chg="modSp new mod">
        <pc:chgData name="Christopher Soran" userId="7cb0f6d7-a7f2-46f2-9367-9660ffd42908" providerId="ADAL" clId="{5D6AF8C8-9884-4FE3-8DA7-65685F7EB6ED}" dt="2024-09-09T23:20:18.225" v="417" actId="20577"/>
        <pc:sldMkLst>
          <pc:docMk/>
          <pc:sldMk cId="2060950817" sldId="514"/>
        </pc:sldMkLst>
        <pc:spChg chg="mod">
          <ac:chgData name="Christopher Soran" userId="7cb0f6d7-a7f2-46f2-9367-9660ffd42908" providerId="ADAL" clId="{5D6AF8C8-9884-4FE3-8DA7-65685F7EB6ED}" dt="2024-09-09T23:16:43.417" v="224" actId="20577"/>
          <ac:spMkLst>
            <pc:docMk/>
            <pc:sldMk cId="2060950817" sldId="514"/>
            <ac:spMk id="2" creationId="{23CF033A-77D7-AB8F-0215-1AC592F9A33A}"/>
          </ac:spMkLst>
        </pc:spChg>
        <pc:spChg chg="mod">
          <ac:chgData name="Christopher Soran" userId="7cb0f6d7-a7f2-46f2-9367-9660ffd42908" providerId="ADAL" clId="{5D6AF8C8-9884-4FE3-8DA7-65685F7EB6ED}" dt="2024-09-09T23:20:18.225" v="417" actId="20577"/>
          <ac:spMkLst>
            <pc:docMk/>
            <pc:sldMk cId="2060950817" sldId="514"/>
            <ac:spMk id="3" creationId="{963832A6-6B7F-24D5-49A8-C2FA8920D456}"/>
          </ac:spMkLst>
        </pc:spChg>
      </pc:sldChg>
    </pc:docChg>
  </pc:docChgLst>
  <pc:docChgLst>
    <pc:chgData name="Monica Olsson" userId="S::molsson@sbctc.edu::08282cd3-7f20-4477-b5da-035df4233cac" providerId="AD" clId="Web-{A2AD9A34-BB9E-95A2-76B1-6E59EFBC903C}"/>
    <pc:docChg chg="addSld delSld">
      <pc:chgData name="Monica Olsson" userId="S::molsson@sbctc.edu::08282cd3-7f20-4477-b5da-035df4233cac" providerId="AD" clId="Web-{A2AD9A34-BB9E-95A2-76B1-6E59EFBC903C}" dt="2024-09-10T19:38:11.504" v="3"/>
      <pc:docMkLst>
        <pc:docMk/>
      </pc:docMkLst>
      <pc:sldChg chg="add del">
        <pc:chgData name="Monica Olsson" userId="S::molsson@sbctc.edu::08282cd3-7f20-4477-b5da-035df4233cac" providerId="AD" clId="Web-{A2AD9A34-BB9E-95A2-76B1-6E59EFBC903C}" dt="2024-09-10T19:38:11.504" v="3"/>
        <pc:sldMkLst>
          <pc:docMk/>
          <pc:sldMk cId="0" sldId="268"/>
        </pc:sldMkLst>
      </pc:sldChg>
      <pc:sldChg chg="add del">
        <pc:chgData name="Monica Olsson" userId="S::molsson@sbctc.edu::08282cd3-7f20-4477-b5da-035df4233cac" providerId="AD" clId="Web-{A2AD9A34-BB9E-95A2-76B1-6E59EFBC903C}" dt="2024-09-10T19:38:09.129" v="2"/>
        <pc:sldMkLst>
          <pc:docMk/>
          <pc:sldMk cId="0" sldId="269"/>
        </pc:sldMkLst>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15</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sbctcedu-my.sharepoint.com/:w:/g/personal/ctclinkdocmanager_sbctcedu_onmicrosoft_com/EfFETNbdPShNuJ4I3K_sBRcB6iPlah49K_2HTNNFZKSVnA?e=bfmCwB"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a:t>December 10, 2024</a:t>
            </a:r>
            <a:endParaRPr/>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600">
                <a:solidFill>
                  <a:schemeClr val="dk1"/>
                </a:solidFill>
              </a:rPr>
              <a:t>HCM W-2 PDF (</a:t>
            </a:r>
            <a:r>
              <a:rPr lang="en-US" sz="1600">
                <a:solidFill>
                  <a:srgbClr val="FF0000"/>
                </a:solidFill>
              </a:rPr>
              <a:t>PJV – No change. Developers are still working.)</a:t>
            </a:r>
            <a:endParaRPr lang="en-US" sz="1600">
              <a:solidFill>
                <a:schemeClr val="dk1"/>
              </a:solidFill>
            </a:endParaRPr>
          </a:p>
          <a:p>
            <a:pPr marL="742950" lvl="1" indent="-298450"/>
            <a:r>
              <a:rPr lang="en-US" sz="1600">
                <a:solidFill>
                  <a:schemeClr val="dk1"/>
                </a:solidFill>
              </a:rPr>
              <a:t>JAWS reads "colon Y" after cell header in Box 13</a:t>
            </a:r>
          </a:p>
          <a:p>
            <a:pPr marL="742950" lvl="1" indent="-298450"/>
            <a:r>
              <a:rPr lang="en-US" sz="1600">
                <a:solidFill>
                  <a:schemeClr val="dk1"/>
                </a:solidFill>
              </a:rPr>
              <a:t>SR is open for this issue.</a:t>
            </a:r>
          </a:p>
          <a:p>
            <a:pPr marL="0" indent="0">
              <a:buNone/>
            </a:pPr>
            <a:r>
              <a:rPr lang="en-US" sz="1600">
                <a:solidFill>
                  <a:schemeClr val="dk1"/>
                </a:solidFill>
              </a:rPr>
              <a:t>HCM Configurable header labels (</a:t>
            </a:r>
            <a:r>
              <a:rPr lang="en-US" sz="1600">
                <a:solidFill>
                  <a:srgbClr val="FF0000"/>
                </a:solidFill>
              </a:rPr>
              <a:t>PJV – Fixed)</a:t>
            </a:r>
          </a:p>
          <a:p>
            <a:pPr marL="628650" lvl="1" indent="-171450"/>
            <a:r>
              <a:rPr lang="en-US" sz="1600">
                <a:solidFill>
                  <a:schemeClr val="dk1"/>
                </a:solidFill>
              </a:rPr>
              <a:t>In the queue to be tested with different scenarios with using the configurable headers since we got some related fixes with HCM Image 49.</a:t>
            </a:r>
          </a:p>
          <a:p>
            <a:pPr marL="285750" indent="-298450"/>
            <a:r>
              <a:rPr lang="en-US" sz="1600">
                <a:solidFill>
                  <a:srgbClr val="FF0000"/>
                </a:solidFill>
              </a:rPr>
              <a:t>In Firefox browser Calendar button is announced as "button" (PJV – Added)</a:t>
            </a:r>
          </a:p>
          <a:p>
            <a:pPr marL="742950" lvl="1">
              <a:buClr>
                <a:schemeClr val="dk1"/>
              </a:buClr>
            </a:pPr>
            <a:r>
              <a:rPr lang="en-US" sz="1600">
                <a:solidFill>
                  <a:srgbClr val="FF0000"/>
                </a:solidFill>
              </a:rPr>
              <a:t>SR is open for this issue.</a:t>
            </a:r>
          </a:p>
          <a:p>
            <a:pPr marL="330200" indent="-171450"/>
            <a:endParaRPr lang="en-US" sz="1100">
              <a:solidFill>
                <a:schemeClr val="dk1"/>
              </a:solidFill>
            </a:endParaRPr>
          </a:p>
          <a:p>
            <a:pPr marL="0" indent="0">
              <a:buNone/>
            </a:pPr>
            <a:endParaRPr lang="en-US" sz="1100">
              <a:solidFill>
                <a:schemeClr val="dk1"/>
              </a:solidFill>
            </a:endParaRPr>
          </a:p>
          <a:p>
            <a:pPr indent="-298450">
              <a:buSzPts val="1100"/>
            </a:pPr>
            <a:endParaRPr lang="en-US" sz="1100">
              <a:solidFill>
                <a:schemeClr val="dk1"/>
              </a:solidFill>
            </a:endParaRPr>
          </a:p>
          <a:p>
            <a:pPr marL="158750" indent="0">
              <a:buNone/>
            </a:pPr>
            <a:endParaRPr lang="en-US" sz="1100">
              <a:solidFill>
                <a:schemeClr val="dk1"/>
              </a:solidFill>
            </a:endParaRPr>
          </a:p>
          <a:p>
            <a:pPr marL="158750" indent="0">
              <a:buSzPts val="1100"/>
              <a:buNone/>
            </a:pPr>
            <a:endParaRPr lang="en-US" sz="110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extLst>
      <p:ext uri="{BB962C8B-B14F-4D97-AF65-F5344CB8AC3E}">
        <p14:creationId xmlns:p14="http://schemas.microsoft.com/office/powerpoint/2010/main" val="2575123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FIN Travel Authorizations (</a:t>
            </a:r>
            <a:r>
              <a:rPr lang="en-US" sz="1300">
                <a:solidFill>
                  <a:srgbClr val="FF0000"/>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PJV – Fixed)</a:t>
            </a:r>
            <a:endParaRPr lang="en-US" sz="1300">
              <a:solidFill>
                <a:srgbClr val="FF0000"/>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endParaRPr>
          </a:p>
          <a:p>
            <a:pPr lvl="1" indent="-311150">
              <a:buSzPts val="1300"/>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The attachment button on the grid does not have a label. </a:t>
            </a:r>
            <a:endParaRPr lang="en-US" sz="1300">
              <a:solidFill>
                <a:schemeClr val="dk1"/>
              </a:solidFill>
            </a:endParaRPr>
          </a:p>
          <a:p>
            <a:pPr lvl="1" indent="-311150">
              <a:buSzPts val="1300"/>
            </a:pPr>
            <a:r>
              <a:rPr lang="en-US" sz="1300">
                <a:solidFill>
                  <a:schemeClr val="dk1"/>
                </a:solidFill>
              </a:rPr>
              <a:t>Continuing to review bug fixes provided by Oracle.</a:t>
            </a:r>
          </a:p>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48.</a:t>
            </a:r>
          </a:p>
          <a:p>
            <a:pPr marL="146050" indent="0">
              <a:spcBef>
                <a:spcPts val="0"/>
              </a:spcBef>
              <a:buClr>
                <a:schemeClr val="dk1"/>
              </a:buClr>
              <a:buSzPts val="1300"/>
              <a:buNone/>
            </a:pPr>
            <a:r>
              <a:rPr lang="en-US" sz="1300">
                <a:solidFill>
                  <a:schemeClr val="dk1"/>
                </a:solidFill>
              </a:rPr>
              <a:t>Cash Advance Screen Reading Order is Incorrect</a:t>
            </a:r>
          </a:p>
          <a:p>
            <a:pPr marL="889000" lvl="1" indent="-285750">
              <a:spcBef>
                <a:spcPts val="0"/>
              </a:spcBef>
              <a:buClr>
                <a:schemeClr val="dk1"/>
              </a:buClr>
              <a:buSzPts val="1300"/>
            </a:pPr>
            <a:r>
              <a:rPr lang="en-US" sz="1300">
                <a:solidFill>
                  <a:schemeClr val="dk1"/>
                </a:solidFill>
              </a:rPr>
              <a:t>The reading order has been corrected, but User Default, Import ATM Advances, View Printable Version, Notes, and Attachment items are read twice by the screen reader.  Service requested opened with Oracle.  A defect has been submitted to the engineering team for review.</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indent="0">
              <a:buNone/>
            </a:pPr>
            <a:r>
              <a:rPr lang="en-US" sz="1800"/>
              <a:t>Combo Box drop down displays one blank row and list items order is not top to bottom </a:t>
            </a:r>
            <a:r>
              <a:rPr lang="en-US" sz="1800">
                <a:solidFill>
                  <a:srgbClr val="FF0000"/>
                </a:solidFill>
              </a:rPr>
              <a:t>(PJV – No ETA for this. SR 3-27290185731/Doc ID 2922397.1)</a:t>
            </a:r>
            <a:endParaRPr lang="en-US" sz="3600">
              <a:solidFill>
                <a:srgbClr val="FF0000"/>
              </a:solidFill>
            </a:endParaRPr>
          </a:p>
          <a:p>
            <a:pPr lvl="1" indent="-355600">
              <a:buSzPts val="2000"/>
            </a:pPr>
            <a:r>
              <a:rPr lang="en-US" sz="1600" strike="sngStrike"/>
              <a:t>Oracle development is targeting </a:t>
            </a:r>
            <a:r>
              <a:rPr lang="en-US" sz="1600" strike="sngStrike" err="1"/>
              <a:t>PeopleTools</a:t>
            </a:r>
            <a:r>
              <a:rPr lang="en-US" sz="1600" strike="sngStrike"/>
              <a:t> 8.60 for the fix. </a:t>
            </a:r>
            <a:r>
              <a:rPr lang="en-US" sz="1600" strike="sngStrike">
                <a:solidFill>
                  <a:srgbClr val="FF0000"/>
                </a:solidFill>
              </a:rPr>
              <a:t>(PJV –strike out)</a:t>
            </a:r>
          </a:p>
          <a:p>
            <a:pPr lvl="1" indent="-355600">
              <a:buSzPts val="2000"/>
            </a:pPr>
            <a:r>
              <a:rPr lang="en-US" sz="1600">
                <a:solidFill>
                  <a:srgbClr val="FF0000"/>
                </a:solidFill>
              </a:rPr>
              <a:t>(PJV- added) The developers are still reviewing.</a:t>
            </a:r>
            <a:endParaRPr lang="en-US" sz="1600" strike="sngStrike">
              <a:solidFill>
                <a:srgbClr val="FF0000"/>
              </a:solidFill>
            </a:endParaRP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6318-A311-3B8F-3417-8C75F4DCAD60}"/>
              </a:ext>
            </a:extLst>
          </p:cNvPr>
          <p:cNvSpPr>
            <a:spLocks noGrp="1"/>
          </p:cNvSpPr>
          <p:nvPr>
            <p:ph type="title"/>
          </p:nvPr>
        </p:nvSpPr>
        <p:spPr/>
        <p:txBody>
          <a:bodyPr/>
          <a:lstStyle/>
          <a:p>
            <a:r>
              <a:rPr lang="en-US"/>
              <a:t>Third Party Vendors</a:t>
            </a:r>
          </a:p>
        </p:txBody>
      </p:sp>
      <p:sp>
        <p:nvSpPr>
          <p:cNvPr id="3" name="Text Placeholder 2">
            <a:extLst>
              <a:ext uri="{FF2B5EF4-FFF2-40B4-BE49-F238E27FC236}">
                <a16:creationId xmlns:a16="http://schemas.microsoft.com/office/drawing/2014/main" id="{D08852FF-5135-ACE6-B3AB-A9F0FD71FEB1}"/>
              </a:ext>
            </a:extLst>
          </p:cNvPr>
          <p:cNvSpPr>
            <a:spLocks noGrp="1"/>
          </p:cNvSpPr>
          <p:nvPr>
            <p:ph type="body" idx="1"/>
          </p:nvPr>
        </p:nvSpPr>
        <p:spPr/>
        <p:txBody>
          <a:bodyPr/>
          <a:lstStyle/>
          <a:p>
            <a:r>
              <a:rPr lang="en-US" sz="1600"/>
              <a:t>OAAP SSN Entry</a:t>
            </a:r>
          </a:p>
          <a:p>
            <a:pPr lvl="1"/>
            <a:r>
              <a:rPr lang="en-US" sz="1200"/>
              <a:t>For OAAP SSN entry, to be accessible there should be clear instructions on the format desired so you’d ask something like “Birthdate (mm/dd/</a:t>
            </a:r>
            <a:r>
              <a:rPr lang="en-US" sz="1200" err="1"/>
              <a:t>yyyy</a:t>
            </a:r>
            <a:r>
              <a:rPr lang="en-US" sz="1200"/>
              <a:t>)” or in the case of social security number it should say something like “###-##-####” but on having those dashes it seemed to get rejected. On putting the number in as ######### it then took it and let them proceed.</a:t>
            </a:r>
          </a:p>
          <a:p>
            <a:pPr lvl="1"/>
            <a:r>
              <a:rPr lang="en-US" sz="1200"/>
              <a:t>This issue was brought to our attention, and we will be working with </a:t>
            </a:r>
            <a:r>
              <a:rPr lang="en-US" sz="1200" err="1"/>
              <a:t>Kastech</a:t>
            </a:r>
            <a:r>
              <a:rPr lang="en-US" sz="1200"/>
              <a:t> soon on this.</a:t>
            </a:r>
          </a:p>
          <a:p>
            <a:endParaRPr lang="en-US" sz="1600"/>
          </a:p>
          <a:p>
            <a:pPr lvl="1"/>
            <a:endParaRPr lang="en-US" sz="1400"/>
          </a:p>
        </p:txBody>
      </p:sp>
      <p:sp>
        <p:nvSpPr>
          <p:cNvPr id="4" name="Slide Number Placeholder 3">
            <a:extLst>
              <a:ext uri="{FF2B5EF4-FFF2-40B4-BE49-F238E27FC236}">
                <a16:creationId xmlns:a16="http://schemas.microsoft.com/office/drawing/2014/main" id="{3F942422-7CAC-D01D-7B4A-45B8C25DD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483338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a:t>
            </a:r>
            <a:r>
              <a:rPr lang="en-US" sz="1200" err="1"/>
              <a:t>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a:t>
            </a:r>
            <a:r>
              <a:rPr lang="en-US" sz="1200" err="1"/>
              <a:t>HighPoint</a:t>
            </a:r>
            <a:r>
              <a:rPr lang="en-US" sz="1200"/>
              <a:t>.</a:t>
            </a:r>
            <a:endParaRPr sz="1200"/>
          </a:p>
          <a:p>
            <a:pPr marL="457200" lvl="0" indent="-304800" algn="l" rtl="0">
              <a:lnSpc>
                <a:spcPct val="90000"/>
              </a:lnSpc>
              <a:spcBef>
                <a:spcPts val="0"/>
              </a:spcBef>
              <a:spcAft>
                <a:spcPts val="0"/>
              </a:spcAft>
              <a:buSzPts val="1200"/>
              <a:buChar char="•"/>
            </a:pPr>
            <a:r>
              <a:rPr lang="en-US" sz="1200"/>
              <a:t>OAAP and </a:t>
            </a:r>
            <a:r>
              <a:rPr lang="en-US" sz="1200" err="1"/>
              <a:t>Kastech</a:t>
            </a:r>
            <a:endParaRPr sz="1200"/>
          </a:p>
          <a:p>
            <a:pPr marL="914400" lvl="1" indent="-304800" algn="l" rtl="0">
              <a:lnSpc>
                <a:spcPct val="90000"/>
              </a:lnSpc>
              <a:spcBef>
                <a:spcPts val="0"/>
              </a:spcBef>
              <a:spcAft>
                <a:spcPts val="0"/>
              </a:spcAft>
              <a:buSzPts val="1200"/>
              <a:buChar char="•"/>
            </a:pPr>
            <a:r>
              <a:rPr lang="en-US" sz="1200" err="1"/>
              <a:t>Kastech</a:t>
            </a:r>
            <a:r>
              <a:rPr lang="en-US" sz="1200"/>
              <a:t>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a:t>
            </a:r>
            <a:r>
              <a:rPr lang="en-US" sz="1200" err="1">
                <a:solidFill>
                  <a:schemeClr val="dk1"/>
                </a:solidFill>
              </a:rPr>
              <a:t>Patchset</a:t>
            </a:r>
            <a:r>
              <a:rPr lang="en-US" sz="1200">
                <a:solidFill>
                  <a:schemeClr val="dk1"/>
                </a:solidFill>
              </a:rPr>
              <a: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a:solidFill>
                  <a:schemeClr val="dk1"/>
                </a:solidFill>
              </a:rPr>
              <a:t>PUM or Image</a:t>
            </a:r>
            <a:endParaRPr sz="16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a:solidFill>
                <a:schemeClr val="dk1"/>
              </a:solidFill>
            </a:endParaRPr>
          </a:p>
          <a:p>
            <a:pPr marL="457200" lvl="0" indent="-304800" algn="l" rtl="0">
              <a:lnSpc>
                <a:spcPct val="90000"/>
              </a:lnSpc>
              <a:spcBef>
                <a:spcPts val="1000"/>
              </a:spcBef>
              <a:spcAft>
                <a:spcPts val="0"/>
              </a:spcAft>
              <a:buSzPts val="1200"/>
              <a:buChar char="•"/>
            </a:pPr>
            <a:r>
              <a:rPr lang="en-US" sz="1600">
                <a:solidFill>
                  <a:schemeClr val="dk1"/>
                </a:solidFill>
              </a:rPr>
              <a:t>Conformance versus functional accessibility testing</a:t>
            </a:r>
            <a:endParaRPr sz="1600">
              <a:solidFill>
                <a:schemeClr val="dk1"/>
              </a:solidFill>
            </a:endParaRPr>
          </a:p>
          <a:p>
            <a:pPr marL="914400" lvl="1" indent="-304800" algn="l" rtl="0">
              <a:lnSpc>
                <a:spcPct val="90000"/>
              </a:lnSpc>
              <a:spcBef>
                <a:spcPts val="500"/>
              </a:spcBef>
              <a:spcAft>
                <a:spcPts val="0"/>
              </a:spcAft>
              <a:buSzPts val="1200"/>
              <a:buChar char="•"/>
            </a:pPr>
            <a:r>
              <a:rPr lang="en-US" sz="1600">
                <a:solidFill>
                  <a:schemeClr val="dk1"/>
                </a:solidFill>
              </a:rPr>
              <a:t>Conformance focuses on code compliance with WCAG guidelines. Functional accessibility testing is focused on testing with all the assistive technologies and how they interact with the software.</a:t>
            </a:r>
            <a:endParaRPr sz="16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ER 232 - Adding Custom Self-Service Questions in Campus Solutions</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ER 232 - Adding Custom Self-Service Questions in Campus Solutions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3</a:t>
            </a:fld>
            <a:endParaRPr/>
          </a:p>
        </p:txBody>
      </p:sp>
      <p:pic>
        <p:nvPicPr>
          <p:cNvPr id="3" name="Picture 2">
            <a:extLst>
              <a:ext uri="{FF2B5EF4-FFF2-40B4-BE49-F238E27FC236}">
                <a16:creationId xmlns:a16="http://schemas.microsoft.com/office/drawing/2014/main" id="{DA121B4B-F1A2-FFCA-B0E4-20E290AB38D0}"/>
              </a:ext>
            </a:extLst>
          </p:cNvPr>
          <p:cNvPicPr>
            <a:picLocks noChangeAspect="1"/>
          </p:cNvPicPr>
          <p:nvPr/>
        </p:nvPicPr>
        <p:blipFill>
          <a:blip r:embed="rId3"/>
          <a:stretch>
            <a:fillRect/>
          </a:stretch>
        </p:blipFill>
        <p:spPr>
          <a:xfrm>
            <a:off x="668296" y="3150562"/>
            <a:ext cx="6509744" cy="3269258"/>
          </a:xfrm>
          <a:prstGeom prst="rect">
            <a:avLst/>
          </a:prstGeom>
        </p:spPr>
      </p:pic>
      <p:sp>
        <p:nvSpPr>
          <p:cNvPr id="4" name="TextBox 3">
            <a:extLst>
              <a:ext uri="{FF2B5EF4-FFF2-40B4-BE49-F238E27FC236}">
                <a16:creationId xmlns:a16="http://schemas.microsoft.com/office/drawing/2014/main" id="{A27573B8-7F63-ED29-09B3-C592B739C84E}"/>
              </a:ext>
            </a:extLst>
          </p:cNvPr>
          <p:cNvSpPr txBox="1"/>
          <p:nvPr/>
        </p:nvSpPr>
        <p:spPr>
          <a:xfrm>
            <a:off x="668296" y="2615184"/>
            <a:ext cx="4708376" cy="307777"/>
          </a:xfrm>
          <a:prstGeom prst="rect">
            <a:avLst/>
          </a:prstGeom>
          <a:noFill/>
        </p:spPr>
        <p:txBody>
          <a:bodyPr wrap="square" rtlCol="0">
            <a:spAutoFit/>
          </a:bodyPr>
          <a:lstStyle/>
          <a:p>
            <a:r>
              <a:rPr lang="en-US" dirty="0">
                <a:hlinkClick r:id="rId4"/>
              </a:rPr>
              <a:t>ER 232 Enhancement Request details</a:t>
            </a:r>
            <a:endParaRPr lang="en-US" dirty="0"/>
          </a:p>
        </p:txBody>
      </p:sp>
    </p:spTree>
    <p:extLst>
      <p:ext uri="{BB962C8B-B14F-4D97-AF65-F5344CB8AC3E}">
        <p14:creationId xmlns:p14="http://schemas.microsoft.com/office/powerpoint/2010/main" val="336031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a:solidFill>
                <a:schemeClr val="hlink"/>
              </a:solidFill>
            </a:endParaRPr>
          </a:p>
          <a:p>
            <a:r>
              <a:rPr lang="en-US"/>
              <a:t>Next meeting –January 14th, 2025 11:00 am to Noon.</a:t>
            </a:r>
            <a:endParaRPr/>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a:latin typeface="+mn-lt"/>
              </a:rPr>
              <a:t>CS Make a Payment Page</a:t>
            </a:r>
            <a:endParaRPr sz="1400">
              <a:latin typeface="+mn-lt"/>
            </a:endParaRPr>
          </a:p>
          <a:p>
            <a:pPr lvl="1"/>
            <a:r>
              <a:rPr lang="en-US" sz="1400">
                <a:latin typeface="+mn-lt"/>
              </a:rPr>
              <a:t>Enhancement request approved to change from classic to fluid page. </a:t>
            </a:r>
            <a:endParaRPr sz="1400">
              <a:latin typeface="+mn-lt"/>
            </a:endParaRPr>
          </a:p>
          <a:p>
            <a:pPr marL="0" lvl="0" indent="0" algn="l" rtl="0">
              <a:lnSpc>
                <a:spcPct val="90000"/>
              </a:lnSpc>
              <a:spcBef>
                <a:spcPts val="1000"/>
              </a:spcBef>
              <a:spcAft>
                <a:spcPts val="0"/>
              </a:spcAft>
              <a:buSzPts val="2800"/>
              <a:buNone/>
            </a:pPr>
            <a:r>
              <a:rPr lang="en-US" sz="1400">
                <a:solidFill>
                  <a:schemeClr val="dk1"/>
                </a:solidFill>
                <a:latin typeface="+mn-lt"/>
              </a:rPr>
              <a:t>CS Academic Advisement Report – incorrect PDF tags</a:t>
            </a:r>
            <a:endParaRPr sz="1400">
              <a:solidFill>
                <a:schemeClr val="dk1"/>
              </a:solidFill>
              <a:latin typeface="+mn-lt"/>
            </a:endParaRPr>
          </a:p>
          <a:p>
            <a:pPr lvl="1">
              <a:spcBef>
                <a:spcPts val="1000"/>
              </a:spcBef>
              <a:buClr>
                <a:schemeClr val="dk1"/>
              </a:buClr>
            </a:pPr>
            <a:r>
              <a:rPr lang="en-US" sz="1400">
                <a:solidFill>
                  <a:schemeClr val="dk1"/>
                </a:solidFill>
                <a:latin typeface="+mn-lt"/>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400" b="0" i="0">
                <a:solidFill>
                  <a:srgbClr val="003D5B"/>
                </a:solidFill>
                <a:effectLst/>
                <a:latin typeface="+mn-lt"/>
              </a:rPr>
              <a:t>Mark-up for 'Add' button incorrect creating WCAG violation</a:t>
            </a:r>
          </a:p>
          <a:p>
            <a:pPr lvl="1">
              <a:buClr>
                <a:schemeClr val="dk1"/>
              </a:buClr>
            </a:pPr>
            <a:r>
              <a:rPr lang="en-US" sz="1400">
                <a:solidFill>
                  <a:srgbClr val="003D5B"/>
                </a:solidFill>
                <a:latin typeface="+mn-lt"/>
              </a:rPr>
              <a:t>Oracle has accepted this as a bug and development is working on it now.</a:t>
            </a:r>
          </a:p>
          <a:p>
            <a:pPr marL="76200" indent="0">
              <a:buClr>
                <a:schemeClr val="dk1"/>
              </a:buClr>
              <a:buNone/>
            </a:pPr>
            <a:r>
              <a:rPr lang="en-US" sz="1400" b="0" i="0">
                <a:solidFill>
                  <a:srgbClr val="003D5B"/>
                </a:solidFill>
                <a:effectLst/>
                <a:latin typeface="+mn-lt"/>
              </a:rPr>
              <a:t>Select Button on Quick Enrollment Search Page</a:t>
            </a:r>
          </a:p>
          <a:p>
            <a:pPr marL="819150" lvl="1" indent="-285750">
              <a:buClr>
                <a:schemeClr val="dk1"/>
              </a:buClr>
            </a:pPr>
            <a:r>
              <a:rPr lang="en-US" sz="1400">
                <a:solidFill>
                  <a:srgbClr val="003D5B"/>
                </a:solidFill>
                <a:latin typeface="+mn-lt"/>
              </a:rPr>
              <a:t>It was reported that on the Quick Enrollment Search results page, the Select button is buried and challenging to navigate to with keyboard-only navigation.  Further investigation showed that the focus was going to the right place and the page is keyboard navigation friendly.  Resolved.</a:t>
            </a:r>
            <a:endParaRPr lang="en-US" sz="1400" b="0" i="0">
              <a:solidFill>
                <a:srgbClr val="003D5B"/>
              </a:solidFill>
              <a:effectLst/>
              <a:latin typeface="+mn-lt"/>
            </a:endParaRPr>
          </a:p>
          <a:p>
            <a:pPr>
              <a:buClr>
                <a:schemeClr val="dk1"/>
              </a:buClr>
            </a:pPr>
            <a:endParaRPr sz="200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indent="0">
              <a:buNone/>
            </a:pPr>
            <a:r>
              <a:rPr lang="en-US" sz="1400"/>
              <a:t>HCM Report time page (</a:t>
            </a:r>
            <a:r>
              <a:rPr lang="en-US" sz="1400">
                <a:solidFill>
                  <a:srgbClr val="FF0000"/>
                </a:solidFill>
              </a:rPr>
              <a:t>PJV – Fixed.</a:t>
            </a:r>
            <a:r>
              <a:rPr lang="en-US" sz="1400"/>
              <a:t>)</a:t>
            </a:r>
            <a:endParaRPr sz="1400"/>
          </a:p>
          <a:p>
            <a:pPr marL="914400" lvl="1" indent="-298450" algn="l" rtl="0">
              <a:lnSpc>
                <a:spcPct val="90000"/>
              </a:lnSpc>
              <a:spcBef>
                <a:spcPts val="500"/>
              </a:spcBef>
              <a:spcAft>
                <a:spcPts val="0"/>
              </a:spcAft>
              <a:buSzPts val="1100"/>
              <a:buChar char="•"/>
            </a:pPr>
            <a:r>
              <a:rPr lang="en-US" sz="1400"/>
              <a:t>After previous button, focus goes to calendar button and Date in the edit box does not get read in NVDA. Does not happen with JAWS.</a:t>
            </a:r>
            <a:endParaRPr sz="1400"/>
          </a:p>
          <a:p>
            <a:pPr marL="914400" lvl="1" indent="-298450" algn="l" rtl="0">
              <a:lnSpc>
                <a:spcPct val="90000"/>
              </a:lnSpc>
              <a:spcBef>
                <a:spcPts val="500"/>
              </a:spcBef>
              <a:spcAft>
                <a:spcPts val="0"/>
              </a:spcAft>
              <a:buSzPts val="1100"/>
              <a:buChar char="•"/>
            </a:pPr>
            <a:r>
              <a:rPr lang="en-US" sz="1400"/>
              <a:t>Opened an SR for this issue.</a:t>
            </a:r>
          </a:p>
          <a:p>
            <a:pPr lvl="1" indent="-298450">
              <a:buSzPts val="1100"/>
            </a:pPr>
            <a:r>
              <a:rPr lang="en-US" sz="1400">
                <a:solidFill>
                  <a:schemeClr val="dk1"/>
                </a:solidFill>
              </a:rPr>
              <a:t>Provisional fix given by Oracle tested successfully. This will be coming in HCM 49.</a:t>
            </a:r>
          </a:p>
          <a:p>
            <a:pPr marL="0" indent="0">
              <a:buNone/>
            </a:pPr>
            <a:r>
              <a:rPr lang="en-US" sz="1400">
                <a:solidFill>
                  <a:schemeClr val="dk1"/>
                </a:solidFill>
              </a:rPr>
              <a:t>HCM Enter Time Page. (</a:t>
            </a:r>
            <a:r>
              <a:rPr lang="en-US" sz="1400">
                <a:solidFill>
                  <a:srgbClr val="FF0000"/>
                </a:solidFill>
              </a:rPr>
              <a:t>PJV – No change. Will be able to test after we get PT8.60)</a:t>
            </a:r>
            <a:endParaRPr sz="1400">
              <a:solidFill>
                <a:srgbClr val="FF0000"/>
              </a:solidFill>
            </a:endParaRPr>
          </a:p>
          <a:p>
            <a:pPr marL="457200" lvl="0" indent="-298450" algn="l" rtl="0">
              <a:lnSpc>
                <a:spcPct val="90000"/>
              </a:lnSpc>
              <a:spcBef>
                <a:spcPts val="1000"/>
              </a:spcBef>
              <a:spcAft>
                <a:spcPts val="0"/>
              </a:spcAft>
              <a:buClr>
                <a:schemeClr val="dk1"/>
              </a:buClr>
              <a:buSzPts val="1100"/>
              <a:buChar char="•"/>
            </a:pPr>
            <a:r>
              <a:rPr lang="en-US" sz="140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a:solidFill>
                  <a:schemeClr val="dk1"/>
                </a:solidFill>
              </a:rPr>
              <a:t>Fix will be available in </a:t>
            </a:r>
            <a:r>
              <a:rPr lang="en-US" sz="1400" err="1">
                <a:solidFill>
                  <a:schemeClr val="dk1"/>
                </a:solidFill>
              </a:rPr>
              <a:t>PeopleTools</a:t>
            </a:r>
            <a:r>
              <a:rPr lang="en-US" sz="1400">
                <a:solidFill>
                  <a:schemeClr val="dk1"/>
                </a:solidFill>
              </a:rPr>
              <a:t> 8.60.</a:t>
            </a:r>
          </a:p>
          <a:p>
            <a:pPr marL="158750" indent="0">
              <a:buClr>
                <a:schemeClr val="dk1"/>
              </a:buClr>
              <a:buSzPts val="1100"/>
              <a:buNone/>
            </a:pPr>
            <a:r>
              <a:rPr lang="en-US" sz="1400">
                <a:solidFill>
                  <a:schemeClr val="dk1"/>
                </a:solidFill>
              </a:rPr>
              <a:t>HCM </a:t>
            </a:r>
            <a:r>
              <a:rPr lang="en-US" sz="1400"/>
              <a:t>Configurable headers (</a:t>
            </a:r>
            <a:r>
              <a:rPr lang="en-US" sz="1400">
                <a:solidFill>
                  <a:srgbClr val="FF0000"/>
                </a:solidFill>
              </a:rPr>
              <a:t>PJV – Fix is available, but Supervisor Name is not displaying on header – So opened SR 3-38808754274 : Issues with TL configurable page header.</a:t>
            </a:r>
            <a:r>
              <a:rPr lang="en-US" sz="1800">
                <a:solidFill>
                  <a:srgbClr val="FF0000"/>
                </a:solidFill>
              </a:rPr>
              <a:t>)</a:t>
            </a:r>
          </a:p>
          <a:p>
            <a:pPr marL="330200" indent="-171450">
              <a:buClr>
                <a:schemeClr val="dk1"/>
              </a:buClr>
              <a:buSzPts val="1100"/>
            </a:pPr>
            <a:r>
              <a:rPr lang="en-US" sz="140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endParaRPr lang="en-US" sz="1400" strike="sngStrike">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1318</Words>
  <Application>Microsoft Office PowerPoint</Application>
  <PresentationFormat>On-screen Show (4:3)</PresentationFormat>
  <Paragraphs>110</Paragraphs>
  <Slides>15</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Arial</vt:lpstr>
      <vt:lpstr>Office Theme</vt:lpstr>
      <vt:lpstr>Accessibility &amp; ctcLink Open Forum</vt:lpstr>
      <vt:lpstr>Agenda</vt:lpstr>
      <vt:lpstr>ER 232 - Adding Custom Self-Service Questions in Campus Solutions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Third Party Vendors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1</cp:revision>
  <dcterms:created xsi:type="dcterms:W3CDTF">2018-05-14T23:14:43Z</dcterms:created>
  <dcterms:modified xsi:type="dcterms:W3CDTF">2024-12-07T00:08:36Z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