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519" r:id="rId4"/>
    <p:sldId id="520" r:id="rId5"/>
    <p:sldId id="266" r:id="rId6"/>
    <p:sldId id="267" r:id="rId7"/>
    <p:sldId id="268" r:id="rId8"/>
    <p:sldId id="269" r:id="rId9"/>
    <p:sldId id="270" r:id="rId10"/>
    <p:sldId id="271" r:id="rId11"/>
    <p:sldId id="509" r:id="rId12"/>
    <p:sldId id="272" r:id="rId13"/>
    <p:sldId id="273" r:id="rId14"/>
    <p:sldId id="515"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F4F4E1-9052-B535-6B81-1AA70BC93BBB}" v="33" dt="2025-01-09T21:52:10.789"/>
    <p1510:client id="{C50C546D-E350-AF07-A4B3-EE3C1FAF28CD}" v="143" dt="2025-01-08T20:35:04.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06:24.766" v="9" actId="20577"/>
        <pc:sldMkLst>
          <pc:docMk/>
          <pc:sldMk cId="0" sldId="256"/>
        </pc:sldMkLst>
      </pc:sldChg>
      <pc:sldChg chg="modSp mod">
        <pc:chgData name="Christopher Soran" userId="7cb0f6d7-a7f2-46f2-9367-9660ffd42908" providerId="ADAL" clId="{F557324B-BDC6-4216-8010-E1E601B476A6}" dt="2024-09-27T22:42:37.806" v="242" actId="20577"/>
        <pc:sldMkLst>
          <pc:docMk/>
          <pc:sldMk cId="0" sldId="257"/>
        </pc:sldMkLst>
      </pc:sldChg>
      <pc:sldChg chg="modSp mod">
        <pc:chgData name="Christopher Soran" userId="7cb0f6d7-a7f2-46f2-9367-9660ffd42908" providerId="ADAL" clId="{F557324B-BDC6-4216-8010-E1E601B476A6}" dt="2024-09-27T22:45:36.045" v="477" actId="20577"/>
        <pc:sldMkLst>
          <pc:docMk/>
          <pc:sldMk cId="0" sldId="270"/>
        </pc:sldMkLst>
      </pc:sldChg>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pChg chg="mod">
          <ac:chgData name="Padmaja Villalon" userId="S::pvillalon@sbctc.edu::18441a2b-a82c-41cb-bf1b-afcdf1cd6794" providerId="AD" clId="Web-{E6D44720-913F-B9BE-F941-DE6A84E086E8}" dt="2024-12-03T20:57:42.787" v="142" actId="20577"/>
          <ac:spMkLst>
            <pc:docMk/>
            <pc:sldMk cId="0" sldId="271"/>
            <ac:spMk id="223" creationId="{00000000-0000-0000-0000-000000000000}"/>
          </ac:spMkLst>
        </pc:spChg>
      </pc:sldChg>
      <pc:sldChg chg="modSp">
        <pc:chgData name="Padmaja Villalon" userId="S::pvillalon@sbctc.edu::18441a2b-a82c-41cb-bf1b-afcdf1cd6794" providerId="AD" clId="Web-{E6D44720-913F-B9BE-F941-DE6A84E086E8}" dt="2024-12-03T20:56:46.472" v="119" actId="20577"/>
        <pc:sldMkLst>
          <pc:docMk/>
          <pc:sldMk cId="0" sldId="272"/>
        </pc:sldMkLst>
        <pc:spChg chg="mod">
          <ac:chgData name="Padmaja Villalon" userId="S::pvillalon@sbctc.edu::18441a2b-a82c-41cb-bf1b-afcdf1cd6794" providerId="AD" clId="Web-{E6D44720-913F-B9BE-F941-DE6A84E086E8}" dt="2024-12-03T20:56:46.472" v="119" actId="20577"/>
          <ac:spMkLst>
            <pc:docMk/>
            <pc:sldMk cId="0" sldId="272"/>
            <ac:spMk id="230" creationId="{00000000-0000-0000-0000-000000000000}"/>
          </ac:spMkLst>
        </pc:spChg>
      </pc:sldChg>
      <pc:sldChg chg="modSp">
        <pc:chgData name="Padmaja Villalon" userId="S::pvillalon@sbctc.edu::18441a2b-a82c-41cb-bf1b-afcdf1cd6794" providerId="AD" clId="Web-{E6D44720-913F-B9BE-F941-DE6A84E086E8}" dt="2024-12-03T21:01:58.608" v="190" actId="20577"/>
        <pc:sldMkLst>
          <pc:docMk/>
          <pc:sldMk cId="0" sldId="273"/>
        </pc:sldMkLst>
        <pc:spChg chg="mod">
          <ac:chgData name="Padmaja Villalon" userId="S::pvillalon@sbctc.edu::18441a2b-a82c-41cb-bf1b-afcdf1cd6794" providerId="AD" clId="Web-{E6D44720-913F-B9BE-F941-DE6A84E086E8}" dt="2024-12-03T21:01:58.608" v="190" actId="20577"/>
          <ac:spMkLst>
            <pc:docMk/>
            <pc:sldMk cId="0" sldId="273"/>
            <ac:spMk id="237" creationId="{00000000-0000-0000-0000-000000000000}"/>
          </ac:spMkLst>
        </pc:spChg>
      </pc:sldChg>
      <pc:sldChg chg="modSp">
        <pc:chgData name="Padmaja Villalon" userId="S::pvillalon@sbctc.edu::18441a2b-a82c-41cb-bf1b-afcdf1cd6794" providerId="AD" clId="Web-{E6D44720-913F-B9BE-F941-DE6A84E086E8}" dt="2024-12-03T20:57:57.928" v="144" actId="20577"/>
        <pc:sldMkLst>
          <pc:docMk/>
          <pc:sldMk cId="2575123779" sldId="509"/>
        </pc:sldMkLst>
        <pc:spChg chg="mod">
          <ac:chgData name="Padmaja Villalon" userId="S::pvillalon@sbctc.edu::18441a2b-a82c-41cb-bf1b-afcdf1cd6794" providerId="AD" clId="Web-{E6D44720-913F-B9BE-F941-DE6A84E086E8}" dt="2024-12-03T20:57:57.928" v="144" actId="20577"/>
          <ac:spMkLst>
            <pc:docMk/>
            <pc:sldMk cId="2575123779" sldId="509"/>
            <ac:spMk id="223" creationId="{00000000-0000-0000-0000-000000000000}"/>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pChg chg="mod">
          <ac:chgData name="Christopher Soran" userId="S::csoran@sbctc.edu::7cb0f6d7-a7f2-46f2-9367-9660ffd42908" providerId="AD" clId="Web-{8EF4F4E1-9052-B535-6B81-1AA70BC93BBB}" dt="2025-01-09T21:52:10.789" v="32" actId="20577"/>
          <ac:spMkLst>
            <pc:docMk/>
            <pc:sldMk cId="3507846021" sldId="519"/>
            <ac:spMk id="3" creationId="{705FC425-8161-576A-BD8F-AC50B2986A5D}"/>
          </ac:spMkLst>
        </pc:spChg>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pChg chg="mod">
          <ac:chgData name="Christopher Soran" userId="7cb0f6d7-a7f2-46f2-9367-9660ffd42908" providerId="ADAL" clId="{EEC25DCC-8778-40A2-882A-A6D3D9A324B2}" dt="2025-01-07T22:03:37.199" v="11" actId="20577"/>
          <ac:spMkLst>
            <pc:docMk/>
            <pc:sldMk cId="0" sldId="256"/>
            <ac:spMk id="109" creationId="{00000000-0000-0000-0000-000000000000}"/>
          </ac:spMkLst>
        </pc:spChg>
      </pc:sldChg>
      <pc:sldChg chg="modSp mod">
        <pc:chgData name="Christopher Soran" userId="7cb0f6d7-a7f2-46f2-9367-9660ffd42908" providerId="ADAL" clId="{EEC25DCC-8778-40A2-882A-A6D3D9A324B2}" dt="2025-01-07T22:04:31.159" v="42" actId="20577"/>
        <pc:sldMkLst>
          <pc:docMk/>
          <pc:sldMk cId="0" sldId="257"/>
        </pc:sldMkLst>
        <pc:spChg chg="mod">
          <ac:chgData name="Christopher Soran" userId="7cb0f6d7-a7f2-46f2-9367-9660ffd42908" providerId="ADAL" clId="{EEC25DCC-8778-40A2-882A-A6D3D9A324B2}" dt="2025-01-07T22:04:31.159" v="42" actId="20577"/>
          <ac:spMkLst>
            <pc:docMk/>
            <pc:sldMk cId="0" sldId="257"/>
            <ac:spMk id="116" creationId="{00000000-0000-0000-0000-000000000000}"/>
          </ac:spMkLst>
        </pc:spChg>
      </pc:sldChg>
      <pc:sldChg chg="modSp mod">
        <pc:chgData name="Christopher Soran" userId="7cb0f6d7-a7f2-46f2-9367-9660ffd42908" providerId="ADAL" clId="{EEC25DCC-8778-40A2-882A-A6D3D9A324B2}" dt="2025-01-07T22:04:08.378" v="23" actId="20577"/>
        <pc:sldMkLst>
          <pc:docMk/>
          <pc:sldMk cId="0" sldId="268"/>
        </pc:sldMkLst>
        <pc:spChg chg="mod">
          <ac:chgData name="Christopher Soran" userId="7cb0f6d7-a7f2-46f2-9367-9660ffd42908" providerId="ADAL" clId="{EEC25DCC-8778-40A2-882A-A6D3D9A324B2}" dt="2025-01-07T22:04:08.378" v="23" actId="20577"/>
          <ac:spMkLst>
            <pc:docMk/>
            <pc:sldMk cId="0" sldId="268"/>
            <ac:spMk id="201" creationId="{00000000-0000-0000-0000-000000000000}"/>
          </ac:spMkLst>
        </pc:spChg>
      </pc:sldChg>
      <pc:sldChg chg="delSp del mod">
        <pc:chgData name="Christopher Soran" userId="7cb0f6d7-a7f2-46f2-9367-9660ffd42908" providerId="ADAL" clId="{EEC25DCC-8778-40A2-882A-A6D3D9A324B2}" dt="2025-01-07T22:04:42.386" v="45" actId="47"/>
        <pc:sldMkLst>
          <pc:docMk/>
          <pc:sldMk cId="3360314659" sldId="518"/>
        </pc:sldMkLst>
        <pc:picChg chg="del">
          <ac:chgData name="Christopher Soran" userId="7cb0f6d7-a7f2-46f2-9367-9660ffd42908" providerId="ADAL" clId="{EEC25DCC-8778-40A2-882A-A6D3D9A324B2}" dt="2025-01-07T22:04:34.029" v="43" actId="478"/>
          <ac:picMkLst>
            <pc:docMk/>
            <pc:sldMk cId="3360314659" sldId="518"/>
            <ac:picMk id="3" creationId="{DA121B4B-F1A2-FFCA-B0E4-20E290AB38D0}"/>
          </ac:picMkLst>
        </pc:picChg>
      </pc:sldChg>
      <pc:sldChg chg="modSp new mod">
        <pc:chgData name="Christopher Soran" userId="7cb0f6d7-a7f2-46f2-9367-9660ffd42908" providerId="ADAL" clId="{EEC25DCC-8778-40A2-882A-A6D3D9A324B2}" dt="2025-01-07T22:04:49.978" v="66" actId="20577"/>
        <pc:sldMkLst>
          <pc:docMk/>
          <pc:sldMk cId="3507846021" sldId="519"/>
        </pc:sldMkLst>
        <pc:spChg chg="mod">
          <ac:chgData name="Christopher Soran" userId="7cb0f6d7-a7f2-46f2-9367-9660ffd42908" providerId="ADAL" clId="{EEC25DCC-8778-40A2-882A-A6D3D9A324B2}" dt="2025-01-07T22:04:49.978" v="66" actId="20577"/>
          <ac:spMkLst>
            <pc:docMk/>
            <pc:sldMk cId="3507846021" sldId="519"/>
            <ac:spMk id="2" creationId="{EF446A08-42CA-4CC8-090E-DEB516860CED}"/>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pChg chg="mod">
          <ac:chgData name="Padmaja Villalon" userId="S::pvillalon@sbctc.edu::18441a2b-a82c-41cb-bf1b-afcdf1cd6794" providerId="AD" clId="Web-{45C577C8-6AED-43BE-87E7-ABFE26BE91C9}" dt="2024-12-03T21:06:28.153" v="1" actId="20577"/>
          <ac:spMkLst>
            <pc:docMk/>
            <pc:sldMk cId="0" sldId="273"/>
            <ac:spMk id="237" creationId="{00000000-0000-0000-0000-000000000000}"/>
          </ac:spMkLst>
        </pc:spChg>
      </pc:sldChg>
      <pc:sldChg chg="modSp">
        <pc:chgData name="Padmaja Villalon" userId="S::pvillalon@sbctc.edu::18441a2b-a82c-41cb-bf1b-afcdf1cd6794" providerId="AD" clId="Web-{45C577C8-6AED-43BE-87E7-ABFE26BE91C9}" dt="2024-12-03T21:05:56.839" v="0" actId="20577"/>
        <pc:sldMkLst>
          <pc:docMk/>
          <pc:sldMk cId="2575123779" sldId="509"/>
        </pc:sldMkLst>
        <pc:spChg chg="mod">
          <ac:chgData name="Padmaja Villalon" userId="S::pvillalon@sbctc.edu::18441a2b-a82c-41cb-bf1b-afcdf1cd6794" providerId="AD" clId="Web-{45C577C8-6AED-43BE-87E7-ABFE26BE91C9}" dt="2024-12-03T21:05:56.839" v="0" actId="20577"/>
          <ac:spMkLst>
            <pc:docMk/>
            <pc:sldMk cId="2575123779" sldId="509"/>
            <ac:spMk id="223" creationId="{00000000-0000-0000-0000-000000000000}"/>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pChg chg="mod">
          <ac:chgData name="Monica Olsson" userId="S::molsson@sbctc.edu::08282cd3-7f20-4477-b5da-035df4233cac" providerId="AD" clId="Web-{C50C546D-E350-AF07-A4B3-EE3C1FAF28CD}" dt="2025-01-08T20:31:51.278" v="11" actId="20577"/>
          <ac:spMkLst>
            <pc:docMk/>
            <pc:sldMk cId="1991525051" sldId="520"/>
            <ac:spMk id="2" creationId="{EF446A08-42CA-4CC8-090E-DEB516860CED}"/>
          </ac:spMkLst>
        </pc:spChg>
        <pc:spChg chg="mod">
          <ac:chgData name="Monica Olsson" userId="S::molsson@sbctc.edu::08282cd3-7f20-4477-b5da-035df4233cac" providerId="AD" clId="Web-{C50C546D-E350-AF07-A4B3-EE3C1FAF28CD}" dt="2025-01-08T20:35:04.057" v="141" actId="20577"/>
          <ac:spMkLst>
            <pc:docMk/>
            <pc:sldMk cId="1991525051" sldId="520"/>
            <ac:spMk id="3" creationId="{705FC425-8161-576A-BD8F-AC50B2986A5D}"/>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mod">
        <pc:chgData name="Christopher Soran" userId="7cb0f6d7-a7f2-46f2-9367-9660ffd42908" providerId="ADAL" clId="{3278C9BD-4FCB-47B8-A987-F50433CCE4B7}" dt="2023-12-08T20:09:40.518" v="939" actId="20577"/>
        <pc:sldMkLst>
          <pc:docMk/>
          <pc:sldMk cId="0" sldId="271"/>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15T18:09:02.634" v="14" actId="20577"/>
        <pc:sldMkLst>
          <pc:docMk/>
          <pc:sldMk cId="0" sldId="256"/>
        </pc:sldMkLst>
        <pc:spChg chg="mod">
          <ac:chgData name="Christopher Soran" userId="7cb0f6d7-a7f2-46f2-9367-9660ffd42908" providerId="ADAL" clId="{40308743-199A-4012-8F86-69C34CD0AAEC}" dt="2024-10-15T18:09:02.634" v="14" actId="20577"/>
          <ac:spMkLst>
            <pc:docMk/>
            <pc:sldMk cId="0" sldId="256"/>
            <ac:spMk id="109" creationId="{00000000-0000-0000-0000-000000000000}"/>
          </ac:spMkLst>
        </pc:spChg>
      </pc:sldChg>
      <pc:sldChg chg="modSp mod">
        <pc:chgData name="Christopher Soran" userId="7cb0f6d7-a7f2-46f2-9367-9660ffd42908" providerId="ADAL" clId="{40308743-199A-4012-8F86-69C34CD0AAEC}" dt="2024-11-12T19:28:37.041" v="545" actId="20577"/>
        <pc:sldMkLst>
          <pc:docMk/>
          <pc:sldMk cId="0" sldId="268"/>
        </pc:sldMkLst>
        <pc:spChg chg="mod">
          <ac:chgData name="Christopher Soran" userId="7cb0f6d7-a7f2-46f2-9367-9660ffd42908" providerId="ADAL" clId="{40308743-199A-4012-8F86-69C34CD0AAEC}" dt="2024-11-12T19:28:37.041" v="545" actId="20577"/>
          <ac:spMkLst>
            <pc:docMk/>
            <pc:sldMk cId="0" sldId="268"/>
            <ac:spMk id="201" creationId="{00000000-0000-0000-0000-000000000000}"/>
          </ac:spMkLst>
        </pc:spChg>
      </pc:sldChg>
      <pc:sldChg chg="modSp mod">
        <pc:chgData name="Christopher Soran" userId="7cb0f6d7-a7f2-46f2-9367-9660ffd42908" providerId="ADAL" clId="{40308743-199A-4012-8F86-69C34CD0AAEC}" dt="2024-10-22T16:49:16.567" v="531" actId="20577"/>
        <pc:sldMkLst>
          <pc:docMk/>
          <pc:sldMk cId="2575123779" sldId="509"/>
        </pc:sldMkLst>
        <pc:spChg chg="mod">
          <ac:chgData name="Christopher Soran" userId="7cb0f6d7-a7f2-46f2-9367-9660ffd42908" providerId="ADAL" clId="{40308743-199A-4012-8F86-69C34CD0AAEC}" dt="2024-10-22T16:49:16.567" v="531" actId="20577"/>
          <ac:spMkLst>
            <pc:docMk/>
            <pc:sldMk cId="2575123779" sldId="509"/>
            <ac:spMk id="223" creationId="{00000000-0000-0000-0000-000000000000}"/>
          </ac:spMkLst>
        </pc:spChg>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ldChg>
      <pc:sldChg chg="modSp mod">
        <pc:chgData name="Christopher Soran" userId="7cb0f6d7-a7f2-46f2-9367-9660ffd42908" providerId="ADAL" clId="{1D707A38-2288-4FE9-81E8-ACBCA91A4DE4}" dt="2023-09-08T23:15:13.099" v="22" actId="20577"/>
        <pc:sldMkLst>
          <pc:docMk/>
          <pc:sldMk cId="0" sldId="268"/>
        </pc:sldMkLst>
      </pc:sldChg>
      <pc:sldChg chg="modSp mod">
        <pc:chgData name="Christopher Soran" userId="7cb0f6d7-a7f2-46f2-9367-9660ffd42908" providerId="ADAL" clId="{1D707A38-2288-4FE9-81E8-ACBCA91A4DE4}" dt="2023-09-18T23:15:18.481" v="96" actId="21"/>
        <pc:sldMkLst>
          <pc:docMk/>
          <pc:sldMk cId="0" sldId="270"/>
        </pc:sldMkLst>
      </pc:sldChg>
      <pc:sldChg chg="modSp mod">
        <pc:chgData name="Christopher Soran" userId="7cb0f6d7-a7f2-46f2-9367-9660ffd42908" providerId="ADAL" clId="{1D707A38-2288-4FE9-81E8-ACBCA91A4DE4}" dt="2023-09-18T23:16:35.001" v="97" actId="6549"/>
        <pc:sldMkLst>
          <pc:docMk/>
          <pc:sldMk cId="0" sldId="271"/>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ldChg>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ldChg>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pChg chg="add mod">
          <ac:chgData name="Christopher Soran" userId="7cb0f6d7-a7f2-46f2-9367-9660ffd42908" providerId="ADAL" clId="{F9CA277D-8D4F-4E7B-AAE4-9E5CADE3F422}" dt="2024-12-07T00:08:23.016" v="102" actId="20577"/>
          <ac:spMkLst>
            <pc:docMk/>
            <pc:sldMk cId="3360314659" sldId="518"/>
            <ac:spMk id="4" creationId="{A27573B8-7F63-ED29-09B3-C592B739C84E}"/>
          </ac:spMkLst>
        </pc:spChg>
        <pc:spChg chg="mod">
          <ac:chgData name="Christopher Soran" userId="7cb0f6d7-a7f2-46f2-9367-9660ffd42908" providerId="ADAL" clId="{F9CA277D-8D4F-4E7B-AAE4-9E5CADE3F422}" dt="2024-12-06T23:59:30.889" v="50"/>
          <ac:spMkLst>
            <pc:docMk/>
            <pc:sldMk cId="3360314659" sldId="518"/>
            <ac:spMk id="115" creationId="{00000000-0000-0000-0000-000000000000}"/>
          </ac:spMkLst>
        </pc:spChg>
        <pc:picChg chg="add mod">
          <ac:chgData name="Christopher Soran" userId="7cb0f6d7-a7f2-46f2-9367-9660ffd42908" providerId="ADAL" clId="{F9CA277D-8D4F-4E7B-AAE4-9E5CADE3F422}" dt="2024-12-07T00:08:33.385" v="103" actId="1076"/>
          <ac:picMkLst>
            <pc:docMk/>
            <pc:sldMk cId="3360314659" sldId="518"/>
            <ac:picMk id="3" creationId="{DA121B4B-F1A2-FFCA-B0E4-20E290AB38D0}"/>
          </ac:picMkLst>
        </pc:pic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pChg chg="mod">
          <ac:chgData name="Padmaja Villalon" userId="S::pvillalon@sbctc.edu::18441a2b-a82c-41cb-bf1b-afcdf1cd6794" providerId="AD" clId="Web-{C94983D6-6ED9-60B5-54CF-35A46E84FBD2}" dt="2024-12-03T19:01:02.088" v="113" actId="20577"/>
          <ac:spMkLst>
            <pc:docMk/>
            <pc:sldMk cId="0" sldId="271"/>
            <ac:spMk id="223" creationId="{00000000-0000-0000-0000-000000000000}"/>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11.504" v="3"/>
        <pc:sldMkLst>
          <pc:docMk/>
          <pc:sldMk cId="0" sldId="268"/>
        </pc:sldMkLst>
      </pc:sldChg>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January 14,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400"/>
              <a:t>HCM Report time page (</a:t>
            </a:r>
            <a:r>
              <a:rPr lang="en-US" sz="1400">
                <a:solidFill>
                  <a:srgbClr val="FF0000"/>
                </a:solidFill>
              </a:rPr>
              <a:t>PJV – Fixed.</a:t>
            </a:r>
            <a:r>
              <a:rPr lang="en-US" sz="1400"/>
              <a:t>)</a:t>
            </a:r>
            <a:endParaRPr sz="1400"/>
          </a:p>
          <a:p>
            <a:pPr marL="914400" lvl="1" indent="-298450" algn="l" rtl="0">
              <a:lnSpc>
                <a:spcPct val="90000"/>
              </a:lnSpc>
              <a:spcBef>
                <a:spcPts val="500"/>
              </a:spcBef>
              <a:spcAft>
                <a:spcPts val="0"/>
              </a:spcAft>
              <a:buSzPts val="1100"/>
              <a:buChar char="•"/>
            </a:pPr>
            <a:r>
              <a:rPr lang="en-US" sz="1400"/>
              <a:t>After previous button, focus goes to calendar button and Date in the edit box does not get read in NVDA. Does not happen with JAWS.</a:t>
            </a:r>
            <a:endParaRPr sz="1400"/>
          </a:p>
          <a:p>
            <a:pPr marL="914400" lvl="1" indent="-298450" algn="l" rtl="0">
              <a:lnSpc>
                <a:spcPct val="90000"/>
              </a:lnSpc>
              <a:spcBef>
                <a:spcPts val="500"/>
              </a:spcBef>
              <a:spcAft>
                <a:spcPts val="0"/>
              </a:spcAft>
              <a:buSzPts val="1100"/>
              <a:buChar char="•"/>
            </a:pPr>
            <a:r>
              <a:rPr lang="en-US" sz="1400"/>
              <a:t>Opened an SR for this issue.</a:t>
            </a:r>
          </a:p>
          <a:p>
            <a:pPr lvl="1" indent="-298450">
              <a:buSzPts val="1100"/>
            </a:pPr>
            <a:r>
              <a:rPr lang="en-US" sz="1400">
                <a:solidFill>
                  <a:schemeClr val="dk1"/>
                </a:solidFill>
              </a:rPr>
              <a:t>Provisional fix given by Oracle tested successfully. This will be coming in HCM 49.</a:t>
            </a:r>
          </a:p>
          <a:p>
            <a:pPr marL="0" indent="0">
              <a:buNone/>
            </a:pPr>
            <a:r>
              <a:rPr lang="en-US" sz="1400">
                <a:solidFill>
                  <a:schemeClr val="dk1"/>
                </a:solidFill>
              </a:rPr>
              <a:t>HCM Enter Time Page. (</a:t>
            </a:r>
            <a:r>
              <a:rPr lang="en-US" sz="1400">
                <a:solidFill>
                  <a:srgbClr val="FF0000"/>
                </a:solidFill>
              </a:rPr>
              <a:t>PJV – No change. Will be able to test after we get PT8.60)</a:t>
            </a:r>
            <a:endParaRPr sz="140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a:solidFill>
                  <a:schemeClr val="dk1"/>
                </a:solidFill>
              </a:rPr>
              <a:t>Fix will be available in </a:t>
            </a:r>
            <a:r>
              <a:rPr lang="en-US" sz="1400" err="1">
                <a:solidFill>
                  <a:schemeClr val="dk1"/>
                </a:solidFill>
              </a:rPr>
              <a:t>PeopleTools</a:t>
            </a:r>
            <a:r>
              <a:rPr lang="en-US" sz="1400">
                <a:solidFill>
                  <a:schemeClr val="dk1"/>
                </a:solidFill>
              </a:rPr>
              <a:t> 8.60.</a:t>
            </a:r>
          </a:p>
          <a:p>
            <a:pPr marL="158750" indent="0">
              <a:buClr>
                <a:schemeClr val="dk1"/>
              </a:buClr>
              <a:buSzPts val="1100"/>
              <a:buNone/>
            </a:pPr>
            <a:r>
              <a:rPr lang="en-US" sz="1400">
                <a:solidFill>
                  <a:schemeClr val="dk1"/>
                </a:solidFill>
              </a:rPr>
              <a:t>HCM </a:t>
            </a:r>
            <a:r>
              <a:rPr lang="en-US" sz="1400"/>
              <a:t>Configurable headers (</a:t>
            </a:r>
            <a:r>
              <a:rPr lang="en-US" sz="1400">
                <a:solidFill>
                  <a:srgbClr val="FF0000"/>
                </a:solidFill>
              </a:rPr>
              <a:t>PJV – Fix is available, but Supervisor Name is not displaying on header – So opened SR 3-38808754274 : Issues with TL configurable page header.</a:t>
            </a:r>
            <a:r>
              <a:rPr lang="en-US" sz="1800">
                <a:solidFill>
                  <a:srgbClr val="FF0000"/>
                </a:solidFill>
              </a:rPr>
              <a:t>)</a:t>
            </a:r>
          </a:p>
          <a:p>
            <a:pPr marL="330200" indent="-171450">
              <a:buClr>
                <a:schemeClr val="dk1"/>
              </a:buClr>
              <a:buSzPts val="1100"/>
            </a:pPr>
            <a:r>
              <a:rPr lang="en-US" sz="140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a:solidFill>
                  <a:schemeClr val="dk1"/>
                </a:solidFill>
              </a:rPr>
              <a:t>HCM W-2 PDF (</a:t>
            </a:r>
            <a:r>
              <a:rPr lang="en-US" sz="1600">
                <a:solidFill>
                  <a:srgbClr val="FF0000"/>
                </a:solidFill>
              </a:rPr>
              <a:t>PJV – No change. Developers are still working.)</a:t>
            </a:r>
            <a:endParaRPr lang="en-US" sz="1600">
              <a:solidFill>
                <a:schemeClr val="dk1"/>
              </a:solidFill>
            </a:endParaRPr>
          </a:p>
          <a:p>
            <a:pPr marL="742950" lvl="1" indent="-298450"/>
            <a:r>
              <a:rPr lang="en-US" sz="1600">
                <a:solidFill>
                  <a:schemeClr val="dk1"/>
                </a:solidFill>
              </a:rPr>
              <a:t>JAWS reads "colon Y" after cell header in Box 13</a:t>
            </a:r>
          </a:p>
          <a:p>
            <a:pPr marL="742950" lvl="1" indent="-298450"/>
            <a:r>
              <a:rPr lang="en-US" sz="1600">
                <a:solidFill>
                  <a:schemeClr val="dk1"/>
                </a:solidFill>
              </a:rPr>
              <a:t>SR is open for this issue.</a:t>
            </a:r>
          </a:p>
          <a:p>
            <a:pPr marL="0" indent="0">
              <a:buNone/>
            </a:pPr>
            <a:r>
              <a:rPr lang="en-US" sz="1600">
                <a:solidFill>
                  <a:schemeClr val="dk1"/>
                </a:solidFill>
              </a:rPr>
              <a:t>HCM Configurable header labels (</a:t>
            </a:r>
            <a:r>
              <a:rPr lang="en-US" sz="1600">
                <a:solidFill>
                  <a:srgbClr val="FF0000"/>
                </a:solidFill>
              </a:rPr>
              <a:t>PJV – Fixed)</a:t>
            </a:r>
          </a:p>
          <a:p>
            <a:pPr marL="628650" lvl="1" indent="-171450"/>
            <a:r>
              <a:rPr lang="en-US" sz="1600">
                <a:solidFill>
                  <a:schemeClr val="dk1"/>
                </a:solidFill>
              </a:rPr>
              <a:t>In the queue to be tested with different scenarios with using the configurable headers since we got some related fixes with HCM Image 49.</a:t>
            </a:r>
          </a:p>
          <a:p>
            <a:pPr marL="285750" indent="-298450"/>
            <a:r>
              <a:rPr lang="en-US" sz="1600">
                <a:solidFill>
                  <a:srgbClr val="FF0000"/>
                </a:solidFill>
              </a:rPr>
              <a:t>In Firefox browser Calendar button is announced as "button" (PJV – Added)</a:t>
            </a:r>
          </a:p>
          <a:p>
            <a:pPr marL="742950" lvl="1">
              <a:buClr>
                <a:schemeClr val="dk1"/>
              </a:buClr>
            </a:pPr>
            <a:r>
              <a:rPr lang="en-US" sz="1600">
                <a:solidFill>
                  <a:srgbClr val="FF0000"/>
                </a:solidFill>
              </a:rPr>
              <a:t>SR is open for this issue.</a:t>
            </a:r>
          </a:p>
          <a:p>
            <a:pPr marL="330200" indent="-171450"/>
            <a:endParaRPr lang="en-US" sz="1100">
              <a:solidFill>
                <a:schemeClr val="dk1"/>
              </a:solidFill>
            </a:endParaRPr>
          </a:p>
          <a:p>
            <a:pPr marL="0" indent="0">
              <a:buNone/>
            </a:pPr>
            <a:endParaRPr lang="en-US" sz="1100">
              <a:solidFill>
                <a:schemeClr val="dk1"/>
              </a:solidFill>
            </a:endParaRPr>
          </a:p>
          <a:p>
            <a:pPr indent="-298450">
              <a:buSzPts val="1100"/>
            </a:pPr>
            <a:endParaRPr lang="en-US" sz="1100">
              <a:solidFill>
                <a:schemeClr val="dk1"/>
              </a:solidFill>
            </a:endParaRPr>
          </a:p>
          <a:p>
            <a:pPr marL="158750" indent="0">
              <a:buNone/>
            </a:pPr>
            <a:endParaRPr lang="en-US" sz="1100">
              <a:solidFill>
                <a:schemeClr val="dk1"/>
              </a:solidFill>
            </a:endParaRPr>
          </a:p>
          <a:p>
            <a:pPr marL="158750" indent="0">
              <a:buSzPts val="1100"/>
              <a:buNone/>
            </a:pPr>
            <a:endParaRPr lang="en-US" sz="110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extLst>
      <p:ext uri="{BB962C8B-B14F-4D97-AF65-F5344CB8AC3E}">
        <p14:creationId xmlns:p14="http://schemas.microsoft.com/office/powerpoint/2010/main" val="257512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r>
              <a:rPr lang="en-US" sz="1300">
                <a:solidFill>
                  <a:srgbClr val="FF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PJV – Fixed)</a:t>
            </a:r>
            <a:endParaRPr lang="en-US" sz="1300">
              <a:solidFill>
                <a:srgbClr val="FF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1" indent="-311150">
              <a:buSzPts val="1300"/>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Continuing to review bug fixes provided by Oracle.</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48.</a:t>
            </a:r>
          </a:p>
          <a:p>
            <a:pPr marL="146050" indent="0">
              <a:spcBef>
                <a:spcPts val="0"/>
              </a:spcBef>
              <a:buClr>
                <a:schemeClr val="dk1"/>
              </a:buClr>
              <a:buSzPts val="1300"/>
              <a:buNone/>
            </a:pPr>
            <a:r>
              <a:rPr lang="en-US" sz="1300">
                <a:solidFill>
                  <a:schemeClr val="dk1"/>
                </a:solidFill>
              </a:rPr>
              <a:t>Cash Advance Screen Reading Order is Incorrect</a:t>
            </a:r>
          </a:p>
          <a:p>
            <a:pPr marL="889000" lvl="1" indent="-285750">
              <a:spcBef>
                <a:spcPts val="0"/>
              </a:spcBef>
              <a:buClr>
                <a:schemeClr val="dk1"/>
              </a:buClr>
              <a:buSzPts val="1300"/>
            </a:pPr>
            <a:r>
              <a:rPr lang="en-US" sz="130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a:t>Combo Box drop down displays one blank row and list items order is not top to bottom </a:t>
            </a:r>
            <a:r>
              <a:rPr lang="en-US" sz="1800">
                <a:solidFill>
                  <a:srgbClr val="FF0000"/>
                </a:solidFill>
              </a:rPr>
              <a:t>(PJV – No ETA for this. SR 3-27290185731/Doc ID 2922397.1)</a:t>
            </a:r>
            <a:endParaRPr lang="en-US" sz="3600">
              <a:solidFill>
                <a:srgbClr val="FF0000"/>
              </a:solidFill>
            </a:endParaRPr>
          </a:p>
          <a:p>
            <a:pPr lvl="1" indent="-355600">
              <a:buSzPts val="2000"/>
            </a:pPr>
            <a:r>
              <a:rPr lang="en-US" sz="1600" strike="sngStrike"/>
              <a:t>Oracle development is targeting </a:t>
            </a:r>
            <a:r>
              <a:rPr lang="en-US" sz="1600" strike="sngStrike" err="1"/>
              <a:t>PeopleTools</a:t>
            </a:r>
            <a:r>
              <a:rPr lang="en-US" sz="1600" strike="sngStrike"/>
              <a:t> 8.60 for the fix. </a:t>
            </a:r>
            <a:r>
              <a:rPr lang="en-US" sz="1600" strike="sngStrike">
                <a:solidFill>
                  <a:srgbClr val="FF0000"/>
                </a:solidFill>
              </a:rPr>
              <a:t>(PJV –strike out)</a:t>
            </a:r>
          </a:p>
          <a:p>
            <a:pPr lvl="1" indent="-355600">
              <a:buSzPts val="2000"/>
            </a:pPr>
            <a:r>
              <a:rPr lang="en-US" sz="1600">
                <a:solidFill>
                  <a:srgbClr val="FF0000"/>
                </a:solidFill>
              </a:rPr>
              <a:t>(PJV- added) The developers are still reviewing.</a:t>
            </a:r>
            <a:endParaRPr lang="en-US" sz="1600" strike="sngStrike">
              <a:solidFill>
                <a:srgbClr val="FF0000"/>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a:t>OAAP SSN Entry</a:t>
            </a:r>
          </a:p>
          <a:p>
            <a:pPr lvl="1"/>
            <a:r>
              <a:rPr lang="en-US" sz="1200"/>
              <a:t>For OAAP SSN entry, to be accessible there should be clear instructions on the format desired so you’d ask something like “Birthdate (mm/dd/</a:t>
            </a:r>
            <a:r>
              <a:rPr lang="en-US" sz="1200" err="1"/>
              <a:t>yyyy</a:t>
            </a:r>
            <a:r>
              <a:rPr lang="en-US" sz="1200"/>
              <a:t>)” or in the case of social security number it should say something like “###-##-####” but on having those dashes it seemed to get rejected. On putting the number in as ######### it then took it and let them proceed.</a:t>
            </a:r>
          </a:p>
          <a:p>
            <a:pPr lvl="1"/>
            <a:r>
              <a:rPr lang="en-US" sz="1200"/>
              <a:t>This issue was brought to our attention, and we will be working with </a:t>
            </a:r>
            <a:r>
              <a:rPr lang="en-US" sz="1200" err="1"/>
              <a:t>Kastech</a:t>
            </a:r>
            <a:r>
              <a:rPr lang="en-US" sz="1200"/>
              <a:t> soon on this.</a:t>
            </a:r>
          </a:p>
          <a:p>
            <a:endParaRPr lang="en-US" sz="1600"/>
          </a:p>
          <a:p>
            <a:pPr lvl="1"/>
            <a:endParaRPr lang="en-US" sz="140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483338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HCM 24-D Tax Update</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6A08-42CA-4CC8-090E-DEB516860CED}"/>
              </a:ext>
            </a:extLst>
          </p:cNvPr>
          <p:cNvSpPr>
            <a:spLocks noGrp="1"/>
          </p:cNvSpPr>
          <p:nvPr>
            <p:ph type="title"/>
          </p:nvPr>
        </p:nvSpPr>
        <p:spPr/>
        <p:txBody>
          <a:bodyPr/>
          <a:lstStyle/>
          <a:p>
            <a:r>
              <a:rPr lang="en-US" dirty="0"/>
              <a:t>HCM 24-D Tax Update</a:t>
            </a:r>
          </a:p>
        </p:txBody>
      </p:sp>
      <p:sp>
        <p:nvSpPr>
          <p:cNvPr id="3" name="Text Placeholder 2">
            <a:extLst>
              <a:ext uri="{FF2B5EF4-FFF2-40B4-BE49-F238E27FC236}">
                <a16:creationId xmlns:a16="http://schemas.microsoft.com/office/drawing/2014/main" id="{705FC425-8161-576A-BD8F-AC50B2986A5D}"/>
              </a:ext>
            </a:extLst>
          </p:cNvPr>
          <p:cNvSpPr>
            <a:spLocks noGrp="1"/>
          </p:cNvSpPr>
          <p:nvPr>
            <p:ph type="body" idx="1"/>
          </p:nvPr>
        </p:nvSpPr>
        <p:spPr/>
        <p:txBody>
          <a:bodyPr/>
          <a:lstStyle/>
          <a:p>
            <a:r>
              <a:rPr lang="en-US"/>
              <a:t>Human Captial Management 24-D tax update deployed to production on </a:t>
            </a:r>
          </a:p>
        </p:txBody>
      </p:sp>
      <p:sp>
        <p:nvSpPr>
          <p:cNvPr id="4" name="Slide Number Placeholder 3">
            <a:extLst>
              <a:ext uri="{FF2B5EF4-FFF2-40B4-BE49-F238E27FC236}">
                <a16:creationId xmlns:a16="http://schemas.microsoft.com/office/drawing/2014/main" id="{C19F129E-6B20-B9BF-1B80-74ACA95B336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50784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6A08-42CA-4CC8-090E-DEB516860CED}"/>
              </a:ext>
            </a:extLst>
          </p:cNvPr>
          <p:cNvSpPr>
            <a:spLocks noGrp="1"/>
          </p:cNvSpPr>
          <p:nvPr>
            <p:ph type="title"/>
          </p:nvPr>
        </p:nvSpPr>
        <p:spPr/>
        <p:txBody>
          <a:bodyPr/>
          <a:lstStyle/>
          <a:p>
            <a:r>
              <a:rPr lang="en-US" dirty="0"/>
              <a:t>Accessibility Support Page</a:t>
            </a:r>
          </a:p>
        </p:txBody>
      </p:sp>
      <p:sp>
        <p:nvSpPr>
          <p:cNvPr id="3" name="Text Placeholder 2">
            <a:extLst>
              <a:ext uri="{FF2B5EF4-FFF2-40B4-BE49-F238E27FC236}">
                <a16:creationId xmlns:a16="http://schemas.microsoft.com/office/drawing/2014/main" id="{705FC425-8161-576A-BD8F-AC50B2986A5D}"/>
              </a:ext>
            </a:extLst>
          </p:cNvPr>
          <p:cNvSpPr>
            <a:spLocks noGrp="1"/>
          </p:cNvSpPr>
          <p:nvPr>
            <p:ph type="body" idx="1"/>
          </p:nvPr>
        </p:nvSpPr>
        <p:spPr/>
        <p:txBody>
          <a:bodyPr/>
          <a:lstStyle/>
          <a:p>
            <a:r>
              <a:rPr lang="en-US" dirty="0"/>
              <a:t>New web page in development to provide instructions for technical and accessibility </a:t>
            </a:r>
            <a:r>
              <a:rPr lang="en-US"/>
              <a:t>assistance.</a:t>
            </a:r>
          </a:p>
          <a:p>
            <a:r>
              <a:rPr lang="en-US"/>
              <a:t>Information about requesting </a:t>
            </a:r>
            <a:r>
              <a:rPr lang="en-US" dirty="0"/>
              <a:t>accommodations.</a:t>
            </a:r>
          </a:p>
          <a:p>
            <a:r>
              <a:rPr lang="en-US"/>
              <a:t>Information about ADA Title II ruling and </a:t>
            </a:r>
            <a:r>
              <a:rPr lang="en-US" dirty="0"/>
              <a:t>agency and CTC system activities.</a:t>
            </a:r>
          </a:p>
        </p:txBody>
      </p:sp>
      <p:sp>
        <p:nvSpPr>
          <p:cNvPr id="4" name="Slide Number Placeholder 3">
            <a:extLst>
              <a:ext uri="{FF2B5EF4-FFF2-40B4-BE49-F238E27FC236}">
                <a16:creationId xmlns:a16="http://schemas.microsoft.com/office/drawing/2014/main" id="{C19F129E-6B20-B9BF-1B80-74ACA95B336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1991525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February 11, 2025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latin typeface="+mn-lt"/>
              </a:rPr>
              <a:t>CS Make a Payment Page</a:t>
            </a:r>
            <a:endParaRPr sz="1400">
              <a:latin typeface="+mn-lt"/>
            </a:endParaRPr>
          </a:p>
          <a:p>
            <a:pPr lvl="1"/>
            <a:r>
              <a:rPr lang="en-US" sz="1400">
                <a:latin typeface="+mn-lt"/>
              </a:rPr>
              <a:t>Enhancement request approved to change from classic to fluid page. </a:t>
            </a:r>
            <a:endParaRPr sz="1400">
              <a:latin typeface="+mn-lt"/>
            </a:endParaRPr>
          </a:p>
          <a:p>
            <a:pPr marL="0" lvl="0" indent="0" algn="l" rtl="0">
              <a:lnSpc>
                <a:spcPct val="90000"/>
              </a:lnSpc>
              <a:spcBef>
                <a:spcPts val="1000"/>
              </a:spcBef>
              <a:spcAft>
                <a:spcPts val="0"/>
              </a:spcAft>
              <a:buSzPts val="2800"/>
              <a:buNone/>
            </a:pPr>
            <a:r>
              <a:rPr lang="en-US" sz="1400">
                <a:solidFill>
                  <a:schemeClr val="dk1"/>
                </a:solidFill>
                <a:latin typeface="+mn-lt"/>
              </a:rPr>
              <a:t>CS Academic Advisement Report – incorrect PDF tags</a:t>
            </a:r>
            <a:endParaRPr sz="1400">
              <a:solidFill>
                <a:schemeClr val="dk1"/>
              </a:solidFill>
              <a:latin typeface="+mn-lt"/>
            </a:endParaRPr>
          </a:p>
          <a:p>
            <a:pPr lvl="1">
              <a:spcBef>
                <a:spcPts val="1000"/>
              </a:spcBef>
              <a:buClr>
                <a:schemeClr val="dk1"/>
              </a:buClr>
            </a:pPr>
            <a:r>
              <a:rPr lang="en-US" sz="140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a:solidFill>
                  <a:srgbClr val="003D5B"/>
                </a:solidFill>
                <a:effectLst/>
                <a:latin typeface="+mn-lt"/>
              </a:rPr>
              <a:t>Mark-up for 'Add' button incorrect creating WCAG violation</a:t>
            </a:r>
          </a:p>
          <a:p>
            <a:pPr lvl="1">
              <a:buClr>
                <a:schemeClr val="dk1"/>
              </a:buClr>
            </a:pPr>
            <a:r>
              <a:rPr lang="en-US" sz="1400">
                <a:solidFill>
                  <a:srgbClr val="003D5B"/>
                </a:solidFill>
                <a:latin typeface="+mn-lt"/>
              </a:rPr>
              <a:t>Oracle has accepted this as a bug and development is working on it now.</a:t>
            </a:r>
          </a:p>
          <a:p>
            <a:pPr marL="76200" indent="0">
              <a:buClr>
                <a:schemeClr val="dk1"/>
              </a:buClr>
              <a:buNone/>
            </a:pPr>
            <a:r>
              <a:rPr lang="en-US" sz="1400" b="0" i="0">
                <a:solidFill>
                  <a:srgbClr val="003D5B"/>
                </a:solidFill>
                <a:effectLst/>
                <a:latin typeface="+mn-lt"/>
              </a:rPr>
              <a:t>Select Button on Quick Enrollment Search Page</a:t>
            </a:r>
          </a:p>
          <a:p>
            <a:pPr marL="819150" lvl="1" indent="-285750">
              <a:buClr>
                <a:schemeClr val="dk1"/>
              </a:buClr>
            </a:pPr>
            <a:r>
              <a:rPr lang="en-US" sz="1400">
                <a:solidFill>
                  <a:srgbClr val="003D5B"/>
                </a:solidFill>
                <a:latin typeface="+mn-lt"/>
              </a:rPr>
              <a:t>It was reported that on the Quick Enrollment Search results page, the Select button is buried and challenging to navigate to with keyboard-only navigation.  Further investigation showed that the focus was going to the right place and the page is keyboard navigation friendly.  Resolved.</a:t>
            </a:r>
            <a:endParaRPr lang="en-US" sz="1400" b="0" i="0">
              <a:solidFill>
                <a:srgbClr val="003D5B"/>
              </a:solidFill>
              <a:effectLst/>
              <a:latin typeface="+mn-lt"/>
            </a:endParaRPr>
          </a:p>
          <a:p>
            <a:pPr>
              <a:buClr>
                <a:schemeClr val="dk1"/>
              </a:buClr>
            </a:pPr>
            <a:endParaRPr sz="200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1301</Words>
  <Application>Microsoft Office PowerPoint</Application>
  <PresentationFormat>On-screen Show (4:3)</PresentationFormat>
  <Paragraphs>109</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Accessibility &amp; ctcLink Open Forum</vt:lpstr>
      <vt:lpstr>Agenda</vt:lpstr>
      <vt:lpstr>HCM 24-D Tax Update</vt:lpstr>
      <vt:lpstr>Accessibility Support Page</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33</cp:revision>
  <dcterms:created xsi:type="dcterms:W3CDTF">2018-05-14T23:14:43Z</dcterms:created>
  <dcterms:modified xsi:type="dcterms:W3CDTF">2025-01-09T21:52:13Z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