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524" r:id="rId4"/>
    <p:sldId id="522" r:id="rId5"/>
    <p:sldId id="523" r:id="rId6"/>
    <p:sldId id="266" r:id="rId7"/>
    <p:sldId id="267" r:id="rId8"/>
    <p:sldId id="268" r:id="rId9"/>
    <p:sldId id="269" r:id="rId10"/>
    <p:sldId id="270" r:id="rId11"/>
    <p:sldId id="271" r:id="rId12"/>
    <p:sldId id="509" r:id="rId13"/>
    <p:sldId id="272" r:id="rId14"/>
    <p:sldId id="273" r:id="rId15"/>
    <p:sldId id="515" r:id="rId16"/>
    <p:sldId id="274" r:id="rId17"/>
    <p:sldId id="275" r:id="rId1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xRULPTHSPRtjurY20eE9m6ntZ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16E959-BE42-4172-A38D-ED485B8B0E3D}" v="1" dt="2025-03-03T19:08:09.9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30" Type="http://customschemas.google.com/relationships/presentationmetadata" Target="meta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e73e85926b9af2969067509b18f44e466440c3a648887df760ff7f0052dde2ba::" providerId="AD" clId="Web-{24FBE3C6-8C70-2287-6851-5EF932620DE3}"/>
    <pc:docChg chg="addSld modSld">
      <pc:chgData name="Guest User" userId="S::urn:spo:anon#e73e85926b9af2969067509b18f44e466440c3a648887df760ff7f0052dde2ba::" providerId="AD" clId="Web-{24FBE3C6-8C70-2287-6851-5EF932620DE3}" dt="2023-12-11T18:41:40.799" v="146" actId="20577"/>
      <pc:docMkLst>
        <pc:docMk/>
      </pc:docMkLst>
      <pc:sldChg chg="modSp new">
        <pc:chgData name="Guest User" userId="S::urn:spo:anon#e73e85926b9af2969067509b18f44e466440c3a648887df760ff7f0052dde2ba::" providerId="AD" clId="Web-{24FBE3C6-8C70-2287-6851-5EF932620DE3}" dt="2023-12-11T18:41:40.799" v="146" actId="20577"/>
        <pc:sldMkLst>
          <pc:docMk/>
          <pc:sldMk cId="2195341928" sldId="279"/>
        </pc:sldMkLst>
      </pc:sldChg>
    </pc:docChg>
  </pc:docChgLst>
  <pc:docChgLst>
    <pc:chgData name="Christopher Soran" userId="7cb0f6d7-a7f2-46f2-9367-9660ffd42908" providerId="ADAL" clId="{9ED1F290-1A26-4903-AAC5-53A57D209EEF}"/>
    <pc:docChg chg="addSld delSld modSld sldOrd">
      <pc:chgData name="Christopher Soran" userId="7cb0f6d7-a7f2-46f2-9367-9660ffd42908" providerId="ADAL" clId="{9ED1F290-1A26-4903-AAC5-53A57D209EEF}" dt="2024-08-12T15:30:56.162" v="133" actId="20577"/>
      <pc:docMkLst>
        <pc:docMk/>
      </pc:docMkLst>
      <pc:sldChg chg="del">
        <pc:chgData name="Christopher Soran" userId="7cb0f6d7-a7f2-46f2-9367-9660ffd42908" providerId="ADAL" clId="{9ED1F290-1A26-4903-AAC5-53A57D209EEF}" dt="2024-08-06T17:38:30.513" v="15" actId="47"/>
        <pc:sldMkLst>
          <pc:docMk/>
          <pc:sldMk cId="2466628776" sldId="510"/>
        </pc:sldMkLst>
      </pc:sldChg>
      <pc:sldChg chg="modSp mod">
        <pc:chgData name="Christopher Soran" userId="7cb0f6d7-a7f2-46f2-9367-9660ffd42908" providerId="ADAL" clId="{9ED1F290-1A26-4903-AAC5-53A57D209EEF}" dt="2024-08-12T15:30:23.956" v="58" actId="20577"/>
        <pc:sldMkLst>
          <pc:docMk/>
          <pc:sldMk cId="3747221640" sldId="511"/>
        </pc:sldMkLst>
      </pc:sldChg>
      <pc:sldChg chg="modSp new mod ord">
        <pc:chgData name="Christopher Soran" userId="7cb0f6d7-a7f2-46f2-9367-9660ffd42908" providerId="ADAL" clId="{9ED1F290-1A26-4903-AAC5-53A57D209EEF}" dt="2024-08-12T15:30:56.162" v="133" actId="20577"/>
        <pc:sldMkLst>
          <pc:docMk/>
          <pc:sldMk cId="2780008409" sldId="512"/>
        </pc:sldMkLst>
      </pc:sldChg>
      <pc:sldChg chg="del">
        <pc:chgData name="Christopher Soran" userId="7cb0f6d7-a7f2-46f2-9367-9660ffd42908" providerId="ADAL" clId="{9ED1F290-1A26-4903-AAC5-53A57D209EEF}" dt="2024-08-06T17:38:30.513" v="15" actId="47"/>
        <pc:sldMkLst>
          <pc:docMk/>
          <pc:sldMk cId="761696814" sldId="513"/>
        </pc:sldMkLst>
      </pc:sldChg>
    </pc:docChg>
  </pc:docChgLst>
  <pc:docChgLst>
    <pc:chgData name="Vicki Walton" userId="S::vwalton@sbctc.edu::4a47e920-51cf-4e5c-914d-05f966179767" providerId="AD" clId="Web-{6EB41179-21FF-2755-BF8C-98E282126C40}"/>
    <pc:docChg chg="modSld">
      <pc:chgData name="Vicki Walton" userId="S::vwalton@sbctc.edu::4a47e920-51cf-4e5c-914d-05f966179767" providerId="AD" clId="Web-{6EB41179-21FF-2755-BF8C-98E282126C40}" dt="2024-03-04T18:44:20.945" v="4" actId="20577"/>
      <pc:docMkLst>
        <pc:docMk/>
      </pc:docMkLst>
      <pc:sldChg chg="modSp">
        <pc:chgData name="Vicki Walton" userId="S::vwalton@sbctc.edu::4a47e920-51cf-4e5c-914d-05f966179767" providerId="AD" clId="Web-{6EB41179-21FF-2755-BF8C-98E282126C40}" dt="2024-03-04T18:44:20.945" v="4" actId="20577"/>
        <pc:sldMkLst>
          <pc:docMk/>
          <pc:sldMk cId="0" sldId="257"/>
        </pc:sldMkLst>
      </pc:sldChg>
    </pc:docChg>
  </pc:docChgLst>
  <pc:docChgLst>
    <pc:chgData name="Monica Olsson" userId="S::molsson@sbctc.edu::08282cd3-7f20-4477-b5da-035df4233cac" providerId="AD" clId="Web-{3A45C3AA-4095-5A9C-46BB-1F6712294E24}"/>
    <pc:docChg chg="addSld modSld">
      <pc:chgData name="Monica Olsson" userId="S::molsson@sbctc.edu::08282cd3-7f20-4477-b5da-035df4233cac" providerId="AD" clId="Web-{3A45C3AA-4095-5A9C-46BB-1F6712294E24}" dt="2023-06-27T19:17:43.349" v="360" actId="14100"/>
      <pc:docMkLst>
        <pc:docMk/>
      </pc:docMkLst>
      <pc:sldChg chg="modSp">
        <pc:chgData name="Monica Olsson" userId="S::molsson@sbctc.edu::08282cd3-7f20-4477-b5da-035df4233cac" providerId="AD" clId="Web-{3A45C3AA-4095-5A9C-46BB-1F6712294E24}" dt="2023-06-27T18:54:17.648" v="0" actId="1076"/>
        <pc:sldMkLst>
          <pc:docMk/>
          <pc:sldMk cId="0" sldId="258"/>
        </pc:sldMkLst>
      </pc:sldChg>
      <pc:sldChg chg="modSp new">
        <pc:chgData name="Monica Olsson" userId="S::molsson@sbctc.edu::08282cd3-7f20-4477-b5da-035df4233cac" providerId="AD" clId="Web-{3A45C3AA-4095-5A9C-46BB-1F6712294E24}" dt="2023-06-27T19:17:43.349" v="360" actId="14100"/>
        <pc:sldMkLst>
          <pc:docMk/>
          <pc:sldMk cId="3215995640" sldId="287"/>
        </pc:sldMkLst>
      </pc:sldChg>
      <pc:sldChg chg="modSp new">
        <pc:chgData name="Monica Olsson" userId="S::molsson@sbctc.edu::08282cd3-7f20-4477-b5da-035df4233cac" providerId="AD" clId="Web-{3A45C3AA-4095-5A9C-46BB-1F6712294E24}" dt="2023-06-27T19:17:07.770" v="349" actId="20577"/>
        <pc:sldMkLst>
          <pc:docMk/>
          <pc:sldMk cId="3708684409" sldId="288"/>
        </pc:sldMkLst>
      </pc:sldChg>
    </pc:docChg>
  </pc:docChgLst>
  <pc:docChgLst>
    <pc:chgData name="Padmaja Villalon" userId="S::pvillalon@sbctc.edu::18441a2b-a82c-41cb-bf1b-afcdf1cd6794" providerId="AD" clId="Web-{C94983D6-6ED9-60B5-54CF-35A46E84FBD2}"/>
    <pc:docChg chg="modSld">
      <pc:chgData name="Padmaja Villalon" userId="S::pvillalon@sbctc.edu::18441a2b-a82c-41cb-bf1b-afcdf1cd6794" providerId="AD" clId="Web-{C94983D6-6ED9-60B5-54CF-35A46E84FBD2}" dt="2024-12-03T19:01:02.088" v="113" actId="20577"/>
      <pc:docMkLst>
        <pc:docMk/>
      </pc:docMkLst>
      <pc:sldChg chg="modSp">
        <pc:chgData name="Padmaja Villalon" userId="S::pvillalon@sbctc.edu::18441a2b-a82c-41cb-bf1b-afcdf1cd6794" providerId="AD" clId="Web-{C94983D6-6ED9-60B5-54CF-35A46E84FBD2}" dt="2024-12-03T19:01:02.088" v="113" actId="20577"/>
        <pc:sldMkLst>
          <pc:docMk/>
          <pc:sldMk cId="0" sldId="271"/>
        </pc:sldMkLst>
      </pc:sldChg>
    </pc:docChg>
  </pc:docChgLst>
  <pc:docChgLst>
    <pc:chgData name="Christopher Soran" userId="7cb0f6d7-a7f2-46f2-9367-9660ffd42908" providerId="ADAL" clId="{3278C9BD-4FCB-47B8-A987-F50433CCE4B7}"/>
    <pc:docChg chg="custSel addSld delSld modSld sldOrd delMainMaster">
      <pc:chgData name="Christopher Soran" userId="7cb0f6d7-a7f2-46f2-9367-9660ffd42908" providerId="ADAL" clId="{3278C9BD-4FCB-47B8-A987-F50433CCE4B7}" dt="2023-12-12T00:33:10.994" v="1332" actId="20577"/>
      <pc:docMkLst>
        <pc:docMk/>
      </pc:docMkLst>
      <pc:sldChg chg="modSp mod">
        <pc:chgData name="Christopher Soran" userId="7cb0f6d7-a7f2-46f2-9367-9660ffd42908" providerId="ADAL" clId="{3278C9BD-4FCB-47B8-A987-F50433CCE4B7}" dt="2023-12-08T18:19:27.246" v="321" actId="20577"/>
        <pc:sldMkLst>
          <pc:docMk/>
          <pc:sldMk cId="0" sldId="265"/>
        </pc:sldMkLst>
      </pc:sldChg>
      <pc:sldChg chg="modSp mod">
        <pc:chgData name="Christopher Soran" userId="7cb0f6d7-a7f2-46f2-9367-9660ffd42908" providerId="ADAL" clId="{3278C9BD-4FCB-47B8-A987-F50433CCE4B7}" dt="2023-12-08T18:29:54.330" v="526" actId="20577"/>
        <pc:sldMkLst>
          <pc:docMk/>
          <pc:sldMk cId="0" sldId="270"/>
        </pc:sldMkLst>
      </pc:sldChg>
      <pc:sldChg chg="modSp mod">
        <pc:chgData name="Christopher Soran" userId="7cb0f6d7-a7f2-46f2-9367-9660ffd42908" providerId="ADAL" clId="{3278C9BD-4FCB-47B8-A987-F50433CCE4B7}" dt="2023-12-08T20:09:40.518" v="939" actId="20577"/>
        <pc:sldMkLst>
          <pc:docMk/>
          <pc:sldMk cId="0" sldId="271"/>
        </pc:sldMkLst>
      </pc:sldChg>
      <pc:sldChg chg="modSp new mod">
        <pc:chgData name="Christopher Soran" userId="7cb0f6d7-a7f2-46f2-9367-9660ffd42908" providerId="ADAL" clId="{3278C9BD-4FCB-47B8-A987-F50433CCE4B7}" dt="2023-12-01T21:56:33.003" v="113" actId="20577"/>
        <pc:sldMkLst>
          <pc:docMk/>
          <pc:sldMk cId="1562215107" sldId="276"/>
        </pc:sldMkLst>
      </pc:sldChg>
      <pc:sldChg chg="del">
        <pc:chgData name="Christopher Soran" userId="7cb0f6d7-a7f2-46f2-9367-9660ffd42908" providerId="ADAL" clId="{3278C9BD-4FCB-47B8-A987-F50433CCE4B7}" dt="2023-12-01T21:55:51.879" v="24" actId="47"/>
        <pc:sldMkLst>
          <pc:docMk/>
          <pc:sldMk cId="1373434902" sldId="277"/>
        </pc:sldMkLst>
      </pc:sldChg>
      <pc:sldChg chg="modSp new mod ord">
        <pc:chgData name="Christopher Soran" userId="7cb0f6d7-a7f2-46f2-9367-9660ffd42908" providerId="ADAL" clId="{3278C9BD-4FCB-47B8-A987-F50433CCE4B7}" dt="2023-12-12T00:23:59.765" v="942"/>
        <pc:sldMkLst>
          <pc:docMk/>
          <pc:sldMk cId="2693017237" sldId="277"/>
        </pc:sldMkLst>
      </pc:sldChg>
      <pc:sldChg chg="modSp new mod">
        <pc:chgData name="Christopher Soran" userId="7cb0f6d7-a7f2-46f2-9367-9660ffd42908" providerId="ADAL" clId="{3278C9BD-4FCB-47B8-A987-F50433CCE4B7}" dt="2023-12-08T18:55:43.391" v="889" actId="20577"/>
        <pc:sldMkLst>
          <pc:docMk/>
          <pc:sldMk cId="688807457" sldId="278"/>
        </pc:sldMkLst>
      </pc:sldChg>
      <pc:sldChg chg="del">
        <pc:chgData name="Christopher Soran" userId="7cb0f6d7-a7f2-46f2-9367-9660ffd42908" providerId="ADAL" clId="{3278C9BD-4FCB-47B8-A987-F50433CCE4B7}" dt="2023-12-01T21:55:51.879" v="24" actId="47"/>
        <pc:sldMkLst>
          <pc:docMk/>
          <pc:sldMk cId="1559599583" sldId="278"/>
        </pc:sldMkLst>
      </pc:sldChg>
      <pc:sldChg chg="del">
        <pc:chgData name="Christopher Soran" userId="7cb0f6d7-a7f2-46f2-9367-9660ffd42908" providerId="ADAL" clId="{3278C9BD-4FCB-47B8-A987-F50433CCE4B7}" dt="2023-12-01T21:55:51.879" v="24" actId="47"/>
        <pc:sldMkLst>
          <pc:docMk/>
          <pc:sldMk cId="310355894" sldId="279"/>
        </pc:sldMkLst>
      </pc:sldChg>
      <pc:sldChg chg="del">
        <pc:chgData name="Christopher Soran" userId="7cb0f6d7-a7f2-46f2-9367-9660ffd42908" providerId="ADAL" clId="{3278C9BD-4FCB-47B8-A987-F50433CCE4B7}" dt="2023-12-01T21:55:51.879" v="24" actId="47"/>
        <pc:sldMkLst>
          <pc:docMk/>
          <pc:sldMk cId="2303304849" sldId="280"/>
        </pc:sldMkLst>
      </pc:sldChg>
      <pc:sldChg chg="modSp new mod">
        <pc:chgData name="Christopher Soran" userId="7cb0f6d7-a7f2-46f2-9367-9660ffd42908" providerId="ADAL" clId="{3278C9BD-4FCB-47B8-A987-F50433CCE4B7}" dt="2023-12-12T00:33:10.994" v="1332" actId="20577"/>
        <pc:sldMkLst>
          <pc:docMk/>
          <pc:sldMk cId="2454308683" sldId="280"/>
        </pc:sldMkLst>
      </pc:sldChg>
      <pc:sldChg chg="del">
        <pc:chgData name="Christopher Soran" userId="7cb0f6d7-a7f2-46f2-9367-9660ffd42908" providerId="ADAL" clId="{3278C9BD-4FCB-47B8-A987-F50433CCE4B7}" dt="2023-12-01T21:55:51.879" v="24" actId="47"/>
        <pc:sldMkLst>
          <pc:docMk/>
          <pc:sldMk cId="580767217" sldId="281"/>
        </pc:sldMkLst>
      </pc:sldChg>
      <pc:sldChg chg="del">
        <pc:chgData name="Christopher Soran" userId="7cb0f6d7-a7f2-46f2-9367-9660ffd42908" providerId="ADAL" clId="{3278C9BD-4FCB-47B8-A987-F50433CCE4B7}" dt="2023-12-01T21:55:51.879" v="24" actId="47"/>
        <pc:sldMkLst>
          <pc:docMk/>
          <pc:sldMk cId="3978718961" sldId="282"/>
        </pc:sldMkLst>
      </pc:sldChg>
      <pc:sldChg chg="del">
        <pc:chgData name="Christopher Soran" userId="7cb0f6d7-a7f2-46f2-9367-9660ffd42908" providerId="ADAL" clId="{3278C9BD-4FCB-47B8-A987-F50433CCE4B7}" dt="2023-12-01T21:55:51.879" v="24" actId="47"/>
        <pc:sldMkLst>
          <pc:docMk/>
          <pc:sldMk cId="3476587717" sldId="283"/>
        </pc:sldMkLst>
      </pc:sldChg>
      <pc:sldChg chg="del">
        <pc:chgData name="Christopher Soran" userId="7cb0f6d7-a7f2-46f2-9367-9660ffd42908" providerId="ADAL" clId="{3278C9BD-4FCB-47B8-A987-F50433CCE4B7}" dt="2023-12-01T21:55:51.879" v="24" actId="47"/>
        <pc:sldMkLst>
          <pc:docMk/>
          <pc:sldMk cId="3012082164" sldId="284"/>
        </pc:sldMkLst>
      </pc:sldChg>
      <pc:sldChg chg="del">
        <pc:chgData name="Christopher Soran" userId="7cb0f6d7-a7f2-46f2-9367-9660ffd42908" providerId="ADAL" clId="{3278C9BD-4FCB-47B8-A987-F50433CCE4B7}" dt="2023-12-01T21:55:51.879" v="24" actId="47"/>
        <pc:sldMkLst>
          <pc:docMk/>
          <pc:sldMk cId="3704019750" sldId="285"/>
        </pc:sldMkLst>
      </pc:sldChg>
      <pc:sldChg chg="del">
        <pc:chgData name="Christopher Soran" userId="7cb0f6d7-a7f2-46f2-9367-9660ffd42908" providerId="ADAL" clId="{3278C9BD-4FCB-47B8-A987-F50433CCE4B7}" dt="2023-12-01T21:55:51.879" v="24" actId="47"/>
        <pc:sldMkLst>
          <pc:docMk/>
          <pc:sldMk cId="2665182785" sldId="286"/>
        </pc:sldMkLst>
      </pc:sldChg>
      <pc:sldChg chg="del">
        <pc:chgData name="Christopher Soran" userId="7cb0f6d7-a7f2-46f2-9367-9660ffd42908" providerId="ADAL" clId="{3278C9BD-4FCB-47B8-A987-F50433CCE4B7}" dt="2023-12-01T21:55:51.879" v="24" actId="47"/>
        <pc:sldMkLst>
          <pc:docMk/>
          <pc:sldMk cId="2860410738" sldId="287"/>
        </pc:sldMkLst>
      </pc:sldChg>
      <pc:sldMasterChg chg="del delSldLayout">
        <pc:chgData name="Christopher Soran" userId="7cb0f6d7-a7f2-46f2-9367-9660ffd42908" providerId="ADAL" clId="{3278C9BD-4FCB-47B8-A987-F50433CCE4B7}" dt="2023-12-01T21:55:51.879" v="24" actId="47"/>
        <pc:sldMasterMkLst>
          <pc:docMk/>
          <pc:sldMasterMk cId="4232336755" sldId="2147483659"/>
        </pc:sldMasterMkLst>
        <pc:sldLayoutChg chg="del">
          <pc:chgData name="Christopher Soran" userId="7cb0f6d7-a7f2-46f2-9367-9660ffd42908" providerId="ADAL" clId="{3278C9BD-4FCB-47B8-A987-F50433CCE4B7}" dt="2023-12-01T21:55:51.879" v="24" actId="47"/>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F9CA277D-8D4F-4E7B-AAE4-9E5CADE3F422}"/>
    <pc:docChg chg="undo custSel delSld modSld">
      <pc:chgData name="Christopher Soran" userId="7cb0f6d7-a7f2-46f2-9367-9660ffd42908" providerId="ADAL" clId="{F9CA277D-8D4F-4E7B-AAE4-9E5CADE3F422}" dt="2024-12-07T00:08:33.385" v="103" actId="1076"/>
      <pc:docMkLst>
        <pc:docMk/>
      </pc:docMkLst>
      <pc:sldChg chg="del">
        <pc:chgData name="Christopher Soran" userId="7cb0f6d7-a7f2-46f2-9367-9660ffd42908" providerId="ADAL" clId="{F9CA277D-8D4F-4E7B-AAE4-9E5CADE3F422}" dt="2024-12-02T18:38:50.731" v="37" actId="47"/>
        <pc:sldMkLst>
          <pc:docMk/>
          <pc:sldMk cId="3747221640" sldId="511"/>
        </pc:sldMkLst>
      </pc:sldChg>
      <pc:sldChg chg="del">
        <pc:chgData name="Christopher Soran" userId="7cb0f6d7-a7f2-46f2-9367-9660ffd42908" providerId="ADAL" clId="{F9CA277D-8D4F-4E7B-AAE4-9E5CADE3F422}" dt="2024-12-02T18:38:50.731" v="37" actId="47"/>
        <pc:sldMkLst>
          <pc:docMk/>
          <pc:sldMk cId="3867345464" sldId="516"/>
        </pc:sldMkLst>
      </pc:sldChg>
      <pc:sldChg chg="del">
        <pc:chgData name="Christopher Soran" userId="7cb0f6d7-a7f2-46f2-9367-9660ffd42908" providerId="ADAL" clId="{F9CA277D-8D4F-4E7B-AAE4-9E5CADE3F422}" dt="2024-12-02T18:38:50.731" v="37" actId="47"/>
        <pc:sldMkLst>
          <pc:docMk/>
          <pc:sldMk cId="4226843910" sldId="517"/>
        </pc:sldMkLst>
      </pc:sldChg>
      <pc:sldChg chg="addSp delSp modSp mod">
        <pc:chgData name="Christopher Soran" userId="7cb0f6d7-a7f2-46f2-9367-9660ffd42908" providerId="ADAL" clId="{F9CA277D-8D4F-4E7B-AAE4-9E5CADE3F422}" dt="2024-12-07T00:08:33.385" v="103" actId="1076"/>
        <pc:sldMkLst>
          <pc:docMk/>
          <pc:sldMk cId="3360314659" sldId="518"/>
        </pc:sldMkLst>
      </pc:sldChg>
    </pc:docChg>
  </pc:docChgLst>
  <pc:docChgLst>
    <pc:chgData name="Guest User" userId="S::urn:spo:anon#e5f1d69bba6e830b3da477fa9176063d586f472b1326858483ae3a4ed92a7b49::" providerId="AD" clId="Web-{E537878C-B74D-2E32-A55B-58B340B1B41B}"/>
    <pc:docChg chg="addSld delSld modSld sldOrd">
      <pc:chgData name="Guest User" userId="S::urn:spo:anon#e5f1d69bba6e830b3da477fa9176063d586f472b1326858483ae3a4ed92a7b49::" providerId="AD" clId="Web-{E537878C-B74D-2E32-A55B-58B340B1B41B}" dt="2023-09-07T22:05:19.177" v="365"/>
      <pc:docMkLst>
        <pc:docMk/>
      </pc:docMkLst>
      <pc:sldChg chg="modSp add ord replId">
        <pc:chgData name="Guest User" userId="S::urn:spo:anon#e5f1d69bba6e830b3da477fa9176063d586f472b1326858483ae3a4ed92a7b49::" providerId="AD" clId="Web-{E537878C-B74D-2E32-A55B-58B340B1B41B}" dt="2023-09-07T21:52:28.100" v="220" actId="20577"/>
        <pc:sldMkLst>
          <pc:docMk/>
          <pc:sldMk cId="1138597769" sldId="276"/>
        </pc:sldMkLst>
      </pc:sldChg>
      <pc:sldChg chg="modSp add del replId">
        <pc:chgData name="Guest User" userId="S::urn:spo:anon#e5f1d69bba6e830b3da477fa9176063d586f472b1326858483ae3a4ed92a7b49::" providerId="AD" clId="Web-{E537878C-B74D-2E32-A55B-58B340B1B41B}" dt="2023-09-07T21:18:23.862" v="19"/>
        <pc:sldMkLst>
          <pc:docMk/>
          <pc:sldMk cId="115598194" sldId="277"/>
        </pc:sldMkLst>
      </pc:sldChg>
      <pc:sldChg chg="addSp modSp add replId">
        <pc:chgData name="Guest User" userId="S::urn:spo:anon#e5f1d69bba6e830b3da477fa9176063d586f472b1326858483ae3a4ed92a7b49::" providerId="AD" clId="Web-{E537878C-B74D-2E32-A55B-58B340B1B41B}" dt="2023-09-07T21:52:57.679" v="228"/>
        <pc:sldMkLst>
          <pc:docMk/>
          <pc:sldMk cId="1925828067" sldId="277"/>
        </pc:sldMkLst>
      </pc:sldChg>
      <pc:sldChg chg="addSp delSp modSp add replId">
        <pc:chgData name="Guest User" userId="S::urn:spo:anon#e5f1d69bba6e830b3da477fa9176063d586f472b1326858483ae3a4ed92a7b49::" providerId="AD" clId="Web-{E537878C-B74D-2E32-A55B-58B340B1B41B}" dt="2023-09-07T21:53:21.914" v="231" actId="1076"/>
        <pc:sldMkLst>
          <pc:docMk/>
          <pc:sldMk cId="3367959175" sldId="278"/>
        </pc:sldMkLst>
      </pc:sldChg>
      <pc:sldChg chg="addSp delSp modSp add replId">
        <pc:chgData name="Guest User" userId="S::urn:spo:anon#e5f1d69bba6e830b3da477fa9176063d586f472b1326858483ae3a4ed92a7b49::" providerId="AD" clId="Web-{E537878C-B74D-2E32-A55B-58B340B1B41B}" dt="2023-09-07T21:54:07.604" v="233"/>
        <pc:sldMkLst>
          <pc:docMk/>
          <pc:sldMk cId="217041711" sldId="279"/>
        </pc:sldMkLst>
      </pc:sldChg>
      <pc:sldChg chg="addSp delSp modSp add replId">
        <pc:chgData name="Guest User" userId="S::urn:spo:anon#e5f1d69bba6e830b3da477fa9176063d586f472b1326858483ae3a4ed92a7b49::" providerId="AD" clId="Web-{E537878C-B74D-2E32-A55B-58B340B1B41B}" dt="2023-09-07T21:54:46.261" v="234" actId="1076"/>
        <pc:sldMkLst>
          <pc:docMk/>
          <pc:sldMk cId="2967786131" sldId="280"/>
        </pc:sldMkLst>
      </pc:sldChg>
      <pc:sldChg chg="addSp delSp modSp add replId">
        <pc:chgData name="Guest User" userId="S::urn:spo:anon#e5f1d69bba6e830b3da477fa9176063d586f472b1326858483ae3a4ed92a7b49::" providerId="AD" clId="Web-{E537878C-B74D-2E32-A55B-58B340B1B41B}" dt="2023-09-07T22:03:27.548" v="359"/>
        <pc:sldMkLst>
          <pc:docMk/>
          <pc:sldMk cId="3038027688" sldId="281"/>
        </pc:sldMkLst>
      </pc:sldChg>
      <pc:sldChg chg="addSp delSp modSp add replId">
        <pc:chgData name="Guest User" userId="S::urn:spo:anon#e5f1d69bba6e830b3da477fa9176063d586f472b1326858483ae3a4ed92a7b49::" providerId="AD" clId="Web-{E537878C-B74D-2E32-A55B-58B340B1B41B}" dt="2023-09-07T21:45:05.332" v="153"/>
        <pc:sldMkLst>
          <pc:docMk/>
          <pc:sldMk cId="456541567" sldId="282"/>
        </pc:sldMkLst>
      </pc:sldChg>
      <pc:sldChg chg="addSp delSp modSp add replId">
        <pc:chgData name="Guest User" userId="S::urn:spo:anon#e5f1d69bba6e830b3da477fa9176063d586f472b1326858483ae3a4ed92a7b49::" providerId="AD" clId="Web-{E537878C-B74D-2E32-A55B-58B340B1B41B}" dt="2023-09-07T22:04:16.472" v="360"/>
        <pc:sldMkLst>
          <pc:docMk/>
          <pc:sldMk cId="2690180083" sldId="283"/>
        </pc:sldMkLst>
      </pc:sldChg>
      <pc:sldChg chg="addSp delSp modSp add replId">
        <pc:chgData name="Guest User" userId="S::urn:spo:anon#e5f1d69bba6e830b3da477fa9176063d586f472b1326858483ae3a4ed92a7b49::" providerId="AD" clId="Web-{E537878C-B74D-2E32-A55B-58B340B1B41B}" dt="2023-09-07T22:05:19.177" v="365"/>
        <pc:sldMkLst>
          <pc:docMk/>
          <pc:sldMk cId="2981287132" sldId="284"/>
        </pc:sldMkLst>
      </pc:sldChg>
      <pc:sldChg chg="delSp modSp add replId">
        <pc:chgData name="Guest User" userId="S::urn:spo:anon#e5f1d69bba6e830b3da477fa9176063d586f472b1326858483ae3a4ed92a7b49::" providerId="AD" clId="Web-{E537878C-B74D-2E32-A55B-58B340B1B41B}" dt="2023-09-07T22:02:15.826" v="355" actId="20577"/>
        <pc:sldMkLst>
          <pc:docMk/>
          <pc:sldMk cId="332048970" sldId="285"/>
        </pc:sldMkLst>
      </pc:sldChg>
      <pc:sldChg chg="modSp add replId">
        <pc:chgData name="Guest User" userId="S::urn:spo:anon#e5f1d69bba6e830b3da477fa9176063d586f472b1326858483ae3a4ed92a7b49::" providerId="AD" clId="Web-{E537878C-B74D-2E32-A55B-58B340B1B41B}" dt="2023-09-07T22:02:44.046" v="357" actId="20577"/>
        <pc:sldMkLst>
          <pc:docMk/>
          <pc:sldMk cId="2078447779" sldId="286"/>
        </pc:sldMkLst>
      </pc:sldChg>
      <pc:sldChg chg="modSp add replId">
        <pc:chgData name="Guest User" userId="S::urn:spo:anon#e5f1d69bba6e830b3da477fa9176063d586f472b1326858483ae3a4ed92a7b49::" providerId="AD" clId="Web-{E537878C-B74D-2E32-A55B-58B340B1B41B}" dt="2023-09-07T22:01:50.403" v="351" actId="20577"/>
        <pc:sldMkLst>
          <pc:docMk/>
          <pc:sldMk cId="2082067250" sldId="287"/>
        </pc:sldMkLst>
      </pc:sldChg>
    </pc:docChg>
  </pc:docChgLst>
  <pc:docChgLst>
    <pc:chgData name="Christopher Soran" userId="7cb0f6d7-a7f2-46f2-9367-9660ffd42908" providerId="ADAL" clId="{AFFDF931-8269-47B5-9ACA-E6EE36358477}"/>
    <pc:docChg chg="modSld">
      <pc:chgData name="Christopher Soran" userId="7cb0f6d7-a7f2-46f2-9367-9660ffd42908" providerId="ADAL" clId="{AFFDF931-8269-47B5-9ACA-E6EE36358477}" dt="2023-06-30T16:40:39.716" v="59" actId="20577"/>
      <pc:docMkLst>
        <pc:docMk/>
      </pc:docMkLst>
      <pc:sldChg chg="modSp mod">
        <pc:chgData name="Christopher Soran" userId="7cb0f6d7-a7f2-46f2-9367-9660ffd42908" providerId="ADAL" clId="{AFFDF931-8269-47B5-9ACA-E6EE36358477}" dt="2023-06-30T16:40:39.716" v="59" actId="20577"/>
        <pc:sldMkLst>
          <pc:docMk/>
          <pc:sldMk cId="0" sldId="270"/>
        </pc:sldMkLst>
      </pc:sldChg>
    </pc:docChg>
  </pc:docChgLst>
  <pc:docChgLst>
    <pc:chgData name="Padmaja Villalon" userId="S::pvillalon@sbctc.edu::18441a2b-a82c-41cb-bf1b-afcdf1cd6794" providerId="AD" clId="Web-{E6D44720-913F-B9BE-F941-DE6A84E086E8}"/>
    <pc:docChg chg="modSld">
      <pc:chgData name="Padmaja Villalon" userId="S::pvillalon@sbctc.edu::18441a2b-a82c-41cb-bf1b-afcdf1cd6794" providerId="AD" clId="Web-{E6D44720-913F-B9BE-F941-DE6A84E086E8}" dt="2024-12-03T21:01:58.608" v="190" actId="20577"/>
      <pc:docMkLst>
        <pc:docMk/>
      </pc:docMkLst>
      <pc:sldChg chg="modSp">
        <pc:chgData name="Padmaja Villalon" userId="S::pvillalon@sbctc.edu::18441a2b-a82c-41cb-bf1b-afcdf1cd6794" providerId="AD" clId="Web-{E6D44720-913F-B9BE-F941-DE6A84E086E8}" dt="2024-12-03T20:57:42.787" v="142" actId="20577"/>
        <pc:sldMkLst>
          <pc:docMk/>
          <pc:sldMk cId="0" sldId="271"/>
        </pc:sldMkLst>
      </pc:sldChg>
      <pc:sldChg chg="modSp">
        <pc:chgData name="Padmaja Villalon" userId="S::pvillalon@sbctc.edu::18441a2b-a82c-41cb-bf1b-afcdf1cd6794" providerId="AD" clId="Web-{E6D44720-913F-B9BE-F941-DE6A84E086E8}" dt="2024-12-03T20:56:46.472" v="119" actId="20577"/>
        <pc:sldMkLst>
          <pc:docMk/>
          <pc:sldMk cId="0" sldId="272"/>
        </pc:sldMkLst>
      </pc:sldChg>
      <pc:sldChg chg="modSp">
        <pc:chgData name="Padmaja Villalon" userId="S::pvillalon@sbctc.edu::18441a2b-a82c-41cb-bf1b-afcdf1cd6794" providerId="AD" clId="Web-{E6D44720-913F-B9BE-F941-DE6A84E086E8}" dt="2024-12-03T21:01:58.608" v="190" actId="20577"/>
        <pc:sldMkLst>
          <pc:docMk/>
          <pc:sldMk cId="0" sldId="273"/>
        </pc:sldMkLst>
      </pc:sldChg>
      <pc:sldChg chg="modSp">
        <pc:chgData name="Padmaja Villalon" userId="S::pvillalon@sbctc.edu::18441a2b-a82c-41cb-bf1b-afcdf1cd6794" providerId="AD" clId="Web-{E6D44720-913F-B9BE-F941-DE6A84E086E8}" dt="2024-12-03T20:57:57.928" v="144" actId="20577"/>
        <pc:sldMkLst>
          <pc:docMk/>
          <pc:sldMk cId="2575123779" sldId="509"/>
        </pc:sldMkLst>
      </pc:sldChg>
    </pc:docChg>
  </pc:docChgLst>
  <pc:docChgLst>
    <pc:chgData name="Christopher Soran" userId="7cb0f6d7-a7f2-46f2-9367-9660ffd42908" providerId="ADAL" clId="{07769292-C6E2-4F3D-BCAF-C4414BA6E047}"/>
    <pc:docChg chg="delSld modSld">
      <pc:chgData name="Christopher Soran" userId="7cb0f6d7-a7f2-46f2-9367-9660ffd42908" providerId="ADAL" clId="{07769292-C6E2-4F3D-BCAF-C4414BA6E047}" dt="2023-06-09T21:16:19.472" v="5" actId="20577"/>
      <pc:docMkLst>
        <pc:docMk/>
      </pc:docMkLst>
      <pc:sldChg chg="modSp mod">
        <pc:chgData name="Christopher Soran" userId="7cb0f6d7-a7f2-46f2-9367-9660ffd42908" providerId="ADAL" clId="{07769292-C6E2-4F3D-BCAF-C4414BA6E047}" dt="2023-06-09T21:12:51.983" v="3" actId="20577"/>
        <pc:sldMkLst>
          <pc:docMk/>
          <pc:sldMk cId="0" sldId="258"/>
        </pc:sldMkLst>
      </pc:sldChg>
      <pc:sldChg chg="del">
        <pc:chgData name="Christopher Soran" userId="7cb0f6d7-a7f2-46f2-9367-9660ffd42908" providerId="ADAL" clId="{07769292-C6E2-4F3D-BCAF-C4414BA6E047}" dt="2023-06-09T21:13:10.411" v="4" actId="2696"/>
        <pc:sldMkLst>
          <pc:docMk/>
          <pc:sldMk cId="0" sldId="262"/>
        </pc:sldMkLst>
      </pc:sldChg>
      <pc:sldChg chg="del">
        <pc:chgData name="Christopher Soran" userId="7cb0f6d7-a7f2-46f2-9367-9660ffd42908" providerId="ADAL" clId="{07769292-C6E2-4F3D-BCAF-C4414BA6E047}" dt="2023-06-09T21:13:10.411" v="4" actId="2696"/>
        <pc:sldMkLst>
          <pc:docMk/>
          <pc:sldMk cId="0" sldId="263"/>
        </pc:sldMkLst>
      </pc:sldChg>
      <pc:sldChg chg="modSp mod">
        <pc:chgData name="Christopher Soran" userId="7cb0f6d7-a7f2-46f2-9367-9660ffd42908" providerId="ADAL" clId="{07769292-C6E2-4F3D-BCAF-C4414BA6E047}" dt="2023-06-09T21:16:19.472" v="5" actId="20577"/>
        <pc:sldMkLst>
          <pc:docMk/>
          <pc:sldMk cId="1310023116" sldId="285"/>
        </pc:sldMkLst>
      </pc:sldChg>
    </pc:docChg>
  </pc:docChgLst>
  <pc:docChgLst>
    <pc:chgData name="Monica Olsson" userId="S::molsson@sbctc.edu::08282cd3-7f20-4477-b5da-035df4233cac" providerId="AD" clId="Web-{A2AD9A34-BB9E-95A2-76B1-6E59EFBC903C}"/>
    <pc:docChg chg="addSld delSld">
      <pc:chgData name="Monica Olsson" userId="S::molsson@sbctc.edu::08282cd3-7f20-4477-b5da-035df4233cac" providerId="AD" clId="Web-{A2AD9A34-BB9E-95A2-76B1-6E59EFBC903C}" dt="2024-09-10T19:38:11.504" v="3"/>
      <pc:docMkLst>
        <pc:docMk/>
      </pc:docMkLst>
      <pc:sldChg chg="add del">
        <pc:chgData name="Monica Olsson" userId="S::molsson@sbctc.edu::08282cd3-7f20-4477-b5da-035df4233cac" providerId="AD" clId="Web-{A2AD9A34-BB9E-95A2-76B1-6E59EFBC903C}" dt="2024-09-10T19:38:09.129" v="2"/>
        <pc:sldMkLst>
          <pc:docMk/>
          <pc:sldMk cId="0" sldId="269"/>
        </pc:sldMkLst>
      </pc:sldChg>
    </pc:docChg>
  </pc:docChgLst>
  <pc:docChgLst>
    <pc:chgData name="Padmaja Villalon" userId="S::pvillalon@sbctc.edu::18441a2b-a82c-41cb-bf1b-afcdf1cd6794" providerId="AD" clId="Web-{F3DB3CBA-4795-7811-8435-93A13D2AB27C}"/>
    <pc:docChg chg="addSld modSld">
      <pc:chgData name="Padmaja Villalon" userId="S::pvillalon@sbctc.edu::18441a2b-a82c-41cb-bf1b-afcdf1cd6794" providerId="AD" clId="Web-{F3DB3CBA-4795-7811-8435-93A13D2AB27C}" dt="2024-03-07T15:54:36.109" v="78" actId="20577"/>
      <pc:docMkLst>
        <pc:docMk/>
      </pc:docMkLst>
      <pc:sldChg chg="modSp add replId">
        <pc:chgData name="Padmaja Villalon" userId="S::pvillalon@sbctc.edu::18441a2b-a82c-41cb-bf1b-afcdf1cd6794" providerId="AD" clId="Web-{F3DB3CBA-4795-7811-8435-93A13D2AB27C}" dt="2024-03-07T15:54:36.109" v="78" actId="20577"/>
        <pc:sldMkLst>
          <pc:docMk/>
          <pc:sldMk cId="2575123779" sldId="509"/>
        </pc:sldMkLst>
      </pc:sldChg>
    </pc:docChg>
  </pc:docChgLst>
  <pc:docChgLst>
    <pc:chgData name="Padmaja Villalon" userId="S::pvillalon@sbctc.edu::18441a2b-a82c-41cb-bf1b-afcdf1cd6794" providerId="AD" clId="Web-{45C577C8-6AED-43BE-87E7-ABFE26BE91C9}"/>
    <pc:docChg chg="modSld">
      <pc:chgData name="Padmaja Villalon" userId="S::pvillalon@sbctc.edu::18441a2b-a82c-41cb-bf1b-afcdf1cd6794" providerId="AD" clId="Web-{45C577C8-6AED-43BE-87E7-ABFE26BE91C9}" dt="2024-12-03T21:06:28.153" v="1" actId="20577"/>
      <pc:docMkLst>
        <pc:docMk/>
      </pc:docMkLst>
      <pc:sldChg chg="modSp">
        <pc:chgData name="Padmaja Villalon" userId="S::pvillalon@sbctc.edu::18441a2b-a82c-41cb-bf1b-afcdf1cd6794" providerId="AD" clId="Web-{45C577C8-6AED-43BE-87E7-ABFE26BE91C9}" dt="2024-12-03T21:06:28.153" v="1" actId="20577"/>
        <pc:sldMkLst>
          <pc:docMk/>
          <pc:sldMk cId="0" sldId="273"/>
        </pc:sldMkLst>
      </pc:sldChg>
      <pc:sldChg chg="modSp">
        <pc:chgData name="Padmaja Villalon" userId="S::pvillalon@sbctc.edu::18441a2b-a82c-41cb-bf1b-afcdf1cd6794" providerId="AD" clId="Web-{45C577C8-6AED-43BE-87E7-ABFE26BE91C9}" dt="2024-12-03T21:05:56.839" v="0" actId="20577"/>
        <pc:sldMkLst>
          <pc:docMk/>
          <pc:sldMk cId="2575123779" sldId="509"/>
        </pc:sldMkLst>
      </pc:sldChg>
    </pc:docChg>
  </pc:docChgLst>
  <pc:docChgLst>
    <pc:chgData name="Christopher Soran" userId="7cb0f6d7-a7f2-46f2-9367-9660ffd42908" providerId="ADAL" clId="{1D707A38-2288-4FE9-81E8-ACBCA91A4DE4}"/>
    <pc:docChg chg="undo custSel addSld delSld modSld">
      <pc:chgData name="Christopher Soran" userId="7cb0f6d7-a7f2-46f2-9367-9660ffd42908" providerId="ADAL" clId="{1D707A38-2288-4FE9-81E8-ACBCA91A4DE4}" dt="2023-09-18T23:29:59.322" v="111" actId="20577"/>
      <pc:docMkLst>
        <pc:docMk/>
      </pc:docMkLst>
      <pc:sldChg chg="modSp mod">
        <pc:chgData name="Christopher Soran" userId="7cb0f6d7-a7f2-46f2-9367-9660ffd42908" providerId="ADAL" clId="{1D707A38-2288-4FE9-81E8-ACBCA91A4DE4}" dt="2023-09-08T23:14:45.942" v="9" actId="20577"/>
        <pc:sldMkLst>
          <pc:docMk/>
          <pc:sldMk cId="0" sldId="256"/>
        </pc:sldMkLst>
      </pc:sldChg>
      <pc:sldChg chg="modSp mod">
        <pc:chgData name="Christopher Soran" userId="7cb0f6d7-a7f2-46f2-9367-9660ffd42908" providerId="ADAL" clId="{1D707A38-2288-4FE9-81E8-ACBCA91A4DE4}" dt="2023-09-18T23:15:18.481" v="96" actId="21"/>
        <pc:sldMkLst>
          <pc:docMk/>
          <pc:sldMk cId="0" sldId="270"/>
        </pc:sldMkLst>
      </pc:sldChg>
      <pc:sldChg chg="modSp mod">
        <pc:chgData name="Christopher Soran" userId="7cb0f6d7-a7f2-46f2-9367-9660ffd42908" providerId="ADAL" clId="{1D707A38-2288-4FE9-81E8-ACBCA91A4DE4}" dt="2023-09-18T23:16:35.001" v="97" actId="6549"/>
        <pc:sldMkLst>
          <pc:docMk/>
          <pc:sldMk cId="0" sldId="271"/>
        </pc:sldMkLst>
      </pc:sldChg>
      <pc:sldChg chg="modSp new mod">
        <pc:chgData name="Christopher Soran" userId="7cb0f6d7-a7f2-46f2-9367-9660ffd42908" providerId="ADAL" clId="{1D707A38-2288-4FE9-81E8-ACBCA91A4DE4}" dt="2023-09-18T23:29:59.322" v="111" actId="20577"/>
        <pc:sldMkLst>
          <pc:docMk/>
          <pc:sldMk cId="580487329" sldId="276"/>
        </pc:sldMkLst>
      </pc:sldChg>
      <pc:sldChg chg="del">
        <pc:chgData name="Christopher Soran" userId="7cb0f6d7-a7f2-46f2-9367-9660ffd42908" providerId="ADAL" clId="{1D707A38-2288-4FE9-81E8-ACBCA91A4DE4}" dt="2023-09-08T23:15:23.943" v="23" actId="47"/>
        <pc:sldMkLst>
          <pc:docMk/>
          <pc:sldMk cId="1138597769" sldId="276"/>
        </pc:sldMkLst>
      </pc:sldChg>
      <pc:sldChg chg="del">
        <pc:chgData name="Christopher Soran" userId="7cb0f6d7-a7f2-46f2-9367-9660ffd42908" providerId="ADAL" clId="{1D707A38-2288-4FE9-81E8-ACBCA91A4DE4}" dt="2023-09-08T23:15:23.943" v="23" actId="47"/>
        <pc:sldMkLst>
          <pc:docMk/>
          <pc:sldMk cId="1925828067" sldId="277"/>
        </pc:sldMkLst>
      </pc:sldChg>
      <pc:sldChg chg="del">
        <pc:chgData name="Christopher Soran" userId="7cb0f6d7-a7f2-46f2-9367-9660ffd42908" providerId="ADAL" clId="{1D707A38-2288-4FE9-81E8-ACBCA91A4DE4}" dt="2023-09-08T23:15:23.943" v="23" actId="47"/>
        <pc:sldMkLst>
          <pc:docMk/>
          <pc:sldMk cId="3367959175" sldId="278"/>
        </pc:sldMkLst>
      </pc:sldChg>
      <pc:sldChg chg="del">
        <pc:chgData name="Christopher Soran" userId="7cb0f6d7-a7f2-46f2-9367-9660ffd42908" providerId="ADAL" clId="{1D707A38-2288-4FE9-81E8-ACBCA91A4DE4}" dt="2023-09-08T23:15:23.943" v="23" actId="47"/>
        <pc:sldMkLst>
          <pc:docMk/>
          <pc:sldMk cId="217041711" sldId="279"/>
        </pc:sldMkLst>
      </pc:sldChg>
      <pc:sldChg chg="del">
        <pc:chgData name="Christopher Soran" userId="7cb0f6d7-a7f2-46f2-9367-9660ffd42908" providerId="ADAL" clId="{1D707A38-2288-4FE9-81E8-ACBCA91A4DE4}" dt="2023-09-08T23:15:23.943" v="23" actId="47"/>
        <pc:sldMkLst>
          <pc:docMk/>
          <pc:sldMk cId="2967786131" sldId="280"/>
        </pc:sldMkLst>
      </pc:sldChg>
      <pc:sldChg chg="del">
        <pc:chgData name="Christopher Soran" userId="7cb0f6d7-a7f2-46f2-9367-9660ffd42908" providerId="ADAL" clId="{1D707A38-2288-4FE9-81E8-ACBCA91A4DE4}" dt="2023-09-08T23:15:23.943" v="23" actId="47"/>
        <pc:sldMkLst>
          <pc:docMk/>
          <pc:sldMk cId="3038027688" sldId="281"/>
        </pc:sldMkLst>
      </pc:sldChg>
      <pc:sldChg chg="del">
        <pc:chgData name="Christopher Soran" userId="7cb0f6d7-a7f2-46f2-9367-9660ffd42908" providerId="ADAL" clId="{1D707A38-2288-4FE9-81E8-ACBCA91A4DE4}" dt="2023-09-08T23:15:23.943" v="23" actId="47"/>
        <pc:sldMkLst>
          <pc:docMk/>
          <pc:sldMk cId="456541567" sldId="282"/>
        </pc:sldMkLst>
      </pc:sldChg>
      <pc:sldChg chg="del">
        <pc:chgData name="Christopher Soran" userId="7cb0f6d7-a7f2-46f2-9367-9660ffd42908" providerId="ADAL" clId="{1D707A38-2288-4FE9-81E8-ACBCA91A4DE4}" dt="2023-09-08T23:15:23.943" v="23" actId="47"/>
        <pc:sldMkLst>
          <pc:docMk/>
          <pc:sldMk cId="2690180083" sldId="283"/>
        </pc:sldMkLst>
      </pc:sldChg>
      <pc:sldChg chg="del">
        <pc:chgData name="Christopher Soran" userId="7cb0f6d7-a7f2-46f2-9367-9660ffd42908" providerId="ADAL" clId="{1D707A38-2288-4FE9-81E8-ACBCA91A4DE4}" dt="2023-09-08T23:15:23.943" v="23" actId="47"/>
        <pc:sldMkLst>
          <pc:docMk/>
          <pc:sldMk cId="2981287132" sldId="284"/>
        </pc:sldMkLst>
      </pc:sldChg>
      <pc:sldChg chg="del">
        <pc:chgData name="Christopher Soran" userId="7cb0f6d7-a7f2-46f2-9367-9660ffd42908" providerId="ADAL" clId="{1D707A38-2288-4FE9-81E8-ACBCA91A4DE4}" dt="2023-09-08T23:15:23.943" v="23" actId="47"/>
        <pc:sldMkLst>
          <pc:docMk/>
          <pc:sldMk cId="332048970" sldId="285"/>
        </pc:sldMkLst>
      </pc:sldChg>
      <pc:sldChg chg="del">
        <pc:chgData name="Christopher Soran" userId="7cb0f6d7-a7f2-46f2-9367-9660ffd42908" providerId="ADAL" clId="{1D707A38-2288-4FE9-81E8-ACBCA91A4DE4}" dt="2023-09-08T23:15:23.943" v="23" actId="47"/>
        <pc:sldMkLst>
          <pc:docMk/>
          <pc:sldMk cId="2078447779" sldId="286"/>
        </pc:sldMkLst>
      </pc:sldChg>
      <pc:sldChg chg="del">
        <pc:chgData name="Christopher Soran" userId="7cb0f6d7-a7f2-46f2-9367-9660ffd42908" providerId="ADAL" clId="{1D707A38-2288-4FE9-81E8-ACBCA91A4DE4}" dt="2023-09-08T23:15:23.943" v="23" actId="47"/>
        <pc:sldMkLst>
          <pc:docMk/>
          <pc:sldMk cId="2082067250" sldId="287"/>
        </pc:sldMkLst>
      </pc:sldChg>
      <pc:sldChg chg="del">
        <pc:chgData name="Christopher Soran" userId="7cb0f6d7-a7f2-46f2-9367-9660ffd42908" providerId="ADAL" clId="{1D707A38-2288-4FE9-81E8-ACBCA91A4DE4}" dt="2023-09-08T23:15:23.943" v="23" actId="47"/>
        <pc:sldMkLst>
          <pc:docMk/>
          <pc:sldMk cId="3268856585" sldId="288"/>
        </pc:sldMkLst>
      </pc:sldChg>
    </pc:docChg>
  </pc:docChgLst>
  <pc:docChgLst>
    <pc:chgData name="Guest User" userId="S::urn:spo:anon#7630795f9e4edb4b7ad81f7e31172bfd25f4a3e67eb2c3f8f1ccf2580f9bebb5::" providerId="AD" clId="Web-{C7F88DBC-7B74-29D5-3E67-9E47A6473F33}"/>
    <pc:docChg chg="delSld">
      <pc:chgData name="Guest User" userId="S::urn:spo:anon#7630795f9e4edb4b7ad81f7e31172bfd25f4a3e67eb2c3f8f1ccf2580f9bebb5::" providerId="AD" clId="Web-{C7F88DBC-7B74-29D5-3E67-9E47A6473F33}" dt="2024-02-01T18:24:45.826" v="1"/>
      <pc:docMkLst>
        <pc:docMk/>
      </pc:docMkLst>
      <pc:sldChg chg="del">
        <pc:chgData name="Guest User" userId="S::urn:spo:anon#7630795f9e4edb4b7ad81f7e31172bfd25f4a3e67eb2c3f8f1ccf2580f9bebb5::" providerId="AD" clId="Web-{C7F88DBC-7B74-29D5-3E67-9E47A6473F33}" dt="2024-02-01T18:24:41.607" v="0"/>
        <pc:sldMkLst>
          <pc:docMk/>
          <pc:sldMk cId="3903298157" sldId="280"/>
        </pc:sldMkLst>
      </pc:sldChg>
      <pc:sldChg chg="del">
        <pc:chgData name="Guest User" userId="S::urn:spo:anon#7630795f9e4edb4b7ad81f7e31172bfd25f4a3e67eb2c3f8f1ccf2580f9bebb5::" providerId="AD" clId="Web-{C7F88DBC-7B74-29D5-3E67-9E47A6473F33}" dt="2024-02-01T18:24:45.826" v="1"/>
        <pc:sldMkLst>
          <pc:docMk/>
          <pc:sldMk cId="1806427797" sldId="281"/>
        </pc:sldMkLst>
      </pc:sldChg>
    </pc:docChg>
  </pc:docChgLst>
  <pc:docChgLst>
    <pc:chgData name="Christopher Soran" userId="S::csoran@sbctc.edu::7cb0f6d7-a7f2-46f2-9367-9660ffd42908" providerId="AD" clId="Web-{0C4F0851-D9AA-5E56-B745-39CDBB82A93F}"/>
    <pc:docChg chg="modSld">
      <pc:chgData name="Christopher Soran" userId="S::csoran@sbctc.edu::7cb0f6d7-a7f2-46f2-9367-9660ffd42908" providerId="AD" clId="Web-{0C4F0851-D9AA-5E56-B745-39CDBB82A93F}" dt="2023-06-28T23:32:13.922" v="68" actId="20577"/>
      <pc:docMkLst>
        <pc:docMk/>
      </pc:docMkLst>
      <pc:sldChg chg="modSp">
        <pc:chgData name="Christopher Soran" userId="S::csoran@sbctc.edu::7cb0f6d7-a7f2-46f2-9367-9660ffd42908" providerId="AD" clId="Web-{0C4F0851-D9AA-5E56-B745-39CDBB82A93F}" dt="2023-06-28T23:11:49.832" v="34" actId="20577"/>
        <pc:sldMkLst>
          <pc:docMk/>
          <pc:sldMk cId="0" sldId="272"/>
        </pc:sldMkLst>
      </pc:sldChg>
      <pc:sldChg chg="modSp">
        <pc:chgData name="Christopher Soran" userId="S::csoran@sbctc.edu::7cb0f6d7-a7f2-46f2-9367-9660ffd42908" providerId="AD" clId="Web-{0C4F0851-D9AA-5E56-B745-39CDBB82A93F}" dt="2023-06-28T23:32:13.922" v="68" actId="20577"/>
        <pc:sldMkLst>
          <pc:docMk/>
          <pc:sldMk cId="0" sldId="273"/>
        </pc:sldMkLst>
      </pc:sldChg>
    </pc:docChg>
  </pc:docChgLst>
  <pc:docChgLst>
    <pc:chgData name="Christopher Soran" userId="7cb0f6d7-a7f2-46f2-9367-9660ffd42908" providerId="ADAL" clId="{CEFC1925-A6B5-4887-90B6-5BA580C00B9D}"/>
    <pc:docChg chg="undo custSel addSld delSld modSld">
      <pc:chgData name="Christopher Soran" userId="7cb0f6d7-a7f2-46f2-9367-9660ffd42908" providerId="ADAL" clId="{CEFC1925-A6B5-4887-90B6-5BA580C00B9D}" dt="2024-06-10T18:28:38.267" v="538" actId="403"/>
      <pc:docMkLst>
        <pc:docMk/>
      </pc:docMkLst>
      <pc:sldChg chg="modSp mod">
        <pc:chgData name="Christopher Soran" userId="7cb0f6d7-a7f2-46f2-9367-9660ffd42908" providerId="ADAL" clId="{CEFC1925-A6B5-4887-90B6-5BA580C00B9D}" dt="2024-06-10T18:06:16.566" v="432" actId="20577"/>
        <pc:sldMkLst>
          <pc:docMk/>
          <pc:sldMk cId="0" sldId="270"/>
        </pc:sldMkLst>
      </pc:sldChg>
      <pc:sldChg chg="modSp mod">
        <pc:chgData name="Christopher Soran" userId="7cb0f6d7-a7f2-46f2-9367-9660ffd42908" providerId="ADAL" clId="{CEFC1925-A6B5-4887-90B6-5BA580C00B9D}" dt="2024-06-10T17:52:28.643" v="232" actId="20577"/>
        <pc:sldMkLst>
          <pc:docMk/>
          <pc:sldMk cId="0" sldId="271"/>
        </pc:sldMkLst>
      </pc:sldChg>
      <pc:sldChg chg="modSp mod">
        <pc:chgData name="Christopher Soran" userId="7cb0f6d7-a7f2-46f2-9367-9660ffd42908" providerId="ADAL" clId="{CEFC1925-A6B5-4887-90B6-5BA580C00B9D}" dt="2024-06-10T17:50:49.871" v="200" actId="20577"/>
        <pc:sldMkLst>
          <pc:docMk/>
          <pc:sldMk cId="2575123779" sldId="509"/>
        </pc:sldMkLst>
      </pc:sldChg>
      <pc:sldChg chg="del">
        <pc:chgData name="Christopher Soran" userId="7cb0f6d7-a7f2-46f2-9367-9660ffd42908" providerId="ADAL" clId="{CEFC1925-A6B5-4887-90B6-5BA580C00B9D}" dt="2024-06-05T20:37:06.510" v="8" actId="47"/>
        <pc:sldMkLst>
          <pc:docMk/>
          <pc:sldMk cId="2294488113" sldId="512"/>
        </pc:sldMkLst>
      </pc:sldChg>
      <pc:sldChg chg="del">
        <pc:chgData name="Christopher Soran" userId="7cb0f6d7-a7f2-46f2-9367-9660ffd42908" providerId="ADAL" clId="{CEFC1925-A6B5-4887-90B6-5BA580C00B9D}" dt="2024-06-05T20:37:21.141" v="9" actId="47"/>
        <pc:sldMkLst>
          <pc:docMk/>
          <pc:sldMk cId="2367688744" sldId="513"/>
        </pc:sldMkLst>
      </pc:sldChg>
      <pc:sldChg chg="modSp mod">
        <pc:chgData name="Christopher Soran" userId="7cb0f6d7-a7f2-46f2-9367-9660ffd42908" providerId="ADAL" clId="{CEFC1925-A6B5-4887-90B6-5BA580C00B9D}" dt="2024-06-10T17:58:43.552" v="404" actId="20577"/>
        <pc:sldMkLst>
          <pc:docMk/>
          <pc:sldMk cId="723353277" sldId="514"/>
        </pc:sldMkLst>
      </pc:sldChg>
      <pc:sldChg chg="modSp new mod">
        <pc:chgData name="Christopher Soran" userId="7cb0f6d7-a7f2-46f2-9367-9660ffd42908" providerId="ADAL" clId="{CEFC1925-A6B5-4887-90B6-5BA580C00B9D}" dt="2024-06-10T18:28:38.267" v="538" actId="403"/>
        <pc:sldMkLst>
          <pc:docMk/>
          <pc:sldMk cId="3259264962" sldId="516"/>
        </pc:sldMkLst>
      </pc:sldChg>
      <pc:sldChg chg="modSp new mod">
        <pc:chgData name="Christopher Soran" userId="7cb0f6d7-a7f2-46f2-9367-9660ffd42908" providerId="ADAL" clId="{CEFC1925-A6B5-4887-90B6-5BA580C00B9D}" dt="2024-06-10T18:13:11.858" v="532" actId="20577"/>
        <pc:sldMkLst>
          <pc:docMk/>
          <pc:sldMk cId="751471729" sldId="517"/>
        </pc:sldMkLst>
      </pc:sldChg>
    </pc:docChg>
  </pc:docChgLst>
  <pc:docChgLst>
    <pc:chgData name="Christopher Soran" userId="7cb0f6d7-a7f2-46f2-9367-9660ffd42908" providerId="ADAL" clId="{251F2B80-5DD3-49A4-A6B1-A929FAD2A3EB}"/>
    <pc:docChg chg="custSel addSld delSld modSld">
      <pc:chgData name="Christopher Soran" userId="7cb0f6d7-a7f2-46f2-9367-9660ffd42908" providerId="ADAL" clId="{251F2B80-5DD3-49A4-A6B1-A929FAD2A3EB}" dt="2025-02-11T17:57:15.582" v="499" actId="20577"/>
      <pc:docMkLst>
        <pc:docMk/>
      </pc:docMkLst>
      <pc:sldChg chg="modSp mod">
        <pc:chgData name="Christopher Soran" userId="7cb0f6d7-a7f2-46f2-9367-9660ffd42908" providerId="ADAL" clId="{251F2B80-5DD3-49A4-A6B1-A929FAD2A3EB}" dt="2025-02-04T21:18:32.243" v="10" actId="20577"/>
        <pc:sldMkLst>
          <pc:docMk/>
          <pc:sldMk cId="0" sldId="256"/>
        </pc:sldMkLst>
        <pc:spChg chg="mod">
          <ac:chgData name="Christopher Soran" userId="7cb0f6d7-a7f2-46f2-9367-9660ffd42908" providerId="ADAL" clId="{251F2B80-5DD3-49A4-A6B1-A929FAD2A3EB}" dt="2025-02-04T21:18:32.243" v="10" actId="20577"/>
          <ac:spMkLst>
            <pc:docMk/>
            <pc:sldMk cId="0" sldId="256"/>
            <ac:spMk id="109" creationId="{00000000-0000-0000-0000-000000000000}"/>
          </ac:spMkLst>
        </pc:spChg>
      </pc:sldChg>
      <pc:sldChg chg="modSp mod">
        <pc:chgData name="Christopher Soran" userId="7cb0f6d7-a7f2-46f2-9367-9660ffd42908" providerId="ADAL" clId="{251F2B80-5DD3-49A4-A6B1-A929FAD2A3EB}" dt="2025-02-11T17:29:30.558" v="464" actId="20577"/>
        <pc:sldMkLst>
          <pc:docMk/>
          <pc:sldMk cId="0" sldId="257"/>
        </pc:sldMkLst>
        <pc:spChg chg="mod">
          <ac:chgData name="Christopher Soran" userId="7cb0f6d7-a7f2-46f2-9367-9660ffd42908" providerId="ADAL" clId="{251F2B80-5DD3-49A4-A6B1-A929FAD2A3EB}" dt="2025-02-11T17:29:30.558" v="464" actId="20577"/>
          <ac:spMkLst>
            <pc:docMk/>
            <pc:sldMk cId="0" sldId="257"/>
            <ac:spMk id="116" creationId="{00000000-0000-0000-0000-000000000000}"/>
          </ac:spMkLst>
        </pc:spChg>
      </pc:sldChg>
      <pc:sldChg chg="modSp mod">
        <pc:chgData name="Christopher Soran" userId="7cb0f6d7-a7f2-46f2-9367-9660ffd42908" providerId="ADAL" clId="{251F2B80-5DD3-49A4-A6B1-A929FAD2A3EB}" dt="2025-02-04T21:19:38.608" v="118" actId="20577"/>
        <pc:sldMkLst>
          <pc:docMk/>
          <pc:sldMk cId="0" sldId="268"/>
        </pc:sldMkLst>
        <pc:spChg chg="mod">
          <ac:chgData name="Christopher Soran" userId="7cb0f6d7-a7f2-46f2-9367-9660ffd42908" providerId="ADAL" clId="{251F2B80-5DD3-49A4-A6B1-A929FAD2A3EB}" dt="2025-02-04T21:19:38.608" v="118" actId="20577"/>
          <ac:spMkLst>
            <pc:docMk/>
            <pc:sldMk cId="0" sldId="268"/>
            <ac:spMk id="201" creationId="{00000000-0000-0000-0000-000000000000}"/>
          </ac:spMkLst>
        </pc:spChg>
      </pc:sldChg>
      <pc:sldChg chg="modSp mod">
        <pc:chgData name="Christopher Soran" userId="7cb0f6d7-a7f2-46f2-9367-9660ffd42908" providerId="ADAL" clId="{251F2B80-5DD3-49A4-A6B1-A929FAD2A3EB}" dt="2025-02-10T18:49:28.738" v="389" actId="20577"/>
        <pc:sldMkLst>
          <pc:docMk/>
          <pc:sldMk cId="0" sldId="270"/>
        </pc:sldMkLst>
        <pc:spChg chg="mod">
          <ac:chgData name="Christopher Soran" userId="7cb0f6d7-a7f2-46f2-9367-9660ffd42908" providerId="ADAL" clId="{251F2B80-5DD3-49A4-A6B1-A929FAD2A3EB}" dt="2025-02-10T18:49:28.738" v="389" actId="20577"/>
          <ac:spMkLst>
            <pc:docMk/>
            <pc:sldMk cId="0" sldId="270"/>
            <ac:spMk id="216" creationId="{00000000-0000-0000-0000-000000000000}"/>
          </ac:spMkLst>
        </pc:spChg>
      </pc:sldChg>
      <pc:sldChg chg="modSp mod">
        <pc:chgData name="Christopher Soran" userId="7cb0f6d7-a7f2-46f2-9367-9660ffd42908" providerId="ADAL" clId="{251F2B80-5DD3-49A4-A6B1-A929FAD2A3EB}" dt="2025-02-10T17:51:54.347" v="186" actId="20577"/>
        <pc:sldMkLst>
          <pc:docMk/>
          <pc:sldMk cId="0" sldId="273"/>
        </pc:sldMkLst>
        <pc:spChg chg="mod">
          <ac:chgData name="Christopher Soran" userId="7cb0f6d7-a7f2-46f2-9367-9660ffd42908" providerId="ADAL" clId="{251F2B80-5DD3-49A4-A6B1-A929FAD2A3EB}" dt="2025-02-10T17:51:54.347" v="186" actId="20577"/>
          <ac:spMkLst>
            <pc:docMk/>
            <pc:sldMk cId="0" sldId="273"/>
            <ac:spMk id="237" creationId="{00000000-0000-0000-0000-000000000000}"/>
          </ac:spMkLst>
        </pc:spChg>
      </pc:sldChg>
      <pc:sldChg chg="add">
        <pc:chgData name="Christopher Soran" userId="7cb0f6d7-a7f2-46f2-9367-9660ffd42908" providerId="ADAL" clId="{251F2B80-5DD3-49A4-A6B1-A929FAD2A3EB}" dt="2025-02-10T17:29:24.062" v="119"/>
        <pc:sldMkLst>
          <pc:docMk/>
          <pc:sldMk cId="3747221640" sldId="514"/>
        </pc:sldMkLst>
      </pc:sldChg>
      <pc:sldChg chg="modSp del mod">
        <pc:chgData name="Christopher Soran" userId="7cb0f6d7-a7f2-46f2-9367-9660ffd42908" providerId="ADAL" clId="{251F2B80-5DD3-49A4-A6B1-A929FAD2A3EB}" dt="2025-02-10T17:50:15.592" v="120" actId="2696"/>
        <pc:sldMkLst>
          <pc:docMk/>
          <pc:sldMk cId="3507846021" sldId="519"/>
        </pc:sldMkLst>
      </pc:sldChg>
      <pc:sldChg chg="modSp new mod">
        <pc:chgData name="Christopher Soran" userId="7cb0f6d7-a7f2-46f2-9367-9660ffd42908" providerId="ADAL" clId="{251F2B80-5DD3-49A4-A6B1-A929FAD2A3EB}" dt="2025-02-11T17:57:15.582" v="499" actId="20577"/>
        <pc:sldMkLst>
          <pc:docMk/>
          <pc:sldMk cId="1355681941" sldId="521"/>
        </pc:sldMkLst>
      </pc:sldChg>
    </pc:docChg>
  </pc:docChgLst>
  <pc:docChgLst>
    <pc:chgData name="Christopher Soran" userId="S::csoran@sbctc.edu::7cb0f6d7-a7f2-46f2-9367-9660ffd42908" providerId="AD" clId="Web-{B8A0F6D7-4003-C6E6-B4BE-636E6B856EE7}"/>
    <pc:docChg chg="addSld modSld">
      <pc:chgData name="Christopher Soran" userId="S::csoran@sbctc.edu::7cb0f6d7-a7f2-46f2-9367-9660ffd42908" providerId="AD" clId="Web-{B8A0F6D7-4003-C6E6-B4BE-636E6B856EE7}" dt="2023-06-29T19:50:32.104" v="77" actId="20577"/>
      <pc:docMkLst>
        <pc:docMk/>
      </pc:docMkLst>
      <pc:sldChg chg="modSp">
        <pc:chgData name="Christopher Soran" userId="S::csoran@sbctc.edu::7cb0f6d7-a7f2-46f2-9367-9660ffd42908" providerId="AD" clId="Web-{B8A0F6D7-4003-C6E6-B4BE-636E6B856EE7}" dt="2023-06-28T23:39:48.374" v="5" actId="20577"/>
        <pc:sldMkLst>
          <pc:docMk/>
          <pc:sldMk cId="0" sldId="273"/>
        </pc:sldMkLst>
      </pc:sldChg>
      <pc:sldChg chg="modSp">
        <pc:chgData name="Christopher Soran" userId="S::csoran@sbctc.edu::7cb0f6d7-a7f2-46f2-9367-9660ffd42908" providerId="AD" clId="Web-{B8A0F6D7-4003-C6E6-B4BE-636E6B856EE7}" dt="2023-06-29T17:35:51.529" v="6" actId="20577"/>
        <pc:sldMkLst>
          <pc:docMk/>
          <pc:sldMk cId="3215995640" sldId="287"/>
        </pc:sldMkLst>
      </pc:sldChg>
      <pc:sldChg chg="modSp new">
        <pc:chgData name="Christopher Soran" userId="S::csoran@sbctc.edu::7cb0f6d7-a7f2-46f2-9367-9660ffd42908" providerId="AD" clId="Web-{B8A0F6D7-4003-C6E6-B4BE-636E6B856EE7}" dt="2023-06-29T19:50:32.104" v="77" actId="20577"/>
        <pc:sldMkLst>
          <pc:docMk/>
          <pc:sldMk cId="894364907" sldId="290"/>
        </pc:sldMkLst>
      </pc:sldChg>
    </pc:docChg>
  </pc:docChgLst>
  <pc:docChgLst>
    <pc:chgData name="Christopher Soran" userId="7cb0f6d7-a7f2-46f2-9367-9660ffd42908" providerId="ADAL" clId="{9E0A2428-2245-44E0-8A0A-CB690F98F97F}"/>
    <pc:docChg chg="delSld modSld">
      <pc:chgData name="Christopher Soran" userId="7cb0f6d7-a7f2-46f2-9367-9660ffd42908" providerId="ADAL" clId="{9E0A2428-2245-44E0-8A0A-CB690F98F97F}" dt="2023-12-12T19:50:07.542" v="44" actId="47"/>
      <pc:docMkLst>
        <pc:docMk/>
      </pc:docMkLst>
      <pc:sldChg chg="del">
        <pc:chgData name="Christopher Soran" userId="7cb0f6d7-a7f2-46f2-9367-9660ffd42908" providerId="ADAL" clId="{9E0A2428-2245-44E0-8A0A-CB690F98F97F}" dt="2023-12-12T19:50:07.542" v="44" actId="47"/>
        <pc:sldMkLst>
          <pc:docMk/>
          <pc:sldMk cId="0" sldId="265"/>
        </pc:sldMkLst>
      </pc:sldChg>
      <pc:sldChg chg="modSp mod">
        <pc:chgData name="Christopher Soran" userId="7cb0f6d7-a7f2-46f2-9367-9660ffd42908" providerId="ADAL" clId="{9E0A2428-2245-44E0-8A0A-CB690F98F97F}" dt="2023-12-12T19:49:59.413" v="43" actId="20577"/>
        <pc:sldMkLst>
          <pc:docMk/>
          <pc:sldMk cId="1562215107" sldId="276"/>
        </pc:sldMkLst>
      </pc:sldChg>
      <pc:sldChg chg="del">
        <pc:chgData name="Christopher Soran" userId="7cb0f6d7-a7f2-46f2-9367-9660ffd42908" providerId="ADAL" clId="{9E0A2428-2245-44E0-8A0A-CB690F98F97F}" dt="2023-12-12T19:50:07.542" v="44" actId="47"/>
        <pc:sldMkLst>
          <pc:docMk/>
          <pc:sldMk cId="2693017237" sldId="277"/>
        </pc:sldMkLst>
      </pc:sldChg>
      <pc:sldChg chg="del">
        <pc:chgData name="Christopher Soran" userId="7cb0f6d7-a7f2-46f2-9367-9660ffd42908" providerId="ADAL" clId="{9E0A2428-2245-44E0-8A0A-CB690F98F97F}" dt="2023-12-12T19:50:07.542" v="44" actId="47"/>
        <pc:sldMkLst>
          <pc:docMk/>
          <pc:sldMk cId="688807457" sldId="278"/>
        </pc:sldMkLst>
      </pc:sldChg>
      <pc:sldChg chg="del">
        <pc:chgData name="Christopher Soran" userId="7cb0f6d7-a7f2-46f2-9367-9660ffd42908" providerId="ADAL" clId="{9E0A2428-2245-44E0-8A0A-CB690F98F97F}" dt="2023-12-12T19:50:07.542" v="44" actId="47"/>
        <pc:sldMkLst>
          <pc:docMk/>
          <pc:sldMk cId="2195341928" sldId="279"/>
        </pc:sldMkLst>
      </pc:sldChg>
      <pc:sldChg chg="del">
        <pc:chgData name="Christopher Soran" userId="7cb0f6d7-a7f2-46f2-9367-9660ffd42908" providerId="ADAL" clId="{9E0A2428-2245-44E0-8A0A-CB690F98F97F}" dt="2023-12-12T19:50:07.542" v="44" actId="47"/>
        <pc:sldMkLst>
          <pc:docMk/>
          <pc:sldMk cId="2454308683" sldId="280"/>
        </pc:sldMkLst>
      </pc:sldChg>
    </pc:docChg>
  </pc:docChgLst>
  <pc:docChgLst>
    <pc:chgData name="Padmaja Villalon" userId="S::pvillalon@sbctc.edu::18441a2b-a82c-41cb-bf1b-afcdf1cd6794" providerId="AD" clId="Web-{21D179A9-CD2D-D4DA-1BFA-4AA8DACE2379}"/>
    <pc:docChg chg="modSld">
      <pc:chgData name="Padmaja Villalon" userId="S::pvillalon@sbctc.edu::18441a2b-a82c-41cb-bf1b-afcdf1cd6794" providerId="AD" clId="Web-{21D179A9-CD2D-D4DA-1BFA-4AA8DACE2379}" dt="2024-03-07T16:08:08.421" v="80"/>
      <pc:docMkLst>
        <pc:docMk/>
      </pc:docMkLst>
      <pc:sldChg chg="modSp">
        <pc:chgData name="Padmaja Villalon" userId="S::pvillalon@sbctc.edu::18441a2b-a82c-41cb-bf1b-afcdf1cd6794" providerId="AD" clId="Web-{21D179A9-CD2D-D4DA-1BFA-4AA8DACE2379}" dt="2024-03-07T16:08:08.421" v="80"/>
        <pc:sldMkLst>
          <pc:docMk/>
          <pc:sldMk cId="2575123779" sldId="509"/>
        </pc:sldMkLst>
      </pc:sldChg>
    </pc:docChg>
  </pc:docChgLst>
  <pc:docChgLst>
    <pc:chgData name="Vicki Walton" userId="S::vwalton@sbctc.edu::4a47e920-51cf-4e5c-914d-05f966179767" providerId="AD" clId="Web-{7BF64C3B-90E5-7E6E-DFB7-37926FB27871}"/>
    <pc:docChg chg="modSld">
      <pc:chgData name="Vicki Walton" userId="S::vwalton@sbctc.edu::4a47e920-51cf-4e5c-914d-05f966179767" providerId="AD" clId="Web-{7BF64C3B-90E5-7E6E-DFB7-37926FB27871}" dt="2023-06-28T13:17:17.410" v="0" actId="1076"/>
      <pc:docMkLst>
        <pc:docMk/>
      </pc:docMkLst>
      <pc:sldChg chg="modSp">
        <pc:chgData name="Vicki Walton" userId="S::vwalton@sbctc.edu::4a47e920-51cf-4e5c-914d-05f966179767" providerId="AD" clId="Web-{7BF64C3B-90E5-7E6E-DFB7-37926FB27871}" dt="2023-06-28T13:17:17.410" v="0" actId="1076"/>
        <pc:sldMkLst>
          <pc:docMk/>
          <pc:sldMk cId="0" sldId="259"/>
        </pc:sldMkLst>
      </pc:sldChg>
    </pc:docChg>
  </pc:docChgLst>
  <pc:docChgLst>
    <pc:chgData name="Guest User" userId="S::urn:spo:anon#d26393582deaed2da77591867d5aa2812c62c63855554110b26fb3d259e61489::" providerId="AD" clId="Web-{AF150180-3BD6-7AAF-AE5E-384BA0B97C2E}"/>
    <pc:docChg chg="addSld modSld sldOrd">
      <pc:chgData name="Guest User" userId="S::urn:spo:anon#d26393582deaed2da77591867d5aa2812c62c63855554110b26fb3d259e61489::" providerId="AD" clId="Web-{AF150180-3BD6-7AAF-AE5E-384BA0B97C2E}" dt="2023-11-13T22:36:37.892" v="82" actId="20577"/>
      <pc:docMkLst>
        <pc:docMk/>
      </pc:docMkLst>
      <pc:sldChg chg="modSp new ord">
        <pc:chgData name="Guest User" userId="S::urn:spo:anon#d26393582deaed2da77591867d5aa2812c62c63855554110b26fb3d259e61489::" providerId="AD" clId="Web-{AF150180-3BD6-7AAF-AE5E-384BA0B97C2E}" dt="2023-11-13T22:36:37.892" v="82" actId="20577"/>
        <pc:sldMkLst>
          <pc:docMk/>
          <pc:sldMk cId="310355894" sldId="279"/>
        </pc:sldMkLst>
      </pc:sldChg>
    </pc:docChg>
  </pc:docChgLst>
  <pc:docChgLst>
    <pc:chgData name="Guest User" userId="S::urn:spo:anon#e5f1d69bba6e830b3da477fa9176063d586f472b1326858483ae3a4ed92a7b49::" providerId="AD" clId="Web-{9D0939A9-EF52-92C5-8254-4F97E45848BC}"/>
    <pc:docChg chg="modSld">
      <pc:chgData name="Guest User" userId="S::urn:spo:anon#e5f1d69bba6e830b3da477fa9176063d586f472b1326858483ae3a4ed92a7b49::" providerId="AD" clId="Web-{9D0939A9-EF52-92C5-8254-4F97E45848BC}" dt="2023-09-07T22:33:14.244" v="7" actId="20577"/>
      <pc:docMkLst>
        <pc:docMk/>
      </pc:docMkLst>
      <pc:sldChg chg="modSp">
        <pc:chgData name="Guest User" userId="S::urn:spo:anon#e5f1d69bba6e830b3da477fa9176063d586f472b1326858483ae3a4ed92a7b49::" providerId="AD" clId="Web-{9D0939A9-EF52-92C5-8254-4F97E45848BC}" dt="2023-09-07T22:33:14.244" v="7" actId="20577"/>
        <pc:sldMkLst>
          <pc:docMk/>
          <pc:sldMk cId="2082067250" sldId="287"/>
        </pc:sldMkLst>
      </pc:sldChg>
    </pc:docChg>
  </pc:docChgLst>
  <pc:docChgLst>
    <pc:chgData name="Christopher Soran" userId="S::csoran@sbctc.edu::7cb0f6d7-a7f2-46f2-9367-9660ffd42908" providerId="AD" clId="Web-{8EF4F4E1-9052-B535-6B81-1AA70BC93BBB}"/>
    <pc:docChg chg="modSld">
      <pc:chgData name="Christopher Soran" userId="S::csoran@sbctc.edu::7cb0f6d7-a7f2-46f2-9367-9660ffd42908" providerId="AD" clId="Web-{8EF4F4E1-9052-B535-6B81-1AA70BC93BBB}" dt="2025-01-09T21:52:10.789" v="32" actId="20577"/>
      <pc:docMkLst>
        <pc:docMk/>
      </pc:docMkLst>
      <pc:sldChg chg="modSp">
        <pc:chgData name="Christopher Soran" userId="S::csoran@sbctc.edu::7cb0f6d7-a7f2-46f2-9367-9660ffd42908" providerId="AD" clId="Web-{8EF4F4E1-9052-B535-6B81-1AA70BC93BBB}" dt="2025-01-09T21:52:10.789" v="32" actId="20577"/>
        <pc:sldMkLst>
          <pc:docMk/>
          <pc:sldMk cId="3507846021" sldId="519"/>
        </pc:sldMkLst>
      </pc:sldChg>
    </pc:docChg>
  </pc:docChgLst>
  <pc:docChgLst>
    <pc:chgData name="Monica Olsson" userId="S::molsson@sbctc.edu::08282cd3-7f20-4477-b5da-035df4233cac" providerId="AD" clId="Web-{C50C546D-E350-AF07-A4B3-EE3C1FAF28CD}"/>
    <pc:docChg chg="addSld modSld">
      <pc:chgData name="Monica Olsson" userId="S::molsson@sbctc.edu::08282cd3-7f20-4477-b5da-035df4233cac" providerId="AD" clId="Web-{C50C546D-E350-AF07-A4B3-EE3C1FAF28CD}" dt="2025-01-08T20:35:04.057" v="141" actId="20577"/>
      <pc:docMkLst>
        <pc:docMk/>
      </pc:docMkLst>
      <pc:sldChg chg="modSp add replId">
        <pc:chgData name="Monica Olsson" userId="S::molsson@sbctc.edu::08282cd3-7f20-4477-b5da-035df4233cac" providerId="AD" clId="Web-{C50C546D-E350-AF07-A4B3-EE3C1FAF28CD}" dt="2025-01-08T20:35:04.057" v="141" actId="20577"/>
        <pc:sldMkLst>
          <pc:docMk/>
          <pc:sldMk cId="1991525051" sldId="520"/>
        </pc:sldMkLst>
      </pc:sldChg>
    </pc:docChg>
  </pc:docChgLst>
  <pc:docChgLst>
    <pc:chgData name="Christopher Soran" userId="7cb0f6d7-a7f2-46f2-9367-9660ffd42908" providerId="ADAL" clId="{5D6AF8C8-9884-4FE3-8DA7-65685F7EB6ED}"/>
    <pc:docChg chg="undo custSel addSld delSld modSld">
      <pc:chgData name="Christopher Soran" userId="7cb0f6d7-a7f2-46f2-9367-9660ffd42908" providerId="ADAL" clId="{5D6AF8C8-9884-4FE3-8DA7-65685F7EB6ED}" dt="2024-09-09T23:20:18.225" v="417" actId="20577"/>
      <pc:docMkLst>
        <pc:docMk/>
      </pc:docMkLst>
      <pc:sldChg chg="modSp mod">
        <pc:chgData name="Christopher Soran" userId="7cb0f6d7-a7f2-46f2-9367-9660ffd42908" providerId="ADAL" clId="{5D6AF8C8-9884-4FE3-8DA7-65685F7EB6ED}" dt="2024-09-09T23:19:58.444" v="394" actId="20577"/>
        <pc:sldMkLst>
          <pc:docMk/>
          <pc:sldMk cId="3747221640" sldId="511"/>
        </pc:sldMkLst>
      </pc:sldChg>
      <pc:sldChg chg="modSp new mod">
        <pc:chgData name="Christopher Soran" userId="7cb0f6d7-a7f2-46f2-9367-9660ffd42908" providerId="ADAL" clId="{5D6AF8C8-9884-4FE3-8DA7-65685F7EB6ED}" dt="2024-09-04T21:36:43.568" v="73" actId="20577"/>
        <pc:sldMkLst>
          <pc:docMk/>
          <pc:sldMk cId="644616599" sldId="512"/>
        </pc:sldMkLst>
      </pc:sldChg>
      <pc:sldChg chg="del">
        <pc:chgData name="Christopher Soran" userId="7cb0f6d7-a7f2-46f2-9367-9660ffd42908" providerId="ADAL" clId="{5D6AF8C8-9884-4FE3-8DA7-65685F7EB6ED}" dt="2024-09-04T21:36:04.673" v="55" actId="47"/>
        <pc:sldMkLst>
          <pc:docMk/>
          <pc:sldMk cId="2780008409" sldId="512"/>
        </pc:sldMkLst>
      </pc:sldChg>
      <pc:sldChg chg="modSp new mod">
        <pc:chgData name="Christopher Soran" userId="7cb0f6d7-a7f2-46f2-9367-9660ffd42908" providerId="ADAL" clId="{5D6AF8C8-9884-4FE3-8DA7-65685F7EB6ED}" dt="2024-09-09T23:18:19.665" v="333" actId="33524"/>
        <pc:sldMkLst>
          <pc:docMk/>
          <pc:sldMk cId="356295688" sldId="513"/>
        </pc:sldMkLst>
      </pc:sldChg>
      <pc:sldChg chg="modSp new mod">
        <pc:chgData name="Christopher Soran" userId="7cb0f6d7-a7f2-46f2-9367-9660ffd42908" providerId="ADAL" clId="{5D6AF8C8-9884-4FE3-8DA7-65685F7EB6ED}" dt="2024-09-09T23:20:18.225" v="417" actId="20577"/>
        <pc:sldMkLst>
          <pc:docMk/>
          <pc:sldMk cId="2060950817" sldId="514"/>
        </pc:sldMkLst>
      </pc:sldChg>
    </pc:docChg>
  </pc:docChgLst>
  <pc:docChgLst>
    <pc:chgData name="Monica Olsson" userId="S::molsson@sbctc.edu::08282cd3-7f20-4477-b5da-035df4233cac" providerId="AD" clId="Web-{D21BF862-0948-551C-E6B3-9E9EB83FF455}"/>
    <pc:docChg chg="modSld">
      <pc:chgData name="Monica Olsson" userId="S::molsson@sbctc.edu::08282cd3-7f20-4477-b5da-035df4233cac" providerId="AD" clId="Web-{D21BF862-0948-551C-E6B3-9E9EB83FF455}" dt="2023-06-27T20:15:55.158" v="22" actId="20577"/>
      <pc:docMkLst>
        <pc:docMk/>
      </pc:docMkLst>
      <pc:sldChg chg="modSp">
        <pc:chgData name="Monica Olsson" userId="S::molsson@sbctc.edu::08282cd3-7f20-4477-b5da-035df4233cac" providerId="AD" clId="Web-{D21BF862-0948-551C-E6B3-9E9EB83FF455}" dt="2023-06-27T20:15:55.158" v="22" actId="20577"/>
        <pc:sldMkLst>
          <pc:docMk/>
          <pc:sldMk cId="3215995640" sldId="287"/>
        </pc:sldMkLst>
      </pc:sldChg>
    </pc:docChg>
  </pc:docChgLst>
  <pc:docChgLst>
    <pc:chgData name="Christopher Soran" userId="7cb0f6d7-a7f2-46f2-9367-9660ffd42908" providerId="ADAL" clId="{933C5345-4721-4188-BCFC-EC56A6B47AE5}"/>
    <pc:docChg chg="custSel addSld delSld modSld sldOrd">
      <pc:chgData name="Christopher Soran" userId="7cb0f6d7-a7f2-46f2-9367-9660ffd42908" providerId="ADAL" clId="{933C5345-4721-4188-BCFC-EC56A6B47AE5}" dt="2024-03-07T19:39:11.835" v="178" actId="313"/>
      <pc:docMkLst>
        <pc:docMk/>
      </pc:docMkLst>
      <pc:sldChg chg="modSp mod">
        <pc:chgData name="Christopher Soran" userId="7cb0f6d7-a7f2-46f2-9367-9660ffd42908" providerId="ADAL" clId="{933C5345-4721-4188-BCFC-EC56A6B47AE5}" dt="2024-03-04T18:28:39.517" v="6" actId="20577"/>
        <pc:sldMkLst>
          <pc:docMk/>
          <pc:sldMk cId="0" sldId="256"/>
        </pc:sldMkLst>
      </pc:sldChg>
      <pc:sldChg chg="modSp mod">
        <pc:chgData name="Christopher Soran" userId="7cb0f6d7-a7f2-46f2-9367-9660ffd42908" providerId="ADAL" clId="{933C5345-4721-4188-BCFC-EC56A6B47AE5}" dt="2024-03-07T19:28:38.229" v="64" actId="20577"/>
        <pc:sldMkLst>
          <pc:docMk/>
          <pc:sldMk cId="0" sldId="268"/>
        </pc:sldMkLst>
      </pc:sldChg>
      <pc:sldChg chg="ord">
        <pc:chgData name="Christopher Soran" userId="7cb0f6d7-a7f2-46f2-9367-9660ffd42908" providerId="ADAL" clId="{933C5345-4721-4188-BCFC-EC56A6B47AE5}" dt="2024-03-07T19:28:48.503" v="66"/>
        <pc:sldMkLst>
          <pc:docMk/>
          <pc:sldMk cId="0" sldId="270"/>
        </pc:sldMkLst>
      </pc:sldChg>
      <pc:sldChg chg="del">
        <pc:chgData name="Christopher Soran" userId="7cb0f6d7-a7f2-46f2-9367-9660ffd42908" providerId="ADAL" clId="{933C5345-4721-4188-BCFC-EC56A6B47AE5}" dt="2024-03-04T18:33:16.847" v="7" actId="47"/>
        <pc:sldMkLst>
          <pc:docMk/>
          <pc:sldMk cId="4058886607" sldId="282"/>
        </pc:sldMkLst>
      </pc:sldChg>
      <pc:sldChg chg="modSp mod">
        <pc:chgData name="Christopher Soran" userId="7cb0f6d7-a7f2-46f2-9367-9660ffd42908" providerId="ADAL" clId="{933C5345-4721-4188-BCFC-EC56A6B47AE5}" dt="2024-03-04T18:34:38.649" v="56" actId="20577"/>
        <pc:sldMkLst>
          <pc:docMk/>
          <pc:sldMk cId="2089161767" sldId="283"/>
        </pc:sldMkLst>
      </pc:sldChg>
      <pc:sldChg chg="del">
        <pc:chgData name="Christopher Soran" userId="7cb0f6d7-a7f2-46f2-9367-9660ffd42908" providerId="ADAL" clId="{933C5345-4721-4188-BCFC-EC56A6B47AE5}" dt="2024-03-04T18:33:27.288" v="9" actId="47"/>
        <pc:sldMkLst>
          <pc:docMk/>
          <pc:sldMk cId="2765889017" sldId="284"/>
        </pc:sldMkLst>
      </pc:sldChg>
      <pc:sldChg chg="del">
        <pc:chgData name="Christopher Soran" userId="7cb0f6d7-a7f2-46f2-9367-9660ffd42908" providerId="ADAL" clId="{933C5345-4721-4188-BCFC-EC56A6B47AE5}" dt="2024-03-04T18:33:27.288" v="9" actId="47"/>
        <pc:sldMkLst>
          <pc:docMk/>
          <pc:sldMk cId="3370335188" sldId="285"/>
        </pc:sldMkLst>
      </pc:sldChg>
      <pc:sldChg chg="del">
        <pc:chgData name="Christopher Soran" userId="7cb0f6d7-a7f2-46f2-9367-9660ffd42908" providerId="ADAL" clId="{933C5345-4721-4188-BCFC-EC56A6B47AE5}" dt="2024-03-04T18:33:27.288" v="9" actId="47"/>
        <pc:sldMkLst>
          <pc:docMk/>
          <pc:sldMk cId="166035547" sldId="286"/>
        </pc:sldMkLst>
      </pc:sldChg>
      <pc:sldChg chg="del">
        <pc:chgData name="Christopher Soran" userId="7cb0f6d7-a7f2-46f2-9367-9660ffd42908" providerId="ADAL" clId="{933C5345-4721-4188-BCFC-EC56A6B47AE5}" dt="2024-03-04T18:33:18.826" v="8" actId="47"/>
        <pc:sldMkLst>
          <pc:docMk/>
          <pc:sldMk cId="788670070" sldId="507"/>
        </pc:sldMkLst>
      </pc:sldChg>
      <pc:sldChg chg="modSp mod">
        <pc:chgData name="Christopher Soran" userId="7cb0f6d7-a7f2-46f2-9367-9660ffd42908" providerId="ADAL" clId="{933C5345-4721-4188-BCFC-EC56A6B47AE5}" dt="2024-03-07T19:38:19.302" v="141" actId="20577"/>
        <pc:sldMkLst>
          <pc:docMk/>
          <pc:sldMk cId="2575123779" sldId="509"/>
        </pc:sldMkLst>
      </pc:sldChg>
      <pc:sldChg chg="new del">
        <pc:chgData name="Christopher Soran" userId="7cb0f6d7-a7f2-46f2-9367-9660ffd42908" providerId="ADAL" clId="{933C5345-4721-4188-BCFC-EC56A6B47AE5}" dt="2024-03-07T19:36:12.089" v="74" actId="47"/>
        <pc:sldMkLst>
          <pc:docMk/>
          <pc:sldMk cId="939796223" sldId="510"/>
        </pc:sldMkLst>
      </pc:sldChg>
      <pc:sldChg chg="modSp new mod">
        <pc:chgData name="Christopher Soran" userId="7cb0f6d7-a7f2-46f2-9367-9660ffd42908" providerId="ADAL" clId="{933C5345-4721-4188-BCFC-EC56A6B47AE5}" dt="2024-03-07T19:39:11.835" v="178" actId="313"/>
        <pc:sldMkLst>
          <pc:docMk/>
          <pc:sldMk cId="2086141887" sldId="511"/>
        </pc:sldMkLst>
      </pc:sldChg>
    </pc:docChg>
  </pc:docChgLst>
  <pc:docChgLst>
    <pc:chgData name="Guest User" userId="S::urn:spo:anon#50ff7eeb36733ab57a0ef24b647218caf899a4245da26e17f0bc59c579aceaad::" providerId="AD" clId="Web-{05FB387F-F5BD-F8CC-AB31-DC64EC465CB0}"/>
    <pc:docChg chg="sldOrd">
      <pc:chgData name="Guest User" userId="S::urn:spo:anon#50ff7eeb36733ab57a0ef24b647218caf899a4245da26e17f0bc59c579aceaad::" providerId="AD" clId="Web-{05FB387F-F5BD-F8CC-AB31-DC64EC465CB0}" dt="2024-01-05T22:20:24.028" v="0"/>
      <pc:docMkLst>
        <pc:docMk/>
      </pc:docMkLst>
      <pc:sldChg chg="ord">
        <pc:chgData name="Guest User" userId="S::urn:spo:anon#50ff7eeb36733ab57a0ef24b647218caf899a4245da26e17f0bc59c579aceaad::" providerId="AD" clId="Web-{05FB387F-F5BD-F8CC-AB31-DC64EC465CB0}" dt="2024-01-05T22:20:24.028" v="0"/>
        <pc:sldMkLst>
          <pc:docMk/>
          <pc:sldMk cId="0" sldId="269"/>
        </pc:sldMkLst>
      </pc:sldChg>
    </pc:docChg>
  </pc:docChgLst>
  <pc:docChgLst>
    <pc:chgData name="Christopher" userId="7cb0f6d7-a7f2-46f2-9367-9660ffd42908" providerId="ADAL" clId="{CF68417B-7A2D-4F78-9D17-736FD5FF45FB}"/>
    <pc:docChg chg="custSel addSld delSld modSld">
      <pc:chgData name="Christopher" userId="7cb0f6d7-a7f2-46f2-9367-9660ffd42908" providerId="ADAL" clId="{CF68417B-7A2D-4F78-9D17-736FD5FF45FB}" dt="2024-01-05T22:14:20.675" v="905" actId="962"/>
      <pc:docMkLst>
        <pc:docMk/>
      </pc:docMkLst>
      <pc:sldChg chg="addSp delSp modSp mod">
        <pc:chgData name="Christopher" userId="7cb0f6d7-a7f2-46f2-9367-9660ffd42908" providerId="ADAL" clId="{CF68417B-7A2D-4F78-9D17-736FD5FF45FB}" dt="2024-01-05T22:06:32.245" v="410" actId="962"/>
        <pc:sldMkLst>
          <pc:docMk/>
          <pc:sldMk cId="1562215107" sldId="276"/>
        </pc:sldMkLst>
      </pc:sldChg>
      <pc:sldChg chg="addSp delSp modSp new del mod">
        <pc:chgData name="Christopher" userId="7cb0f6d7-a7f2-46f2-9367-9660ffd42908" providerId="ADAL" clId="{CF68417B-7A2D-4F78-9D17-736FD5FF45FB}" dt="2024-01-05T22:05:01.582" v="67" actId="47"/>
        <pc:sldMkLst>
          <pc:docMk/>
          <pc:sldMk cId="1780911047" sldId="277"/>
        </pc:sldMkLst>
      </pc:sldChg>
      <pc:sldChg chg="modSp new mod">
        <pc:chgData name="Christopher" userId="7cb0f6d7-a7f2-46f2-9367-9660ffd42908" providerId="ADAL" clId="{CF68417B-7A2D-4F78-9D17-736FD5FF45FB}" dt="2024-01-05T22:10:26.283" v="644" actId="20577"/>
        <pc:sldMkLst>
          <pc:docMk/>
          <pc:sldMk cId="938362383" sldId="278"/>
        </pc:sldMkLst>
      </pc:sldChg>
      <pc:sldChg chg="addSp modSp new mod">
        <pc:chgData name="Christopher" userId="7cb0f6d7-a7f2-46f2-9367-9660ffd42908" providerId="ADAL" clId="{CF68417B-7A2D-4F78-9D17-736FD5FF45FB}" dt="2024-01-05T22:08:35.889" v="637" actId="962"/>
        <pc:sldMkLst>
          <pc:docMk/>
          <pc:sldMk cId="1827546742" sldId="279"/>
        </pc:sldMkLst>
      </pc:sldChg>
      <pc:sldChg chg="addSp modSp new mod">
        <pc:chgData name="Christopher" userId="7cb0f6d7-a7f2-46f2-9367-9660ffd42908" providerId="ADAL" clId="{CF68417B-7A2D-4F78-9D17-736FD5FF45FB}" dt="2024-01-05T22:14:20.675" v="905" actId="962"/>
        <pc:sldMkLst>
          <pc:docMk/>
          <pc:sldMk cId="3903298157" sldId="280"/>
        </pc:sldMkLst>
      </pc:sldChg>
    </pc:docChg>
  </pc:docChgLst>
  <pc:docChgLst>
    <pc:chgData name="Christopher Soran" userId="7cb0f6d7-a7f2-46f2-9367-9660ffd42908" providerId="ADAL" clId="{9EEBE155-4604-48C1-BD94-6A8C786CBC3A}"/>
    <pc:docChg chg="undo custSel addSld delSld modSld sldOrd">
      <pc:chgData name="Christopher Soran" userId="7cb0f6d7-a7f2-46f2-9367-9660ffd42908" providerId="ADAL" clId="{9EEBE155-4604-48C1-BD94-6A8C786CBC3A}" dt="2024-02-10T00:01:57.564" v="1077"/>
      <pc:docMkLst>
        <pc:docMk/>
      </pc:docMkLst>
      <pc:sldChg chg="del">
        <pc:chgData name="Christopher Soran" userId="7cb0f6d7-a7f2-46f2-9367-9660ffd42908" providerId="ADAL" clId="{9EEBE155-4604-48C1-BD94-6A8C786CBC3A}" dt="2024-02-09T21:52:37.068" v="334" actId="47"/>
        <pc:sldMkLst>
          <pc:docMk/>
          <pc:sldMk cId="1562215107" sldId="276"/>
        </pc:sldMkLst>
      </pc:sldChg>
      <pc:sldChg chg="del">
        <pc:chgData name="Christopher Soran" userId="7cb0f6d7-a7f2-46f2-9367-9660ffd42908" providerId="ADAL" clId="{9EEBE155-4604-48C1-BD94-6A8C786CBC3A}" dt="2024-02-09T21:52:37.068" v="334" actId="47"/>
        <pc:sldMkLst>
          <pc:docMk/>
          <pc:sldMk cId="938362383" sldId="278"/>
        </pc:sldMkLst>
      </pc:sldChg>
      <pc:sldChg chg="del">
        <pc:chgData name="Christopher Soran" userId="7cb0f6d7-a7f2-46f2-9367-9660ffd42908" providerId="ADAL" clId="{9EEBE155-4604-48C1-BD94-6A8C786CBC3A}" dt="2024-02-09T21:52:37.068" v="334" actId="47"/>
        <pc:sldMkLst>
          <pc:docMk/>
          <pc:sldMk cId="1827546742" sldId="279"/>
        </pc:sldMkLst>
      </pc:sldChg>
      <pc:sldChg chg="modSp mod">
        <pc:chgData name="Christopher Soran" userId="7cb0f6d7-a7f2-46f2-9367-9660ffd42908" providerId="ADAL" clId="{9EEBE155-4604-48C1-BD94-6A8C786CBC3A}" dt="2024-02-09T21:30:37.907" v="21" actId="20577"/>
        <pc:sldMkLst>
          <pc:docMk/>
          <pc:sldMk cId="4058886607" sldId="282"/>
        </pc:sldMkLst>
      </pc:sldChg>
      <pc:sldChg chg="addSp modSp new mod">
        <pc:chgData name="Christopher Soran" userId="7cb0f6d7-a7f2-46f2-9367-9660ffd42908" providerId="ADAL" clId="{9EEBE155-4604-48C1-BD94-6A8C786CBC3A}" dt="2024-02-09T21:52:22.708" v="333" actId="962"/>
        <pc:sldMkLst>
          <pc:docMk/>
          <pc:sldMk cId="2089161767" sldId="283"/>
        </pc:sldMkLst>
      </pc:sldChg>
      <pc:sldChg chg="modSp new mod">
        <pc:chgData name="Christopher Soran" userId="7cb0f6d7-a7f2-46f2-9367-9660ffd42908" providerId="ADAL" clId="{9EEBE155-4604-48C1-BD94-6A8C786CBC3A}" dt="2024-02-09T22:11:54.336" v="533" actId="20577"/>
        <pc:sldMkLst>
          <pc:docMk/>
          <pc:sldMk cId="2765889017" sldId="284"/>
        </pc:sldMkLst>
      </pc:sldChg>
      <pc:sldChg chg="modSp new mod">
        <pc:chgData name="Christopher Soran" userId="7cb0f6d7-a7f2-46f2-9367-9660ffd42908" providerId="ADAL" clId="{9EEBE155-4604-48C1-BD94-6A8C786CBC3A}" dt="2024-02-10T00:01:23.890" v="1071" actId="1076"/>
        <pc:sldMkLst>
          <pc:docMk/>
          <pc:sldMk cId="3370335188" sldId="285"/>
        </pc:sldMkLst>
      </pc:sldChg>
      <pc:sldChg chg="modSp new mod ord">
        <pc:chgData name="Christopher Soran" userId="7cb0f6d7-a7f2-46f2-9367-9660ffd42908" providerId="ADAL" clId="{9EEBE155-4604-48C1-BD94-6A8C786CBC3A}" dt="2024-02-10T00:01:57.564" v="1077"/>
        <pc:sldMkLst>
          <pc:docMk/>
          <pc:sldMk cId="166035547" sldId="286"/>
        </pc:sldMkLst>
      </pc:sldChg>
      <pc:sldChg chg="modSp add mod">
        <pc:chgData name="Christopher Soran" userId="7cb0f6d7-a7f2-46f2-9367-9660ffd42908" providerId="ADAL" clId="{9EEBE155-4604-48C1-BD94-6A8C786CBC3A}" dt="2024-02-09T22:23:42.511" v="747" actId="255"/>
        <pc:sldMkLst>
          <pc:docMk/>
          <pc:sldMk cId="788670070" sldId="507"/>
        </pc:sldMkLst>
      </pc:sldChg>
    </pc:docChg>
  </pc:docChgLst>
  <pc:docChgLst>
    <pc:chgData name="Christopher Soran" userId="7cb0f6d7-a7f2-46f2-9367-9660ffd42908" providerId="ADAL" clId="{40308743-199A-4012-8F86-69C34CD0AAEC}"/>
    <pc:docChg chg="undo custSel addSld delSld modSld">
      <pc:chgData name="Christopher Soran" userId="7cb0f6d7-a7f2-46f2-9367-9660ffd42908" providerId="ADAL" clId="{40308743-199A-4012-8F86-69C34CD0AAEC}" dt="2024-11-12T19:28:37.041" v="545" actId="20577"/>
      <pc:docMkLst>
        <pc:docMk/>
      </pc:docMkLst>
      <pc:sldChg chg="modSp mod">
        <pc:chgData name="Christopher Soran" userId="7cb0f6d7-a7f2-46f2-9367-9660ffd42908" providerId="ADAL" clId="{40308743-199A-4012-8F86-69C34CD0AAEC}" dt="2024-10-15T18:09:02.634" v="14" actId="20577"/>
        <pc:sldMkLst>
          <pc:docMk/>
          <pc:sldMk cId="0" sldId="256"/>
        </pc:sldMkLst>
      </pc:sldChg>
      <pc:sldChg chg="modSp mod">
        <pc:chgData name="Christopher Soran" userId="7cb0f6d7-a7f2-46f2-9367-9660ffd42908" providerId="ADAL" clId="{40308743-199A-4012-8F86-69C34CD0AAEC}" dt="2024-10-22T16:49:16.567" v="531" actId="20577"/>
        <pc:sldMkLst>
          <pc:docMk/>
          <pc:sldMk cId="2575123779" sldId="509"/>
        </pc:sldMkLst>
      </pc:sldChg>
      <pc:sldChg chg="del">
        <pc:chgData name="Christopher Soran" userId="7cb0f6d7-a7f2-46f2-9367-9660ffd42908" providerId="ADAL" clId="{40308743-199A-4012-8F86-69C34CD0AAEC}" dt="2024-10-22T16:18:04.301" v="15" actId="47"/>
        <pc:sldMkLst>
          <pc:docMk/>
          <pc:sldMk cId="644616599" sldId="512"/>
        </pc:sldMkLst>
      </pc:sldChg>
      <pc:sldChg chg="modSp new mod">
        <pc:chgData name="Christopher Soran" userId="7cb0f6d7-a7f2-46f2-9367-9660ffd42908" providerId="ADAL" clId="{40308743-199A-4012-8F86-69C34CD0AAEC}" dt="2024-10-22T16:21:00.554" v="166" actId="20577"/>
        <pc:sldMkLst>
          <pc:docMk/>
          <pc:sldMk cId="1421077043" sldId="516"/>
        </pc:sldMkLst>
      </pc:sldChg>
      <pc:sldChg chg="modSp new mod">
        <pc:chgData name="Christopher Soran" userId="7cb0f6d7-a7f2-46f2-9367-9660ffd42908" providerId="ADAL" clId="{40308743-199A-4012-8F86-69C34CD0AAEC}" dt="2024-10-22T16:28:42.583" v="292" actId="20577"/>
        <pc:sldMkLst>
          <pc:docMk/>
          <pc:sldMk cId="2637849495" sldId="517"/>
        </pc:sldMkLst>
      </pc:sldChg>
      <pc:sldChg chg="modSp new mod">
        <pc:chgData name="Christopher Soran" userId="7cb0f6d7-a7f2-46f2-9367-9660ffd42908" providerId="ADAL" clId="{40308743-199A-4012-8F86-69C34CD0AAEC}" dt="2024-10-22T16:47:41.007" v="326" actId="20577"/>
        <pc:sldMkLst>
          <pc:docMk/>
          <pc:sldMk cId="665555503" sldId="518"/>
        </pc:sldMkLst>
      </pc:sldChg>
      <pc:sldChg chg="modSp mod">
        <pc:chgData name="Christopher Soran" userId="7cb0f6d7-a7f2-46f2-9367-9660ffd42908" providerId="ADAL" clId="{40308743-199A-4012-8F86-69C34CD0AAEC}" dt="2024-11-07T22:27:50.720" v="534" actId="403"/>
        <pc:sldMkLst>
          <pc:docMk/>
          <pc:sldMk cId="3360314659" sldId="518"/>
        </pc:sldMkLst>
      </pc:sldChg>
    </pc:docChg>
  </pc:docChgLst>
  <pc:docChgLst>
    <pc:chgData name="Monica Olsson" userId="S::molsson@sbctc.edu::08282cd3-7f20-4477-b5da-035df4233cac" providerId="AD" clId="Web-{02C000A2-15AB-66C7-28BF-7BB149AF2E4F}"/>
    <pc:docChg chg="addSld modSld sldOrd">
      <pc:chgData name="Monica Olsson" userId="S::molsson@sbctc.edu::08282cd3-7f20-4477-b5da-035df4233cac" providerId="AD" clId="Web-{02C000A2-15AB-66C7-28BF-7BB149AF2E4F}" dt="2023-11-13T22:44:20.799" v="116"/>
      <pc:docMkLst>
        <pc:docMk/>
      </pc:docMkLst>
      <pc:sldChg chg="modSp ord">
        <pc:chgData name="Monica Olsson" userId="S::molsson@sbctc.edu::08282cd3-7f20-4477-b5da-035df4233cac" providerId="AD" clId="Web-{02C000A2-15AB-66C7-28BF-7BB149AF2E4F}" dt="2023-11-13T22:44:11.142" v="115"/>
        <pc:sldMkLst>
          <pc:docMk/>
          <pc:sldMk cId="310355894" sldId="279"/>
        </pc:sldMkLst>
      </pc:sldChg>
      <pc:sldChg chg="modSp new ord">
        <pc:chgData name="Monica Olsson" userId="S::molsson@sbctc.edu::08282cd3-7f20-4477-b5da-035df4233cac" providerId="AD" clId="Web-{02C000A2-15AB-66C7-28BF-7BB149AF2E4F}" dt="2023-11-13T22:44:20.799" v="116"/>
        <pc:sldMkLst>
          <pc:docMk/>
          <pc:sldMk cId="2303304849" sldId="280"/>
        </pc:sldMkLst>
      </pc:sldChg>
    </pc:docChg>
  </pc:docChgLst>
  <pc:docChgLst>
    <pc:chgData name="Christopher Soran" userId="7cb0f6d7-a7f2-46f2-9367-9660ffd42908" providerId="ADAL" clId="{CF68417B-7A2D-4F78-9D17-736FD5FF45FB}"/>
    <pc:docChg chg="modSld">
      <pc:chgData name="Christopher Soran" userId="7cb0f6d7-a7f2-46f2-9367-9660ffd42908" providerId="ADAL" clId="{CF68417B-7A2D-4F78-9D17-736FD5FF45FB}" dt="2024-01-05T23:49:34.538" v="7" actId="2711"/>
      <pc:docMkLst>
        <pc:docMk/>
      </pc:docMkLst>
      <pc:sldChg chg="modSp mod">
        <pc:chgData name="Christopher Soran" userId="7cb0f6d7-a7f2-46f2-9367-9660ffd42908" providerId="ADAL" clId="{CF68417B-7A2D-4F78-9D17-736FD5FF45FB}" dt="2024-01-05T23:48:00.347" v="0" actId="2711"/>
        <pc:sldMkLst>
          <pc:docMk/>
          <pc:sldMk cId="1562215107" sldId="276"/>
        </pc:sldMkLst>
      </pc:sldChg>
      <pc:sldChg chg="modSp mod">
        <pc:chgData name="Christopher Soran" userId="7cb0f6d7-a7f2-46f2-9367-9660ffd42908" providerId="ADAL" clId="{CF68417B-7A2D-4F78-9D17-736FD5FF45FB}" dt="2024-01-05T23:49:18.424" v="6" actId="20577"/>
        <pc:sldMkLst>
          <pc:docMk/>
          <pc:sldMk cId="938362383" sldId="278"/>
        </pc:sldMkLst>
      </pc:sldChg>
      <pc:sldChg chg="modSp mod">
        <pc:chgData name="Christopher Soran" userId="7cb0f6d7-a7f2-46f2-9367-9660ffd42908" providerId="ADAL" clId="{CF68417B-7A2D-4F78-9D17-736FD5FF45FB}" dt="2024-01-05T23:49:34.538" v="7" actId="2711"/>
        <pc:sldMkLst>
          <pc:docMk/>
          <pc:sldMk cId="1827546742" sldId="279"/>
        </pc:sldMkLst>
      </pc:sldChg>
    </pc:docChg>
  </pc:docChgLst>
  <pc:docChgLst>
    <pc:chgData name="Christopher Soran" userId="S::csoran@sbctc.edu::7cb0f6d7-a7f2-46f2-9367-9660ffd42908" providerId="AD" clId="Web-{B03DC362-74F9-FAB7-3662-3716E50AAAFF}"/>
    <pc:docChg chg="addSld delSld modSld sldOrd">
      <pc:chgData name="Christopher Soran" userId="S::csoran@sbctc.edu::7cb0f6d7-a7f2-46f2-9367-9660ffd42908" providerId="AD" clId="Web-{B03DC362-74F9-FAB7-3662-3716E50AAAFF}" dt="2024-11-05T23:30:00.900" v="149" actId="20577"/>
      <pc:docMkLst>
        <pc:docMk/>
      </pc:docMkLst>
      <pc:sldChg chg="modSp">
        <pc:chgData name="Christopher Soran" userId="S::csoran@sbctc.edu::7cb0f6d7-a7f2-46f2-9367-9660ffd42908" providerId="AD" clId="Web-{B03DC362-74F9-FAB7-3662-3716E50AAAFF}" dt="2024-11-05T23:17:09.752" v="3" actId="20577"/>
        <pc:sldMkLst>
          <pc:docMk/>
          <pc:sldMk cId="3747221640" sldId="511"/>
        </pc:sldMkLst>
      </pc:sldChg>
      <pc:sldChg chg="del">
        <pc:chgData name="Christopher Soran" userId="S::csoran@sbctc.edu::7cb0f6d7-a7f2-46f2-9367-9660ffd42908" providerId="AD" clId="Web-{B03DC362-74F9-FAB7-3662-3716E50AAAFF}" dt="2024-11-05T23:17:24.972" v="6"/>
        <pc:sldMkLst>
          <pc:docMk/>
          <pc:sldMk cId="1421077043" sldId="516"/>
        </pc:sldMkLst>
      </pc:sldChg>
      <pc:sldChg chg="modSp new">
        <pc:chgData name="Christopher Soran" userId="S::csoran@sbctc.edu::7cb0f6d7-a7f2-46f2-9367-9660ffd42908" providerId="AD" clId="Web-{B03DC362-74F9-FAB7-3662-3716E50AAAFF}" dt="2024-11-05T23:18:37.289" v="32" actId="20577"/>
        <pc:sldMkLst>
          <pc:docMk/>
          <pc:sldMk cId="3867345464" sldId="516"/>
        </pc:sldMkLst>
      </pc:sldChg>
      <pc:sldChg chg="del">
        <pc:chgData name="Christopher Soran" userId="S::csoran@sbctc.edu::7cb0f6d7-a7f2-46f2-9367-9660ffd42908" providerId="AD" clId="Web-{B03DC362-74F9-FAB7-3662-3716E50AAAFF}" dt="2024-11-05T23:17:24.972" v="5"/>
        <pc:sldMkLst>
          <pc:docMk/>
          <pc:sldMk cId="2637849495" sldId="517"/>
        </pc:sldMkLst>
      </pc:sldChg>
      <pc:sldChg chg="modSp new">
        <pc:chgData name="Christopher Soran" userId="S::csoran@sbctc.edu::7cb0f6d7-a7f2-46f2-9367-9660ffd42908" providerId="AD" clId="Web-{B03DC362-74F9-FAB7-3662-3716E50AAAFF}" dt="2024-11-05T23:22:09.320" v="144" actId="20577"/>
        <pc:sldMkLst>
          <pc:docMk/>
          <pc:sldMk cId="4226843910" sldId="517"/>
        </pc:sldMkLst>
      </pc:sldChg>
      <pc:sldChg chg="del">
        <pc:chgData name="Christopher Soran" userId="S::csoran@sbctc.edu::7cb0f6d7-a7f2-46f2-9367-9660ffd42908" providerId="AD" clId="Web-{B03DC362-74F9-FAB7-3662-3716E50AAAFF}" dt="2024-11-05T23:17:24.972" v="4"/>
        <pc:sldMkLst>
          <pc:docMk/>
          <pc:sldMk cId="665555503" sldId="518"/>
        </pc:sldMkLst>
      </pc:sldChg>
      <pc:sldChg chg="modSp add ord">
        <pc:chgData name="Christopher Soran" userId="S::csoran@sbctc.edu::7cb0f6d7-a7f2-46f2-9367-9660ffd42908" providerId="AD" clId="Web-{B03DC362-74F9-FAB7-3662-3716E50AAAFF}" dt="2024-11-05T23:19:50.138" v="53" actId="1076"/>
        <pc:sldMkLst>
          <pc:docMk/>
          <pc:sldMk cId="3360314659" sldId="518"/>
        </pc:sldMkLst>
      </pc:sldChg>
    </pc:docChg>
  </pc:docChgLst>
  <pc:docChgLst>
    <pc:chgData name="Padmaja Villalon" userId="S::pvillalon@sbctc.edu::18441a2b-a82c-41cb-bf1b-afcdf1cd6794" providerId="AD" clId="Web-{7DB150A4-F6C6-19C5-8BE8-B55F075FDE39}"/>
    <pc:docChg chg="modSld">
      <pc:chgData name="Padmaja Villalon" userId="S::pvillalon@sbctc.edu::18441a2b-a82c-41cb-bf1b-afcdf1cd6794" providerId="AD" clId="Web-{7DB150A4-F6C6-19C5-8BE8-B55F075FDE39}" dt="2024-02-07T19:24:26.575" v="324" actId="20577"/>
      <pc:docMkLst>
        <pc:docMk/>
      </pc:docMkLst>
      <pc:sldChg chg="modSp">
        <pc:chgData name="Padmaja Villalon" userId="S::pvillalon@sbctc.edu::18441a2b-a82c-41cb-bf1b-afcdf1cd6794" providerId="AD" clId="Web-{7DB150A4-F6C6-19C5-8BE8-B55F075FDE39}" dt="2024-02-07T19:24:26.575" v="324" actId="20577"/>
        <pc:sldMkLst>
          <pc:docMk/>
          <pc:sldMk cId="0" sldId="271"/>
        </pc:sldMkLst>
      </pc:sldChg>
    </pc:docChg>
  </pc:docChgLst>
  <pc:docChgLst>
    <pc:chgData name="Guest User" userId="S::urn:spo:anon#7630795f9e4edb4b7ad81f7e31172bfd25f4a3e67eb2c3f8f1ccf2580f9bebb5::" providerId="AD" clId="Web-{6CE6C86F-6DA8-15A6-718C-928ED82F4C2A}"/>
    <pc:docChg chg="addSld modSld">
      <pc:chgData name="Guest User" userId="S::urn:spo:anon#7630795f9e4edb4b7ad81f7e31172bfd25f4a3e67eb2c3f8f1ccf2580f9bebb5::" providerId="AD" clId="Web-{6CE6C86F-6DA8-15A6-718C-928ED82F4C2A}" dt="2024-02-01T18:19:38.898" v="138" actId="1076"/>
      <pc:docMkLst>
        <pc:docMk/>
      </pc:docMkLst>
      <pc:sldChg chg="addSp delSp modSp">
        <pc:chgData name="Guest User" userId="S::urn:spo:anon#7630795f9e4edb4b7ad81f7e31172bfd25f4a3e67eb2c3f8f1ccf2580f9bebb5::" providerId="AD" clId="Web-{6CE6C86F-6DA8-15A6-718C-928ED82F4C2A}" dt="2024-02-01T18:19:32.210" v="137" actId="20577"/>
        <pc:sldMkLst>
          <pc:docMk/>
          <pc:sldMk cId="3903298157" sldId="280"/>
        </pc:sldMkLst>
      </pc:sldChg>
      <pc:sldChg chg="addSp delSp modSp add replId">
        <pc:chgData name="Guest User" userId="S::urn:spo:anon#7630795f9e4edb4b7ad81f7e31172bfd25f4a3e67eb2c3f8f1ccf2580f9bebb5::" providerId="AD" clId="Web-{6CE6C86F-6DA8-15A6-718C-928ED82F4C2A}" dt="2024-02-01T18:19:38.898" v="138" actId="1076"/>
        <pc:sldMkLst>
          <pc:docMk/>
          <pc:sldMk cId="1806427797" sldId="281"/>
        </pc:sldMkLst>
      </pc:sldChg>
      <pc:sldChg chg="add replId">
        <pc:chgData name="Guest User" userId="S::urn:spo:anon#7630795f9e4edb4b7ad81f7e31172bfd25f4a3e67eb2c3f8f1ccf2580f9bebb5::" providerId="AD" clId="Web-{6CE6C86F-6DA8-15A6-718C-928ED82F4C2A}" dt="2024-02-01T18:17:32.357" v="107"/>
        <pc:sldMkLst>
          <pc:docMk/>
          <pc:sldMk cId="4058886607" sldId="282"/>
        </pc:sldMkLst>
      </pc:sldChg>
    </pc:docChg>
  </pc:docChgLst>
  <pc:docChgLst>
    <pc:chgData name="Christopher Soran" userId="7cb0f6d7-a7f2-46f2-9367-9660ffd42908" providerId="ADAL" clId="{F22BDDF2-D9D4-49A0-8D55-5CEE6A33AAD0}"/>
    <pc:docChg chg="custSel addSld delSld modSld sldOrd addMainMaster">
      <pc:chgData name="Christopher Soran" userId="7cb0f6d7-a7f2-46f2-9367-9660ffd42908" providerId="ADAL" clId="{F22BDDF2-D9D4-49A0-8D55-5CEE6A33AAD0}" dt="2023-11-14T17:24:23.348" v="484" actId="20577"/>
      <pc:docMkLst>
        <pc:docMk/>
      </pc:docMkLst>
      <pc:sldChg chg="modSp mod">
        <pc:chgData name="Christopher Soran" userId="7cb0f6d7-a7f2-46f2-9367-9660ffd42908" providerId="ADAL" clId="{F22BDDF2-D9D4-49A0-8D55-5CEE6A33AAD0}" dt="2023-11-08T18:17:36.336" v="12" actId="20577"/>
        <pc:sldMkLst>
          <pc:docMk/>
          <pc:sldMk cId="0" sldId="256"/>
        </pc:sldMkLst>
      </pc:sldChg>
      <pc:sldChg chg="modSp mod">
        <pc:chgData name="Christopher Soran" userId="7cb0f6d7-a7f2-46f2-9367-9660ffd42908" providerId="ADAL" clId="{F22BDDF2-D9D4-49A0-8D55-5CEE6A33AAD0}" dt="2023-11-14T16:58:46.979" v="99" actId="20577"/>
        <pc:sldMkLst>
          <pc:docMk/>
          <pc:sldMk cId="0" sldId="257"/>
        </pc:sldMkLst>
      </pc:sldChg>
      <pc:sldChg chg="ord">
        <pc:chgData name="Christopher Soran" userId="7cb0f6d7-a7f2-46f2-9367-9660ffd42908" providerId="ADAL" clId="{F22BDDF2-D9D4-49A0-8D55-5CEE6A33AAD0}" dt="2023-11-08T19:25:18.040" v="46"/>
        <pc:sldMkLst>
          <pc:docMk/>
          <pc:sldMk cId="0" sldId="265"/>
        </pc:sldMkLst>
      </pc:sldChg>
      <pc:sldChg chg="modSp mod">
        <pc:chgData name="Christopher Soran" userId="7cb0f6d7-a7f2-46f2-9367-9660ffd42908" providerId="ADAL" clId="{F22BDDF2-D9D4-49A0-8D55-5CEE6A33AAD0}" dt="2023-11-08T18:18:15.255" v="31" actId="20577"/>
        <pc:sldMkLst>
          <pc:docMk/>
          <pc:sldMk cId="0" sldId="268"/>
        </pc:sldMkLst>
      </pc:sldChg>
      <pc:sldChg chg="modSp mod">
        <pc:chgData name="Christopher Soran" userId="7cb0f6d7-a7f2-46f2-9367-9660ffd42908" providerId="ADAL" clId="{F22BDDF2-D9D4-49A0-8D55-5CEE6A33AAD0}" dt="2023-11-14T17:21:43.111" v="477" actId="20577"/>
        <pc:sldMkLst>
          <pc:docMk/>
          <pc:sldMk cId="0" sldId="270"/>
        </pc:sldMkLst>
      </pc:sldChg>
      <pc:sldChg chg="del">
        <pc:chgData name="Christopher Soran" userId="7cb0f6d7-a7f2-46f2-9367-9660ffd42908" providerId="ADAL" clId="{F22BDDF2-D9D4-49A0-8D55-5CEE6A33AAD0}" dt="2023-11-09T21:32:26.856" v="47" actId="2696"/>
        <pc:sldMkLst>
          <pc:docMk/>
          <pc:sldMk cId="580487329" sldId="276"/>
        </pc:sldMkLst>
      </pc:sldChg>
      <pc:sldChg chg="add">
        <pc:chgData name="Christopher Soran" userId="7cb0f6d7-a7f2-46f2-9367-9660ffd42908" providerId="ADAL" clId="{F22BDDF2-D9D4-49A0-8D55-5CEE6A33AAD0}" dt="2023-11-08T19:24:42.707" v="36"/>
        <pc:sldMkLst>
          <pc:docMk/>
          <pc:sldMk cId="1373434902" sldId="277"/>
        </pc:sldMkLst>
      </pc:sldChg>
      <pc:sldChg chg="modSp add mod">
        <pc:chgData name="Christopher Soran" userId="7cb0f6d7-a7f2-46f2-9367-9660ffd42908" providerId="ADAL" clId="{F22BDDF2-D9D4-49A0-8D55-5CEE6A33AAD0}" dt="2023-11-08T19:25:06.791" v="44" actId="20577"/>
        <pc:sldMkLst>
          <pc:docMk/>
          <pc:sldMk cId="1559599583" sldId="278"/>
        </pc:sldMkLst>
      </pc:sldChg>
      <pc:sldChg chg="modSp mod">
        <pc:chgData name="Christopher Soran" userId="7cb0f6d7-a7f2-46f2-9367-9660ffd42908" providerId="ADAL" clId="{F22BDDF2-D9D4-49A0-8D55-5CEE6A33AAD0}" dt="2023-11-14T16:50:46.386" v="55" actId="14100"/>
        <pc:sldMkLst>
          <pc:docMk/>
          <pc:sldMk cId="310355894" sldId="279"/>
        </pc:sldMkLst>
      </pc:sldChg>
      <pc:sldChg chg="modSp add mod">
        <pc:chgData name="Christopher Soran" userId="7cb0f6d7-a7f2-46f2-9367-9660ffd42908" providerId="ADAL" clId="{F22BDDF2-D9D4-49A0-8D55-5CEE6A33AAD0}" dt="2023-11-14T16:57:22.935" v="68" actId="20577"/>
        <pc:sldMkLst>
          <pc:docMk/>
          <pc:sldMk cId="580767217" sldId="281"/>
        </pc:sldMkLst>
      </pc:sldChg>
      <pc:sldChg chg="modSp mod">
        <pc:chgData name="Christopher Soran" userId="7cb0f6d7-a7f2-46f2-9367-9660ffd42908" providerId="ADAL" clId="{F22BDDF2-D9D4-49A0-8D55-5CEE6A33AAD0}" dt="2023-11-14T17:05:36.334" v="236" actId="1076"/>
        <pc:sldMkLst>
          <pc:docMk/>
          <pc:sldMk cId="3012082164" sldId="284"/>
        </pc:sldMkLst>
      </pc:sldChg>
      <pc:sldChg chg="modSp mod">
        <pc:chgData name="Christopher Soran" userId="7cb0f6d7-a7f2-46f2-9367-9660ffd42908" providerId="ADAL" clId="{F22BDDF2-D9D4-49A0-8D55-5CEE6A33AAD0}" dt="2023-11-14T17:05:44.705" v="237" actId="1076"/>
        <pc:sldMkLst>
          <pc:docMk/>
          <pc:sldMk cId="3704019750" sldId="285"/>
        </pc:sldMkLst>
      </pc:sldChg>
      <pc:sldChg chg="modSp mod">
        <pc:chgData name="Christopher Soran" userId="7cb0f6d7-a7f2-46f2-9367-9660ffd42908" providerId="ADAL" clId="{F22BDDF2-D9D4-49A0-8D55-5CEE6A33AAD0}" dt="2023-11-14T17:24:23.348" v="484" actId="20577"/>
        <pc:sldMkLst>
          <pc:docMk/>
          <pc:sldMk cId="2665182785" sldId="286"/>
        </pc:sldMkLst>
      </pc:sldChg>
      <pc:sldChg chg="modSp new mod">
        <pc:chgData name="Christopher Soran" userId="7cb0f6d7-a7f2-46f2-9367-9660ffd42908" providerId="ADAL" clId="{F22BDDF2-D9D4-49A0-8D55-5CEE6A33AAD0}" dt="2023-11-14T17:18:49.069" v="375" actId="20577"/>
        <pc:sldMkLst>
          <pc:docMk/>
          <pc:sldMk cId="2860410738" sldId="287"/>
        </pc:sldMkLst>
      </pc:sldChg>
      <pc:sldChg chg="add del">
        <pc:chgData name="Christopher Soran" userId="7cb0f6d7-a7f2-46f2-9367-9660ffd42908" providerId="ADAL" clId="{F22BDDF2-D9D4-49A0-8D55-5CEE6A33AAD0}" dt="2023-11-08T19:24:40.604" v="34" actId="47"/>
        <pc:sldMkLst>
          <pc:docMk/>
          <pc:sldMk cId="1373434902" sldId="514"/>
        </pc:sldMkLst>
      </pc:sldChg>
      <pc:sldChg chg="modSp add del mod">
        <pc:chgData name="Christopher Soran" userId="7cb0f6d7-a7f2-46f2-9367-9660ffd42908" providerId="ADAL" clId="{F22BDDF2-D9D4-49A0-8D55-5CEE6A33AAD0}" dt="2023-11-08T19:24:40.604" v="34" actId="47"/>
        <pc:sldMkLst>
          <pc:docMk/>
          <pc:sldMk cId="1559599583" sldId="516"/>
        </pc:sldMkLst>
      </pc:sldChg>
      <pc:sldMasterChg chg="add addSldLayout">
        <pc:chgData name="Christopher Soran" userId="7cb0f6d7-a7f2-46f2-9367-9660ffd42908" providerId="ADAL" clId="{F22BDDF2-D9D4-49A0-8D55-5CEE6A33AAD0}" dt="2023-11-08T19:24:42.703" v="35" actId="27028"/>
        <pc:sldMasterMkLst>
          <pc:docMk/>
          <pc:sldMasterMk cId="4232336755" sldId="2147483659"/>
        </pc:sldMasterMkLst>
        <pc:sldLayoutChg chg="add">
          <pc:chgData name="Christopher Soran" userId="7cb0f6d7-a7f2-46f2-9367-9660ffd42908" providerId="ADAL" clId="{F22BDDF2-D9D4-49A0-8D55-5CEE6A33AAD0}" dt="2023-11-08T19:24:42.703" v="35" actId="27028"/>
          <pc:sldLayoutMkLst>
            <pc:docMk/>
            <pc:sldMasterMk cId="4232336755" sldId="2147483659"/>
            <pc:sldLayoutMk cId="2801780861" sldId="2147483661"/>
          </pc:sldLayoutMkLst>
        </pc:sldLayoutChg>
      </pc:sldMasterChg>
    </pc:docChg>
  </pc:docChgLst>
  <pc:docChgLst>
    <pc:chgData name="Christopher Soran" userId="7cb0f6d7-a7f2-46f2-9367-9660ffd42908" providerId="ADAL" clId="{0135D686-C84B-4C10-AA75-C39A12703E7D}"/>
    <pc:docChg chg="undo custSel addSld delSld modSld">
      <pc:chgData name="Christopher Soran" userId="7cb0f6d7-a7f2-46f2-9367-9660ffd42908" providerId="ADAL" clId="{0135D686-C84B-4C10-AA75-C39A12703E7D}" dt="2024-04-09T17:39:06.755" v="1145" actId="20577"/>
      <pc:docMkLst>
        <pc:docMk/>
      </pc:docMkLst>
      <pc:sldChg chg="modSp mod">
        <pc:chgData name="Christopher Soran" userId="7cb0f6d7-a7f2-46f2-9367-9660ffd42908" providerId="ADAL" clId="{0135D686-C84B-4C10-AA75-C39A12703E7D}" dt="2024-04-05T18:10:23.631" v="931" actId="20577"/>
        <pc:sldMkLst>
          <pc:docMk/>
          <pc:sldMk cId="0" sldId="257"/>
        </pc:sldMkLst>
      </pc:sldChg>
      <pc:sldChg chg="modSp mod">
        <pc:chgData name="Christopher Soran" userId="7cb0f6d7-a7f2-46f2-9367-9660ffd42908" providerId="ADAL" clId="{0135D686-C84B-4C10-AA75-C39A12703E7D}" dt="2024-03-13T23:16:42.743" v="12" actId="20577"/>
        <pc:sldMkLst>
          <pc:docMk/>
          <pc:sldMk cId="0" sldId="268"/>
        </pc:sldMkLst>
      </pc:sldChg>
      <pc:sldChg chg="modSp mod">
        <pc:chgData name="Christopher Soran" userId="7cb0f6d7-a7f2-46f2-9367-9660ffd42908" providerId="ADAL" clId="{0135D686-C84B-4C10-AA75-C39A12703E7D}" dt="2024-03-15T22:43:40.541" v="765" actId="255"/>
        <pc:sldMkLst>
          <pc:docMk/>
          <pc:sldMk cId="0" sldId="270"/>
        </pc:sldMkLst>
      </pc:sldChg>
      <pc:sldChg chg="modSp mod">
        <pc:chgData name="Christopher Soran" userId="7cb0f6d7-a7f2-46f2-9367-9660ffd42908" providerId="ADAL" clId="{0135D686-C84B-4C10-AA75-C39A12703E7D}" dt="2024-03-15T21:47:04.388" v="763" actId="403"/>
        <pc:sldMkLst>
          <pc:docMk/>
          <pc:sldMk cId="0" sldId="271"/>
        </pc:sldMkLst>
      </pc:sldChg>
      <pc:sldChg chg="modSp mod">
        <pc:chgData name="Christopher Soran" userId="7cb0f6d7-a7f2-46f2-9367-9660ffd42908" providerId="ADAL" clId="{0135D686-C84B-4C10-AA75-C39A12703E7D}" dt="2024-03-15T21:02:30.320" v="82" actId="20577"/>
        <pc:sldMkLst>
          <pc:docMk/>
          <pc:sldMk cId="0" sldId="272"/>
        </pc:sldMkLst>
      </pc:sldChg>
      <pc:sldChg chg="modSp mod">
        <pc:chgData name="Christopher Soran" userId="7cb0f6d7-a7f2-46f2-9367-9660ffd42908" providerId="ADAL" clId="{0135D686-C84B-4C10-AA75-C39A12703E7D}" dt="2024-04-05T18:02:37.075" v="911" actId="20577"/>
        <pc:sldMkLst>
          <pc:docMk/>
          <pc:sldMk cId="0" sldId="273"/>
        </pc:sldMkLst>
      </pc:sldChg>
      <pc:sldChg chg="modSp mod">
        <pc:chgData name="Christopher Soran" userId="7cb0f6d7-a7f2-46f2-9367-9660ffd42908" providerId="ADAL" clId="{0135D686-C84B-4C10-AA75-C39A12703E7D}" dt="2024-04-05T17:41:10.269" v="809" actId="403"/>
        <pc:sldMkLst>
          <pc:docMk/>
          <pc:sldMk cId="0" sldId="275"/>
        </pc:sldMkLst>
      </pc:sldChg>
      <pc:sldChg chg="del">
        <pc:chgData name="Christopher Soran" userId="7cb0f6d7-a7f2-46f2-9367-9660ffd42908" providerId="ADAL" clId="{0135D686-C84B-4C10-AA75-C39A12703E7D}" dt="2024-03-15T21:02:55.199" v="83" actId="47"/>
        <pc:sldMkLst>
          <pc:docMk/>
          <pc:sldMk cId="2089161767" sldId="283"/>
        </pc:sldMkLst>
      </pc:sldChg>
      <pc:sldChg chg="del">
        <pc:chgData name="Christopher Soran" userId="7cb0f6d7-a7f2-46f2-9367-9660ffd42908" providerId="ADAL" clId="{0135D686-C84B-4C10-AA75-C39A12703E7D}" dt="2024-03-15T21:02:55.199" v="83" actId="47"/>
        <pc:sldMkLst>
          <pc:docMk/>
          <pc:sldMk cId="2471281036" sldId="508"/>
        </pc:sldMkLst>
      </pc:sldChg>
      <pc:sldChg chg="modSp mod">
        <pc:chgData name="Christopher Soran" userId="7cb0f6d7-a7f2-46f2-9367-9660ffd42908" providerId="ADAL" clId="{0135D686-C84B-4C10-AA75-C39A12703E7D}" dt="2024-03-15T21:47:10.417" v="764" actId="255"/>
        <pc:sldMkLst>
          <pc:docMk/>
          <pc:sldMk cId="2575123779" sldId="509"/>
        </pc:sldMkLst>
      </pc:sldChg>
      <pc:sldChg chg="modSp new mod">
        <pc:chgData name="Christopher Soran" userId="7cb0f6d7-a7f2-46f2-9367-9660ffd42908" providerId="ADAL" clId="{0135D686-C84B-4C10-AA75-C39A12703E7D}" dt="2024-04-05T18:12:06.618" v="1135" actId="403"/>
        <pc:sldMkLst>
          <pc:docMk/>
          <pc:sldMk cId="198726438" sldId="510"/>
        </pc:sldMkLst>
      </pc:sldChg>
      <pc:sldChg chg="del">
        <pc:chgData name="Christopher Soran" userId="7cb0f6d7-a7f2-46f2-9367-9660ffd42908" providerId="ADAL" clId="{0135D686-C84B-4C10-AA75-C39A12703E7D}" dt="2024-03-15T21:02:55.199" v="83" actId="47"/>
        <pc:sldMkLst>
          <pc:docMk/>
          <pc:sldMk cId="2086141887" sldId="511"/>
        </pc:sldMkLst>
      </pc:sldChg>
      <pc:sldChg chg="modSp new del mod">
        <pc:chgData name="Christopher Soran" userId="7cb0f6d7-a7f2-46f2-9367-9660ffd42908" providerId="ADAL" clId="{0135D686-C84B-4C10-AA75-C39A12703E7D}" dt="2024-04-02T18:27:12.115" v="785" actId="2696"/>
        <pc:sldMkLst>
          <pc:docMk/>
          <pc:sldMk cId="2254473916" sldId="511"/>
        </pc:sldMkLst>
      </pc:sldChg>
      <pc:sldChg chg="modSp new mod">
        <pc:chgData name="Christopher Soran" userId="7cb0f6d7-a7f2-46f2-9367-9660ffd42908" providerId="ADAL" clId="{0135D686-C84B-4C10-AA75-C39A12703E7D}" dt="2024-04-05T18:11:59.002" v="1133" actId="404"/>
        <pc:sldMkLst>
          <pc:docMk/>
          <pc:sldMk cId="2294488113" sldId="512"/>
        </pc:sldMkLst>
      </pc:sldChg>
      <pc:sldChg chg="modSp new mod">
        <pc:chgData name="Christopher Soran" userId="7cb0f6d7-a7f2-46f2-9367-9660ffd42908" providerId="ADAL" clId="{0135D686-C84B-4C10-AA75-C39A12703E7D}" dt="2024-04-09T17:39:06.755" v="1145" actId="20577"/>
        <pc:sldMkLst>
          <pc:docMk/>
          <pc:sldMk cId="2367688744" sldId="513"/>
        </pc:sldMkLst>
      </pc:sldChg>
    </pc:docChg>
  </pc:docChgLst>
  <pc:docChgLst>
    <pc:chgData name="Christopher Soran" userId="7cb0f6d7-a7f2-46f2-9367-9660ffd42908" providerId="ADAL" clId="{C82BACE9-66BB-466E-9677-B5F6A092DF57}"/>
    <pc:docChg chg="custSel addSld delSld modSld sldOrd">
      <pc:chgData name="Christopher Soran" userId="7cb0f6d7-a7f2-46f2-9367-9660ffd42908" providerId="ADAL" clId="{C82BACE9-66BB-466E-9677-B5F6A092DF57}" dt="2024-07-09T16:48:22.961" v="373" actId="6549"/>
      <pc:docMkLst>
        <pc:docMk/>
      </pc:docMkLst>
      <pc:sldChg chg="modSp mod">
        <pc:chgData name="Christopher Soran" userId="7cb0f6d7-a7f2-46f2-9367-9660ffd42908" providerId="ADAL" clId="{C82BACE9-66BB-466E-9677-B5F6A092DF57}" dt="2024-07-09T16:48:22.961" v="373" actId="6549"/>
        <pc:sldMkLst>
          <pc:docMk/>
          <pc:sldMk cId="0" sldId="273"/>
        </pc:sldMkLst>
      </pc:sldChg>
      <pc:sldChg chg="modSp new mod ord">
        <pc:chgData name="Christopher Soran" userId="7cb0f6d7-a7f2-46f2-9367-9660ffd42908" providerId="ADAL" clId="{C82BACE9-66BB-466E-9677-B5F6A092DF57}" dt="2024-07-09T16:20:11.175" v="342" actId="403"/>
        <pc:sldMkLst>
          <pc:docMk/>
          <pc:sldMk cId="2466628776" sldId="510"/>
        </pc:sldMkLst>
      </pc:sldChg>
      <pc:sldChg chg="modSp new mod">
        <pc:chgData name="Christopher Soran" userId="7cb0f6d7-a7f2-46f2-9367-9660ffd42908" providerId="ADAL" clId="{C82BACE9-66BB-466E-9677-B5F6A092DF57}" dt="2024-07-02T18:28:46.072" v="300" actId="20577"/>
        <pc:sldMkLst>
          <pc:docMk/>
          <pc:sldMk cId="3747221640" sldId="511"/>
        </pc:sldMkLst>
      </pc:sldChg>
      <pc:sldChg chg="modSp new del mod">
        <pc:chgData name="Christopher Soran" userId="7cb0f6d7-a7f2-46f2-9367-9660ffd42908" providerId="ADAL" clId="{C82BACE9-66BB-466E-9677-B5F6A092DF57}" dt="2024-07-03T22:12:09.756" v="331" actId="47"/>
        <pc:sldMkLst>
          <pc:docMk/>
          <pc:sldMk cId="80418602" sldId="512"/>
        </pc:sldMkLst>
      </pc:sldChg>
      <pc:sldChg chg="modSp new mod">
        <pc:chgData name="Christopher Soran" userId="7cb0f6d7-a7f2-46f2-9367-9660ffd42908" providerId="ADAL" clId="{C82BACE9-66BB-466E-9677-B5F6A092DF57}" dt="2024-07-09T16:26:38.176" v="372" actId="20577"/>
        <pc:sldMkLst>
          <pc:docMk/>
          <pc:sldMk cId="761696814" sldId="513"/>
        </pc:sldMkLst>
      </pc:sldChg>
      <pc:sldChg chg="del">
        <pc:chgData name="Christopher Soran" userId="7cb0f6d7-a7f2-46f2-9367-9660ffd42908" providerId="ADAL" clId="{C82BACE9-66BB-466E-9677-B5F6A092DF57}" dt="2024-06-18T17:14:45.736" v="6" actId="47"/>
        <pc:sldMkLst>
          <pc:docMk/>
          <pc:sldMk cId="723353277" sldId="514"/>
        </pc:sldMkLst>
      </pc:sldChg>
      <pc:sldChg chg="del">
        <pc:chgData name="Christopher Soran" userId="7cb0f6d7-a7f2-46f2-9367-9660ffd42908" providerId="ADAL" clId="{C82BACE9-66BB-466E-9677-B5F6A092DF57}" dt="2024-06-18T17:14:45.736" v="6" actId="47"/>
        <pc:sldMkLst>
          <pc:docMk/>
          <pc:sldMk cId="2349158056" sldId="515"/>
        </pc:sldMkLst>
      </pc:sldChg>
      <pc:sldChg chg="del">
        <pc:chgData name="Christopher Soran" userId="7cb0f6d7-a7f2-46f2-9367-9660ffd42908" providerId="ADAL" clId="{C82BACE9-66BB-466E-9677-B5F6A092DF57}" dt="2024-06-18T17:14:45.736" v="6" actId="47"/>
        <pc:sldMkLst>
          <pc:docMk/>
          <pc:sldMk cId="3259264962" sldId="516"/>
        </pc:sldMkLst>
      </pc:sldChg>
      <pc:sldChg chg="del">
        <pc:chgData name="Christopher Soran" userId="7cb0f6d7-a7f2-46f2-9367-9660ffd42908" providerId="ADAL" clId="{C82BACE9-66BB-466E-9677-B5F6A092DF57}" dt="2024-06-18T17:14:45.736" v="6" actId="47"/>
        <pc:sldMkLst>
          <pc:docMk/>
          <pc:sldMk cId="751471729" sldId="517"/>
        </pc:sldMkLst>
      </pc:sldChg>
    </pc:docChg>
  </pc:docChgLst>
  <pc:docChgLst>
    <pc:chgData name="Christopher Soran" userId="7cb0f6d7-a7f2-46f2-9367-9660ffd42908" providerId="ADAL" clId="{DD16E959-BE42-4172-A38D-ED485B8B0E3D}"/>
    <pc:docChg chg="undo custSel addSld delSld modSld sldOrd">
      <pc:chgData name="Christopher Soran" userId="7cb0f6d7-a7f2-46f2-9367-9660ffd42908" providerId="ADAL" clId="{DD16E959-BE42-4172-A38D-ED485B8B0E3D}" dt="2025-03-08T00:23:17.645" v="365"/>
      <pc:docMkLst>
        <pc:docMk/>
      </pc:docMkLst>
      <pc:sldChg chg="modSp mod">
        <pc:chgData name="Christopher Soran" userId="7cb0f6d7-a7f2-46f2-9367-9660ffd42908" providerId="ADAL" clId="{DD16E959-BE42-4172-A38D-ED485B8B0E3D}" dt="2025-03-07T22:08:05.959" v="265" actId="20577"/>
        <pc:sldMkLst>
          <pc:docMk/>
          <pc:sldMk cId="0" sldId="257"/>
        </pc:sldMkLst>
        <pc:spChg chg="mod">
          <ac:chgData name="Christopher Soran" userId="7cb0f6d7-a7f2-46f2-9367-9660ffd42908" providerId="ADAL" clId="{DD16E959-BE42-4172-A38D-ED485B8B0E3D}" dt="2025-03-07T22:08:05.959" v="265" actId="20577"/>
          <ac:spMkLst>
            <pc:docMk/>
            <pc:sldMk cId="0" sldId="257"/>
            <ac:spMk id="116" creationId="{00000000-0000-0000-0000-000000000000}"/>
          </ac:spMkLst>
        </pc:spChg>
      </pc:sldChg>
      <pc:sldChg chg="modSp mod">
        <pc:chgData name="Christopher Soran" userId="7cb0f6d7-a7f2-46f2-9367-9660ffd42908" providerId="ADAL" clId="{DD16E959-BE42-4172-A38D-ED485B8B0E3D}" dt="2025-03-07T21:58:01.348" v="11" actId="20577"/>
        <pc:sldMkLst>
          <pc:docMk/>
          <pc:sldMk cId="0" sldId="268"/>
        </pc:sldMkLst>
        <pc:spChg chg="mod">
          <ac:chgData name="Christopher Soran" userId="7cb0f6d7-a7f2-46f2-9367-9660ffd42908" providerId="ADAL" clId="{DD16E959-BE42-4172-A38D-ED485B8B0E3D}" dt="2025-03-07T21:58:01.348" v="11" actId="20577"/>
          <ac:spMkLst>
            <pc:docMk/>
            <pc:sldMk cId="0" sldId="268"/>
            <ac:spMk id="201" creationId="{00000000-0000-0000-0000-000000000000}"/>
          </ac:spMkLst>
        </pc:spChg>
      </pc:sldChg>
      <pc:sldChg chg="modSp mod">
        <pc:chgData name="Christopher Soran" userId="7cb0f6d7-a7f2-46f2-9367-9660ffd42908" providerId="ADAL" clId="{DD16E959-BE42-4172-A38D-ED485B8B0E3D}" dt="2025-03-07T22:02:47.681" v="138" actId="400"/>
        <pc:sldMkLst>
          <pc:docMk/>
          <pc:sldMk cId="0" sldId="271"/>
        </pc:sldMkLst>
        <pc:spChg chg="mod">
          <ac:chgData name="Christopher Soran" userId="7cb0f6d7-a7f2-46f2-9367-9660ffd42908" providerId="ADAL" clId="{DD16E959-BE42-4172-A38D-ED485B8B0E3D}" dt="2025-03-07T22:02:47.681" v="138" actId="400"/>
          <ac:spMkLst>
            <pc:docMk/>
            <pc:sldMk cId="0" sldId="271"/>
            <ac:spMk id="223" creationId="{00000000-0000-0000-0000-000000000000}"/>
          </ac:spMkLst>
        </pc:spChg>
      </pc:sldChg>
      <pc:sldChg chg="modSp mod">
        <pc:chgData name="Christopher Soran" userId="7cb0f6d7-a7f2-46f2-9367-9660ffd42908" providerId="ADAL" clId="{DD16E959-BE42-4172-A38D-ED485B8B0E3D}" dt="2025-03-07T22:08:44.541" v="274" actId="5793"/>
        <pc:sldMkLst>
          <pc:docMk/>
          <pc:sldMk cId="0" sldId="272"/>
        </pc:sldMkLst>
        <pc:spChg chg="mod">
          <ac:chgData name="Christopher Soran" userId="7cb0f6d7-a7f2-46f2-9367-9660ffd42908" providerId="ADAL" clId="{DD16E959-BE42-4172-A38D-ED485B8B0E3D}" dt="2025-03-07T22:08:44.541" v="274" actId="5793"/>
          <ac:spMkLst>
            <pc:docMk/>
            <pc:sldMk cId="0" sldId="272"/>
            <ac:spMk id="230" creationId="{00000000-0000-0000-0000-000000000000}"/>
          </ac:spMkLst>
        </pc:spChg>
      </pc:sldChg>
      <pc:sldChg chg="modSp mod">
        <pc:chgData name="Christopher Soran" userId="7cb0f6d7-a7f2-46f2-9367-9660ffd42908" providerId="ADAL" clId="{DD16E959-BE42-4172-A38D-ED485B8B0E3D}" dt="2025-03-07T22:06:50.923" v="254" actId="207"/>
        <pc:sldMkLst>
          <pc:docMk/>
          <pc:sldMk cId="0" sldId="273"/>
        </pc:sldMkLst>
        <pc:spChg chg="mod">
          <ac:chgData name="Christopher Soran" userId="7cb0f6d7-a7f2-46f2-9367-9660ffd42908" providerId="ADAL" clId="{DD16E959-BE42-4172-A38D-ED485B8B0E3D}" dt="2025-03-07T22:06:50.923" v="254" actId="207"/>
          <ac:spMkLst>
            <pc:docMk/>
            <pc:sldMk cId="0" sldId="273"/>
            <ac:spMk id="237" creationId="{00000000-0000-0000-0000-000000000000}"/>
          </ac:spMkLst>
        </pc:spChg>
      </pc:sldChg>
      <pc:sldChg chg="modSp mod">
        <pc:chgData name="Christopher Soran" userId="7cb0f6d7-a7f2-46f2-9367-9660ffd42908" providerId="ADAL" clId="{DD16E959-BE42-4172-A38D-ED485B8B0E3D}" dt="2025-03-07T22:05:03.084" v="232" actId="20577"/>
        <pc:sldMkLst>
          <pc:docMk/>
          <pc:sldMk cId="2575123779" sldId="509"/>
        </pc:sldMkLst>
        <pc:spChg chg="mod">
          <ac:chgData name="Christopher Soran" userId="7cb0f6d7-a7f2-46f2-9367-9660ffd42908" providerId="ADAL" clId="{DD16E959-BE42-4172-A38D-ED485B8B0E3D}" dt="2025-03-07T22:05:03.084" v="232" actId="20577"/>
          <ac:spMkLst>
            <pc:docMk/>
            <pc:sldMk cId="2575123779" sldId="509"/>
            <ac:spMk id="223" creationId="{00000000-0000-0000-0000-000000000000}"/>
          </ac:spMkLst>
        </pc:spChg>
      </pc:sldChg>
      <pc:sldChg chg="del">
        <pc:chgData name="Christopher Soran" userId="7cb0f6d7-a7f2-46f2-9367-9660ffd42908" providerId="ADAL" clId="{DD16E959-BE42-4172-A38D-ED485B8B0E3D}" dt="2025-03-03T19:08:12.544" v="1" actId="47"/>
        <pc:sldMkLst>
          <pc:docMk/>
          <pc:sldMk cId="3747221640" sldId="514"/>
        </pc:sldMkLst>
      </pc:sldChg>
      <pc:sldChg chg="modSp mod">
        <pc:chgData name="Christopher Soran" userId="7cb0f6d7-a7f2-46f2-9367-9660ffd42908" providerId="ADAL" clId="{DD16E959-BE42-4172-A38D-ED485B8B0E3D}" dt="2025-03-07T22:07:02.222" v="255" actId="6549"/>
        <pc:sldMkLst>
          <pc:docMk/>
          <pc:sldMk cId="483338505" sldId="515"/>
        </pc:sldMkLst>
        <pc:spChg chg="mod">
          <ac:chgData name="Christopher Soran" userId="7cb0f6d7-a7f2-46f2-9367-9660ffd42908" providerId="ADAL" clId="{DD16E959-BE42-4172-A38D-ED485B8B0E3D}" dt="2025-03-07T22:07:02.222" v="255" actId="6549"/>
          <ac:spMkLst>
            <pc:docMk/>
            <pc:sldMk cId="483338505" sldId="515"/>
            <ac:spMk id="3" creationId="{D08852FF-5135-ACE6-B3AB-A9F0FD71FEB1}"/>
          </ac:spMkLst>
        </pc:spChg>
      </pc:sldChg>
      <pc:sldChg chg="del">
        <pc:chgData name="Christopher Soran" userId="7cb0f6d7-a7f2-46f2-9367-9660ffd42908" providerId="ADAL" clId="{DD16E959-BE42-4172-A38D-ED485B8B0E3D}" dt="2025-03-03T19:08:54.276" v="3" actId="2696"/>
        <pc:sldMkLst>
          <pc:docMk/>
          <pc:sldMk cId="1991525051" sldId="520"/>
        </pc:sldMkLst>
      </pc:sldChg>
      <pc:sldChg chg="del">
        <pc:chgData name="Christopher Soran" userId="7cb0f6d7-a7f2-46f2-9367-9660ffd42908" providerId="ADAL" clId="{DD16E959-BE42-4172-A38D-ED485B8B0E3D}" dt="2025-03-03T19:08:36.839" v="2" actId="2696"/>
        <pc:sldMkLst>
          <pc:docMk/>
          <pc:sldMk cId="1355681941" sldId="521"/>
        </pc:sldMkLst>
      </pc:sldChg>
      <pc:sldChg chg="modSp add mod modNotesTx">
        <pc:chgData name="Christopher Soran" userId="7cb0f6d7-a7f2-46f2-9367-9660ffd42908" providerId="ADAL" clId="{DD16E959-BE42-4172-A38D-ED485B8B0E3D}" dt="2025-03-07T21:59:04.482" v="91" actId="1076"/>
        <pc:sldMkLst>
          <pc:docMk/>
          <pc:sldMk cId="3464806241" sldId="522"/>
        </pc:sldMkLst>
        <pc:spChg chg="mod">
          <ac:chgData name="Christopher Soran" userId="7cb0f6d7-a7f2-46f2-9367-9660ffd42908" providerId="ADAL" clId="{DD16E959-BE42-4172-A38D-ED485B8B0E3D}" dt="2025-03-07T21:58:45.956" v="47"/>
          <ac:spMkLst>
            <pc:docMk/>
            <pc:sldMk cId="3464806241" sldId="522"/>
            <ac:spMk id="2" creationId="{ABB1A657-A4E7-071B-BD44-3335B095D635}"/>
          </ac:spMkLst>
        </pc:spChg>
        <pc:spChg chg="mod">
          <ac:chgData name="Christopher Soran" userId="7cb0f6d7-a7f2-46f2-9367-9660ffd42908" providerId="ADAL" clId="{DD16E959-BE42-4172-A38D-ED485B8B0E3D}" dt="2025-03-07T21:59:00.965" v="90" actId="20577"/>
          <ac:spMkLst>
            <pc:docMk/>
            <pc:sldMk cId="3464806241" sldId="522"/>
            <ac:spMk id="3" creationId="{367BFA11-30C0-FF8C-8814-E74899E0D96C}"/>
          </ac:spMkLst>
        </pc:spChg>
        <pc:picChg chg="mod">
          <ac:chgData name="Christopher Soran" userId="7cb0f6d7-a7f2-46f2-9367-9660ffd42908" providerId="ADAL" clId="{DD16E959-BE42-4172-A38D-ED485B8B0E3D}" dt="2025-03-07T21:59:04.482" v="91" actId="1076"/>
          <ac:picMkLst>
            <pc:docMk/>
            <pc:sldMk cId="3464806241" sldId="522"/>
            <ac:picMk id="5" creationId="{C4A695A7-BDB3-2635-15CD-8F7E30AF09FF}"/>
          </ac:picMkLst>
        </pc:picChg>
      </pc:sldChg>
      <pc:sldChg chg="add">
        <pc:chgData name="Christopher Soran" userId="7cb0f6d7-a7f2-46f2-9367-9660ffd42908" providerId="ADAL" clId="{DD16E959-BE42-4172-A38D-ED485B8B0E3D}" dt="2025-03-03T19:08:09.951" v="0"/>
        <pc:sldMkLst>
          <pc:docMk/>
          <pc:sldMk cId="1246850191" sldId="523"/>
        </pc:sldMkLst>
      </pc:sldChg>
      <pc:sldChg chg="modSp new mod ord">
        <pc:chgData name="Christopher Soran" userId="7cb0f6d7-a7f2-46f2-9367-9660ffd42908" providerId="ADAL" clId="{DD16E959-BE42-4172-A38D-ED485B8B0E3D}" dt="2025-03-08T00:23:17.645" v="365"/>
        <pc:sldMkLst>
          <pc:docMk/>
          <pc:sldMk cId="3629755080" sldId="524"/>
        </pc:sldMkLst>
        <pc:spChg chg="mod">
          <ac:chgData name="Christopher Soran" userId="7cb0f6d7-a7f2-46f2-9367-9660ffd42908" providerId="ADAL" clId="{DD16E959-BE42-4172-A38D-ED485B8B0E3D}" dt="2025-03-07T22:00:31.661" v="97" actId="20577"/>
          <ac:spMkLst>
            <pc:docMk/>
            <pc:sldMk cId="3629755080" sldId="524"/>
            <ac:spMk id="2" creationId="{28500A6D-6904-51EB-2441-6589E7EF0727}"/>
          </ac:spMkLst>
        </pc:spChg>
        <pc:spChg chg="mod">
          <ac:chgData name="Christopher Soran" userId="7cb0f6d7-a7f2-46f2-9367-9660ffd42908" providerId="ADAL" clId="{DD16E959-BE42-4172-A38D-ED485B8B0E3D}" dt="2025-03-07T23:51:13.083" v="359" actId="313"/>
          <ac:spMkLst>
            <pc:docMk/>
            <pc:sldMk cId="3629755080" sldId="524"/>
            <ac:spMk id="3" creationId="{B3310756-1FEA-90AA-AD67-E9DC3832CBF3}"/>
          </ac:spMkLst>
        </pc:spChg>
      </pc:sldChg>
    </pc:docChg>
  </pc:docChgLst>
  <pc:docChgLst>
    <pc:chgData name="Christopher Soran" userId="S::csoran@sbctc.edu::7cb0f6d7-a7f2-46f2-9367-9660ffd42908" providerId="AD" clId="Web-{9E7611B5-7FF8-D111-9F48-46B1FDEF3D06}"/>
    <pc:docChg chg="addSld delSld modSld">
      <pc:chgData name="Christopher Soran" userId="S::csoran@sbctc.edu::7cb0f6d7-a7f2-46f2-9367-9660ffd42908" providerId="AD" clId="Web-{9E7611B5-7FF8-D111-9F48-46B1FDEF3D06}" dt="2023-06-28T22:57:49.527" v="189" actId="20577"/>
      <pc:docMkLst>
        <pc:docMk/>
      </pc:docMkLst>
      <pc:sldChg chg="modSp">
        <pc:chgData name="Christopher Soran" userId="S::csoran@sbctc.edu::7cb0f6d7-a7f2-46f2-9367-9660ffd42908" providerId="AD" clId="Web-{9E7611B5-7FF8-D111-9F48-46B1FDEF3D06}" dt="2023-06-28T20:53:15.429" v="13" actId="20577"/>
        <pc:sldMkLst>
          <pc:docMk/>
          <pc:sldMk cId="0" sldId="257"/>
        </pc:sldMkLst>
      </pc:sldChg>
      <pc:sldChg chg="del">
        <pc:chgData name="Christopher Soran" userId="S::csoran@sbctc.edu::7cb0f6d7-a7f2-46f2-9367-9660ffd42908" providerId="AD" clId="Web-{9E7611B5-7FF8-D111-9F48-46B1FDEF3D06}" dt="2023-06-28T20:51:15.159" v="11"/>
        <pc:sldMkLst>
          <pc:docMk/>
          <pc:sldMk cId="0" sldId="258"/>
        </pc:sldMkLst>
      </pc:sldChg>
      <pc:sldChg chg="del">
        <pc:chgData name="Christopher Soran" userId="S::csoran@sbctc.edu::7cb0f6d7-a7f2-46f2-9367-9660ffd42908" providerId="AD" clId="Web-{9E7611B5-7FF8-D111-9F48-46B1FDEF3D06}" dt="2023-06-28T20:51:15.159" v="10"/>
        <pc:sldMkLst>
          <pc:docMk/>
          <pc:sldMk cId="0" sldId="259"/>
        </pc:sldMkLst>
      </pc:sldChg>
      <pc:sldChg chg="del">
        <pc:chgData name="Christopher Soran" userId="S::csoran@sbctc.edu::7cb0f6d7-a7f2-46f2-9367-9660ffd42908" providerId="AD" clId="Web-{9E7611B5-7FF8-D111-9F48-46B1FDEF3D06}" dt="2023-06-28T20:51:15.143" v="9"/>
        <pc:sldMkLst>
          <pc:docMk/>
          <pc:sldMk cId="0" sldId="260"/>
        </pc:sldMkLst>
      </pc:sldChg>
      <pc:sldChg chg="del">
        <pc:chgData name="Christopher Soran" userId="S::csoran@sbctc.edu::7cb0f6d7-a7f2-46f2-9367-9660ffd42908" providerId="AD" clId="Web-{9E7611B5-7FF8-D111-9F48-46B1FDEF3D06}" dt="2023-06-28T20:51:15.143" v="8"/>
        <pc:sldMkLst>
          <pc:docMk/>
          <pc:sldMk cId="0" sldId="261"/>
        </pc:sldMkLst>
      </pc:sldChg>
      <pc:sldChg chg="del">
        <pc:chgData name="Christopher Soran" userId="S::csoran@sbctc.edu::7cb0f6d7-a7f2-46f2-9367-9660ffd42908" providerId="AD" clId="Web-{9E7611B5-7FF8-D111-9F48-46B1FDEF3D06}" dt="2023-06-28T20:51:15.143" v="0"/>
        <pc:sldMkLst>
          <pc:docMk/>
          <pc:sldMk cId="0" sldId="264"/>
        </pc:sldMkLst>
      </pc:sldChg>
      <pc:sldChg chg="modSp">
        <pc:chgData name="Christopher Soran" userId="S::csoran@sbctc.edu::7cb0f6d7-a7f2-46f2-9367-9660ffd42908" providerId="AD" clId="Web-{9E7611B5-7FF8-D111-9F48-46B1FDEF3D06}" dt="2023-06-28T20:54:05.588" v="17" actId="20577"/>
        <pc:sldMkLst>
          <pc:docMk/>
          <pc:sldMk cId="0" sldId="268"/>
        </pc:sldMkLst>
      </pc:sldChg>
      <pc:sldChg chg="modSp">
        <pc:chgData name="Christopher Soran" userId="S::csoran@sbctc.edu::7cb0f6d7-a7f2-46f2-9367-9660ffd42908" providerId="AD" clId="Web-{9E7611B5-7FF8-D111-9F48-46B1FDEF3D06}" dt="2023-06-28T21:19:03.022" v="134" actId="20577"/>
        <pc:sldMkLst>
          <pc:docMk/>
          <pc:sldMk cId="0" sldId="270"/>
        </pc:sldMkLst>
      </pc:sldChg>
      <pc:sldChg chg="modSp">
        <pc:chgData name="Christopher Soran" userId="S::csoran@sbctc.edu::7cb0f6d7-a7f2-46f2-9367-9660ffd42908" providerId="AD" clId="Web-{9E7611B5-7FF8-D111-9F48-46B1FDEF3D06}" dt="2023-06-28T22:57:49.527" v="189" actId="20577"/>
        <pc:sldMkLst>
          <pc:docMk/>
          <pc:sldMk cId="0" sldId="271"/>
        </pc:sldMkLst>
      </pc:sldChg>
      <pc:sldChg chg="del">
        <pc:chgData name="Christopher Soran" userId="S::csoran@sbctc.edu::7cb0f6d7-a7f2-46f2-9367-9660ffd42908" providerId="AD" clId="Web-{9E7611B5-7FF8-D111-9F48-46B1FDEF3D06}" dt="2023-06-28T20:51:15.143" v="1"/>
        <pc:sldMkLst>
          <pc:docMk/>
          <pc:sldMk cId="399605386" sldId="277"/>
        </pc:sldMkLst>
      </pc:sldChg>
      <pc:sldChg chg="del">
        <pc:chgData name="Christopher Soran" userId="S::csoran@sbctc.edu::7cb0f6d7-a7f2-46f2-9367-9660ffd42908" providerId="AD" clId="Web-{9E7611B5-7FF8-D111-9F48-46B1FDEF3D06}" dt="2023-06-28T20:51:15.143" v="3"/>
        <pc:sldMkLst>
          <pc:docMk/>
          <pc:sldMk cId="2926962288" sldId="278"/>
        </pc:sldMkLst>
      </pc:sldChg>
      <pc:sldChg chg="del">
        <pc:chgData name="Christopher Soran" userId="S::csoran@sbctc.edu::7cb0f6d7-a7f2-46f2-9367-9660ffd42908" providerId="AD" clId="Web-{9E7611B5-7FF8-D111-9F48-46B1FDEF3D06}" dt="2023-06-28T20:51:15.143" v="4"/>
        <pc:sldMkLst>
          <pc:docMk/>
          <pc:sldMk cId="2864603249" sldId="279"/>
        </pc:sldMkLst>
      </pc:sldChg>
      <pc:sldChg chg="del">
        <pc:chgData name="Christopher Soran" userId="S::csoran@sbctc.edu::7cb0f6d7-a7f2-46f2-9367-9660ffd42908" providerId="AD" clId="Web-{9E7611B5-7FF8-D111-9F48-46B1FDEF3D06}" dt="2023-06-28T20:51:15.143" v="6"/>
        <pc:sldMkLst>
          <pc:docMk/>
          <pc:sldMk cId="2571270146" sldId="280"/>
        </pc:sldMkLst>
      </pc:sldChg>
      <pc:sldChg chg="del">
        <pc:chgData name="Christopher Soran" userId="S::csoran@sbctc.edu::7cb0f6d7-a7f2-46f2-9367-9660ffd42908" providerId="AD" clId="Web-{9E7611B5-7FF8-D111-9F48-46B1FDEF3D06}" dt="2023-06-28T20:51:15.143" v="7"/>
        <pc:sldMkLst>
          <pc:docMk/>
          <pc:sldMk cId="2699786917" sldId="281"/>
        </pc:sldMkLst>
      </pc:sldChg>
      <pc:sldChg chg="del">
        <pc:chgData name="Christopher Soran" userId="S::csoran@sbctc.edu::7cb0f6d7-a7f2-46f2-9367-9660ffd42908" providerId="AD" clId="Web-{9E7611B5-7FF8-D111-9F48-46B1FDEF3D06}" dt="2023-06-28T20:51:15.143" v="2"/>
        <pc:sldMkLst>
          <pc:docMk/>
          <pc:sldMk cId="1310023116" sldId="285"/>
        </pc:sldMkLst>
      </pc:sldChg>
      <pc:sldChg chg="del">
        <pc:chgData name="Christopher Soran" userId="S::csoran@sbctc.edu::7cb0f6d7-a7f2-46f2-9367-9660ffd42908" providerId="AD" clId="Web-{9E7611B5-7FF8-D111-9F48-46B1FDEF3D06}" dt="2023-06-28T20:51:15.143" v="5"/>
        <pc:sldMkLst>
          <pc:docMk/>
          <pc:sldMk cId="1181154285" sldId="286"/>
        </pc:sldMkLst>
      </pc:sldChg>
      <pc:sldChg chg="modSp new">
        <pc:chgData name="Christopher Soran" userId="S::csoran@sbctc.edu::7cb0f6d7-a7f2-46f2-9367-9660ffd42908" providerId="AD" clId="Web-{9E7611B5-7FF8-D111-9F48-46B1FDEF3D06}" dt="2023-06-28T21:13:09.289" v="36" actId="20577"/>
        <pc:sldMkLst>
          <pc:docMk/>
          <pc:sldMk cId="3788168597" sldId="289"/>
        </pc:sldMkLst>
      </pc:sldChg>
    </pc:docChg>
  </pc:docChgLst>
  <pc:docChgLst>
    <pc:chgData name="Christopher Soran" userId="7cb0f6d7-a7f2-46f2-9367-9660ffd42908" providerId="ADAL" clId="{6976B9C4-637E-47FE-9C5C-53B6DCC1ED33}"/>
    <pc:docChg chg="custSel addSld delSld modSld">
      <pc:chgData name="Christopher Soran" userId="7cb0f6d7-a7f2-46f2-9367-9660ffd42908" providerId="ADAL" clId="{6976B9C4-637E-47FE-9C5C-53B6DCC1ED33}" dt="2024-05-13T16:30:58.115" v="738" actId="20577"/>
      <pc:docMkLst>
        <pc:docMk/>
      </pc:docMkLst>
      <pc:sldChg chg="modSp mod">
        <pc:chgData name="Christopher Soran" userId="7cb0f6d7-a7f2-46f2-9367-9660ffd42908" providerId="ADAL" clId="{6976B9C4-637E-47FE-9C5C-53B6DCC1ED33}" dt="2024-05-06T20:16:36.724" v="5" actId="20577"/>
        <pc:sldMkLst>
          <pc:docMk/>
          <pc:sldMk cId="0" sldId="256"/>
        </pc:sldMkLst>
      </pc:sldChg>
      <pc:sldChg chg="modSp mod">
        <pc:chgData name="Christopher Soran" userId="7cb0f6d7-a7f2-46f2-9367-9660ffd42908" providerId="ADAL" clId="{6976B9C4-637E-47FE-9C5C-53B6DCC1ED33}" dt="2024-05-07T18:39:16.098" v="459" actId="20577"/>
        <pc:sldMkLst>
          <pc:docMk/>
          <pc:sldMk cId="0" sldId="257"/>
        </pc:sldMkLst>
      </pc:sldChg>
      <pc:sldChg chg="modSp mod">
        <pc:chgData name="Christopher Soran" userId="7cb0f6d7-a7f2-46f2-9367-9660ffd42908" providerId="ADAL" clId="{6976B9C4-637E-47FE-9C5C-53B6DCC1ED33}" dt="2024-05-13T16:30:58.115" v="738" actId="20577"/>
        <pc:sldMkLst>
          <pc:docMk/>
          <pc:sldMk cId="0" sldId="268"/>
        </pc:sldMkLst>
      </pc:sldChg>
      <pc:sldChg chg="del">
        <pc:chgData name="Christopher Soran" userId="7cb0f6d7-a7f2-46f2-9367-9660ffd42908" providerId="ADAL" clId="{6976B9C4-637E-47FE-9C5C-53B6DCC1ED33}" dt="2024-05-07T18:29:44.120" v="15" actId="47"/>
        <pc:sldMkLst>
          <pc:docMk/>
          <pc:sldMk cId="198726438" sldId="510"/>
        </pc:sldMkLst>
      </pc:sldChg>
      <pc:sldChg chg="modSp mod">
        <pc:chgData name="Christopher Soran" userId="7cb0f6d7-a7f2-46f2-9367-9660ffd42908" providerId="ADAL" clId="{6976B9C4-637E-47FE-9C5C-53B6DCC1ED33}" dt="2024-05-13T16:27:55.163" v="731" actId="20577"/>
        <pc:sldMkLst>
          <pc:docMk/>
          <pc:sldMk cId="2294488113" sldId="512"/>
        </pc:sldMkLst>
      </pc:sldChg>
      <pc:sldChg chg="modSp mod">
        <pc:chgData name="Christopher Soran" userId="7cb0f6d7-a7f2-46f2-9367-9660ffd42908" providerId="ADAL" clId="{6976B9C4-637E-47FE-9C5C-53B6DCC1ED33}" dt="2024-05-07T18:39:04.977" v="437" actId="20577"/>
        <pc:sldMkLst>
          <pc:docMk/>
          <pc:sldMk cId="2367688744" sldId="513"/>
        </pc:sldMkLst>
      </pc:sldChg>
      <pc:sldChg chg="modSp new mod">
        <pc:chgData name="Christopher Soran" userId="7cb0f6d7-a7f2-46f2-9367-9660ffd42908" providerId="ADAL" clId="{6976B9C4-637E-47FE-9C5C-53B6DCC1ED33}" dt="2024-05-07T18:46:06.293" v="689" actId="20577"/>
        <pc:sldMkLst>
          <pc:docMk/>
          <pc:sldMk cId="723353277" sldId="514"/>
        </pc:sldMkLst>
      </pc:sldChg>
    </pc:docChg>
  </pc:docChgLst>
  <pc:docChgLst>
    <pc:chgData name="Christopher Soran" userId="7cb0f6d7-a7f2-46f2-9367-9660ffd42908" providerId="ADAL" clId="{65C493FA-D9FC-499C-8AC4-120DA36A06C2}"/>
    <pc:docChg chg="addSld delSld modSld sldOrd">
      <pc:chgData name="Christopher Soran" userId="7cb0f6d7-a7f2-46f2-9367-9660ffd42908" providerId="ADAL" clId="{65C493FA-D9FC-499C-8AC4-120DA36A06C2}" dt="2023-08-08T17:59:49.953" v="428"/>
      <pc:docMkLst>
        <pc:docMk/>
      </pc:docMkLst>
      <pc:sldChg chg="modSp mod ord">
        <pc:chgData name="Christopher Soran" userId="7cb0f6d7-a7f2-46f2-9367-9660ffd42908" providerId="ADAL" clId="{65C493FA-D9FC-499C-8AC4-120DA36A06C2}" dt="2023-08-04T17:25:54.031" v="394"/>
        <pc:sldMkLst>
          <pc:docMk/>
          <pc:sldMk cId="3215995640" sldId="287"/>
        </pc:sldMkLst>
      </pc:sldChg>
      <pc:sldChg chg="del">
        <pc:chgData name="Christopher Soran" userId="7cb0f6d7-a7f2-46f2-9367-9660ffd42908" providerId="ADAL" clId="{65C493FA-D9FC-499C-8AC4-120DA36A06C2}" dt="2023-08-07T23:23:37.032" v="420" actId="2696"/>
        <pc:sldMkLst>
          <pc:docMk/>
          <pc:sldMk cId="3708684409" sldId="288"/>
        </pc:sldMkLst>
      </pc:sldChg>
      <pc:sldChg chg="del">
        <pc:chgData name="Christopher Soran" userId="7cb0f6d7-a7f2-46f2-9367-9660ffd42908" providerId="ADAL" clId="{65C493FA-D9FC-499C-8AC4-120DA36A06C2}" dt="2023-08-02T19:44:02.449" v="14" actId="47"/>
        <pc:sldMkLst>
          <pc:docMk/>
          <pc:sldMk cId="3788168597" sldId="289"/>
        </pc:sldMkLst>
      </pc:sldChg>
      <pc:sldChg chg="modSp new mod">
        <pc:chgData name="Christopher Soran" userId="7cb0f6d7-a7f2-46f2-9367-9660ffd42908" providerId="ADAL" clId="{65C493FA-D9FC-499C-8AC4-120DA36A06C2}" dt="2023-08-04T17:26:49.730" v="416" actId="20577"/>
        <pc:sldMkLst>
          <pc:docMk/>
          <pc:sldMk cId="4091577227" sldId="289"/>
        </pc:sldMkLst>
      </pc:sldChg>
      <pc:sldChg chg="modSp new mod ord">
        <pc:chgData name="Christopher Soran" userId="7cb0f6d7-a7f2-46f2-9367-9660ffd42908" providerId="ADAL" clId="{65C493FA-D9FC-499C-8AC4-120DA36A06C2}" dt="2023-08-08T17:59:49.953" v="428"/>
        <pc:sldMkLst>
          <pc:docMk/>
          <pc:sldMk cId="365763761" sldId="290"/>
        </pc:sldMkLst>
      </pc:sldChg>
      <pc:sldChg chg="del">
        <pc:chgData name="Christopher Soran" userId="7cb0f6d7-a7f2-46f2-9367-9660ffd42908" providerId="ADAL" clId="{65C493FA-D9FC-499C-8AC4-120DA36A06C2}" dt="2023-08-02T19:44:02.449" v="14" actId="47"/>
        <pc:sldMkLst>
          <pc:docMk/>
          <pc:sldMk cId="894364907" sldId="290"/>
        </pc:sldMkLst>
      </pc:sldChg>
    </pc:docChg>
  </pc:docChgLst>
  <pc:docChgLst>
    <pc:chgData name="Christopher Soran" userId="7cb0f6d7-a7f2-46f2-9367-9660ffd42908" providerId="ADAL" clId="{F557324B-BDC6-4216-8010-E1E601B476A6}"/>
    <pc:docChg chg="undo custSel addSld delSld modSld">
      <pc:chgData name="Christopher Soran" userId="7cb0f6d7-a7f2-46f2-9367-9660ffd42908" providerId="ADAL" clId="{F557324B-BDC6-4216-8010-E1E601B476A6}" dt="2024-09-27T22:45:36.045" v="477" actId="20577"/>
      <pc:docMkLst>
        <pc:docMk/>
      </pc:docMkLst>
      <pc:sldChg chg="modSp mod">
        <pc:chgData name="Christopher Soran" userId="7cb0f6d7-a7f2-46f2-9367-9660ffd42908" providerId="ADAL" clId="{F557324B-BDC6-4216-8010-E1E601B476A6}" dt="2024-09-19T21:06:24.766" v="9" actId="20577"/>
        <pc:sldMkLst>
          <pc:docMk/>
          <pc:sldMk cId="0" sldId="256"/>
        </pc:sldMkLst>
      </pc:sldChg>
      <pc:sldChg chg="modSp mod">
        <pc:chgData name="Christopher Soran" userId="7cb0f6d7-a7f2-46f2-9367-9660ffd42908" providerId="ADAL" clId="{F557324B-BDC6-4216-8010-E1E601B476A6}" dt="2024-09-19T21:10:33.432" v="239" actId="20577"/>
        <pc:sldMkLst>
          <pc:docMk/>
          <pc:sldMk cId="0" sldId="272"/>
        </pc:sldMkLst>
      </pc:sldChg>
      <pc:sldChg chg="del">
        <pc:chgData name="Christopher Soran" userId="7cb0f6d7-a7f2-46f2-9367-9660ffd42908" providerId="ADAL" clId="{F557324B-BDC6-4216-8010-E1E601B476A6}" dt="2024-09-19T21:08:08.745" v="40" actId="47"/>
        <pc:sldMkLst>
          <pc:docMk/>
          <pc:sldMk cId="356295688" sldId="513"/>
        </pc:sldMkLst>
      </pc:sldChg>
      <pc:sldChg chg="del">
        <pc:chgData name="Christopher Soran" userId="7cb0f6d7-a7f2-46f2-9367-9660ffd42908" providerId="ADAL" clId="{F557324B-BDC6-4216-8010-E1E601B476A6}" dt="2024-09-27T22:42:29.597" v="240" actId="2696"/>
        <pc:sldMkLst>
          <pc:docMk/>
          <pc:sldMk cId="2060950817" sldId="514"/>
        </pc:sldMkLst>
      </pc:sldChg>
      <pc:sldChg chg="modSp new mod">
        <pc:chgData name="Christopher Soran" userId="7cb0f6d7-a7f2-46f2-9367-9660ffd42908" providerId="ADAL" clId="{F557324B-BDC6-4216-8010-E1E601B476A6}" dt="2024-09-19T21:07:50.028" v="39" actId="15"/>
        <pc:sldMkLst>
          <pc:docMk/>
          <pc:sldMk cId="483338505" sldId="515"/>
        </pc:sldMkLst>
      </pc:sldChg>
    </pc:docChg>
  </pc:docChgLst>
  <pc:docChgLst>
    <pc:chgData name="Christopher Soran" userId="7cb0f6d7-a7f2-46f2-9367-9660ffd42908" providerId="ADAL" clId="{EEC25DCC-8778-40A2-882A-A6D3D9A324B2}"/>
    <pc:docChg chg="custSel addSld delSld modSld">
      <pc:chgData name="Christopher Soran" userId="7cb0f6d7-a7f2-46f2-9367-9660ffd42908" providerId="ADAL" clId="{EEC25DCC-8778-40A2-882A-A6D3D9A324B2}" dt="2025-01-07T22:04:49.978" v="66" actId="20577"/>
      <pc:docMkLst>
        <pc:docMk/>
      </pc:docMkLst>
      <pc:sldChg chg="modSp mod">
        <pc:chgData name="Christopher Soran" userId="7cb0f6d7-a7f2-46f2-9367-9660ffd42908" providerId="ADAL" clId="{EEC25DCC-8778-40A2-882A-A6D3D9A324B2}" dt="2025-01-07T22:03:37.199" v="11" actId="20577"/>
        <pc:sldMkLst>
          <pc:docMk/>
          <pc:sldMk cId="0" sldId="256"/>
        </pc:sldMkLst>
        <pc:spChg chg="mod">
          <ac:chgData name="Christopher Soran" userId="7cb0f6d7-a7f2-46f2-9367-9660ffd42908" providerId="ADAL" clId="{EEC25DCC-8778-40A2-882A-A6D3D9A324B2}" dt="2025-01-07T22:03:37.199" v="11" actId="20577"/>
          <ac:spMkLst>
            <pc:docMk/>
            <pc:sldMk cId="0" sldId="256"/>
            <ac:spMk id="109" creationId="{00000000-0000-0000-0000-000000000000}"/>
          </ac:spMkLst>
        </pc:spChg>
      </pc:sldChg>
      <pc:sldChg chg="modSp mod">
        <pc:chgData name="Christopher Soran" userId="7cb0f6d7-a7f2-46f2-9367-9660ffd42908" providerId="ADAL" clId="{EEC25DCC-8778-40A2-882A-A6D3D9A324B2}" dt="2025-01-07T22:04:31.159" v="42" actId="20577"/>
        <pc:sldMkLst>
          <pc:docMk/>
          <pc:sldMk cId="0" sldId="257"/>
        </pc:sldMkLst>
        <pc:spChg chg="mod">
          <ac:chgData name="Christopher Soran" userId="7cb0f6d7-a7f2-46f2-9367-9660ffd42908" providerId="ADAL" clId="{EEC25DCC-8778-40A2-882A-A6D3D9A324B2}" dt="2025-01-07T22:04:31.159" v="42" actId="20577"/>
          <ac:spMkLst>
            <pc:docMk/>
            <pc:sldMk cId="0" sldId="257"/>
            <ac:spMk id="116" creationId="{00000000-0000-0000-0000-000000000000}"/>
          </ac:spMkLst>
        </pc:spChg>
      </pc:sldChg>
      <pc:sldChg chg="modSp mod">
        <pc:chgData name="Christopher Soran" userId="7cb0f6d7-a7f2-46f2-9367-9660ffd42908" providerId="ADAL" clId="{EEC25DCC-8778-40A2-882A-A6D3D9A324B2}" dt="2025-01-07T22:04:08.378" v="23" actId="20577"/>
        <pc:sldMkLst>
          <pc:docMk/>
          <pc:sldMk cId="0" sldId="268"/>
        </pc:sldMkLst>
        <pc:spChg chg="mod">
          <ac:chgData name="Christopher Soran" userId="7cb0f6d7-a7f2-46f2-9367-9660ffd42908" providerId="ADAL" clId="{EEC25DCC-8778-40A2-882A-A6D3D9A324B2}" dt="2025-01-07T22:04:08.378" v="23" actId="20577"/>
          <ac:spMkLst>
            <pc:docMk/>
            <pc:sldMk cId="0" sldId="268"/>
            <ac:spMk id="201" creationId="{00000000-0000-0000-0000-000000000000}"/>
          </ac:spMkLst>
        </pc:spChg>
      </pc:sldChg>
      <pc:sldChg chg="delSp del mod">
        <pc:chgData name="Christopher Soran" userId="7cb0f6d7-a7f2-46f2-9367-9660ffd42908" providerId="ADAL" clId="{EEC25DCC-8778-40A2-882A-A6D3D9A324B2}" dt="2025-01-07T22:04:42.386" v="45" actId="47"/>
        <pc:sldMkLst>
          <pc:docMk/>
          <pc:sldMk cId="3360314659" sldId="518"/>
        </pc:sldMkLst>
      </pc:sldChg>
      <pc:sldChg chg="modSp new mod">
        <pc:chgData name="Christopher Soran" userId="7cb0f6d7-a7f2-46f2-9367-9660ffd42908" providerId="ADAL" clId="{EEC25DCC-8778-40A2-882A-A6D3D9A324B2}" dt="2025-01-07T22:04:49.978" v="66" actId="20577"/>
        <pc:sldMkLst>
          <pc:docMk/>
          <pc:sldMk cId="3507846021" sldId="519"/>
        </pc:sldMkLst>
      </pc:sldChg>
    </pc:docChg>
  </pc:docChgLst>
  <pc:docChgLst>
    <pc:chgData name="Christopher Soran" userId="7cb0f6d7-a7f2-46f2-9367-9660ffd42908" providerId="ADAL" clId="{03373AD8-B5F4-41A5-9246-2D11053941F0}"/>
    <pc:docChg chg="custSel addSld delSld modSld">
      <pc:chgData name="Christopher Soran" userId="7cb0f6d7-a7f2-46f2-9367-9660ffd42908" providerId="ADAL" clId="{03373AD8-B5F4-41A5-9246-2D11053941F0}" dt="2023-09-08T16:02:35.593" v="343" actId="1076"/>
      <pc:docMkLst>
        <pc:docMk/>
      </pc:docMkLst>
      <pc:sldChg chg="modSp mod">
        <pc:chgData name="Christopher Soran" userId="7cb0f6d7-a7f2-46f2-9367-9660ffd42908" providerId="ADAL" clId="{03373AD8-B5F4-41A5-9246-2D11053941F0}" dt="2023-08-29T16:44:20.770" v="15" actId="20577"/>
        <pc:sldMkLst>
          <pc:docMk/>
          <pc:sldMk cId="0" sldId="256"/>
        </pc:sldMkLst>
      </pc:sldChg>
      <pc:sldChg chg="modSp mod">
        <pc:chgData name="Christopher Soran" userId="7cb0f6d7-a7f2-46f2-9367-9660ffd42908" providerId="ADAL" clId="{03373AD8-B5F4-41A5-9246-2D11053941F0}" dt="2023-08-29T16:44:28.322" v="16" actId="6549"/>
        <pc:sldMkLst>
          <pc:docMk/>
          <pc:sldMk cId="0" sldId="257"/>
        </pc:sldMkLst>
      </pc:sldChg>
      <pc:sldChg chg="modSp mod">
        <pc:chgData name="Christopher Soran" userId="7cb0f6d7-a7f2-46f2-9367-9660ffd42908" providerId="ADAL" clId="{03373AD8-B5F4-41A5-9246-2D11053941F0}" dt="2023-08-29T16:44:52.912" v="27" actId="20577"/>
        <pc:sldMkLst>
          <pc:docMk/>
          <pc:sldMk cId="0" sldId="268"/>
        </pc:sldMkLst>
      </pc:sldChg>
      <pc:sldChg chg="modSp mod">
        <pc:chgData name="Christopher Soran" userId="7cb0f6d7-a7f2-46f2-9367-9660ffd42908" providerId="ADAL" clId="{03373AD8-B5F4-41A5-9246-2D11053941F0}" dt="2023-09-08T16:02:35.593" v="343" actId="1076"/>
        <pc:sldMkLst>
          <pc:docMk/>
          <pc:sldMk cId="2690180083" sldId="283"/>
        </pc:sldMkLst>
      </pc:sldChg>
      <pc:sldChg chg="del">
        <pc:chgData name="Christopher Soran" userId="7cb0f6d7-a7f2-46f2-9367-9660ffd42908" providerId="ADAL" clId="{03373AD8-B5F4-41A5-9246-2D11053941F0}" dt="2023-08-29T16:44:37.398" v="17" actId="47"/>
        <pc:sldMkLst>
          <pc:docMk/>
          <pc:sldMk cId="3215995640" sldId="287"/>
        </pc:sldMkLst>
      </pc:sldChg>
      <pc:sldChg chg="addSp modSp new mod">
        <pc:chgData name="Christopher Soran" userId="7cb0f6d7-a7f2-46f2-9367-9660ffd42908" providerId="ADAL" clId="{03373AD8-B5F4-41A5-9246-2D11053941F0}" dt="2023-09-07T22:58:33.426" v="339" actId="1076"/>
        <pc:sldMkLst>
          <pc:docMk/>
          <pc:sldMk cId="3268856585" sldId="288"/>
        </pc:sldMkLst>
      </pc:sldChg>
      <pc:sldChg chg="del">
        <pc:chgData name="Christopher Soran" userId="7cb0f6d7-a7f2-46f2-9367-9660ffd42908" providerId="ADAL" clId="{03373AD8-B5F4-41A5-9246-2D11053941F0}" dt="2023-08-29T16:44:37.398" v="17" actId="47"/>
        <pc:sldMkLst>
          <pc:docMk/>
          <pc:sldMk cId="4091577227" sldId="289"/>
        </pc:sldMkLst>
      </pc:sldChg>
      <pc:sldChg chg="del">
        <pc:chgData name="Christopher Soran" userId="7cb0f6d7-a7f2-46f2-9367-9660ffd42908" providerId="ADAL" clId="{03373AD8-B5F4-41A5-9246-2D11053941F0}" dt="2023-08-29T16:44:37.398" v="17" actId="47"/>
        <pc:sldMkLst>
          <pc:docMk/>
          <pc:sldMk cId="365763761" sldId="29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45316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7" name="Google Shape;227;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16</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1ca63ba62c5_1_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50" name="Google Shape;250;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rPr>
              <a:t>PeopleTools &gt; Utilities &gt; Administration &gt; Define Accessibility Help</a:t>
            </a:r>
            <a:endParaRPr lang="en-US" dirty="0"/>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4</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39844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4" name="Google Shape;184;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1" name="Google Shape;191;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6" name="Google Shape;206;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3" name="Google Shape;213;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0" name="Google Shape;220;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338713" y="4070514"/>
            <a:ext cx="8336975" cy="9992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a:t>Accessibility &amp; ctcLink Open Forum</a:t>
            </a:r>
            <a:endParaRPr/>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dirty="0"/>
              <a:t>February 11, 2024</a:t>
            </a:r>
            <a:endParaRPr dirty="0"/>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16" name="Google Shape;216;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dirty="0">
                <a:latin typeface="+mn-lt"/>
              </a:rPr>
              <a:t>CS Make a Payment Page</a:t>
            </a:r>
            <a:endParaRPr sz="1400" dirty="0">
              <a:latin typeface="+mn-lt"/>
            </a:endParaRPr>
          </a:p>
          <a:p>
            <a:pPr lvl="1"/>
            <a:r>
              <a:rPr lang="en-US" sz="1400" dirty="0">
                <a:latin typeface="+mn-lt"/>
              </a:rPr>
              <a:t>Enhancement request approved to change from classic to fluid page. Development is in progress.</a:t>
            </a:r>
            <a:endParaRPr sz="1400" dirty="0">
              <a:latin typeface="+mn-lt"/>
            </a:endParaRPr>
          </a:p>
          <a:p>
            <a:pPr marL="0" lvl="0" indent="0" algn="l" rtl="0">
              <a:lnSpc>
                <a:spcPct val="90000"/>
              </a:lnSpc>
              <a:spcBef>
                <a:spcPts val="1000"/>
              </a:spcBef>
              <a:spcAft>
                <a:spcPts val="0"/>
              </a:spcAft>
              <a:buSzPts val="2800"/>
              <a:buNone/>
            </a:pPr>
            <a:r>
              <a:rPr lang="en-US" sz="1400" dirty="0">
                <a:solidFill>
                  <a:schemeClr val="dk1"/>
                </a:solidFill>
                <a:latin typeface="+mn-lt"/>
              </a:rPr>
              <a:t>CS Academic Advisement Report – incorrect PDF tags</a:t>
            </a:r>
            <a:endParaRPr sz="1400" dirty="0">
              <a:solidFill>
                <a:schemeClr val="dk1"/>
              </a:solidFill>
              <a:latin typeface="+mn-lt"/>
            </a:endParaRPr>
          </a:p>
          <a:p>
            <a:pPr lvl="1">
              <a:spcBef>
                <a:spcPts val="1000"/>
              </a:spcBef>
              <a:buClr>
                <a:schemeClr val="dk1"/>
              </a:buClr>
            </a:pPr>
            <a:r>
              <a:rPr lang="en-US" sz="1400" dirty="0">
                <a:solidFill>
                  <a:schemeClr val="dk1"/>
                </a:solidFill>
                <a:latin typeface="+mn-lt"/>
              </a:rPr>
              <a:t>Fix was supposed to be delivered in CS Image 26.  There was a duplicate CSS declaration on the HTML academic progress fluid page and that was corrected.  They did not make any updates to the PDF though, so we pushed back and asked that to be done. </a:t>
            </a:r>
          </a:p>
          <a:p>
            <a:pPr marL="50800" indent="0">
              <a:buClr>
                <a:schemeClr val="dk1"/>
              </a:buClr>
              <a:buNone/>
            </a:pPr>
            <a:r>
              <a:rPr lang="en-US" sz="1400" b="0" i="0" dirty="0">
                <a:solidFill>
                  <a:srgbClr val="003D5B"/>
                </a:solidFill>
                <a:effectLst/>
                <a:latin typeface="+mn-lt"/>
              </a:rPr>
              <a:t>Mark-up for 'Add' button incorrect creating WCAG violation</a:t>
            </a:r>
          </a:p>
          <a:p>
            <a:pPr lvl="1">
              <a:buClr>
                <a:schemeClr val="dk1"/>
              </a:buClr>
            </a:pPr>
            <a:r>
              <a:rPr lang="en-US" sz="1400" dirty="0">
                <a:solidFill>
                  <a:srgbClr val="003D5B"/>
                </a:solidFill>
                <a:latin typeface="+mn-lt"/>
              </a:rPr>
              <a:t>Oracle has accepted this as a bug and development is working on it now.</a:t>
            </a:r>
          </a:p>
        </p:txBody>
      </p:sp>
      <p:sp>
        <p:nvSpPr>
          <p:cNvPr id="217" name="Google Shape;217;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400" dirty="0">
                <a:solidFill>
                  <a:schemeClr val="dk1"/>
                </a:solidFill>
              </a:rPr>
              <a:t>HCM Enter Time Page. </a:t>
            </a:r>
            <a:endParaRPr lang="en-US" sz="1400" dirty="0">
              <a:solidFill>
                <a:srgbClr val="FF0000"/>
              </a:solidFill>
            </a:endParaRPr>
          </a:p>
          <a:p>
            <a:pPr marL="457200" lvl="0" indent="-298450" algn="l" rtl="0">
              <a:lnSpc>
                <a:spcPct val="90000"/>
              </a:lnSpc>
              <a:spcBef>
                <a:spcPts val="1000"/>
              </a:spcBef>
              <a:spcAft>
                <a:spcPts val="0"/>
              </a:spcAft>
              <a:buClr>
                <a:schemeClr val="dk1"/>
              </a:buClr>
              <a:buSzPts val="1100"/>
              <a:buChar char="•"/>
            </a:pPr>
            <a:r>
              <a:rPr lang="en-US" sz="1400" dirty="0">
                <a:solidFill>
                  <a:schemeClr val="dk1"/>
                </a:solidFill>
              </a:rPr>
              <a:t>For the focus issue when switching between elapsed time and punch time, Oracle has agreed that it is a bug and will begin working on a resolution</a:t>
            </a:r>
          </a:p>
          <a:p>
            <a:pPr indent="-298450">
              <a:buClr>
                <a:schemeClr val="dk1"/>
              </a:buClr>
              <a:buSzPts val="1100"/>
            </a:pPr>
            <a:r>
              <a:rPr lang="en-US" sz="1400" dirty="0">
                <a:solidFill>
                  <a:schemeClr val="dk1"/>
                </a:solidFill>
              </a:rPr>
              <a:t>Fix will be available in PeopleTools 8.60.</a:t>
            </a:r>
          </a:p>
          <a:p>
            <a:pPr marL="158750" indent="0">
              <a:buClr>
                <a:schemeClr val="dk1"/>
              </a:buClr>
              <a:buSzPts val="1100"/>
              <a:buNone/>
            </a:pPr>
            <a:r>
              <a:rPr lang="en-US" sz="1400" dirty="0">
                <a:solidFill>
                  <a:schemeClr val="dk1"/>
                </a:solidFill>
              </a:rPr>
              <a:t>HCM </a:t>
            </a:r>
            <a:r>
              <a:rPr lang="en-US" sz="1400" dirty="0"/>
              <a:t>Configurable headers</a:t>
            </a:r>
            <a:endParaRPr lang="en-US" sz="1800" dirty="0">
              <a:solidFill>
                <a:srgbClr val="FF0000"/>
              </a:solidFill>
            </a:endParaRPr>
          </a:p>
          <a:p>
            <a:pPr marL="330200" indent="-171450">
              <a:buClr>
                <a:schemeClr val="dk1"/>
              </a:buClr>
              <a:buSzPts val="1100"/>
            </a:pPr>
            <a:r>
              <a:rPr lang="en-US" sz="1400" dirty="0">
                <a:solidFill>
                  <a:schemeClr val="dk1"/>
                </a:solidFill>
              </a:rPr>
              <a:t>Oracle has accepted our enhancement request and development is currently underway to address this issue. Once this fix becomes available, we will be able to resolve the issue of Multiple jobs being indistinguishable while reporting time. </a:t>
            </a:r>
          </a:p>
          <a:p>
            <a:pPr marL="330200" indent="-171450">
              <a:buClr>
                <a:schemeClr val="dk1"/>
              </a:buClr>
              <a:buSzPts val="1100"/>
            </a:pPr>
            <a:r>
              <a:rPr lang="en-US" sz="1400" dirty="0">
                <a:solidFill>
                  <a:schemeClr val="dk1"/>
                </a:solidFill>
              </a:rPr>
              <a:t>Fix is available, but Supervisor Name is not displaying on header – So opened SR 3-38808754274 : Issues with TL configurable page header.</a:t>
            </a: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10f61bb0ac9_0_8"/>
          <p:cNvSpPr txBox="1">
            <a:spLocks noGrp="1"/>
          </p:cNvSpPr>
          <p:nvPr>
            <p:ph type="title"/>
          </p:nvPr>
        </p:nvSpPr>
        <p:spPr>
          <a:xfrm>
            <a:off x="536860" y="1549936"/>
            <a:ext cx="8336975" cy="101539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23" name="Google Shape;223;g10f61bb0ac9_0_8"/>
          <p:cNvSpPr txBox="1">
            <a:spLocks noGrp="1"/>
          </p:cNvSpPr>
          <p:nvPr>
            <p:ph type="body" idx="1"/>
          </p:nvPr>
        </p:nvSpPr>
        <p:spPr>
          <a:xfrm>
            <a:off x="536850" y="2641525"/>
            <a:ext cx="8337000" cy="4080000"/>
          </a:xfrm>
          <a:prstGeom prst="rect">
            <a:avLst/>
          </a:prstGeom>
          <a:noFill/>
          <a:ln>
            <a:noFill/>
          </a:ln>
        </p:spPr>
        <p:txBody>
          <a:bodyPr spcFirstLastPara="1" wrap="square" lIns="91425" tIns="45700" rIns="91425" bIns="45700" anchor="t" anchorCtr="0">
            <a:noAutofit/>
          </a:bodyPr>
          <a:lstStyle/>
          <a:p>
            <a:pPr marL="0" indent="0">
              <a:buNone/>
            </a:pPr>
            <a:r>
              <a:rPr lang="en-US" sz="1600" dirty="0">
                <a:solidFill>
                  <a:schemeClr val="dk1"/>
                </a:solidFill>
              </a:rPr>
              <a:t>HCM W-2 PDF </a:t>
            </a:r>
          </a:p>
          <a:p>
            <a:pPr marL="742950" lvl="1" indent="-298450"/>
            <a:r>
              <a:rPr lang="en-US" sz="1600" dirty="0">
                <a:solidFill>
                  <a:schemeClr val="dk1"/>
                </a:solidFill>
              </a:rPr>
              <a:t>JAWS reads "colon Y" after cell header in Box 13</a:t>
            </a:r>
          </a:p>
          <a:p>
            <a:pPr marL="742950" lvl="1" indent="-298450"/>
            <a:r>
              <a:rPr lang="en-US" sz="1600" dirty="0">
                <a:solidFill>
                  <a:schemeClr val="dk1"/>
                </a:solidFill>
              </a:rPr>
              <a:t>SR is open for this issue.</a:t>
            </a:r>
          </a:p>
          <a:p>
            <a:pPr marL="742950" lvl="1" indent="-298450"/>
            <a:r>
              <a:rPr lang="en-US" sz="1600" dirty="0">
                <a:solidFill>
                  <a:schemeClr val="dk1"/>
                </a:solidFill>
              </a:rPr>
              <a:t>Oracle development is still working on a fix.</a:t>
            </a:r>
          </a:p>
          <a:p>
            <a:pPr marL="285750" indent="-298450"/>
            <a:r>
              <a:rPr lang="en-US" sz="1600" dirty="0">
                <a:solidFill>
                  <a:schemeClr val="tx1"/>
                </a:solidFill>
              </a:rPr>
              <a:t>In Firefox browser Calendar button is announced as "button" </a:t>
            </a:r>
          </a:p>
          <a:p>
            <a:pPr marL="742950" lvl="1">
              <a:buClr>
                <a:schemeClr val="dk1"/>
              </a:buClr>
            </a:pPr>
            <a:r>
              <a:rPr lang="en-US" sz="1600" dirty="0">
                <a:solidFill>
                  <a:schemeClr val="tx1"/>
                </a:solidFill>
              </a:rPr>
              <a:t>SR is open for this issue.</a:t>
            </a:r>
          </a:p>
          <a:p>
            <a:pPr marL="330200" indent="-171450"/>
            <a:endParaRPr lang="en-US" sz="1100" dirty="0">
              <a:solidFill>
                <a:schemeClr val="dk1"/>
              </a:solidFill>
            </a:endParaRPr>
          </a:p>
          <a:p>
            <a:pPr marL="0" indent="0">
              <a:buNone/>
            </a:pPr>
            <a:endParaRPr lang="en-US" sz="1100" dirty="0">
              <a:solidFill>
                <a:schemeClr val="dk1"/>
              </a:solidFill>
            </a:endParaRPr>
          </a:p>
          <a:p>
            <a:pPr indent="-298450">
              <a:buSzPts val="1100"/>
            </a:pPr>
            <a:endParaRPr lang="en-US" sz="1100" dirty="0">
              <a:solidFill>
                <a:schemeClr val="dk1"/>
              </a:solidFill>
            </a:endParaRPr>
          </a:p>
          <a:p>
            <a:pPr marL="158750" indent="0">
              <a:buNone/>
            </a:pPr>
            <a:endParaRPr lang="en-US" sz="1100" dirty="0">
              <a:solidFill>
                <a:schemeClr val="dk1"/>
              </a:solidFill>
            </a:endParaRPr>
          </a:p>
          <a:p>
            <a:pPr marL="158750" indent="0">
              <a:buSzPts val="1100"/>
              <a:buNone/>
            </a:pPr>
            <a:endParaRPr lang="en-US" sz="1100" dirty="0">
              <a:solidFill>
                <a:schemeClr val="dk1"/>
              </a:solidFill>
            </a:endParaRPr>
          </a:p>
        </p:txBody>
      </p:sp>
      <p:sp>
        <p:nvSpPr>
          <p:cNvPr id="224" name="Google Shape;224;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extLst>
      <p:ext uri="{BB962C8B-B14F-4D97-AF65-F5344CB8AC3E}">
        <p14:creationId xmlns:p14="http://schemas.microsoft.com/office/powerpoint/2010/main" val="257512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30" name="Google Shape;230;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lvl="1" indent="-311150">
              <a:buSzPts val="1300"/>
            </a:pPr>
            <a:endParaRPr lang="en-US" sz="1300" dirty="0">
              <a:solidFill>
                <a:schemeClr val="dk1"/>
              </a:solidFill>
            </a:endParaRPr>
          </a:p>
          <a:p>
            <a:pPr marL="0" indent="0">
              <a:spcBef>
                <a:spcPts val="0"/>
              </a:spcBef>
              <a:buNone/>
            </a:pPr>
            <a:r>
              <a:rPr lang="en-US" sz="1300" dirty="0">
                <a:solidFill>
                  <a:schemeClr val="dk1"/>
                </a:solidFill>
              </a:rPr>
              <a:t>Finance - Express Bill Entry Template page. </a:t>
            </a:r>
          </a:p>
          <a:p>
            <a:pPr lvl="1" indent="-311150">
              <a:spcBef>
                <a:spcPts val="0"/>
              </a:spcBef>
              <a:buClr>
                <a:schemeClr val="dk1"/>
              </a:buClr>
              <a:buSzPts val="1300"/>
            </a:pPr>
            <a:r>
              <a:rPr lang="en-US" sz="1300" dirty="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p>
          <a:p>
            <a:pPr marL="914400" lvl="1" indent="-311150" algn="l" rtl="0">
              <a:lnSpc>
                <a:spcPct val="90000"/>
              </a:lnSpc>
              <a:spcBef>
                <a:spcPts val="0"/>
              </a:spcBef>
              <a:spcAft>
                <a:spcPts val="0"/>
              </a:spcAft>
              <a:buClr>
                <a:schemeClr val="dk1"/>
              </a:buClr>
              <a:buSzPts val="1300"/>
              <a:buChar char="•"/>
            </a:pPr>
            <a:r>
              <a:rPr lang="en-US" sz="1300" dirty="0">
                <a:solidFill>
                  <a:schemeClr val="dk1"/>
                </a:solidFill>
              </a:rPr>
              <a:t>Oracle is developing a fix that is planned to be delivered in Finance Image 48.</a:t>
            </a:r>
          </a:p>
          <a:p>
            <a:pPr marL="603250" lvl="1" indent="0" algn="l" rtl="0">
              <a:lnSpc>
                <a:spcPct val="90000"/>
              </a:lnSpc>
              <a:spcBef>
                <a:spcPts val="0"/>
              </a:spcBef>
              <a:spcAft>
                <a:spcPts val="0"/>
              </a:spcAft>
              <a:buClr>
                <a:schemeClr val="dk1"/>
              </a:buClr>
              <a:buSzPts val="1300"/>
              <a:buNone/>
            </a:pPr>
            <a:endParaRPr lang="en-US" sz="1300" dirty="0">
              <a:solidFill>
                <a:schemeClr val="dk1"/>
              </a:solidFill>
            </a:endParaRPr>
          </a:p>
          <a:p>
            <a:pPr marL="146050" indent="0">
              <a:spcBef>
                <a:spcPts val="0"/>
              </a:spcBef>
              <a:buClr>
                <a:schemeClr val="dk1"/>
              </a:buClr>
              <a:buSzPts val="1300"/>
              <a:buNone/>
            </a:pPr>
            <a:r>
              <a:rPr lang="en-US" sz="1300" dirty="0">
                <a:solidFill>
                  <a:schemeClr val="dk1"/>
                </a:solidFill>
              </a:rPr>
              <a:t>Cash Advance Screen Reading Order is Incorrect</a:t>
            </a:r>
          </a:p>
          <a:p>
            <a:pPr marL="889000" lvl="1" indent="-285750">
              <a:spcBef>
                <a:spcPts val="0"/>
              </a:spcBef>
              <a:buClr>
                <a:schemeClr val="dk1"/>
              </a:buClr>
              <a:buSzPts val="1300"/>
            </a:pPr>
            <a:r>
              <a:rPr lang="en-US" sz="1300" dirty="0">
                <a:solidFill>
                  <a:schemeClr val="dk1"/>
                </a:solidFill>
              </a:rPr>
              <a:t>The reading order has been corrected, but User Default, Import ATM Advances, View Printable Version, Notes, and Attachment items are read twice by the screen reader.  Service requested opened with Oracle.  A defect has been submitted to the engineering team for review.</a:t>
            </a:r>
          </a:p>
        </p:txBody>
      </p:sp>
      <p:sp>
        <p:nvSpPr>
          <p:cNvPr id="231" name="Google Shape;231;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37" name="Google Shape;237;gf5d9b03db8_0_1"/>
          <p:cNvSpPr txBox="1">
            <a:spLocks noGrp="1"/>
          </p:cNvSpPr>
          <p:nvPr>
            <p:ph type="body" idx="1"/>
          </p:nvPr>
        </p:nvSpPr>
        <p:spPr>
          <a:xfrm>
            <a:off x="536850" y="2212605"/>
            <a:ext cx="8337000" cy="4224600"/>
          </a:xfrm>
          <a:prstGeom prst="rect">
            <a:avLst/>
          </a:prstGeom>
          <a:noFill/>
          <a:ln>
            <a:noFill/>
          </a:ln>
        </p:spPr>
        <p:txBody>
          <a:bodyPr spcFirstLastPara="1" wrap="square" lIns="91425" tIns="45700" rIns="91425" bIns="45700" anchor="t" anchorCtr="0">
            <a:noAutofit/>
          </a:bodyPr>
          <a:lstStyle/>
          <a:p>
            <a:pPr marL="50800" indent="0">
              <a:buNone/>
            </a:pPr>
            <a:r>
              <a:rPr lang="en-US" sz="1800" dirty="0"/>
              <a:t>Combo Box drop down displays one blank row and list items order is not top to bottom </a:t>
            </a:r>
          </a:p>
          <a:p>
            <a:r>
              <a:rPr lang="en-US" sz="1600" dirty="0">
                <a:solidFill>
                  <a:schemeClr val="tx1"/>
                </a:solidFill>
              </a:rPr>
              <a:t>The developers at Oracle are still reviewing. No ETA for this. SR 3-27290185731/Doc ID 2922397.1</a:t>
            </a:r>
            <a:endParaRPr lang="en-US" sz="1600" strike="sngStrike" dirty="0">
              <a:solidFill>
                <a:schemeClr val="tx1"/>
              </a:solidFill>
            </a:endParaRPr>
          </a:p>
        </p:txBody>
      </p:sp>
      <p:sp>
        <p:nvSpPr>
          <p:cNvPr id="238" name="Google Shape;238;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96318-A311-3B8F-3417-8C75F4DCAD60}"/>
              </a:ext>
            </a:extLst>
          </p:cNvPr>
          <p:cNvSpPr>
            <a:spLocks noGrp="1"/>
          </p:cNvSpPr>
          <p:nvPr>
            <p:ph type="title"/>
          </p:nvPr>
        </p:nvSpPr>
        <p:spPr/>
        <p:txBody>
          <a:bodyPr/>
          <a:lstStyle/>
          <a:p>
            <a:r>
              <a:rPr lang="en-US"/>
              <a:t>Third Party Vendors</a:t>
            </a:r>
          </a:p>
        </p:txBody>
      </p:sp>
      <p:sp>
        <p:nvSpPr>
          <p:cNvPr id="3" name="Text Placeholder 2">
            <a:extLst>
              <a:ext uri="{FF2B5EF4-FFF2-40B4-BE49-F238E27FC236}">
                <a16:creationId xmlns:a16="http://schemas.microsoft.com/office/drawing/2014/main" id="{D08852FF-5135-ACE6-B3AB-A9F0FD71FEB1}"/>
              </a:ext>
            </a:extLst>
          </p:cNvPr>
          <p:cNvSpPr>
            <a:spLocks noGrp="1"/>
          </p:cNvSpPr>
          <p:nvPr>
            <p:ph type="body" idx="1"/>
          </p:nvPr>
        </p:nvSpPr>
        <p:spPr/>
        <p:txBody>
          <a:bodyPr/>
          <a:lstStyle/>
          <a:p>
            <a:r>
              <a:rPr lang="en-US" sz="1600" dirty="0"/>
              <a:t>OAAP SSN Entry</a:t>
            </a:r>
          </a:p>
          <a:p>
            <a:pPr lvl="1"/>
            <a:r>
              <a:rPr lang="en-US" sz="1200" dirty="0"/>
              <a:t>For OAAP SSN entry, to be accessible there should be clear instructions on the format desired so you’d ask something like “Birthdate (mm/dd/</a:t>
            </a:r>
            <a:r>
              <a:rPr lang="en-US" sz="1200" dirty="0" err="1"/>
              <a:t>yyyy</a:t>
            </a:r>
            <a:r>
              <a:rPr lang="en-US" sz="1200" dirty="0"/>
              <a:t>)” or in the case of social security number it should say something like “###-##-####” but on having those dashes it seemed to get rejected. On putting the number in as ######### it then took it and let them proceed.</a:t>
            </a:r>
          </a:p>
          <a:p>
            <a:pPr lvl="1"/>
            <a:r>
              <a:rPr lang="en-US" sz="1200" dirty="0"/>
              <a:t>This issue was brought to our attention, and we will be working with </a:t>
            </a:r>
            <a:r>
              <a:rPr lang="en-US" sz="1200" dirty="0" err="1"/>
              <a:t>Kastech</a:t>
            </a:r>
            <a:r>
              <a:rPr lang="en-US" sz="1200" dirty="0"/>
              <a:t> on this.</a:t>
            </a:r>
          </a:p>
          <a:p>
            <a:endParaRPr lang="en-US" sz="1600" dirty="0"/>
          </a:p>
          <a:p>
            <a:pPr lvl="1"/>
            <a:endParaRPr lang="en-US" sz="1400" dirty="0"/>
          </a:p>
        </p:txBody>
      </p:sp>
      <p:sp>
        <p:nvSpPr>
          <p:cNvPr id="4" name="Slide Number Placeholder 3">
            <a:extLst>
              <a:ext uri="{FF2B5EF4-FFF2-40B4-BE49-F238E27FC236}">
                <a16:creationId xmlns:a16="http://schemas.microsoft.com/office/drawing/2014/main" id="{3F942422-7CAC-D01D-7B4A-45B8C25DD9F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extLst>
      <p:ext uri="{BB962C8B-B14F-4D97-AF65-F5344CB8AC3E}">
        <p14:creationId xmlns:p14="http://schemas.microsoft.com/office/powerpoint/2010/main" val="48333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45" name="Google Shape;245;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a:t>
            </a:r>
            <a:r>
              <a:rPr lang="en-US" sz="1200" err="1"/>
              <a:t>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a:t>
            </a:r>
            <a:r>
              <a:rPr lang="en-US" sz="1200" err="1"/>
              <a:t>HighPoint</a:t>
            </a:r>
            <a:r>
              <a:rPr lang="en-US" sz="1200"/>
              <a:t>.</a:t>
            </a:r>
            <a:endParaRPr sz="1200"/>
          </a:p>
          <a:p>
            <a:pPr marL="457200" lvl="0" indent="-304800" algn="l" rtl="0">
              <a:lnSpc>
                <a:spcPct val="90000"/>
              </a:lnSpc>
              <a:spcBef>
                <a:spcPts val="0"/>
              </a:spcBef>
              <a:spcAft>
                <a:spcPts val="0"/>
              </a:spcAft>
              <a:buSzPts val="1200"/>
              <a:buChar char="•"/>
            </a:pPr>
            <a:r>
              <a:rPr lang="en-US" sz="1200"/>
              <a:t>OAAP and </a:t>
            </a:r>
            <a:r>
              <a:rPr lang="en-US" sz="1200" err="1"/>
              <a:t>Kastech</a:t>
            </a:r>
            <a:endParaRPr sz="1200"/>
          </a:p>
          <a:p>
            <a:pPr marL="914400" lvl="1" indent="-304800" algn="l" rtl="0">
              <a:lnSpc>
                <a:spcPct val="90000"/>
              </a:lnSpc>
              <a:spcBef>
                <a:spcPts val="0"/>
              </a:spcBef>
              <a:spcAft>
                <a:spcPts val="0"/>
              </a:spcAft>
              <a:buSzPts val="1200"/>
              <a:buChar char="•"/>
            </a:pPr>
            <a:r>
              <a:rPr lang="en-US" sz="1200" err="1"/>
              <a:t>Kastech</a:t>
            </a:r>
            <a:r>
              <a:rPr lang="en-US" sz="1200"/>
              <a:t>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a:t>
            </a:r>
            <a:r>
              <a:rPr lang="en-US" sz="1200" err="1">
                <a:solidFill>
                  <a:schemeClr val="dk1"/>
                </a:solidFill>
              </a:rPr>
              <a:t>Patchset</a:t>
            </a:r>
            <a:r>
              <a:rPr lang="en-US" sz="1200">
                <a:solidFill>
                  <a:schemeClr val="dk1"/>
                </a:solidFill>
              </a:rPr>
              <a: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46" name="Google Shape;246;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53" name="Google Shape;253;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600">
                <a:solidFill>
                  <a:schemeClr val="dk1"/>
                </a:solidFill>
              </a:rPr>
              <a:t>PUM or Image</a:t>
            </a:r>
            <a:endParaRPr sz="16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600">
                <a:solidFill>
                  <a:schemeClr val="dk1"/>
                </a:solidFill>
              </a:rPr>
              <a:t>PeopleSoft Update Manager. The software our Managed Services uses to apply change packages, such as PRPs or images. The term is sometimes used interchangeably with the term image, like HCM image 40 or HCM PUM 40.</a:t>
            </a:r>
            <a:endParaRPr sz="1600">
              <a:solidFill>
                <a:schemeClr val="dk1"/>
              </a:solidFill>
            </a:endParaRPr>
          </a:p>
          <a:p>
            <a:pPr marL="457200" lvl="0" indent="-304800" algn="l" rtl="0">
              <a:lnSpc>
                <a:spcPct val="90000"/>
              </a:lnSpc>
              <a:spcBef>
                <a:spcPts val="1000"/>
              </a:spcBef>
              <a:spcAft>
                <a:spcPts val="0"/>
              </a:spcAft>
              <a:buSzPts val="1200"/>
              <a:buChar char="•"/>
            </a:pPr>
            <a:r>
              <a:rPr lang="en-US" sz="1600">
                <a:solidFill>
                  <a:schemeClr val="dk1"/>
                </a:solidFill>
              </a:rPr>
              <a:t>Conformance versus functional accessibility testing</a:t>
            </a:r>
            <a:endParaRPr sz="1600">
              <a:solidFill>
                <a:schemeClr val="dk1"/>
              </a:solidFill>
            </a:endParaRPr>
          </a:p>
          <a:p>
            <a:pPr marL="914400" lvl="1" indent="-304800" algn="l" rtl="0">
              <a:lnSpc>
                <a:spcPct val="90000"/>
              </a:lnSpc>
              <a:spcBef>
                <a:spcPts val="500"/>
              </a:spcBef>
              <a:spcAft>
                <a:spcPts val="0"/>
              </a:spcAft>
              <a:buSzPts val="1200"/>
              <a:buChar char="•"/>
            </a:pPr>
            <a:r>
              <a:rPr lang="en-US" sz="1600">
                <a:solidFill>
                  <a:schemeClr val="dk1"/>
                </a:solidFill>
              </a:rPr>
              <a:t>Conformance focuses on code compliance with WCAG guidelines. Functional accessibility testing is focused on testing with all the assistive technologies and how they interact with the software.</a:t>
            </a:r>
            <a:endParaRPr sz="1600"/>
          </a:p>
        </p:txBody>
      </p:sp>
      <p:sp>
        <p:nvSpPr>
          <p:cNvPr id="254" name="Google Shape;254;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72" y="141038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35" y="2064457"/>
            <a:ext cx="8337000" cy="3874800"/>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sz="2400" dirty="0"/>
              <a:t>Welcome</a:t>
            </a:r>
          </a:p>
          <a:p>
            <a:pPr marL="457200" lvl="0" indent="-406400" algn="l" rtl="0">
              <a:lnSpc>
                <a:spcPct val="90000"/>
              </a:lnSpc>
              <a:spcBef>
                <a:spcPts val="1000"/>
              </a:spcBef>
              <a:spcAft>
                <a:spcPts val="0"/>
              </a:spcAft>
              <a:buSzPts val="2800"/>
              <a:buChar char="•"/>
            </a:pPr>
            <a:r>
              <a:rPr lang="en-US" sz="2400" dirty="0"/>
              <a:t>Fixed</a:t>
            </a:r>
          </a:p>
          <a:p>
            <a:pPr marL="457200" lvl="0" indent="-406400" algn="l" rtl="0">
              <a:lnSpc>
                <a:spcPct val="90000"/>
              </a:lnSpc>
              <a:spcBef>
                <a:spcPts val="1000"/>
              </a:spcBef>
              <a:spcAft>
                <a:spcPts val="0"/>
              </a:spcAft>
              <a:buSzPts val="2800"/>
              <a:buChar char="•"/>
            </a:pPr>
            <a:r>
              <a:rPr lang="en-US" sz="2400" dirty="0"/>
              <a:t>PeopleTools 8.61</a:t>
            </a:r>
          </a:p>
          <a:p>
            <a:pPr marL="457200" lvl="0" indent="-406400" algn="l" rtl="0">
              <a:lnSpc>
                <a:spcPct val="90000"/>
              </a:lnSpc>
              <a:spcBef>
                <a:spcPts val="1000"/>
              </a:spcBef>
              <a:spcAft>
                <a:spcPts val="0"/>
              </a:spcAft>
              <a:buSzPts val="2800"/>
              <a:buChar char="•"/>
            </a:pPr>
            <a:r>
              <a:rPr lang="en-US" sz="2400" dirty="0"/>
              <a:t>Self-Service Questions</a:t>
            </a:r>
          </a:p>
          <a:p>
            <a:pPr marL="457200" lvl="0" indent="-406400" algn="l" rtl="0">
              <a:lnSpc>
                <a:spcPct val="90000"/>
              </a:lnSpc>
              <a:spcBef>
                <a:spcPts val="1000"/>
              </a:spcBef>
              <a:spcAft>
                <a:spcPts val="0"/>
              </a:spcAft>
              <a:buSzPts val="2800"/>
              <a:buChar char="•"/>
            </a:pPr>
            <a:r>
              <a:rPr lang="en-US" sz="2400" dirty="0">
                <a:solidFill>
                  <a:schemeClr val="dk1"/>
                </a:solidFill>
              </a:rPr>
              <a:t>Service desk tickets/Oracle service </a:t>
            </a:r>
            <a:r>
              <a:rPr lang="en-US" sz="240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requests</a:t>
            </a:r>
            <a:endParaRPr lang="en-US" sz="2400" dirty="0">
              <a:solidFill>
                <a:schemeClr val="dk1"/>
              </a:solidFill>
            </a:endParaRPr>
          </a:p>
          <a:p>
            <a:pPr marL="457200" lvl="0" indent="-406400" algn="l" rtl="0">
              <a:lnSpc>
                <a:spcPct val="90000"/>
              </a:lnSpc>
              <a:spcBef>
                <a:spcPts val="1000"/>
              </a:spcBef>
              <a:spcAft>
                <a:spcPts val="0"/>
              </a:spcAft>
              <a:buSzPts val="2800"/>
              <a:buChar char="•"/>
            </a:pPr>
            <a:r>
              <a:rPr lang="en-US" sz="2400" dirty="0"/>
              <a:t>College sharing</a:t>
            </a:r>
          </a:p>
          <a:p>
            <a:pPr marL="457200" lvl="0" indent="-406400" algn="l" rtl="0">
              <a:lnSpc>
                <a:spcPct val="90000"/>
              </a:lnSpc>
              <a:spcBef>
                <a:spcPts val="1000"/>
              </a:spcBef>
              <a:spcAft>
                <a:spcPts val="0"/>
              </a:spcAft>
              <a:buSzPts val="2800"/>
              <a:buChar char="•"/>
            </a:pPr>
            <a:r>
              <a:rPr lang="en-US" sz="2400" dirty="0"/>
              <a:t>Terms and Definitions</a:t>
            </a:r>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00A6D-6904-51EB-2441-6589E7EF0727}"/>
              </a:ext>
            </a:extLst>
          </p:cNvPr>
          <p:cNvSpPr>
            <a:spLocks noGrp="1"/>
          </p:cNvSpPr>
          <p:nvPr>
            <p:ph type="title"/>
          </p:nvPr>
        </p:nvSpPr>
        <p:spPr/>
        <p:txBody>
          <a:bodyPr/>
          <a:lstStyle/>
          <a:p>
            <a:r>
              <a:rPr lang="en-US" dirty="0"/>
              <a:t>Fixed</a:t>
            </a:r>
          </a:p>
        </p:txBody>
      </p:sp>
      <p:sp>
        <p:nvSpPr>
          <p:cNvPr id="3" name="Text Placeholder 2">
            <a:extLst>
              <a:ext uri="{FF2B5EF4-FFF2-40B4-BE49-F238E27FC236}">
                <a16:creationId xmlns:a16="http://schemas.microsoft.com/office/drawing/2014/main" id="{B3310756-1FEA-90AA-AD67-E9DC3832CBF3}"/>
              </a:ext>
            </a:extLst>
          </p:cNvPr>
          <p:cNvSpPr>
            <a:spLocks noGrp="1"/>
          </p:cNvSpPr>
          <p:nvPr>
            <p:ph type="body" idx="1"/>
          </p:nvPr>
        </p:nvSpPr>
        <p:spPr>
          <a:xfrm>
            <a:off x="536860" y="2347006"/>
            <a:ext cx="8336975" cy="3825195"/>
          </a:xfrm>
        </p:spPr>
        <p:txBody>
          <a:bodyPr/>
          <a:lstStyle/>
          <a:p>
            <a:pPr marL="50800" indent="0">
              <a:buNone/>
            </a:pPr>
            <a:r>
              <a:rPr lang="en-US" sz="1600" dirty="0">
                <a:solidFill>
                  <a:schemeClr val="dk1"/>
                </a:solidFill>
              </a:rPr>
              <a:t>HCM Report time page</a:t>
            </a:r>
          </a:p>
          <a:p>
            <a:pPr lvl="1"/>
            <a:r>
              <a:rPr lang="en-US" sz="1600" dirty="0">
                <a:solidFill>
                  <a:schemeClr val="dk1"/>
                </a:solidFill>
              </a:rPr>
              <a:t>After using the previous button, the focus went to the calendar button and “Date” in the edit box did not get read in NVDA. It read correctly with JAWS.</a:t>
            </a:r>
          </a:p>
          <a:p>
            <a:pPr marL="50800" indent="0">
              <a:buNone/>
            </a:pPr>
            <a:r>
              <a:rPr lang="en-US" sz="1600" dirty="0">
                <a:solidFill>
                  <a:schemeClr val="dk1"/>
                </a:solidFill>
              </a:rPr>
              <a:t>FIN Travel Authorizations</a:t>
            </a:r>
          </a:p>
          <a:p>
            <a:pPr lvl="1"/>
            <a:r>
              <a:rPr lang="en-US" sz="1600" dirty="0">
                <a:solidFill>
                  <a:schemeClr val="dk1"/>
                </a:solidFill>
              </a:rPr>
              <a:t>The attachment button on the grid did not have a label. </a:t>
            </a:r>
          </a:p>
          <a:p>
            <a:pPr marL="50800" indent="0">
              <a:buNone/>
            </a:pPr>
            <a:endParaRPr lang="en-US" sz="1400" dirty="0">
              <a:solidFill>
                <a:schemeClr val="dk1"/>
              </a:solidFill>
            </a:endParaRPr>
          </a:p>
        </p:txBody>
      </p:sp>
      <p:sp>
        <p:nvSpPr>
          <p:cNvPr id="4" name="Slide Number Placeholder 3">
            <a:extLst>
              <a:ext uri="{FF2B5EF4-FFF2-40B4-BE49-F238E27FC236}">
                <a16:creationId xmlns:a16="http://schemas.microsoft.com/office/drawing/2014/main" id="{EAC4E815-4A16-C4CC-5A05-BB2EFD80A6E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362975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A657-A4E7-071B-BD44-3335B095D635}"/>
              </a:ext>
            </a:extLst>
          </p:cNvPr>
          <p:cNvSpPr>
            <a:spLocks noGrp="1"/>
          </p:cNvSpPr>
          <p:nvPr>
            <p:ph type="title"/>
          </p:nvPr>
        </p:nvSpPr>
        <p:spPr>
          <a:xfrm>
            <a:off x="536860" y="1273988"/>
            <a:ext cx="8336975" cy="797070"/>
          </a:xfrm>
        </p:spPr>
        <p:txBody>
          <a:bodyPr/>
          <a:lstStyle/>
          <a:p>
            <a:r>
              <a:rPr lang="en-US" dirty="0"/>
              <a:t>PeopleTools 8.61</a:t>
            </a:r>
          </a:p>
        </p:txBody>
      </p:sp>
      <p:sp>
        <p:nvSpPr>
          <p:cNvPr id="3" name="Text Placeholder 2">
            <a:extLst>
              <a:ext uri="{FF2B5EF4-FFF2-40B4-BE49-F238E27FC236}">
                <a16:creationId xmlns:a16="http://schemas.microsoft.com/office/drawing/2014/main" id="{367BFA11-30C0-FF8C-8814-E74899E0D96C}"/>
              </a:ext>
            </a:extLst>
          </p:cNvPr>
          <p:cNvSpPr>
            <a:spLocks noGrp="1"/>
          </p:cNvSpPr>
          <p:nvPr>
            <p:ph type="body" idx="1"/>
          </p:nvPr>
        </p:nvSpPr>
        <p:spPr>
          <a:xfrm>
            <a:off x="536860" y="1984248"/>
            <a:ext cx="8336975" cy="4187953"/>
          </a:xfrm>
        </p:spPr>
        <p:txBody>
          <a:bodyPr/>
          <a:lstStyle/>
          <a:p>
            <a:pPr lvl="1">
              <a:buSzPts val="2800"/>
              <a:buFont typeface="Courier New"/>
              <a:buChar char="o"/>
            </a:pPr>
            <a:r>
              <a:rPr lang="en-US" dirty="0"/>
              <a:t>Working on Accessibility Image Overview Document. </a:t>
            </a:r>
          </a:p>
          <a:p>
            <a:pPr lvl="1">
              <a:buSzPts val="2800"/>
              <a:buFont typeface="Courier New"/>
              <a:buChar char="o"/>
            </a:pPr>
            <a:r>
              <a:rPr lang="en-US" dirty="0"/>
              <a:t>Going live on 4/26/25.</a:t>
            </a:r>
          </a:p>
          <a:p>
            <a:pPr lvl="1">
              <a:buSzPts val="2800"/>
              <a:buFont typeface="Courier New"/>
              <a:buChar char="o"/>
            </a:pPr>
            <a:r>
              <a:rPr lang="en-US" dirty="0"/>
              <a:t>One new feature is the new accessibility button in the top menu.</a:t>
            </a:r>
          </a:p>
          <a:p>
            <a:pPr marL="533400" lvl="1" indent="0">
              <a:buSzPts val="2800"/>
              <a:buNone/>
            </a:pPr>
            <a:endParaRPr lang="en-US" dirty="0"/>
          </a:p>
          <a:p>
            <a:endParaRPr lang="en-US" dirty="0"/>
          </a:p>
        </p:txBody>
      </p:sp>
      <p:sp>
        <p:nvSpPr>
          <p:cNvPr id="4" name="Slide Number Placeholder 3">
            <a:extLst>
              <a:ext uri="{FF2B5EF4-FFF2-40B4-BE49-F238E27FC236}">
                <a16:creationId xmlns:a16="http://schemas.microsoft.com/office/drawing/2014/main" id="{8957F2C4-ADED-1186-170A-952917D8779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5" name="Picture 4" descr="Accessibility button with 3 menu items.  Enable Screen Reader Mode, Keyboard Shortcuts, and Accessibility Help.">
            <a:extLst>
              <a:ext uri="{FF2B5EF4-FFF2-40B4-BE49-F238E27FC236}">
                <a16:creationId xmlns:a16="http://schemas.microsoft.com/office/drawing/2014/main" id="{C4A695A7-BDB3-2635-15CD-8F7E30AF09FF}"/>
              </a:ext>
            </a:extLst>
          </p:cNvPr>
          <p:cNvPicPr>
            <a:picLocks noChangeAspect="1"/>
          </p:cNvPicPr>
          <p:nvPr/>
        </p:nvPicPr>
        <p:blipFill>
          <a:blip r:embed="rId3"/>
          <a:stretch>
            <a:fillRect/>
          </a:stretch>
        </p:blipFill>
        <p:spPr>
          <a:xfrm>
            <a:off x="1492364" y="3810443"/>
            <a:ext cx="4268000" cy="2673483"/>
          </a:xfrm>
          <a:prstGeom prst="rect">
            <a:avLst/>
          </a:prstGeom>
        </p:spPr>
      </p:pic>
    </p:spTree>
    <p:extLst>
      <p:ext uri="{BB962C8B-B14F-4D97-AF65-F5344CB8AC3E}">
        <p14:creationId xmlns:p14="http://schemas.microsoft.com/office/powerpoint/2010/main" val="3464806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FF8DC-2864-7032-FE7B-C596660EE43F}"/>
              </a:ext>
            </a:extLst>
          </p:cNvPr>
          <p:cNvSpPr>
            <a:spLocks noGrp="1"/>
          </p:cNvSpPr>
          <p:nvPr>
            <p:ph type="title"/>
          </p:nvPr>
        </p:nvSpPr>
        <p:spPr/>
        <p:txBody>
          <a:bodyPr/>
          <a:lstStyle/>
          <a:p>
            <a:r>
              <a:rPr lang="en-US" dirty="0"/>
              <a:t>Accessibility</a:t>
            </a:r>
          </a:p>
        </p:txBody>
      </p:sp>
      <p:sp>
        <p:nvSpPr>
          <p:cNvPr id="3" name="Text Placeholder 2">
            <a:extLst>
              <a:ext uri="{FF2B5EF4-FFF2-40B4-BE49-F238E27FC236}">
                <a16:creationId xmlns:a16="http://schemas.microsoft.com/office/drawing/2014/main" id="{305B1DCC-637F-D97F-EC3A-69D793ED0957}"/>
              </a:ext>
            </a:extLst>
          </p:cNvPr>
          <p:cNvSpPr>
            <a:spLocks noGrp="1"/>
          </p:cNvSpPr>
          <p:nvPr>
            <p:ph type="body" idx="1"/>
          </p:nvPr>
        </p:nvSpPr>
        <p:spPr/>
        <p:txBody>
          <a:bodyPr/>
          <a:lstStyle/>
          <a:p>
            <a:r>
              <a:rPr lang="en-US" dirty="0"/>
              <a:t>Service Request open with Oracle for broken images.</a:t>
            </a:r>
          </a:p>
        </p:txBody>
      </p:sp>
      <p:sp>
        <p:nvSpPr>
          <p:cNvPr id="4" name="Slide Number Placeholder 3">
            <a:extLst>
              <a:ext uri="{FF2B5EF4-FFF2-40B4-BE49-F238E27FC236}">
                <a16:creationId xmlns:a16="http://schemas.microsoft.com/office/drawing/2014/main" id="{F45D82AD-FDDF-01D6-91F7-2C5F5C575FB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a:t>5</a:t>
            </a:fld>
            <a:endParaRPr lang="en-US"/>
          </a:p>
        </p:txBody>
      </p:sp>
      <p:pic>
        <p:nvPicPr>
          <p:cNvPr id="5" name="Picture 4" descr="A screenshot of the Accessibility Help Viewer welcome text for new Accessibility help button in PeopleTools 8.61.  Box on screenshot highlighting broken image next to the text Topic Selection Panel button. ">
            <a:extLst>
              <a:ext uri="{FF2B5EF4-FFF2-40B4-BE49-F238E27FC236}">
                <a16:creationId xmlns:a16="http://schemas.microsoft.com/office/drawing/2014/main" id="{EB81CE74-5D28-CC21-7106-5806D535B110}"/>
              </a:ext>
            </a:extLst>
          </p:cNvPr>
          <p:cNvPicPr>
            <a:picLocks noChangeAspect="1"/>
          </p:cNvPicPr>
          <p:nvPr/>
        </p:nvPicPr>
        <p:blipFill>
          <a:blip r:embed="rId2"/>
          <a:stretch>
            <a:fillRect/>
          </a:stretch>
        </p:blipFill>
        <p:spPr>
          <a:xfrm>
            <a:off x="144076" y="3431114"/>
            <a:ext cx="9124789" cy="2368218"/>
          </a:xfrm>
          <a:prstGeom prst="rect">
            <a:avLst/>
          </a:prstGeom>
        </p:spPr>
      </p:pic>
    </p:spTree>
    <p:extLst>
      <p:ext uri="{BB962C8B-B14F-4D97-AF65-F5344CB8AC3E}">
        <p14:creationId xmlns:p14="http://schemas.microsoft.com/office/powerpoint/2010/main" val="124685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87" name="Google Shape;187;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Submit ideas for future forum meetings through our </a:t>
            </a:r>
            <a:r>
              <a:rPr lang="en-US" u="sng">
                <a:solidFill>
                  <a:schemeClr val="hlink"/>
                </a:solidFill>
                <a:hlinkClick r:id="rId3"/>
              </a:rPr>
              <a:t>online submission form</a:t>
            </a:r>
            <a:endParaRPr/>
          </a:p>
        </p:txBody>
      </p:sp>
      <p:sp>
        <p:nvSpPr>
          <p:cNvPr id="188" name="Google Shape;188;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94" name="Google Shape;194;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a:solidFill>
                  <a:schemeClr val="hlink"/>
                </a:solidFill>
                <a:hlinkClick r:id="rId3"/>
              </a:rPr>
              <a:t>ctcLink Accessibility</a:t>
            </a:r>
            <a:r>
              <a:rPr lang="en-US"/>
              <a:t> web page</a:t>
            </a:r>
            <a:endParaRPr u="sng">
              <a:solidFill>
                <a:schemeClr val="hlink"/>
              </a:solidFill>
              <a:hlinkClick r:id="rId3"/>
            </a:endParaRPr>
          </a:p>
          <a:p>
            <a:pPr marL="457200" lvl="0" indent="-406400" algn="l" rtl="0">
              <a:lnSpc>
                <a:spcPct val="90000"/>
              </a:lnSpc>
              <a:spcBef>
                <a:spcPts val="1000"/>
              </a:spcBef>
              <a:spcAft>
                <a:spcPts val="0"/>
              </a:spcAft>
              <a:buSzPts val="2800"/>
              <a:buChar char="•"/>
            </a:pPr>
            <a:r>
              <a:rPr lang="en-US"/>
              <a:t>Accessibility reviews</a:t>
            </a:r>
            <a:endParaRPr/>
          </a:p>
          <a:p>
            <a:pPr marL="457200" lvl="0" indent="-406400" algn="l" rtl="0">
              <a:lnSpc>
                <a:spcPct val="90000"/>
              </a:lnSpc>
              <a:spcBef>
                <a:spcPts val="1000"/>
              </a:spcBef>
              <a:spcAft>
                <a:spcPts val="0"/>
              </a:spcAft>
              <a:buSzPts val="2800"/>
              <a:buChar char="•"/>
            </a:pPr>
            <a:r>
              <a:rPr lang="en-US"/>
              <a:t>Image overview documents</a:t>
            </a:r>
            <a:endParaRPr/>
          </a:p>
          <a:p>
            <a:pPr marL="914400" lvl="1" indent="-381000" algn="l" rtl="0">
              <a:lnSpc>
                <a:spcPct val="90000"/>
              </a:lnSpc>
              <a:spcBef>
                <a:spcPts val="500"/>
              </a:spcBef>
              <a:spcAft>
                <a:spcPts val="0"/>
              </a:spcAft>
              <a:buSzPts val="2400"/>
              <a:buChar char="•"/>
            </a:pPr>
            <a:r>
              <a:rPr lang="en-US"/>
              <a:t>PeopleSoft Update Manager (PUM) images are released periodically to update and add new features</a:t>
            </a:r>
            <a:endParaRPr/>
          </a:p>
          <a:p>
            <a:pPr marL="457200" lvl="0" indent="-406400" algn="l" rtl="0">
              <a:lnSpc>
                <a:spcPct val="90000"/>
              </a:lnSpc>
              <a:spcBef>
                <a:spcPts val="1000"/>
              </a:spcBef>
              <a:spcAft>
                <a:spcPts val="0"/>
              </a:spcAft>
              <a:buSzPts val="2800"/>
              <a:buChar char="•"/>
            </a:pPr>
            <a:r>
              <a:rPr lang="en-US"/>
              <a:t>Oracle VPATs and third-party VPATs</a:t>
            </a:r>
            <a:endParaRPr/>
          </a:p>
          <a:p>
            <a:pPr marL="457200" lvl="0" indent="-406400" algn="l" rtl="0">
              <a:lnSpc>
                <a:spcPct val="90000"/>
              </a:lnSpc>
              <a:spcBef>
                <a:spcPts val="1000"/>
              </a:spcBef>
              <a:spcAft>
                <a:spcPts val="0"/>
              </a:spcAft>
              <a:buSzPts val="2800"/>
              <a:buChar char="•"/>
            </a:pPr>
            <a:r>
              <a:rPr lang="en-US"/>
              <a:t>Glossary of terms</a:t>
            </a:r>
            <a:endParaRPr/>
          </a:p>
          <a:p>
            <a:pPr marL="457200" lvl="0" indent="-228600" algn="l" rtl="0">
              <a:lnSpc>
                <a:spcPct val="90000"/>
              </a:lnSpc>
              <a:spcBef>
                <a:spcPts val="1000"/>
              </a:spcBef>
              <a:spcAft>
                <a:spcPts val="0"/>
              </a:spcAft>
              <a:buSzPts val="2800"/>
              <a:buNone/>
            </a:pPr>
            <a:endParaRPr/>
          </a:p>
        </p:txBody>
      </p:sp>
      <p:sp>
        <p:nvSpPr>
          <p:cNvPr id="195" name="Google Shape;195;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201" name="Google Shape;201;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marR="0" lvl="0" indent="-406400" algn="l" rtl="0">
              <a:lnSpc>
                <a:spcPct val="90000"/>
              </a:lnSpc>
              <a:spcBef>
                <a:spcPts val="1000"/>
              </a:spcBef>
              <a:spcAft>
                <a:spcPts val="0"/>
              </a:spcAft>
              <a:buClr>
                <a:srgbClr val="003764"/>
              </a:buClr>
              <a:buSzPts val="2800"/>
              <a:buFont typeface="Arial"/>
              <a:buChar char="•"/>
            </a:pPr>
            <a:r>
              <a:rPr lang="en-US" u="sng" dirty="0">
                <a:solidFill>
                  <a:schemeClr val="hlink"/>
                </a:solidFill>
                <a:hlinkClick r:id="rId3">
                  <a:extLst>
                    <a:ext uri="{A12FA001-AC4F-418D-AE19-62706E023703}">
                      <ahyp:hlinkClr xmlns:ahyp="http://schemas.microsoft.com/office/drawing/2018/hyperlinkcolor" val="tx"/>
                    </a:ext>
                  </a:extLst>
                </a:hlinkClick>
              </a:rPr>
              <a:t>Accessibility and ctcLink Open Forum</a:t>
            </a:r>
            <a:endParaRPr dirty="0">
              <a:solidFill>
                <a:schemeClr val="hlink"/>
              </a:solidFill>
            </a:endParaRPr>
          </a:p>
          <a:p>
            <a:r>
              <a:rPr lang="en-US" dirty="0"/>
              <a:t>Next meeting – April 8, 2025 11:00 am to Noon.</a:t>
            </a:r>
            <a:endParaRPr dirty="0"/>
          </a:p>
        </p:txBody>
      </p:sp>
      <p:sp>
        <p:nvSpPr>
          <p:cNvPr id="202" name="Google Shape;202;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9" name="Google Shape;209;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10" name="Google Shape;210;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1179</Words>
  <Application>Microsoft Office PowerPoint</Application>
  <PresentationFormat>On-screen Show (4:3)</PresentationFormat>
  <Paragraphs>116</Paragraphs>
  <Slides>17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Courier New</vt:lpstr>
      <vt:lpstr>Office Theme</vt:lpstr>
      <vt:lpstr>Accessibility &amp; ctcLink Open Forum</vt:lpstr>
      <vt:lpstr>Agenda</vt:lpstr>
      <vt:lpstr>Fixed</vt:lpstr>
      <vt:lpstr>PeopleTools 8.61</vt:lpstr>
      <vt:lpstr>Accessibility</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Human Capital Management </vt:lpstr>
      <vt:lpstr>Service Desk Tickets/Oracle Service Requests – Finance</vt:lpstr>
      <vt:lpstr>Service Desk Tickets/Oracle Service Requests – All Pillars</vt:lpstr>
      <vt:lpstr>Third Party Vendors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July 11, 2023</dc:subject>
  <dc:creator>Christopher Soran</dc:creator>
  <cp:lastModifiedBy>Christopher Soran</cp:lastModifiedBy>
  <cp:revision>33</cp:revision>
  <dcterms:created xsi:type="dcterms:W3CDTF">2018-05-14T23:14:43Z</dcterms:created>
  <dcterms:modified xsi:type="dcterms:W3CDTF">2025-03-08T00:23:19Z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