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5"/>
  </p:notesMasterIdLst>
  <p:sldIdLst>
    <p:sldId id="256" r:id="rId2"/>
    <p:sldId id="257" r:id="rId3"/>
    <p:sldId id="523" r:id="rId4"/>
    <p:sldId id="527" r:id="rId5"/>
    <p:sldId id="541" r:id="rId6"/>
    <p:sldId id="542" r:id="rId7"/>
    <p:sldId id="535" r:id="rId8"/>
    <p:sldId id="538" r:id="rId9"/>
    <p:sldId id="537" r:id="rId10"/>
    <p:sldId id="540" r:id="rId11"/>
    <p:sldId id="524" r:id="rId12"/>
    <p:sldId id="266" r:id="rId13"/>
    <p:sldId id="267" r:id="rId14"/>
    <p:sldId id="268" r:id="rId15"/>
    <p:sldId id="269" r:id="rId16"/>
    <p:sldId id="270" r:id="rId17"/>
    <p:sldId id="271" r:id="rId18"/>
    <p:sldId id="509" r:id="rId19"/>
    <p:sldId id="272" r:id="rId20"/>
    <p:sldId id="273" r:id="rId21"/>
    <p:sldId id="515" r:id="rId22"/>
    <p:sldId id="274" r:id="rId23"/>
    <p:sldId id="275" r:id="rId24"/>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4"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F7F371-5A03-4ACC-95E6-1A8A2D948162}" v="142" dt="2025-07-08T23:21:55.7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251F2B80-5DD3-49A4-A6B1-A929FAD2A3EB}"/>
    <pc:docChg chg="custSel addSld delSld modSld">
      <pc:chgData name="Christopher Soran" userId="7cb0f6d7-a7f2-46f2-9367-9660ffd42908" providerId="ADAL" clId="{251F2B80-5DD3-49A4-A6B1-A929FAD2A3EB}" dt="2025-02-11T17:57:15.582" v="499" actId="20577"/>
      <pc:docMkLst>
        <pc:docMk/>
      </pc:docMkLst>
      <pc:sldChg chg="modSp mod">
        <pc:chgData name="Christopher Soran" userId="7cb0f6d7-a7f2-46f2-9367-9660ffd42908" providerId="ADAL" clId="{251F2B80-5DD3-49A4-A6B1-A929FAD2A3EB}" dt="2025-02-10T18:49:28.738" v="389" actId="20577"/>
        <pc:sldMkLst>
          <pc:docMk/>
          <pc:sldMk cId="0" sldId="270"/>
        </pc:sldMkLst>
      </pc:sldChg>
      <pc:sldChg chg="modSp mod">
        <pc:chgData name="Christopher Soran" userId="7cb0f6d7-a7f2-46f2-9367-9660ffd42908" providerId="ADAL" clId="{251F2B80-5DD3-49A4-A6B1-A929FAD2A3EB}" dt="2025-02-10T17:51:54.347" v="186" actId="20577"/>
        <pc:sldMkLst>
          <pc:docMk/>
          <pc:sldMk cId="0" sldId="273"/>
        </pc:sldMkLst>
      </pc:sldChg>
      <pc:sldChg chg="add">
        <pc:chgData name="Christopher Soran" userId="7cb0f6d7-a7f2-46f2-9367-9660ffd42908" providerId="ADAL" clId="{251F2B80-5DD3-49A4-A6B1-A929FAD2A3EB}" dt="2025-02-10T17:29:24.062" v="119"/>
        <pc:sldMkLst>
          <pc:docMk/>
          <pc:sldMk cId="3747221640" sldId="514"/>
        </pc:sldMkLst>
      </pc:sldChg>
      <pc:sldChg chg="modSp del mod">
        <pc:chgData name="Christopher Soran" userId="7cb0f6d7-a7f2-46f2-9367-9660ffd42908" providerId="ADAL" clId="{251F2B80-5DD3-49A4-A6B1-A929FAD2A3EB}" dt="2025-02-10T17:50:15.592" v="120" actId="2696"/>
        <pc:sldMkLst>
          <pc:docMk/>
          <pc:sldMk cId="3507846021" sldId="519"/>
        </pc:sldMkLst>
      </pc:sldChg>
      <pc:sldChg chg="modSp new mod">
        <pc:chgData name="Christopher Soran" userId="7cb0f6d7-a7f2-46f2-9367-9660ffd42908" providerId="ADAL" clId="{251F2B80-5DD3-49A4-A6B1-A929FAD2A3EB}" dt="2025-02-11T17:57:15.582" v="499" actId="20577"/>
        <pc:sldMkLst>
          <pc:docMk/>
          <pc:sldMk cId="1355681941" sldId="521"/>
        </pc:sldMkLst>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18T23:15:18.481" v="96" actId="21"/>
        <pc:sldMkLst>
          <pc:docMk/>
          <pc:sldMk cId="0" sldId="270"/>
        </pc:sldMkLst>
      </pc:sldChg>
      <pc:sldChg chg="modSp new mod">
        <pc:chgData name="Christopher Soran" userId="7cb0f6d7-a7f2-46f2-9367-9660ffd42908" providerId="ADAL" clId="{1D707A38-2288-4FE9-81E8-ACBCA91A4DE4}" dt="2023-09-18T23:29:59.322" v="111" actId="20577"/>
        <pc:sldMkLst>
          <pc:docMk/>
          <pc:sldMk cId="580487329" sldId="276"/>
        </pc:sldMkLst>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Soran" userId="7cb0f6d7-a7f2-46f2-9367-9660ffd42908" providerId="ADAL" clId="{EEC25DCC-8778-40A2-882A-A6D3D9A324B2}"/>
    <pc:docChg chg="custSel addSld delSld modSld">
      <pc:chgData name="Christopher Soran" userId="7cb0f6d7-a7f2-46f2-9367-9660ffd42908" providerId="ADAL" clId="{EEC25DCC-8778-40A2-882A-A6D3D9A324B2}" dt="2025-01-07T22:04:49.978" v="66" actId="20577"/>
      <pc:docMkLst>
        <pc:docMk/>
      </pc:docMkLst>
      <pc:sldChg chg="modSp mod">
        <pc:chgData name="Christopher Soran" userId="7cb0f6d7-a7f2-46f2-9367-9660ffd42908" providerId="ADAL" clId="{EEC25DCC-8778-40A2-882A-A6D3D9A324B2}" dt="2025-01-07T22:03:37.199" v="11" actId="20577"/>
        <pc:sldMkLst>
          <pc:docMk/>
          <pc:sldMk cId="0" sldId="256"/>
        </pc:sldMkLst>
      </pc:sldChg>
      <pc:sldChg chg="modSp mod">
        <pc:chgData name="Christopher Soran" userId="7cb0f6d7-a7f2-46f2-9367-9660ffd42908" providerId="ADAL" clId="{EEC25DCC-8778-40A2-882A-A6D3D9A324B2}" dt="2025-01-07T22:04:31.159" v="42" actId="20577"/>
        <pc:sldMkLst>
          <pc:docMk/>
          <pc:sldMk cId="0" sldId="257"/>
        </pc:sldMkLst>
      </pc:sldChg>
      <pc:sldChg chg="modSp mod">
        <pc:chgData name="Christopher Soran" userId="7cb0f6d7-a7f2-46f2-9367-9660ffd42908" providerId="ADAL" clId="{EEC25DCC-8778-40A2-882A-A6D3D9A324B2}" dt="2025-01-07T22:04:08.378" v="23" actId="20577"/>
        <pc:sldMkLst>
          <pc:docMk/>
          <pc:sldMk cId="0" sldId="268"/>
        </pc:sldMkLst>
      </pc:sldChg>
      <pc:sldChg chg="delSp del mod">
        <pc:chgData name="Christopher Soran" userId="7cb0f6d7-a7f2-46f2-9367-9660ffd42908" providerId="ADAL" clId="{EEC25DCC-8778-40A2-882A-A6D3D9A324B2}" dt="2025-01-07T22:04:42.386" v="45" actId="47"/>
        <pc:sldMkLst>
          <pc:docMk/>
          <pc:sldMk cId="3360314659" sldId="518"/>
        </pc:sldMkLst>
      </pc:sldChg>
      <pc:sldChg chg="modSp new mod">
        <pc:chgData name="Christopher Soran" userId="7cb0f6d7-a7f2-46f2-9367-9660ffd42908" providerId="ADAL" clId="{EEC25DCC-8778-40A2-882A-A6D3D9A324B2}" dt="2025-01-07T22:04:49.978" v="66" actId="20577"/>
        <pc:sldMkLst>
          <pc:docMk/>
          <pc:sldMk cId="3507846021" sldId="519"/>
        </pc:sldMkLst>
      </pc:sldChg>
    </pc:docChg>
  </pc:docChgLst>
  <pc:docChgLst>
    <pc:chgData name="Christopher Soran" userId="7cb0f6d7-a7f2-46f2-9367-9660ffd42908" providerId="ADAL" clId="{2313F2D0-F996-4309-B4EC-87E13DA97BB8}"/>
    <pc:docChg chg="undo custSel delSld modSld">
      <pc:chgData name="Christopher Soran" userId="7cb0f6d7-a7f2-46f2-9367-9660ffd42908" providerId="ADAL" clId="{2313F2D0-F996-4309-B4EC-87E13DA97BB8}" dt="2025-04-04T16:47:51.438" v="395" actId="6549"/>
      <pc:docMkLst>
        <pc:docMk/>
      </pc:docMkLst>
      <pc:sldChg chg="modSp mod">
        <pc:chgData name="Christopher Soran" userId="7cb0f6d7-a7f2-46f2-9367-9660ffd42908" providerId="ADAL" clId="{2313F2D0-F996-4309-B4EC-87E13DA97BB8}" dt="2025-03-25T23:09:54.181" v="6" actId="20577"/>
        <pc:sldMkLst>
          <pc:docMk/>
          <pc:sldMk cId="0" sldId="256"/>
        </pc:sldMkLst>
      </pc:sldChg>
      <pc:sldChg chg="modSp mod">
        <pc:chgData name="Christopher Soran" userId="7cb0f6d7-a7f2-46f2-9367-9660ffd42908" providerId="ADAL" clId="{2313F2D0-F996-4309-B4EC-87E13DA97BB8}" dt="2025-04-01T18:12:15.685" v="44" actId="5793"/>
        <pc:sldMkLst>
          <pc:docMk/>
          <pc:sldMk cId="0" sldId="257"/>
        </pc:sldMkLst>
      </pc:sldChg>
      <pc:sldChg chg="modSp mod">
        <pc:chgData name="Christopher Soran" userId="7cb0f6d7-a7f2-46f2-9367-9660ffd42908" providerId="ADAL" clId="{2313F2D0-F996-4309-B4EC-87E13DA97BB8}" dt="2025-03-25T23:10:36.789" v="36" actId="20577"/>
        <pc:sldMkLst>
          <pc:docMk/>
          <pc:sldMk cId="0" sldId="268"/>
        </pc:sldMkLst>
      </pc:sldChg>
      <pc:sldChg chg="modSp mod">
        <pc:chgData name="Christopher Soran" userId="7cb0f6d7-a7f2-46f2-9367-9660ffd42908" providerId="ADAL" clId="{2313F2D0-F996-4309-B4EC-87E13DA97BB8}" dt="2025-04-04T16:46:11.514" v="199" actId="20577"/>
        <pc:sldMkLst>
          <pc:docMk/>
          <pc:sldMk cId="0" sldId="269"/>
        </pc:sldMkLst>
      </pc:sldChg>
      <pc:sldChg chg="modSp mod">
        <pc:chgData name="Christopher Soran" userId="7cb0f6d7-a7f2-46f2-9367-9660ffd42908" providerId="ADAL" clId="{2313F2D0-F996-4309-B4EC-87E13DA97BB8}" dt="2025-04-04T16:47:51.438" v="395" actId="6549"/>
        <pc:sldMkLst>
          <pc:docMk/>
          <pc:sldMk cId="0" sldId="271"/>
        </pc:sldMkLst>
      </pc:sldChg>
      <pc:sldChg chg="modSp mod">
        <pc:chgData name="Christopher Soran" userId="7cb0f6d7-a7f2-46f2-9367-9660ffd42908" providerId="ADAL" clId="{2313F2D0-F996-4309-B4EC-87E13DA97BB8}" dt="2025-03-25T23:10:16.756" v="30" actId="20577"/>
        <pc:sldMkLst>
          <pc:docMk/>
          <pc:sldMk cId="3464806241" sldId="522"/>
        </pc:sldMkLst>
      </pc:sldChg>
      <pc:sldChg chg="del">
        <pc:chgData name="Christopher Soran" userId="7cb0f6d7-a7f2-46f2-9367-9660ffd42908" providerId="ADAL" clId="{2313F2D0-F996-4309-B4EC-87E13DA97BB8}" dt="2025-03-25T23:10:07.853" v="8" actId="47"/>
        <pc:sldMkLst>
          <pc:docMk/>
          <pc:sldMk cId="1246850191" sldId="523"/>
        </pc:sldMkLst>
      </pc:sldChg>
      <pc:sldChg chg="del">
        <pc:chgData name="Christopher Soran" userId="7cb0f6d7-a7f2-46f2-9367-9660ffd42908" providerId="ADAL" clId="{2313F2D0-F996-4309-B4EC-87E13DA97BB8}" dt="2025-03-25T23:10:01.084" v="7" actId="47"/>
        <pc:sldMkLst>
          <pc:docMk/>
          <pc:sldMk cId="3629755080" sldId="524"/>
        </pc:sldMkLst>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ldChg>
      <pc:sldChg chg="modSp mod">
        <pc:chgData name="Christopher Soran" userId="7cb0f6d7-a7f2-46f2-9367-9660ffd42908" providerId="ADAL" clId="{CF68417B-7A2D-4F78-9D17-736FD5FF45FB}" dt="2024-01-05T23:49:18.424" v="6" actId="20577"/>
        <pc:sldMkLst>
          <pc:docMk/>
          <pc:sldMk cId="938362383" sldId="278"/>
        </pc:sldMkLst>
      </pc:sldChg>
      <pc:sldChg chg="modSp mod">
        <pc:chgData name="Christopher Soran" userId="7cb0f6d7-a7f2-46f2-9367-9660ffd42908" providerId="ADAL" clId="{CF68417B-7A2D-4F78-9D17-736FD5FF45FB}" dt="2024-01-05T23:49:34.538" v="7" actId="2711"/>
        <pc:sldMkLst>
          <pc:docMk/>
          <pc:sldMk cId="1827546742" sldId="279"/>
        </pc:sldMkLst>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ldChg>
      <pc:sldChg chg="addSp modSp new mod">
        <pc:chgData name="Christopher Soran" userId="7cb0f6d7-a7f2-46f2-9367-9660ffd42908" providerId="ADAL" clId="{9EEBE155-4604-48C1-BD94-6A8C786CBC3A}" dt="2024-02-09T21:52:22.708" v="333" actId="962"/>
        <pc:sldMkLst>
          <pc:docMk/>
          <pc:sldMk cId="2089161767" sldId="283"/>
        </pc:sldMkLst>
      </pc:sldChg>
      <pc:sldChg chg="modSp new mod">
        <pc:chgData name="Christopher Soran" userId="7cb0f6d7-a7f2-46f2-9367-9660ffd42908" providerId="ADAL" clId="{9EEBE155-4604-48C1-BD94-6A8C786CBC3A}" dt="2024-02-09T22:11:54.336" v="533" actId="20577"/>
        <pc:sldMkLst>
          <pc:docMk/>
          <pc:sldMk cId="2765889017" sldId="284"/>
        </pc:sldMkLst>
      </pc:sldChg>
      <pc:sldChg chg="modSp new mod">
        <pc:chgData name="Christopher Soran" userId="7cb0f6d7-a7f2-46f2-9367-9660ffd42908" providerId="ADAL" clId="{9EEBE155-4604-48C1-BD94-6A8C786CBC3A}" dt="2024-02-10T00:01:23.890" v="1071" actId="1076"/>
        <pc:sldMkLst>
          <pc:docMk/>
          <pc:sldMk cId="3370335188" sldId="285"/>
        </pc:sldMkLst>
      </pc:sldChg>
      <pc:sldChg chg="modSp new mod ord">
        <pc:chgData name="Christopher Soran" userId="7cb0f6d7-a7f2-46f2-9367-9660ffd42908" providerId="ADAL" clId="{9EEBE155-4604-48C1-BD94-6A8C786CBC3A}" dt="2024-02-10T00:01:57.564" v="1077"/>
        <pc:sldMkLst>
          <pc:docMk/>
          <pc:sldMk cId="166035547" sldId="286"/>
        </pc:sldMkLst>
      </pc:sldChg>
      <pc:sldChg chg="modSp add mod">
        <pc:chgData name="Christopher Soran" userId="7cb0f6d7-a7f2-46f2-9367-9660ffd42908" providerId="ADAL" clId="{9EEBE155-4604-48C1-BD94-6A8C786CBC3A}" dt="2024-02-09T22:23:42.511" v="747" actId="255"/>
        <pc:sldMkLst>
          <pc:docMk/>
          <pc:sldMk cId="788670070" sldId="507"/>
        </pc:sldMkLst>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ldChg>
      <pc:sldChg chg="modSp">
        <pc:chgData name="Christopher Soran" userId="S::csoran@sbctc.edu::7cb0f6d7-a7f2-46f2-9367-9660ffd42908" providerId="AD" clId="Web-{9E7611B5-7FF8-D111-9F48-46B1FDEF3D06}" dt="2023-06-28T21:19:03.022" v="134" actId="20577"/>
        <pc:sldMkLst>
          <pc:docMk/>
          <pc:sldMk cId="0" sldId="270"/>
        </pc:sldMkLst>
      </pc:sldChg>
      <pc:sldChg chg="modSp">
        <pc:chgData name="Christopher Soran" userId="S::csoran@sbctc.edu::7cb0f6d7-a7f2-46f2-9367-9660ffd42908" providerId="AD" clId="Web-{9E7611B5-7FF8-D111-9F48-46B1FDEF3D06}" dt="2023-06-28T22:57:49.527" v="189" actId="20577"/>
        <pc:sldMkLst>
          <pc:docMk/>
          <pc:sldMk cId="0" sldId="271"/>
        </pc:sldMkLst>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ldChg>
      <pc:sldChg chg="modSp mod">
        <pc:chgData name="Christopher Soran" userId="7cb0f6d7-a7f2-46f2-9367-9660ffd42908" providerId="ADAL" clId="{933C5345-4721-4188-BCFC-EC56A6B47AE5}" dt="2024-03-07T19:28:38.229" v="64" actId="20577"/>
        <pc:sldMkLst>
          <pc:docMk/>
          <pc:sldMk cId="0" sldId="268"/>
        </pc:sldMkLst>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ldChg>
    </pc:docChg>
  </pc:docChgLst>
  <pc:docChgLst>
    <pc:chgData name="Christopher Soran" userId="S::csoran@sbctc.edu::7cb0f6d7-a7f2-46f2-9367-9660ffd42908" providerId="AD" clId="Web-{B03DC362-74F9-FAB7-3662-3716E50AAAFF}"/>
    <pc:docChg chg="addSld delSld modSld sldOrd">
      <pc:chgData name="Christopher Soran" userId="S::csoran@sbctc.edu::7cb0f6d7-a7f2-46f2-9367-9660ffd42908" providerId="AD" clId="Web-{B03DC362-74F9-FAB7-3662-3716E50AAAFF}" dt="2024-11-05T23:30:00.900" v="149" actId="20577"/>
      <pc:docMkLst>
        <pc:docMk/>
      </pc:docMkLst>
      <pc:sldChg chg="modSp">
        <pc:chgData name="Christopher Soran" userId="S::csoran@sbctc.edu::7cb0f6d7-a7f2-46f2-9367-9660ffd42908" providerId="AD" clId="Web-{B03DC362-74F9-FAB7-3662-3716E50AAAFF}" dt="2024-11-05T23:17:09.752" v="3" actId="20577"/>
        <pc:sldMkLst>
          <pc:docMk/>
          <pc:sldMk cId="3747221640" sldId="511"/>
        </pc:sldMkLst>
      </pc:sldChg>
      <pc:sldChg chg="del">
        <pc:chgData name="Christopher Soran" userId="S::csoran@sbctc.edu::7cb0f6d7-a7f2-46f2-9367-9660ffd42908" providerId="AD" clId="Web-{B03DC362-74F9-FAB7-3662-3716E50AAAFF}" dt="2024-11-05T23:17:24.972" v="6"/>
        <pc:sldMkLst>
          <pc:docMk/>
          <pc:sldMk cId="1421077043" sldId="516"/>
        </pc:sldMkLst>
      </pc:sldChg>
      <pc:sldChg chg="modSp new">
        <pc:chgData name="Christopher Soran" userId="S::csoran@sbctc.edu::7cb0f6d7-a7f2-46f2-9367-9660ffd42908" providerId="AD" clId="Web-{B03DC362-74F9-FAB7-3662-3716E50AAAFF}" dt="2024-11-05T23:18:37.289" v="32" actId="20577"/>
        <pc:sldMkLst>
          <pc:docMk/>
          <pc:sldMk cId="3867345464" sldId="516"/>
        </pc:sldMkLst>
      </pc:sldChg>
      <pc:sldChg chg="del">
        <pc:chgData name="Christopher Soran" userId="S::csoran@sbctc.edu::7cb0f6d7-a7f2-46f2-9367-9660ffd42908" providerId="AD" clId="Web-{B03DC362-74F9-FAB7-3662-3716E50AAAFF}" dt="2024-11-05T23:17:24.972" v="5"/>
        <pc:sldMkLst>
          <pc:docMk/>
          <pc:sldMk cId="2637849495" sldId="517"/>
        </pc:sldMkLst>
      </pc:sldChg>
      <pc:sldChg chg="modSp new">
        <pc:chgData name="Christopher Soran" userId="S::csoran@sbctc.edu::7cb0f6d7-a7f2-46f2-9367-9660ffd42908" providerId="AD" clId="Web-{B03DC362-74F9-FAB7-3662-3716E50AAAFF}" dt="2024-11-05T23:22:09.320" v="144" actId="20577"/>
        <pc:sldMkLst>
          <pc:docMk/>
          <pc:sldMk cId="4226843910" sldId="517"/>
        </pc:sldMkLst>
      </pc:sldChg>
      <pc:sldChg chg="del">
        <pc:chgData name="Christopher Soran" userId="S::csoran@sbctc.edu::7cb0f6d7-a7f2-46f2-9367-9660ffd42908" providerId="AD" clId="Web-{B03DC362-74F9-FAB7-3662-3716E50AAAFF}" dt="2024-11-05T23:17:24.972" v="4"/>
        <pc:sldMkLst>
          <pc:docMk/>
          <pc:sldMk cId="665555503" sldId="518"/>
        </pc:sldMkLst>
      </pc:sldChg>
      <pc:sldChg chg="modSp add ord">
        <pc:chgData name="Christopher Soran" userId="S::csoran@sbctc.edu::7cb0f6d7-a7f2-46f2-9367-9660ffd42908" providerId="AD" clId="Web-{B03DC362-74F9-FAB7-3662-3716E50AAAFF}" dt="2024-11-05T23:19:50.138" v="53" actId="1076"/>
        <pc:sldMkLst>
          <pc:docMk/>
          <pc:sldMk cId="3360314659" sldId="518"/>
        </pc:sldMkLst>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4-05T18:10:23.631" v="931" actId="20577"/>
        <pc:sldMkLst>
          <pc:docMk/>
          <pc:sldMk cId="0" sldId="257"/>
        </pc:sldMkLst>
      </pc:sldChg>
      <pc:sldChg chg="modSp mod">
        <pc:chgData name="Christopher Soran" userId="7cb0f6d7-a7f2-46f2-9367-9660ffd42908" providerId="ADAL" clId="{0135D686-C84B-4C10-AA75-C39A12703E7D}" dt="2024-03-13T23:16:42.743" v="12" actId="20577"/>
        <pc:sldMkLst>
          <pc:docMk/>
          <pc:sldMk cId="0" sldId="268"/>
        </pc:sldMkLst>
      </pc:sldChg>
      <pc:sldChg chg="modSp mod">
        <pc:chgData name="Christopher Soran" userId="7cb0f6d7-a7f2-46f2-9367-9660ffd42908" providerId="ADAL" clId="{0135D686-C84B-4C10-AA75-C39A12703E7D}" dt="2024-03-15T22:43:40.541" v="765" actId="255"/>
        <pc:sldMkLst>
          <pc:docMk/>
          <pc:sldMk cId="0" sldId="270"/>
        </pc:sldMkLst>
      </pc:sldChg>
      <pc:sldChg chg="modSp mod">
        <pc:chgData name="Christopher Soran" userId="7cb0f6d7-a7f2-46f2-9367-9660ffd42908" providerId="ADAL" clId="{0135D686-C84B-4C10-AA75-C39A12703E7D}" dt="2024-03-15T21:47:04.388" v="763" actId="403"/>
        <pc:sldMkLst>
          <pc:docMk/>
          <pc:sldMk cId="0" sldId="271"/>
        </pc:sldMkLst>
      </pc:sldChg>
      <pc:sldChg chg="modSp mod">
        <pc:chgData name="Christopher Soran" userId="7cb0f6d7-a7f2-46f2-9367-9660ffd42908" providerId="ADAL" clId="{0135D686-C84B-4C10-AA75-C39A12703E7D}" dt="2024-03-15T21:02:30.320" v="82" actId="20577"/>
        <pc:sldMkLst>
          <pc:docMk/>
          <pc:sldMk cId="0" sldId="272"/>
        </pc:sldMkLst>
      </pc:sldChg>
      <pc:sldChg chg="modSp mod">
        <pc:chgData name="Christopher Soran" userId="7cb0f6d7-a7f2-46f2-9367-9660ffd42908" providerId="ADAL" clId="{0135D686-C84B-4C10-AA75-C39A12703E7D}" dt="2024-04-05T18:02:37.075" v="911" actId="20577"/>
        <pc:sldMkLst>
          <pc:docMk/>
          <pc:sldMk cId="0" sldId="273"/>
        </pc:sldMkLst>
      </pc:sldChg>
      <pc:sldChg chg="modSp mod">
        <pc:chgData name="Christopher Soran" userId="7cb0f6d7-a7f2-46f2-9367-9660ffd42908" providerId="ADAL" clId="{0135D686-C84B-4C10-AA75-C39A12703E7D}" dt="2024-04-05T17:41:10.269" v="809" actId="403"/>
        <pc:sldMkLst>
          <pc:docMk/>
          <pc:sldMk cId="0" sldId="275"/>
        </pc:sldMkLst>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ldChg>
      <pc:sldChg chg="modSp new mod">
        <pc:chgData name="Christopher Soran" userId="7cb0f6d7-a7f2-46f2-9367-9660ffd42908" providerId="ADAL" clId="{0135D686-C84B-4C10-AA75-C39A12703E7D}" dt="2024-04-05T18:12:06.618" v="1135" actId="403"/>
        <pc:sldMkLst>
          <pc:docMk/>
          <pc:sldMk cId="198726438" sldId="510"/>
        </pc:sldMkLst>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ldChg>
      <pc:sldChg chg="modSp new mod">
        <pc:chgData name="Christopher Soran" userId="7cb0f6d7-a7f2-46f2-9367-9660ffd42908" providerId="ADAL" clId="{0135D686-C84B-4C10-AA75-C39A12703E7D}" dt="2024-04-05T18:11:59.002" v="1133" actId="404"/>
        <pc:sldMkLst>
          <pc:docMk/>
          <pc:sldMk cId="2294488113" sldId="512"/>
        </pc:sldMkLst>
      </pc:sldChg>
      <pc:sldChg chg="modSp new mod">
        <pc:chgData name="Christopher Soran" userId="7cb0f6d7-a7f2-46f2-9367-9660ffd42908" providerId="ADAL" clId="{0135D686-C84B-4C10-AA75-C39A12703E7D}" dt="2024-04-09T17:39:06.755" v="1145" actId="20577"/>
        <pc:sldMkLst>
          <pc:docMk/>
          <pc:sldMk cId="2367688744" sldId="513"/>
        </pc:sldMkLst>
      </pc:sldChg>
    </pc:docChg>
  </pc:docChgLst>
  <pc:docChgLst>
    <pc:chgData name="Christopher Soran" userId="7cb0f6d7-a7f2-46f2-9367-9660ffd42908" providerId="ADAL" clId="{5D6AF8C8-9884-4FE3-8DA7-65685F7EB6ED}"/>
    <pc:docChg chg="undo custSel addSld delSld modSld">
      <pc:chgData name="Christopher Soran" userId="7cb0f6d7-a7f2-46f2-9367-9660ffd42908" providerId="ADAL" clId="{5D6AF8C8-9884-4FE3-8DA7-65685F7EB6ED}" dt="2024-09-09T23:20:18.225" v="417" actId="20577"/>
      <pc:docMkLst>
        <pc:docMk/>
      </pc:docMkLst>
      <pc:sldChg chg="modSp mod">
        <pc:chgData name="Christopher Soran" userId="7cb0f6d7-a7f2-46f2-9367-9660ffd42908" providerId="ADAL" clId="{5D6AF8C8-9884-4FE3-8DA7-65685F7EB6ED}" dt="2024-09-09T23:19:58.444" v="394" actId="20577"/>
        <pc:sldMkLst>
          <pc:docMk/>
          <pc:sldMk cId="3747221640" sldId="511"/>
        </pc:sldMkLst>
      </pc:sldChg>
      <pc:sldChg chg="modSp new mod">
        <pc:chgData name="Christopher Soran" userId="7cb0f6d7-a7f2-46f2-9367-9660ffd42908" providerId="ADAL" clId="{5D6AF8C8-9884-4FE3-8DA7-65685F7EB6ED}" dt="2024-09-04T21:36:43.568" v="73" actId="20577"/>
        <pc:sldMkLst>
          <pc:docMk/>
          <pc:sldMk cId="644616599" sldId="512"/>
        </pc:sldMkLst>
      </pc:sldChg>
      <pc:sldChg chg="del">
        <pc:chgData name="Christopher Soran" userId="7cb0f6d7-a7f2-46f2-9367-9660ffd42908" providerId="ADAL" clId="{5D6AF8C8-9884-4FE3-8DA7-65685F7EB6ED}" dt="2024-09-04T21:36:04.673" v="55" actId="47"/>
        <pc:sldMkLst>
          <pc:docMk/>
          <pc:sldMk cId="2780008409" sldId="512"/>
        </pc:sldMkLst>
      </pc:sldChg>
      <pc:sldChg chg="modSp new mod">
        <pc:chgData name="Christopher Soran" userId="7cb0f6d7-a7f2-46f2-9367-9660ffd42908" providerId="ADAL" clId="{5D6AF8C8-9884-4FE3-8DA7-65685F7EB6ED}" dt="2024-09-09T23:18:19.665" v="333" actId="33524"/>
        <pc:sldMkLst>
          <pc:docMk/>
          <pc:sldMk cId="356295688" sldId="513"/>
        </pc:sldMkLst>
      </pc:sldChg>
      <pc:sldChg chg="modSp new mod">
        <pc:chgData name="Christopher Soran" userId="7cb0f6d7-a7f2-46f2-9367-9660ffd42908" providerId="ADAL" clId="{5D6AF8C8-9884-4FE3-8DA7-65685F7EB6ED}" dt="2024-09-09T23:20:18.225" v="417" actId="20577"/>
        <pc:sldMkLst>
          <pc:docMk/>
          <pc:sldMk cId="2060950817" sldId="514"/>
        </pc:sldMkLst>
      </pc:sldChg>
    </pc:docChg>
  </pc:docChgLst>
  <pc:docChgLst>
    <pc:chgData name="Christopher Soran" userId="7cb0f6d7-a7f2-46f2-9367-9660ffd42908" providerId="ADAL" clId="{F557324B-BDC6-4216-8010-E1E601B476A6}"/>
    <pc:docChg chg="undo custSel addSld delSld modSld">
      <pc:chgData name="Christopher Soran" userId="7cb0f6d7-a7f2-46f2-9367-9660ffd42908" providerId="ADAL" clId="{F557324B-BDC6-4216-8010-E1E601B476A6}" dt="2024-09-27T22:45:36.045" v="477" actId="20577"/>
      <pc:docMkLst>
        <pc:docMk/>
      </pc:docMkLst>
      <pc:sldChg chg="modSp mod">
        <pc:chgData name="Christopher Soran" userId="7cb0f6d7-a7f2-46f2-9367-9660ffd42908" providerId="ADAL" clId="{F557324B-BDC6-4216-8010-E1E601B476A6}" dt="2024-09-19T21:10:33.432" v="239" actId="20577"/>
        <pc:sldMkLst>
          <pc:docMk/>
          <pc:sldMk cId="0" sldId="272"/>
        </pc:sldMkLst>
      </pc:sldChg>
      <pc:sldChg chg="del">
        <pc:chgData name="Christopher Soran" userId="7cb0f6d7-a7f2-46f2-9367-9660ffd42908" providerId="ADAL" clId="{F557324B-BDC6-4216-8010-E1E601B476A6}" dt="2024-09-19T21:08:08.745" v="40" actId="47"/>
        <pc:sldMkLst>
          <pc:docMk/>
          <pc:sldMk cId="356295688" sldId="513"/>
        </pc:sldMkLst>
      </pc:sldChg>
      <pc:sldChg chg="del">
        <pc:chgData name="Christopher Soran" userId="7cb0f6d7-a7f2-46f2-9367-9660ffd42908" providerId="ADAL" clId="{F557324B-BDC6-4216-8010-E1E601B476A6}" dt="2024-09-27T22:42:29.597" v="240" actId="2696"/>
        <pc:sldMkLst>
          <pc:docMk/>
          <pc:sldMk cId="2060950817" sldId="514"/>
        </pc:sldMkLst>
      </pc:sldChg>
      <pc:sldChg chg="modSp new mod">
        <pc:chgData name="Christopher Soran" userId="7cb0f6d7-a7f2-46f2-9367-9660ffd42908" providerId="ADAL" clId="{F557324B-BDC6-4216-8010-E1E601B476A6}" dt="2024-09-19T21:07:50.028" v="39" actId="15"/>
        <pc:sldMkLst>
          <pc:docMk/>
          <pc:sldMk cId="483338505" sldId="515"/>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addSp delSp modSp mod">
        <pc:chgData name="Christopher" userId="7cb0f6d7-a7f2-46f2-9367-9660ffd42908" providerId="ADAL" clId="{CF68417B-7A2D-4F78-9D17-736FD5FF45FB}" dt="2024-01-05T22:06:32.245" v="410" actId="962"/>
        <pc:sldMkLst>
          <pc:docMk/>
          <pc:sldMk cId="1562215107" sldId="276"/>
        </pc:sldMkLst>
      </pc:sldChg>
      <pc:sldChg chg="addSp delSp modSp new del mod">
        <pc:chgData name="Christopher" userId="7cb0f6d7-a7f2-46f2-9367-9660ffd42908" providerId="ADAL" clId="{CF68417B-7A2D-4F78-9D17-736FD5FF45FB}" dt="2024-01-05T22:05:01.582" v="67" actId="47"/>
        <pc:sldMkLst>
          <pc:docMk/>
          <pc:sldMk cId="1780911047" sldId="277"/>
        </pc:sldMkLst>
      </pc:sldChg>
      <pc:sldChg chg="modSp new mod">
        <pc:chgData name="Christopher" userId="7cb0f6d7-a7f2-46f2-9367-9660ffd42908" providerId="ADAL" clId="{CF68417B-7A2D-4F78-9D17-736FD5FF45FB}" dt="2024-01-05T22:10:26.283" v="644" actId="20577"/>
        <pc:sldMkLst>
          <pc:docMk/>
          <pc:sldMk cId="938362383" sldId="278"/>
        </pc:sldMkLst>
      </pc:sldChg>
      <pc:sldChg chg="addSp modSp new mod">
        <pc:chgData name="Christopher" userId="7cb0f6d7-a7f2-46f2-9367-9660ffd42908" providerId="ADAL" clId="{CF68417B-7A2D-4F78-9D17-736FD5FF45FB}" dt="2024-01-05T22:08:35.889" v="637" actId="962"/>
        <pc:sldMkLst>
          <pc:docMk/>
          <pc:sldMk cId="1827546742" sldId="279"/>
        </pc:sldMkLst>
      </pc:sldChg>
      <pc:sldChg chg="addSp modSp new mod">
        <pc:chgData name="Christopher" userId="7cb0f6d7-a7f2-46f2-9367-9660ffd42908" providerId="ADAL" clId="{CF68417B-7A2D-4F78-9D17-736FD5FF45FB}" dt="2024-01-05T22:14:20.675" v="905" actId="962"/>
        <pc:sldMkLst>
          <pc:docMk/>
          <pc:sldMk cId="3903298157" sldId="280"/>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8T23:39:48.374" v="5" actId="20577"/>
        <pc:sldMkLst>
          <pc:docMk/>
          <pc:sldMk cId="0" sldId="273"/>
        </pc:sldMkLst>
      </pc:sldChg>
      <pc:sldChg chg="modSp">
        <pc:chgData name="Christopher Soran" userId="S::csoran@sbctc.edu::7cb0f6d7-a7f2-46f2-9367-9660ffd42908" providerId="AD" clId="Web-{B8A0F6D7-4003-C6E6-B4BE-636E6B856EE7}" dt="2023-06-29T17:35:51.529" v="6" actId="20577"/>
        <pc:sldMkLst>
          <pc:docMk/>
          <pc:sldMk cId="3215995640" sldId="287"/>
        </pc:sldMkLst>
      </pc:sldChg>
      <pc:sldChg chg="modSp new">
        <pc:chgData name="Christopher Soran" userId="S::csoran@sbctc.edu::7cb0f6d7-a7f2-46f2-9367-9660ffd42908" providerId="AD" clId="Web-{B8A0F6D7-4003-C6E6-B4BE-636E6B856EE7}" dt="2023-06-29T19:50:32.104" v="77" actId="20577"/>
        <pc:sldMkLst>
          <pc:docMk/>
          <pc:sldMk cId="894364907" sldId="290"/>
        </pc:sldMkLst>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ldChg>
    </pc:docChg>
  </pc:docChgLst>
  <pc:docChgLst>
    <pc:chgData name="Monica Olsson" userId="S::molsson@sbctc.edu::08282cd3-7f20-4477-b5da-035df4233cac" providerId="AD" clId="Web-{C50C546D-E350-AF07-A4B3-EE3C1FAF28CD}"/>
    <pc:docChg chg="addSld modSld">
      <pc:chgData name="Monica Olsson" userId="S::molsson@sbctc.edu::08282cd3-7f20-4477-b5da-035df4233cac" providerId="AD" clId="Web-{C50C546D-E350-AF07-A4B3-EE3C1FAF28CD}" dt="2025-01-08T20:35:04.057" v="141" actId="20577"/>
      <pc:docMkLst>
        <pc:docMk/>
      </pc:docMkLst>
      <pc:sldChg chg="modSp add replId">
        <pc:chgData name="Monica Olsson" userId="S::molsson@sbctc.edu::08282cd3-7f20-4477-b5da-035df4233cac" providerId="AD" clId="Web-{C50C546D-E350-AF07-A4B3-EE3C1FAF28CD}" dt="2025-01-08T20:35:04.057" v="141" actId="20577"/>
        <pc:sldMkLst>
          <pc:docMk/>
          <pc:sldMk cId="1991525051" sldId="520"/>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ldChg>
      <pc:sldChg chg="modSp new ord">
        <pc:chgData name="Monica Olsson" userId="S::molsson@sbctc.edu::08282cd3-7f20-4477-b5da-035df4233cac" providerId="AD" clId="Web-{02C000A2-15AB-66C7-28BF-7BB149AF2E4F}" dt="2023-11-13T22:44:20.799" v="116"/>
        <pc:sldMkLst>
          <pc:docMk/>
          <pc:sldMk cId="2303304849" sldId="280"/>
        </pc:sldMkLst>
      </pc:sldChg>
    </pc:docChg>
  </pc:docChgLst>
  <pc:docChgLst>
    <pc:chgData name="Christopher Soran" userId="S::csoran@sbctc.edu::7cb0f6d7-a7f2-46f2-9367-9660ffd42908" providerId="AD" clId="Web-{B8ABA867-2ACB-3A5D-E7A6-9D16378C2A16}"/>
    <pc:docChg chg="addSld modSld sldOrd">
      <pc:chgData name="Christopher Soran" userId="S::csoran@sbctc.edu::7cb0f6d7-a7f2-46f2-9367-9660ffd42908" providerId="AD" clId="Web-{B8ABA867-2ACB-3A5D-E7A6-9D16378C2A16}" dt="2025-05-12T21:39:59.089" v="185" actId="20577"/>
      <pc:docMkLst>
        <pc:docMk/>
      </pc:docMkLst>
      <pc:sldChg chg="delSp modSp">
        <pc:chgData name="Christopher Soran" userId="S::csoran@sbctc.edu::7cb0f6d7-a7f2-46f2-9367-9660ffd42908" providerId="AD" clId="Web-{B8ABA867-2ACB-3A5D-E7A6-9D16378C2A16}" dt="2025-05-12T18:23:37.132" v="56" actId="20577"/>
        <pc:sldMkLst>
          <pc:docMk/>
          <pc:sldMk cId="3464806241" sldId="522"/>
        </pc:sldMkLst>
      </pc:sldChg>
      <pc:sldChg chg="modSp new ord">
        <pc:chgData name="Christopher Soran" userId="S::csoran@sbctc.edu::7cb0f6d7-a7f2-46f2-9367-9660ffd42908" providerId="AD" clId="Web-{B8ABA867-2ACB-3A5D-E7A6-9D16378C2A16}" dt="2025-05-12T21:39:59.089" v="185" actId="20577"/>
        <pc:sldMkLst>
          <pc:docMk/>
          <pc:sldMk cId="1251728746" sldId="523"/>
        </pc:sldMkLst>
        <pc:spChg chg="mod">
          <ac:chgData name="Christopher Soran" userId="S::csoran@sbctc.edu::7cb0f6d7-a7f2-46f2-9367-9660ffd42908" providerId="AD" clId="Web-{B8ABA867-2ACB-3A5D-E7A6-9D16378C2A16}" dt="2025-05-12T18:59:42.333" v="81" actId="20577"/>
          <ac:spMkLst>
            <pc:docMk/>
            <pc:sldMk cId="1251728746" sldId="523"/>
            <ac:spMk id="2" creationId="{BCADA857-2C80-B712-77B0-B05AFDA5AE0F}"/>
          </ac:spMkLst>
        </pc:spChg>
        <pc:spChg chg="mod">
          <ac:chgData name="Christopher Soran" userId="S::csoran@sbctc.edu::7cb0f6d7-a7f2-46f2-9367-9660ffd42908" providerId="AD" clId="Web-{B8ABA867-2ACB-3A5D-E7A6-9D16378C2A16}" dt="2025-05-12T21:39:59.089" v="185" actId="20577"/>
          <ac:spMkLst>
            <pc:docMk/>
            <pc:sldMk cId="1251728746" sldId="523"/>
            <ac:spMk id="3" creationId="{54875CD0-11CF-EC4C-D436-E624276B051D}"/>
          </ac:spMkLst>
        </pc:spChg>
      </pc:sldChg>
      <pc:sldChg chg="modSp new">
        <pc:chgData name="Christopher Soran" userId="S::csoran@sbctc.edu::7cb0f6d7-a7f2-46f2-9367-9660ffd42908" providerId="AD" clId="Web-{B8ABA867-2ACB-3A5D-E7A6-9D16378C2A16}" dt="2025-05-12T21:27:33.140" v="184" actId="20577"/>
        <pc:sldMkLst>
          <pc:docMk/>
          <pc:sldMk cId="3381748909" sldId="524"/>
        </pc:sldMkLst>
        <pc:spChg chg="mod">
          <ac:chgData name="Christopher Soran" userId="S::csoran@sbctc.edu::7cb0f6d7-a7f2-46f2-9367-9660ffd42908" providerId="AD" clId="Web-{B8ABA867-2ACB-3A5D-E7A6-9D16378C2A16}" dt="2025-05-12T21:25:58.500" v="99" actId="20577"/>
          <ac:spMkLst>
            <pc:docMk/>
            <pc:sldMk cId="3381748909" sldId="524"/>
            <ac:spMk id="2" creationId="{20F90366-1A95-10EA-8357-1DEBE23D363C}"/>
          </ac:spMkLst>
        </pc:spChg>
        <pc:spChg chg="mod">
          <ac:chgData name="Christopher Soran" userId="S::csoran@sbctc.edu::7cb0f6d7-a7f2-46f2-9367-9660ffd42908" providerId="AD" clId="Web-{B8ABA867-2ACB-3A5D-E7A6-9D16378C2A16}" dt="2025-05-12T21:27:33.140" v="184" actId="20577"/>
          <ac:spMkLst>
            <pc:docMk/>
            <pc:sldMk cId="3381748909" sldId="524"/>
            <ac:spMk id="3" creationId="{7B993563-B855-066C-BFA1-1816CEF1A0D8}"/>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ord">
        <pc:chgData name="Christopher Soran" userId="7cb0f6d7-a7f2-46f2-9367-9660ffd42908" providerId="ADAL" clId="{65C493FA-D9FC-499C-8AC4-120DA36A06C2}" dt="2023-08-04T17:25:54.031" v="394"/>
        <pc:sldMkLst>
          <pc:docMk/>
          <pc:sldMk cId="3215995640" sldId="287"/>
        </pc:sldMkLst>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ldChg>
      <pc:sldChg chg="modSp new mod ord">
        <pc:chgData name="Christopher Soran" userId="7cb0f6d7-a7f2-46f2-9367-9660ffd42908" providerId="ADAL" clId="{65C493FA-D9FC-499C-8AC4-120DA36A06C2}" dt="2023-08-08T17:59:49.953" v="428"/>
        <pc:sldMkLst>
          <pc:docMk/>
          <pc:sldMk cId="365763761" sldId="290"/>
        </pc:sldMkLst>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Padmaja Villalon" userId="S::pvillalon@sbctc.edu::18441a2b-a82c-41cb-bf1b-afcdf1cd6794" providerId="AD" clId="Web-{45C577C8-6AED-43BE-87E7-ABFE26BE91C9}"/>
    <pc:docChg chg="modSld">
      <pc:chgData name="Padmaja Villalon" userId="S::pvillalon@sbctc.edu::18441a2b-a82c-41cb-bf1b-afcdf1cd6794" providerId="AD" clId="Web-{45C577C8-6AED-43BE-87E7-ABFE26BE91C9}" dt="2024-12-03T21:06:28.153" v="1" actId="20577"/>
      <pc:docMkLst>
        <pc:docMk/>
      </pc:docMkLst>
      <pc:sldChg chg="modSp">
        <pc:chgData name="Padmaja Villalon" userId="S::pvillalon@sbctc.edu::18441a2b-a82c-41cb-bf1b-afcdf1cd6794" providerId="AD" clId="Web-{45C577C8-6AED-43BE-87E7-ABFE26BE91C9}" dt="2024-12-03T21:06:28.153" v="1" actId="20577"/>
        <pc:sldMkLst>
          <pc:docMk/>
          <pc:sldMk cId="0" sldId="273"/>
        </pc:sldMkLst>
      </pc:sldChg>
      <pc:sldChg chg="modSp">
        <pc:chgData name="Padmaja Villalon" userId="S::pvillalon@sbctc.edu::18441a2b-a82c-41cb-bf1b-afcdf1cd6794" providerId="AD" clId="Web-{45C577C8-6AED-43BE-87E7-ABFE26BE91C9}" dt="2024-12-03T21:05:56.839" v="0" actId="20577"/>
        <pc:sldMkLst>
          <pc:docMk/>
          <pc:sldMk cId="2575123779" sldId="509"/>
        </pc:sldMkLst>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7-09T16:48:22.961" v="373" actId="6549"/>
        <pc:sldMkLst>
          <pc:docMk/>
          <pc:sldMk cId="0" sldId="273"/>
        </pc:sldMkLst>
      </pc:sldChg>
      <pc:sldChg chg="modSp new mod ord">
        <pc:chgData name="Christopher Soran" userId="7cb0f6d7-a7f2-46f2-9367-9660ffd42908" providerId="ADAL" clId="{C82BACE9-66BB-466E-9677-B5F6A092DF57}" dt="2024-07-09T16:20:11.175" v="342" actId="403"/>
        <pc:sldMkLst>
          <pc:docMk/>
          <pc:sldMk cId="2466628776" sldId="510"/>
        </pc:sldMkLst>
      </pc:sldChg>
      <pc:sldChg chg="modSp new mod">
        <pc:chgData name="Christopher Soran" userId="7cb0f6d7-a7f2-46f2-9367-9660ffd42908" providerId="ADAL" clId="{C82BACE9-66BB-466E-9677-B5F6A092DF57}" dt="2024-07-02T18:28:46.072" v="300" actId="20577"/>
        <pc:sldMkLst>
          <pc:docMk/>
          <pc:sldMk cId="3747221640" sldId="511"/>
        </pc:sldMkLst>
      </pc:sldChg>
      <pc:sldChg chg="modSp new del mod">
        <pc:chgData name="Christopher Soran" userId="7cb0f6d7-a7f2-46f2-9367-9660ffd42908" providerId="ADAL" clId="{C82BACE9-66BB-466E-9677-B5F6A092DF57}" dt="2024-07-03T22:12:09.756" v="331" actId="47"/>
        <pc:sldMkLst>
          <pc:docMk/>
          <pc:sldMk cId="80418602" sldId="512"/>
        </pc:sldMkLst>
      </pc:sldChg>
      <pc:sldChg chg="modSp new mod">
        <pc:chgData name="Christopher Soran" userId="7cb0f6d7-a7f2-46f2-9367-9660ffd42908" providerId="ADAL" clId="{C82BACE9-66BB-466E-9677-B5F6A092DF57}" dt="2024-07-09T16:26:38.176" v="372" actId="20577"/>
        <pc:sldMkLst>
          <pc:docMk/>
          <pc:sldMk cId="761696814" sldId="513"/>
        </pc:sldMkLst>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ldChg>
    </pc:docChg>
  </pc:docChgLst>
  <pc:docChgLst>
    <pc:chgData name="Padmaja Villalon" userId="S::pvillalon@sbctc.edu::18441a2b-a82c-41cb-bf1b-afcdf1cd6794" providerId="AD" clId="Web-{C94983D6-6ED9-60B5-54CF-35A46E84FBD2}"/>
    <pc:docChg chg="modSld">
      <pc:chgData name="Padmaja Villalon" userId="S::pvillalon@sbctc.edu::18441a2b-a82c-41cb-bf1b-afcdf1cd6794" providerId="AD" clId="Web-{C94983D6-6ED9-60B5-54CF-35A46E84FBD2}" dt="2024-12-03T19:01:02.088" v="113" actId="20577"/>
      <pc:docMkLst>
        <pc:docMk/>
      </pc:docMkLst>
      <pc:sldChg chg="modSp">
        <pc:chgData name="Padmaja Villalon" userId="S::pvillalon@sbctc.edu::18441a2b-a82c-41cb-bf1b-afcdf1cd6794" providerId="AD" clId="Web-{C94983D6-6ED9-60B5-54CF-35A46E84FBD2}" dt="2024-12-03T19:01:02.088" v="113" actId="20577"/>
        <pc:sldMkLst>
          <pc:docMk/>
          <pc:sldMk cId="0" sldId="271"/>
        </pc:sldMkLst>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ldChg>
      <pc:sldChg chg="modSp mod">
        <pc:chgData name="Christopher Soran" userId="7cb0f6d7-a7f2-46f2-9367-9660ffd42908" providerId="ADAL" clId="{6976B9C4-637E-47FE-9C5C-53B6DCC1ED33}" dt="2024-05-07T18:39:16.098" v="459" actId="20577"/>
        <pc:sldMkLst>
          <pc:docMk/>
          <pc:sldMk cId="0" sldId="257"/>
        </pc:sldMkLst>
      </pc:sldChg>
      <pc:sldChg chg="modSp mod">
        <pc:chgData name="Christopher Soran" userId="7cb0f6d7-a7f2-46f2-9367-9660ffd42908" providerId="ADAL" clId="{6976B9C4-637E-47FE-9C5C-53B6DCC1ED33}" dt="2024-05-13T16:30:58.115" v="738" actId="20577"/>
        <pc:sldMkLst>
          <pc:docMk/>
          <pc:sldMk cId="0" sldId="268"/>
        </pc:sldMkLst>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ldChg>
      <pc:sldChg chg="modSp mod">
        <pc:chgData name="Christopher Soran" userId="7cb0f6d7-a7f2-46f2-9367-9660ffd42908" providerId="ADAL" clId="{6976B9C4-637E-47FE-9C5C-53B6DCC1ED33}" dt="2024-05-07T18:39:04.977" v="437" actId="20577"/>
        <pc:sldMkLst>
          <pc:docMk/>
          <pc:sldMk cId="2367688744" sldId="513"/>
        </pc:sldMkLst>
      </pc:sldChg>
      <pc:sldChg chg="modSp new mod">
        <pc:chgData name="Christopher Soran" userId="7cb0f6d7-a7f2-46f2-9367-9660ffd42908" providerId="ADAL" clId="{6976B9C4-637E-47FE-9C5C-53B6DCC1ED33}" dt="2024-05-07T18:46:06.293" v="689" actId="20577"/>
        <pc:sldMkLst>
          <pc:docMk/>
          <pc:sldMk cId="723353277" sldId="514"/>
        </pc:sldMkLst>
      </pc:sldChg>
    </pc:docChg>
  </pc:docChgLst>
  <pc:docChgLst>
    <pc:chgData name="Christopher Soran" userId="7cb0f6d7-a7f2-46f2-9367-9660ffd42908" providerId="ADAL" clId="{BD7DCBA4-2B9D-48C2-8610-BE5B7A44A803}"/>
    <pc:docChg chg="undo custSel addSld delSld modSld sldOrd">
      <pc:chgData name="Christopher Soran" userId="7cb0f6d7-a7f2-46f2-9367-9660ffd42908" providerId="ADAL" clId="{BD7DCBA4-2B9D-48C2-8610-BE5B7A44A803}" dt="2025-06-09T23:14:08.206" v="3555" actId="1076"/>
      <pc:docMkLst>
        <pc:docMk/>
      </pc:docMkLst>
      <pc:sldChg chg="modSp mod">
        <pc:chgData name="Christopher Soran" userId="7cb0f6d7-a7f2-46f2-9367-9660ffd42908" providerId="ADAL" clId="{BD7DCBA4-2B9D-48C2-8610-BE5B7A44A803}" dt="2025-06-02T20:45:29.112" v="6" actId="20577"/>
        <pc:sldMkLst>
          <pc:docMk/>
          <pc:sldMk cId="0" sldId="256"/>
        </pc:sldMkLst>
        <pc:spChg chg="mod">
          <ac:chgData name="Christopher Soran" userId="7cb0f6d7-a7f2-46f2-9367-9660ffd42908" providerId="ADAL" clId="{BD7DCBA4-2B9D-48C2-8610-BE5B7A44A803}" dt="2025-06-02T20:45:29.112" v="6" actId="20577"/>
          <ac:spMkLst>
            <pc:docMk/>
            <pc:sldMk cId="0" sldId="256"/>
            <ac:spMk id="109" creationId="{00000000-0000-0000-0000-000000000000}"/>
          </ac:spMkLst>
        </pc:spChg>
      </pc:sldChg>
      <pc:sldChg chg="modSp mod">
        <pc:chgData name="Christopher Soran" userId="7cb0f6d7-a7f2-46f2-9367-9660ffd42908" providerId="ADAL" clId="{BD7DCBA4-2B9D-48C2-8610-BE5B7A44A803}" dt="2025-06-09T20:25:54.904" v="886" actId="20577"/>
        <pc:sldMkLst>
          <pc:docMk/>
          <pc:sldMk cId="0" sldId="257"/>
        </pc:sldMkLst>
        <pc:spChg chg="mod">
          <ac:chgData name="Christopher Soran" userId="7cb0f6d7-a7f2-46f2-9367-9660ffd42908" providerId="ADAL" clId="{BD7DCBA4-2B9D-48C2-8610-BE5B7A44A803}" dt="2025-06-09T20:25:54.904" v="886" actId="20577"/>
          <ac:spMkLst>
            <pc:docMk/>
            <pc:sldMk cId="0" sldId="257"/>
            <ac:spMk id="116" creationId="{00000000-0000-0000-0000-000000000000}"/>
          </ac:spMkLst>
        </pc:spChg>
      </pc:sldChg>
      <pc:sldChg chg="modSp mod">
        <pc:chgData name="Christopher Soran" userId="7cb0f6d7-a7f2-46f2-9367-9660ffd42908" providerId="ADAL" clId="{BD7DCBA4-2B9D-48C2-8610-BE5B7A44A803}" dt="2025-06-02T20:45:47.746" v="15" actId="20577"/>
        <pc:sldMkLst>
          <pc:docMk/>
          <pc:sldMk cId="0" sldId="268"/>
        </pc:sldMkLst>
        <pc:spChg chg="mod">
          <ac:chgData name="Christopher Soran" userId="7cb0f6d7-a7f2-46f2-9367-9660ffd42908" providerId="ADAL" clId="{BD7DCBA4-2B9D-48C2-8610-BE5B7A44A803}" dt="2025-06-02T20:45:47.746" v="15" actId="20577"/>
          <ac:spMkLst>
            <pc:docMk/>
            <pc:sldMk cId="0" sldId="268"/>
            <ac:spMk id="201" creationId="{00000000-0000-0000-0000-000000000000}"/>
          </ac:spMkLst>
        </pc:spChg>
      </pc:sldChg>
      <pc:sldChg chg="modSp mod">
        <pc:chgData name="Christopher Soran" userId="7cb0f6d7-a7f2-46f2-9367-9660ffd42908" providerId="ADAL" clId="{BD7DCBA4-2B9D-48C2-8610-BE5B7A44A803}" dt="2025-06-09T20:23:05.691" v="796" actId="20577"/>
        <pc:sldMkLst>
          <pc:docMk/>
          <pc:sldMk cId="0" sldId="270"/>
        </pc:sldMkLst>
        <pc:spChg chg="mod">
          <ac:chgData name="Christopher Soran" userId="7cb0f6d7-a7f2-46f2-9367-9660ffd42908" providerId="ADAL" clId="{BD7DCBA4-2B9D-48C2-8610-BE5B7A44A803}" dt="2025-06-09T20:23:05.691" v="796" actId="20577"/>
          <ac:spMkLst>
            <pc:docMk/>
            <pc:sldMk cId="0" sldId="270"/>
            <ac:spMk id="216" creationId="{00000000-0000-0000-0000-000000000000}"/>
          </ac:spMkLst>
        </pc:spChg>
      </pc:sldChg>
      <pc:sldChg chg="modSp mod">
        <pc:chgData name="Christopher Soran" userId="7cb0f6d7-a7f2-46f2-9367-9660ffd42908" providerId="ADAL" clId="{BD7DCBA4-2B9D-48C2-8610-BE5B7A44A803}" dt="2025-06-09T20:24:30.990" v="865" actId="20577"/>
        <pc:sldMkLst>
          <pc:docMk/>
          <pc:sldMk cId="0" sldId="271"/>
        </pc:sldMkLst>
        <pc:spChg chg="mod">
          <ac:chgData name="Christopher Soran" userId="7cb0f6d7-a7f2-46f2-9367-9660ffd42908" providerId="ADAL" clId="{BD7DCBA4-2B9D-48C2-8610-BE5B7A44A803}" dt="2025-06-09T20:24:30.990" v="865" actId="20577"/>
          <ac:spMkLst>
            <pc:docMk/>
            <pc:sldMk cId="0" sldId="271"/>
            <ac:spMk id="223" creationId="{00000000-0000-0000-0000-000000000000}"/>
          </ac:spMkLst>
        </pc:spChg>
      </pc:sldChg>
      <pc:sldChg chg="del">
        <pc:chgData name="Christopher Soran" userId="7cb0f6d7-a7f2-46f2-9367-9660ffd42908" providerId="ADAL" clId="{BD7DCBA4-2B9D-48C2-8610-BE5B7A44A803}" dt="2025-06-02T20:45:59.151" v="17" actId="47"/>
        <pc:sldMkLst>
          <pc:docMk/>
          <pc:sldMk cId="3464806241" sldId="522"/>
        </pc:sldMkLst>
      </pc:sldChg>
      <pc:sldChg chg="modSp mod">
        <pc:chgData name="Christopher Soran" userId="7cb0f6d7-a7f2-46f2-9367-9660ffd42908" providerId="ADAL" clId="{BD7DCBA4-2B9D-48C2-8610-BE5B7A44A803}" dt="2025-06-09T21:02:42.110" v="3407" actId="20577"/>
        <pc:sldMkLst>
          <pc:docMk/>
          <pc:sldMk cId="1251728746" sldId="523"/>
        </pc:sldMkLst>
        <pc:spChg chg="mod">
          <ac:chgData name="Christopher Soran" userId="7cb0f6d7-a7f2-46f2-9367-9660ffd42908" providerId="ADAL" clId="{BD7DCBA4-2B9D-48C2-8610-BE5B7A44A803}" dt="2025-06-02T20:46:40.571" v="55" actId="20577"/>
          <ac:spMkLst>
            <pc:docMk/>
            <pc:sldMk cId="1251728746" sldId="523"/>
            <ac:spMk id="2" creationId="{BCADA857-2C80-B712-77B0-B05AFDA5AE0F}"/>
          </ac:spMkLst>
        </pc:spChg>
        <pc:spChg chg="mod">
          <ac:chgData name="Christopher Soran" userId="7cb0f6d7-a7f2-46f2-9367-9660ffd42908" providerId="ADAL" clId="{BD7DCBA4-2B9D-48C2-8610-BE5B7A44A803}" dt="2025-06-09T21:02:42.110" v="3407" actId="20577"/>
          <ac:spMkLst>
            <pc:docMk/>
            <pc:sldMk cId="1251728746" sldId="523"/>
            <ac:spMk id="3" creationId="{54875CD0-11CF-EC4C-D436-E624276B051D}"/>
          </ac:spMkLst>
        </pc:spChg>
      </pc:sldChg>
      <pc:sldChg chg="modSp mod">
        <pc:chgData name="Christopher Soran" userId="7cb0f6d7-a7f2-46f2-9367-9660ffd42908" providerId="ADAL" clId="{BD7DCBA4-2B9D-48C2-8610-BE5B7A44A803}" dt="2025-06-02T20:47:20.731" v="147" actId="20577"/>
        <pc:sldMkLst>
          <pc:docMk/>
          <pc:sldMk cId="3381748909" sldId="524"/>
        </pc:sldMkLst>
        <pc:spChg chg="mod">
          <ac:chgData name="Christopher Soran" userId="7cb0f6d7-a7f2-46f2-9367-9660ffd42908" providerId="ADAL" clId="{BD7DCBA4-2B9D-48C2-8610-BE5B7A44A803}" dt="2025-06-02T20:47:20.731" v="147" actId="20577"/>
          <ac:spMkLst>
            <pc:docMk/>
            <pc:sldMk cId="3381748909" sldId="524"/>
            <ac:spMk id="3" creationId="{7B993563-B855-066C-BFA1-1816CEF1A0D8}"/>
          </ac:spMkLst>
        </pc:spChg>
      </pc:sldChg>
      <pc:sldChg chg="addSp delSp modSp new mod">
        <pc:chgData name="Christopher Soran" userId="7cb0f6d7-a7f2-46f2-9367-9660ffd42908" providerId="ADAL" clId="{BD7DCBA4-2B9D-48C2-8610-BE5B7A44A803}" dt="2025-06-09T23:14:08.206" v="3555" actId="1076"/>
        <pc:sldMkLst>
          <pc:docMk/>
          <pc:sldMk cId="2933798219" sldId="525"/>
        </pc:sldMkLst>
      </pc:sldChg>
      <pc:sldChg chg="addSp delSp modSp new mod">
        <pc:chgData name="Christopher Soran" userId="7cb0f6d7-a7f2-46f2-9367-9660ffd42908" providerId="ADAL" clId="{BD7DCBA4-2B9D-48C2-8610-BE5B7A44A803}" dt="2025-06-09T20:58:45.619" v="2559" actId="962"/>
        <pc:sldMkLst>
          <pc:docMk/>
          <pc:sldMk cId="3537532830" sldId="526"/>
        </pc:sldMkLst>
      </pc:sldChg>
      <pc:sldChg chg="addSp delSp modSp new mod">
        <pc:chgData name="Christopher Soran" userId="7cb0f6d7-a7f2-46f2-9367-9660ffd42908" providerId="ADAL" clId="{BD7DCBA4-2B9D-48C2-8610-BE5B7A44A803}" dt="2025-06-09T20:58:57.719" v="2591" actId="962"/>
        <pc:sldMkLst>
          <pc:docMk/>
          <pc:sldMk cId="974895714" sldId="527"/>
        </pc:sldMkLst>
        <pc:spChg chg="mod">
          <ac:chgData name="Christopher Soran" userId="7cb0f6d7-a7f2-46f2-9367-9660ffd42908" providerId="ADAL" clId="{BD7DCBA4-2B9D-48C2-8610-BE5B7A44A803}" dt="2025-06-06T22:29:38.334" v="206" actId="20577"/>
          <ac:spMkLst>
            <pc:docMk/>
            <pc:sldMk cId="974895714" sldId="527"/>
            <ac:spMk id="2" creationId="{298F30FE-937F-A8C5-6036-6CB44FA233B6}"/>
          </ac:spMkLst>
        </pc:spChg>
        <pc:picChg chg="add mod">
          <ac:chgData name="Christopher Soran" userId="7cb0f6d7-a7f2-46f2-9367-9660ffd42908" providerId="ADAL" clId="{BD7DCBA4-2B9D-48C2-8610-BE5B7A44A803}" dt="2025-06-09T20:58:57.719" v="2591" actId="962"/>
          <ac:picMkLst>
            <pc:docMk/>
            <pc:sldMk cId="974895714" sldId="527"/>
            <ac:picMk id="6" creationId="{297DD4B1-53A5-2342-669F-AEED987C38B3}"/>
          </ac:picMkLst>
        </pc:picChg>
      </pc:sldChg>
      <pc:sldChg chg="addSp delSp modSp new mod">
        <pc:chgData name="Christopher Soran" userId="7cb0f6d7-a7f2-46f2-9367-9660ffd42908" providerId="ADAL" clId="{BD7DCBA4-2B9D-48C2-8610-BE5B7A44A803}" dt="2025-06-09T20:59:12.041" v="2619" actId="962"/>
        <pc:sldMkLst>
          <pc:docMk/>
          <pc:sldMk cId="3360345220" sldId="528"/>
        </pc:sldMkLst>
      </pc:sldChg>
      <pc:sldChg chg="addSp delSp modSp new mod">
        <pc:chgData name="Christopher Soran" userId="7cb0f6d7-a7f2-46f2-9367-9660ffd42908" providerId="ADAL" clId="{BD7DCBA4-2B9D-48C2-8610-BE5B7A44A803}" dt="2025-06-09T20:59:22.995" v="2645" actId="962"/>
        <pc:sldMkLst>
          <pc:docMk/>
          <pc:sldMk cId="1431789086" sldId="529"/>
        </pc:sldMkLst>
      </pc:sldChg>
      <pc:sldChg chg="addSp delSp modSp new del mod ord">
        <pc:chgData name="Christopher Soran" userId="7cb0f6d7-a7f2-46f2-9367-9660ffd42908" providerId="ADAL" clId="{BD7DCBA4-2B9D-48C2-8610-BE5B7A44A803}" dt="2025-06-09T20:19:14.789" v="684" actId="2696"/>
        <pc:sldMkLst>
          <pc:docMk/>
          <pc:sldMk cId="1804709177" sldId="530"/>
        </pc:sldMkLst>
      </pc:sldChg>
      <pc:sldChg chg="modSp new mod">
        <pc:chgData name="Christopher Soran" userId="7cb0f6d7-a7f2-46f2-9367-9660ffd42908" providerId="ADAL" clId="{BD7DCBA4-2B9D-48C2-8610-BE5B7A44A803}" dt="2025-06-09T20:21:46.687" v="763" actId="20577"/>
        <pc:sldMkLst>
          <pc:docMk/>
          <pc:sldMk cId="3396912164" sldId="531"/>
        </pc:sldMkLst>
      </pc:sldChg>
      <pc:sldChg chg="addSp delSp modSp new mod">
        <pc:chgData name="Christopher Soran" userId="7cb0f6d7-a7f2-46f2-9367-9660ffd42908" providerId="ADAL" clId="{BD7DCBA4-2B9D-48C2-8610-BE5B7A44A803}" dt="2025-06-09T21:15:07.874" v="3425" actId="20577"/>
        <pc:sldMkLst>
          <pc:docMk/>
          <pc:sldMk cId="1362670527" sldId="532"/>
        </pc:sldMkLst>
      </pc:sldChg>
      <pc:sldChg chg="addSp modSp new mod">
        <pc:chgData name="Christopher Soran" userId="7cb0f6d7-a7f2-46f2-9367-9660ffd42908" providerId="ADAL" clId="{BD7DCBA4-2B9D-48C2-8610-BE5B7A44A803}" dt="2025-06-09T20:58:34.529" v="2533" actId="962"/>
        <pc:sldMkLst>
          <pc:docMk/>
          <pc:sldMk cId="1184587695" sldId="533"/>
        </pc:sldMkLst>
      </pc:sldChg>
      <pc:sldChg chg="addSp modSp new mod">
        <pc:chgData name="Christopher Soran" userId="7cb0f6d7-a7f2-46f2-9367-9660ffd42908" providerId="ADAL" clId="{BD7DCBA4-2B9D-48C2-8610-BE5B7A44A803}" dt="2025-06-09T20:56:17.778" v="1741" actId="962"/>
        <pc:sldMkLst>
          <pc:docMk/>
          <pc:sldMk cId="642245103" sldId="534"/>
        </pc:sldMkLst>
      </pc:sldChg>
      <pc:sldChg chg="addSp modSp new mod">
        <pc:chgData name="Christopher Soran" userId="7cb0f6d7-a7f2-46f2-9367-9660ffd42908" providerId="ADAL" clId="{BD7DCBA4-2B9D-48C2-8610-BE5B7A44A803}" dt="2025-06-09T20:26:39.554" v="900" actId="1076"/>
        <pc:sldMkLst>
          <pc:docMk/>
          <pc:sldMk cId="853475533" sldId="535"/>
        </pc:sldMkLst>
        <pc:spChg chg="mod">
          <ac:chgData name="Christopher Soran" userId="7cb0f6d7-a7f2-46f2-9367-9660ffd42908" providerId="ADAL" clId="{BD7DCBA4-2B9D-48C2-8610-BE5B7A44A803}" dt="2025-06-09T20:26:11.254" v="888"/>
          <ac:spMkLst>
            <pc:docMk/>
            <pc:sldMk cId="853475533" sldId="535"/>
            <ac:spMk id="2" creationId="{6B5065AC-3F00-22E5-EE31-A4EE297C83DF}"/>
          </ac:spMkLst>
        </pc:spChg>
        <pc:spChg chg="mod">
          <ac:chgData name="Christopher Soran" userId="7cb0f6d7-a7f2-46f2-9367-9660ffd42908" providerId="ADAL" clId="{BD7DCBA4-2B9D-48C2-8610-BE5B7A44A803}" dt="2025-06-09T20:26:39.554" v="900" actId="1076"/>
          <ac:spMkLst>
            <pc:docMk/>
            <pc:sldMk cId="853475533" sldId="535"/>
            <ac:spMk id="3" creationId="{9D2D99B1-95C5-BE0A-73FF-C34298D99166}"/>
          </ac:spMkLst>
        </pc:spChg>
      </pc:sldChg>
      <pc:sldChg chg="addSp modSp new mod">
        <pc:chgData name="Christopher Soran" userId="7cb0f6d7-a7f2-46f2-9367-9660ffd42908" providerId="ADAL" clId="{BD7DCBA4-2B9D-48C2-8610-BE5B7A44A803}" dt="2025-06-09T21:00:46.099" v="3101" actId="962"/>
        <pc:sldMkLst>
          <pc:docMk/>
          <pc:sldMk cId="2093180648" sldId="536"/>
        </pc:sldMkLst>
      </pc:sldChg>
      <pc:sldChg chg="addSp modSp new mod">
        <pc:chgData name="Christopher Soran" userId="7cb0f6d7-a7f2-46f2-9367-9660ffd42908" providerId="ADAL" clId="{BD7DCBA4-2B9D-48C2-8610-BE5B7A44A803}" dt="2025-06-09T21:01:29.370" v="3405" actId="962"/>
        <pc:sldMkLst>
          <pc:docMk/>
          <pc:sldMk cId="4156715490" sldId="537"/>
        </pc:sldMkLst>
        <pc:spChg chg="mod">
          <ac:chgData name="Christopher Soran" userId="7cb0f6d7-a7f2-46f2-9367-9660ffd42908" providerId="ADAL" clId="{BD7DCBA4-2B9D-48C2-8610-BE5B7A44A803}" dt="2025-06-09T20:49:01.645" v="957" actId="20577"/>
          <ac:spMkLst>
            <pc:docMk/>
            <pc:sldMk cId="4156715490" sldId="537"/>
            <ac:spMk id="2" creationId="{D14D1DC4-B4BE-CBD9-F589-54A268987B62}"/>
          </ac:spMkLst>
        </pc:spChg>
        <pc:picChg chg="add mod">
          <ac:chgData name="Christopher Soran" userId="7cb0f6d7-a7f2-46f2-9367-9660ffd42908" providerId="ADAL" clId="{BD7DCBA4-2B9D-48C2-8610-BE5B7A44A803}" dt="2025-06-09T21:01:29.370" v="3405" actId="962"/>
          <ac:picMkLst>
            <pc:docMk/>
            <pc:sldMk cId="4156715490" sldId="537"/>
            <ac:picMk id="6" creationId="{F0D716A7-672C-6A11-0D67-86A678C83737}"/>
          </ac:picMkLst>
        </pc:picChg>
      </pc:sldChg>
      <pc:sldChg chg="addSp modSp new mod">
        <pc:chgData name="Christopher Soran" userId="7cb0f6d7-a7f2-46f2-9367-9660ffd42908" providerId="ADAL" clId="{BD7DCBA4-2B9D-48C2-8610-BE5B7A44A803}" dt="2025-06-09T20:51:00.236" v="1075" actId="20577"/>
        <pc:sldMkLst>
          <pc:docMk/>
          <pc:sldMk cId="4083949561" sldId="538"/>
        </pc:sldMkLst>
        <pc:spChg chg="mod">
          <ac:chgData name="Christopher Soran" userId="7cb0f6d7-a7f2-46f2-9367-9660ffd42908" providerId="ADAL" clId="{BD7DCBA4-2B9D-48C2-8610-BE5B7A44A803}" dt="2025-06-09T20:51:00.236" v="1075" actId="20577"/>
          <ac:spMkLst>
            <pc:docMk/>
            <pc:sldMk cId="4083949561" sldId="538"/>
            <ac:spMk id="2" creationId="{ED93DAB9-F2FE-7C7C-BA1B-6D84E55F12A9}"/>
          </ac:spMkLst>
        </pc:spChg>
        <pc:picChg chg="add mod">
          <ac:chgData name="Christopher Soran" userId="7cb0f6d7-a7f2-46f2-9367-9660ffd42908" providerId="ADAL" clId="{BD7DCBA4-2B9D-48C2-8610-BE5B7A44A803}" dt="2025-06-09T20:50:16.185" v="994" actId="14100"/>
          <ac:picMkLst>
            <pc:docMk/>
            <pc:sldMk cId="4083949561" sldId="538"/>
            <ac:picMk id="5" creationId="{AAB3DE77-3CE3-8A9C-A0D1-40A75172D391}"/>
          </ac:picMkLst>
        </pc:picChg>
      </pc:sldChg>
      <pc:sldChg chg="addSp delSp modSp new mod">
        <pc:chgData name="Christopher Soran" userId="7cb0f6d7-a7f2-46f2-9367-9660ffd42908" providerId="ADAL" clId="{BD7DCBA4-2B9D-48C2-8610-BE5B7A44A803}" dt="2025-06-09T21:14:18.483" v="3412" actId="20577"/>
        <pc:sldMkLst>
          <pc:docMk/>
          <pc:sldMk cId="884206874" sldId="539"/>
        </pc:sldMkLst>
      </pc:sldChg>
      <pc:sldChg chg="modSp new mod">
        <pc:chgData name="Christopher Soran" userId="7cb0f6d7-a7f2-46f2-9367-9660ffd42908" providerId="ADAL" clId="{BD7DCBA4-2B9D-48C2-8610-BE5B7A44A803}" dt="2025-06-09T21:19:54.290" v="3554" actId="20577"/>
        <pc:sldMkLst>
          <pc:docMk/>
          <pc:sldMk cId="1175719471" sldId="540"/>
        </pc:sldMkLst>
        <pc:spChg chg="mod">
          <ac:chgData name="Christopher Soran" userId="7cb0f6d7-a7f2-46f2-9367-9660ffd42908" providerId="ADAL" clId="{BD7DCBA4-2B9D-48C2-8610-BE5B7A44A803}" dt="2025-06-09T21:19:33.560" v="3463" actId="20577"/>
          <ac:spMkLst>
            <pc:docMk/>
            <pc:sldMk cId="1175719471" sldId="540"/>
            <ac:spMk id="2" creationId="{DDC75A1A-E4D1-1DEC-C289-D2C21C9D33DB}"/>
          </ac:spMkLst>
        </pc:spChg>
        <pc:spChg chg="mod">
          <ac:chgData name="Christopher Soran" userId="7cb0f6d7-a7f2-46f2-9367-9660ffd42908" providerId="ADAL" clId="{BD7DCBA4-2B9D-48C2-8610-BE5B7A44A803}" dt="2025-06-09T21:19:54.290" v="3554" actId="20577"/>
          <ac:spMkLst>
            <pc:docMk/>
            <pc:sldMk cId="1175719471" sldId="540"/>
            <ac:spMk id="3" creationId="{4DE08E4C-9B41-28AB-B89C-26B99DFD1A6B}"/>
          </ac:spMkLst>
        </pc:spChg>
      </pc:sldChg>
    </pc:docChg>
  </pc:docChgLst>
  <pc:docChgLst>
    <pc:chgData name="Christopher Soran" userId="S::csoran@sbctc.edu::7cb0f6d7-a7f2-46f2-9367-9660ffd42908" providerId="AD" clId="Web-{8EF4F4E1-9052-B535-6B81-1AA70BC93BBB}"/>
    <pc:docChg chg="modSld">
      <pc:chgData name="Christopher Soran" userId="S::csoran@sbctc.edu::7cb0f6d7-a7f2-46f2-9367-9660ffd42908" providerId="AD" clId="Web-{8EF4F4E1-9052-B535-6B81-1AA70BC93BBB}" dt="2025-01-09T21:52:10.789" v="32" actId="20577"/>
      <pc:docMkLst>
        <pc:docMk/>
      </pc:docMkLst>
      <pc:sldChg chg="modSp">
        <pc:chgData name="Christopher Soran" userId="S::csoran@sbctc.edu::7cb0f6d7-a7f2-46f2-9367-9660ffd42908" providerId="AD" clId="Web-{8EF4F4E1-9052-B535-6B81-1AA70BC93BBB}" dt="2025-01-09T21:52:10.789" v="32" actId="20577"/>
        <pc:sldMkLst>
          <pc:docMk/>
          <pc:sldMk cId="3507846021" sldId="519"/>
        </pc:sldMkLst>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11:49.832" v="34" actId="20577"/>
        <pc:sldMkLst>
          <pc:docMk/>
          <pc:sldMk cId="0" sldId="272"/>
        </pc:sldMkLst>
      </pc:sldChg>
      <pc:sldChg chg="modSp">
        <pc:chgData name="Christopher Soran" userId="S::csoran@sbctc.edu::7cb0f6d7-a7f2-46f2-9367-9660ffd42908" providerId="AD" clId="Web-{0C4F0851-D9AA-5E56-B745-39CDBB82A93F}" dt="2023-06-28T23:32:13.922" v="68" actId="20577"/>
        <pc:sldMkLst>
          <pc:docMk/>
          <pc:sldMk cId="0" sldId="273"/>
        </pc:sldMkLst>
      </pc:sldChg>
    </pc:docChg>
  </pc:docChgLst>
  <pc:docChgLst>
    <pc:chgData name="Christopher Soran" userId="7cb0f6d7-a7f2-46f2-9367-9660ffd42908" providerId="ADAL" clId="{A3EED86E-3F29-454A-B40F-D1D87B689056}"/>
    <pc:docChg chg="modSld">
      <pc:chgData name="Christopher Soran" userId="7cb0f6d7-a7f2-46f2-9367-9660ffd42908" providerId="ADAL" clId="{A3EED86E-3F29-454A-B40F-D1D87B689056}" dt="2025-05-13T16:42:54.851" v="49" actId="20577"/>
      <pc:docMkLst>
        <pc:docMk/>
      </pc:docMkLst>
      <pc:sldChg chg="modSp mod">
        <pc:chgData name="Christopher Soran" userId="7cb0f6d7-a7f2-46f2-9367-9660ffd42908" providerId="ADAL" clId="{A3EED86E-3F29-454A-B40F-D1D87B689056}" dt="2025-05-01T18:01:53.559" v="5" actId="20577"/>
        <pc:sldMkLst>
          <pc:docMk/>
          <pc:sldMk cId="0" sldId="256"/>
        </pc:sldMkLst>
        <pc:spChg chg="mod">
          <ac:chgData name="Christopher Soran" userId="7cb0f6d7-a7f2-46f2-9367-9660ffd42908" providerId="ADAL" clId="{A3EED86E-3F29-454A-B40F-D1D87B689056}" dt="2025-05-01T18:01:53.559" v="5" actId="20577"/>
          <ac:spMkLst>
            <pc:docMk/>
            <pc:sldMk cId="0" sldId="256"/>
            <ac:spMk id="109" creationId="{00000000-0000-0000-0000-000000000000}"/>
          </ac:spMkLst>
        </pc:spChg>
      </pc:sldChg>
      <pc:sldChg chg="modNotesTx">
        <pc:chgData name="Christopher Soran" userId="7cb0f6d7-a7f2-46f2-9367-9660ffd42908" providerId="ADAL" clId="{A3EED86E-3F29-454A-B40F-D1D87B689056}" dt="2025-05-13T16:42:54.851" v="49" actId="20577"/>
        <pc:sldMkLst>
          <pc:docMk/>
          <pc:sldMk cId="3464806241" sldId="522"/>
        </pc:sldMkLst>
      </pc:sldChg>
      <pc:sldChg chg="modSp mod">
        <pc:chgData name="Christopher Soran" userId="7cb0f6d7-a7f2-46f2-9367-9660ffd42908" providerId="ADAL" clId="{A3EED86E-3F29-454A-B40F-D1D87B689056}" dt="2025-05-13T16:16:29.552" v="48" actId="20577"/>
        <pc:sldMkLst>
          <pc:docMk/>
          <pc:sldMk cId="3381748909" sldId="524"/>
        </pc:sldMkLst>
        <pc:spChg chg="mod">
          <ac:chgData name="Christopher Soran" userId="7cb0f6d7-a7f2-46f2-9367-9660ffd42908" providerId="ADAL" clId="{A3EED86E-3F29-454A-B40F-D1D87B689056}" dt="2025-05-13T16:16:29.552" v="48" actId="20577"/>
          <ac:spMkLst>
            <pc:docMk/>
            <pc:sldMk cId="3381748909" sldId="524"/>
            <ac:spMk id="3" creationId="{7B993563-B855-066C-BFA1-1816CEF1A0D8}"/>
          </ac:spMkLst>
        </pc:spChg>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ldChg>
      <pc:sldChg chg="modSp mod">
        <pc:chgData name="Christopher Soran" userId="7cb0f6d7-a7f2-46f2-9367-9660ffd42908" providerId="ADAL" clId="{F22BDDF2-D9D4-49A0-8D55-5CEE6A33AAD0}" dt="2023-11-14T16:58:46.979" v="99" actId="20577"/>
        <pc:sldMkLst>
          <pc:docMk/>
          <pc:sldMk cId="0" sldId="257"/>
        </pc:sldMkLst>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ldChg>
      <pc:sldChg chg="modSp mod">
        <pc:chgData name="Christopher Soran" userId="7cb0f6d7-a7f2-46f2-9367-9660ffd42908" providerId="ADAL" clId="{F22BDDF2-D9D4-49A0-8D55-5CEE6A33AAD0}" dt="2023-11-14T17:21:43.111" v="477" actId="20577"/>
        <pc:sldMkLst>
          <pc:docMk/>
          <pc:sldMk cId="0" sldId="270"/>
        </pc:sldMkLst>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ldChg>
      <pc:sldChg chg="modSp mod">
        <pc:chgData name="Christopher Soran" userId="7cb0f6d7-a7f2-46f2-9367-9660ffd42908" providerId="ADAL" clId="{F22BDDF2-D9D4-49A0-8D55-5CEE6A33AAD0}" dt="2023-11-14T16:50:46.386" v="55" actId="14100"/>
        <pc:sldMkLst>
          <pc:docMk/>
          <pc:sldMk cId="310355894" sldId="279"/>
        </pc:sldMkLst>
      </pc:sldChg>
      <pc:sldChg chg="modSp add mod">
        <pc:chgData name="Christopher Soran" userId="7cb0f6d7-a7f2-46f2-9367-9660ffd42908" providerId="ADAL" clId="{F22BDDF2-D9D4-49A0-8D55-5CEE6A33AAD0}" dt="2023-11-14T16:57:22.935" v="68" actId="20577"/>
        <pc:sldMkLst>
          <pc:docMk/>
          <pc:sldMk cId="580767217" sldId="281"/>
        </pc:sldMkLst>
      </pc:sldChg>
      <pc:sldChg chg="modSp mod">
        <pc:chgData name="Christopher Soran" userId="7cb0f6d7-a7f2-46f2-9367-9660ffd42908" providerId="ADAL" clId="{F22BDDF2-D9D4-49A0-8D55-5CEE6A33AAD0}" dt="2023-11-14T17:05:36.334" v="236" actId="1076"/>
        <pc:sldMkLst>
          <pc:docMk/>
          <pc:sldMk cId="3012082164" sldId="284"/>
        </pc:sldMkLst>
      </pc:sldChg>
      <pc:sldChg chg="modSp mod">
        <pc:chgData name="Christopher Soran" userId="7cb0f6d7-a7f2-46f2-9367-9660ffd42908" providerId="ADAL" clId="{F22BDDF2-D9D4-49A0-8D55-5CEE6A33AAD0}" dt="2023-11-14T17:05:44.705" v="237" actId="1076"/>
        <pc:sldMkLst>
          <pc:docMk/>
          <pc:sldMk cId="3704019750" sldId="285"/>
        </pc:sldMkLst>
      </pc:sldChg>
      <pc:sldChg chg="modSp mod">
        <pc:chgData name="Christopher Soran" userId="7cb0f6d7-a7f2-46f2-9367-9660ffd42908" providerId="ADAL" clId="{F22BDDF2-D9D4-49A0-8D55-5CEE6A33AAD0}" dt="2023-11-14T17:24:23.348" v="484" actId="20577"/>
        <pc:sldMkLst>
          <pc:docMk/>
          <pc:sldMk cId="2665182785" sldId="286"/>
        </pc:sldMkLst>
      </pc:sldChg>
      <pc:sldChg chg="modSp new mod">
        <pc:chgData name="Christopher Soran" userId="7cb0f6d7-a7f2-46f2-9367-9660ffd42908" providerId="ADAL" clId="{F22BDDF2-D9D4-49A0-8D55-5CEE6A33AAD0}" dt="2023-11-14T17:18:49.069" v="375" actId="20577"/>
        <pc:sldMkLst>
          <pc:docMk/>
          <pc:sldMk cId="2860410738" sldId="287"/>
        </pc:sldMkLst>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10T18:06:16.566" v="432" actId="20577"/>
        <pc:sldMkLst>
          <pc:docMk/>
          <pc:sldMk cId="0" sldId="270"/>
        </pc:sldMkLst>
      </pc:sldChg>
      <pc:sldChg chg="modSp mod">
        <pc:chgData name="Christopher Soran" userId="7cb0f6d7-a7f2-46f2-9367-9660ffd42908" providerId="ADAL" clId="{CEFC1925-A6B5-4887-90B6-5BA580C00B9D}" dt="2024-06-10T17:52:28.643" v="232" actId="20577"/>
        <pc:sldMkLst>
          <pc:docMk/>
          <pc:sldMk cId="0" sldId="271"/>
        </pc:sldMkLst>
      </pc:sldChg>
      <pc:sldChg chg="modSp mod">
        <pc:chgData name="Christopher Soran" userId="7cb0f6d7-a7f2-46f2-9367-9660ffd42908" providerId="ADAL" clId="{CEFC1925-A6B5-4887-90B6-5BA580C00B9D}" dt="2024-06-10T17:50:49.871" v="200" actId="20577"/>
        <pc:sldMkLst>
          <pc:docMk/>
          <pc:sldMk cId="2575123779" sldId="509"/>
        </pc:sldMkLst>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ldChg>
      <pc:sldChg chg="modSp new mod">
        <pc:chgData name="Christopher Soran" userId="7cb0f6d7-a7f2-46f2-9367-9660ffd42908" providerId="ADAL" clId="{CEFC1925-A6B5-4887-90B6-5BA580C00B9D}" dt="2024-06-10T18:28:38.267" v="538" actId="403"/>
        <pc:sldMkLst>
          <pc:docMk/>
          <pc:sldMk cId="3259264962" sldId="516"/>
        </pc:sldMkLst>
      </pc:sldChg>
      <pc:sldChg chg="modSp new mod">
        <pc:chgData name="Christopher Soran" userId="7cb0f6d7-a7f2-46f2-9367-9660ffd42908" providerId="ADAL" clId="{CEFC1925-A6B5-4887-90B6-5BA580C00B9D}" dt="2024-06-10T18:13:11.858" v="532" actId="20577"/>
        <pc:sldMkLst>
          <pc:docMk/>
          <pc:sldMk cId="751471729" sldId="517"/>
        </pc:sldMkLst>
      </pc:sldChg>
    </pc:docChg>
  </pc:docChgLst>
  <pc:docChgLst>
    <pc:chgData name="Christopher Soran" userId="7cb0f6d7-a7f2-46f2-9367-9660ffd42908" providerId="ADAL" clId="{40308743-199A-4012-8F86-69C34CD0AAEC}"/>
    <pc:docChg chg="undo custSel addSld delSld modSld">
      <pc:chgData name="Christopher Soran" userId="7cb0f6d7-a7f2-46f2-9367-9660ffd42908" providerId="ADAL" clId="{40308743-199A-4012-8F86-69C34CD0AAEC}" dt="2024-11-12T19:28:37.041" v="545" actId="20577"/>
      <pc:docMkLst>
        <pc:docMk/>
      </pc:docMkLst>
      <pc:sldChg chg="modSp mod">
        <pc:chgData name="Christopher Soran" userId="7cb0f6d7-a7f2-46f2-9367-9660ffd42908" providerId="ADAL" clId="{40308743-199A-4012-8F86-69C34CD0AAEC}" dt="2024-10-22T16:49:16.567" v="531" actId="20577"/>
        <pc:sldMkLst>
          <pc:docMk/>
          <pc:sldMk cId="2575123779" sldId="509"/>
        </pc:sldMkLst>
      </pc:sldChg>
      <pc:sldChg chg="del">
        <pc:chgData name="Christopher Soran" userId="7cb0f6d7-a7f2-46f2-9367-9660ffd42908" providerId="ADAL" clId="{40308743-199A-4012-8F86-69C34CD0AAEC}" dt="2024-10-22T16:18:04.301" v="15" actId="47"/>
        <pc:sldMkLst>
          <pc:docMk/>
          <pc:sldMk cId="644616599" sldId="512"/>
        </pc:sldMkLst>
      </pc:sldChg>
      <pc:sldChg chg="modSp new mod">
        <pc:chgData name="Christopher Soran" userId="7cb0f6d7-a7f2-46f2-9367-9660ffd42908" providerId="ADAL" clId="{40308743-199A-4012-8F86-69C34CD0AAEC}" dt="2024-10-22T16:21:00.554" v="166" actId="20577"/>
        <pc:sldMkLst>
          <pc:docMk/>
          <pc:sldMk cId="1421077043" sldId="516"/>
        </pc:sldMkLst>
      </pc:sldChg>
      <pc:sldChg chg="modSp new mod">
        <pc:chgData name="Christopher Soran" userId="7cb0f6d7-a7f2-46f2-9367-9660ffd42908" providerId="ADAL" clId="{40308743-199A-4012-8F86-69C34CD0AAEC}" dt="2024-10-22T16:28:42.583" v="292" actId="20577"/>
        <pc:sldMkLst>
          <pc:docMk/>
          <pc:sldMk cId="2637849495" sldId="517"/>
        </pc:sldMkLst>
      </pc:sldChg>
      <pc:sldChg chg="modSp new mod">
        <pc:chgData name="Christopher Soran" userId="7cb0f6d7-a7f2-46f2-9367-9660ffd42908" providerId="ADAL" clId="{40308743-199A-4012-8F86-69C34CD0AAEC}" dt="2024-10-22T16:47:41.007" v="326" actId="20577"/>
        <pc:sldMkLst>
          <pc:docMk/>
          <pc:sldMk cId="665555503" sldId="518"/>
        </pc:sldMkLst>
      </pc:sldChg>
      <pc:sldChg chg="modSp mod">
        <pc:chgData name="Christopher Soran" userId="7cb0f6d7-a7f2-46f2-9367-9660ffd42908" providerId="ADAL" clId="{40308743-199A-4012-8F86-69C34CD0AAEC}" dt="2024-11-07T22:27:50.720" v="534" actId="403"/>
        <pc:sldMkLst>
          <pc:docMk/>
          <pc:sldMk cId="3360314659" sldId="518"/>
        </pc:sldMkLst>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ldChg>
    </pc:docChg>
  </pc:docChgLst>
  <pc:docChgLst>
    <pc:chgData name="Christopher Soran" userId="7cb0f6d7-a7f2-46f2-9367-9660ffd42908" providerId="ADAL" clId="{C3F7F371-5A03-4ACC-95E6-1A8A2D948162}"/>
    <pc:docChg chg="undo custSel addSld delSld modSld sldOrd">
      <pc:chgData name="Christopher Soran" userId="7cb0f6d7-a7f2-46f2-9367-9660ffd42908" providerId="ADAL" clId="{C3F7F371-5A03-4ACC-95E6-1A8A2D948162}" dt="2025-07-08T23:21:55.720" v="1304"/>
      <pc:docMkLst>
        <pc:docMk/>
      </pc:docMkLst>
      <pc:sldChg chg="modSp mod">
        <pc:chgData name="Christopher Soran" userId="7cb0f6d7-a7f2-46f2-9367-9660ffd42908" providerId="ADAL" clId="{C3F7F371-5A03-4ACC-95E6-1A8A2D948162}" dt="2025-06-20T22:46:19.354" v="7" actId="20577"/>
        <pc:sldMkLst>
          <pc:docMk/>
          <pc:sldMk cId="0" sldId="256"/>
        </pc:sldMkLst>
        <pc:spChg chg="mod">
          <ac:chgData name="Christopher Soran" userId="7cb0f6d7-a7f2-46f2-9367-9660ffd42908" providerId="ADAL" clId="{C3F7F371-5A03-4ACC-95E6-1A8A2D948162}" dt="2025-06-20T22:46:19.354" v="7" actId="20577"/>
          <ac:spMkLst>
            <pc:docMk/>
            <pc:sldMk cId="0" sldId="256"/>
            <ac:spMk id="109" creationId="{00000000-0000-0000-0000-000000000000}"/>
          </ac:spMkLst>
        </pc:spChg>
      </pc:sldChg>
      <pc:sldChg chg="modSp mod">
        <pc:chgData name="Christopher Soran" userId="7cb0f6d7-a7f2-46f2-9367-9660ffd42908" providerId="ADAL" clId="{C3F7F371-5A03-4ACC-95E6-1A8A2D948162}" dt="2025-07-08T15:58:42.827" v="1261" actId="404"/>
        <pc:sldMkLst>
          <pc:docMk/>
          <pc:sldMk cId="0" sldId="257"/>
        </pc:sldMkLst>
        <pc:spChg chg="mod">
          <ac:chgData name="Christopher Soran" userId="7cb0f6d7-a7f2-46f2-9367-9660ffd42908" providerId="ADAL" clId="{C3F7F371-5A03-4ACC-95E6-1A8A2D948162}" dt="2025-07-08T15:58:42.827" v="1261" actId="404"/>
          <ac:spMkLst>
            <pc:docMk/>
            <pc:sldMk cId="0" sldId="257"/>
            <ac:spMk id="116" creationId="{00000000-0000-0000-0000-000000000000}"/>
          </ac:spMkLst>
        </pc:spChg>
      </pc:sldChg>
      <pc:sldChg chg="modSp mod">
        <pc:chgData name="Christopher Soran" userId="7cb0f6d7-a7f2-46f2-9367-9660ffd42908" providerId="ADAL" clId="{C3F7F371-5A03-4ACC-95E6-1A8A2D948162}" dt="2025-07-07T22:01:33.427" v="684" actId="20577"/>
        <pc:sldMkLst>
          <pc:docMk/>
          <pc:sldMk cId="1251728746" sldId="523"/>
        </pc:sldMkLst>
        <pc:spChg chg="mod">
          <ac:chgData name="Christopher Soran" userId="7cb0f6d7-a7f2-46f2-9367-9660ffd42908" providerId="ADAL" clId="{C3F7F371-5A03-4ACC-95E6-1A8A2D948162}" dt="2025-07-07T22:01:33.427" v="684" actId="20577"/>
          <ac:spMkLst>
            <pc:docMk/>
            <pc:sldMk cId="1251728746" sldId="523"/>
            <ac:spMk id="3" creationId="{54875CD0-11CF-EC4C-D436-E624276B051D}"/>
          </ac:spMkLst>
        </pc:spChg>
      </pc:sldChg>
      <pc:sldChg chg="modSp mod">
        <pc:chgData name="Christopher Soran" userId="7cb0f6d7-a7f2-46f2-9367-9660ffd42908" providerId="ADAL" clId="{C3F7F371-5A03-4ACC-95E6-1A8A2D948162}" dt="2025-07-08T15:55:24.701" v="1249" actId="404"/>
        <pc:sldMkLst>
          <pc:docMk/>
          <pc:sldMk cId="3381748909" sldId="524"/>
        </pc:sldMkLst>
        <pc:spChg chg="mod">
          <ac:chgData name="Christopher Soran" userId="7cb0f6d7-a7f2-46f2-9367-9660ffd42908" providerId="ADAL" clId="{C3F7F371-5A03-4ACC-95E6-1A8A2D948162}" dt="2025-07-08T15:55:24.701" v="1249" actId="404"/>
          <ac:spMkLst>
            <pc:docMk/>
            <pc:sldMk cId="3381748909" sldId="524"/>
            <ac:spMk id="3" creationId="{7B993563-B855-066C-BFA1-1816CEF1A0D8}"/>
          </ac:spMkLst>
        </pc:spChg>
      </pc:sldChg>
      <pc:sldChg chg="del">
        <pc:chgData name="Christopher Soran" userId="7cb0f6d7-a7f2-46f2-9367-9660ffd42908" providerId="ADAL" clId="{C3F7F371-5A03-4ACC-95E6-1A8A2D948162}" dt="2025-06-30T16:45:26.434" v="21" actId="47"/>
        <pc:sldMkLst>
          <pc:docMk/>
          <pc:sldMk cId="2933798219" sldId="525"/>
        </pc:sldMkLst>
      </pc:sldChg>
      <pc:sldChg chg="del">
        <pc:chgData name="Christopher Soran" userId="7cb0f6d7-a7f2-46f2-9367-9660ffd42908" providerId="ADAL" clId="{C3F7F371-5A03-4ACC-95E6-1A8A2D948162}" dt="2025-06-30T16:45:26.434" v="21" actId="47"/>
        <pc:sldMkLst>
          <pc:docMk/>
          <pc:sldMk cId="3537532830" sldId="526"/>
        </pc:sldMkLst>
      </pc:sldChg>
      <pc:sldChg chg="del">
        <pc:chgData name="Christopher Soran" userId="7cb0f6d7-a7f2-46f2-9367-9660ffd42908" providerId="ADAL" clId="{C3F7F371-5A03-4ACC-95E6-1A8A2D948162}" dt="2025-06-30T16:45:35.254" v="22" actId="47"/>
        <pc:sldMkLst>
          <pc:docMk/>
          <pc:sldMk cId="3360345220" sldId="528"/>
        </pc:sldMkLst>
      </pc:sldChg>
      <pc:sldChg chg="del">
        <pc:chgData name="Christopher Soran" userId="7cb0f6d7-a7f2-46f2-9367-9660ffd42908" providerId="ADAL" clId="{C3F7F371-5A03-4ACC-95E6-1A8A2D948162}" dt="2025-06-30T16:45:36.924" v="23" actId="47"/>
        <pc:sldMkLst>
          <pc:docMk/>
          <pc:sldMk cId="1431789086" sldId="529"/>
        </pc:sldMkLst>
      </pc:sldChg>
      <pc:sldChg chg="del">
        <pc:chgData name="Christopher Soran" userId="7cb0f6d7-a7f2-46f2-9367-9660ffd42908" providerId="ADAL" clId="{C3F7F371-5A03-4ACC-95E6-1A8A2D948162}" dt="2025-06-30T16:46:04.686" v="61" actId="47"/>
        <pc:sldMkLst>
          <pc:docMk/>
          <pc:sldMk cId="3396912164" sldId="531"/>
        </pc:sldMkLst>
      </pc:sldChg>
      <pc:sldChg chg="del">
        <pc:chgData name="Christopher Soran" userId="7cb0f6d7-a7f2-46f2-9367-9660ffd42908" providerId="ADAL" clId="{C3F7F371-5A03-4ACC-95E6-1A8A2D948162}" dt="2025-06-30T16:45:26.434" v="21" actId="47"/>
        <pc:sldMkLst>
          <pc:docMk/>
          <pc:sldMk cId="1362670527" sldId="532"/>
        </pc:sldMkLst>
      </pc:sldChg>
      <pc:sldChg chg="del">
        <pc:chgData name="Christopher Soran" userId="7cb0f6d7-a7f2-46f2-9367-9660ffd42908" providerId="ADAL" clId="{C3F7F371-5A03-4ACC-95E6-1A8A2D948162}" dt="2025-06-30T16:45:26.434" v="21" actId="47"/>
        <pc:sldMkLst>
          <pc:docMk/>
          <pc:sldMk cId="1184587695" sldId="533"/>
        </pc:sldMkLst>
      </pc:sldChg>
      <pc:sldChg chg="del">
        <pc:chgData name="Christopher Soran" userId="7cb0f6d7-a7f2-46f2-9367-9660ffd42908" providerId="ADAL" clId="{C3F7F371-5A03-4ACC-95E6-1A8A2D948162}" dt="2025-06-30T16:45:26.434" v="21" actId="47"/>
        <pc:sldMkLst>
          <pc:docMk/>
          <pc:sldMk cId="642245103" sldId="534"/>
        </pc:sldMkLst>
      </pc:sldChg>
      <pc:sldChg chg="del">
        <pc:chgData name="Christopher Soran" userId="7cb0f6d7-a7f2-46f2-9367-9660ffd42908" providerId="ADAL" clId="{C3F7F371-5A03-4ACC-95E6-1A8A2D948162}" dt="2025-06-30T21:06:26.813" v="134" actId="47"/>
        <pc:sldMkLst>
          <pc:docMk/>
          <pc:sldMk cId="2093180648" sldId="536"/>
        </pc:sldMkLst>
      </pc:sldChg>
      <pc:sldChg chg="ord">
        <pc:chgData name="Christopher Soran" userId="7cb0f6d7-a7f2-46f2-9367-9660ffd42908" providerId="ADAL" clId="{C3F7F371-5A03-4ACC-95E6-1A8A2D948162}" dt="2025-06-30T21:06:29.543" v="136"/>
        <pc:sldMkLst>
          <pc:docMk/>
          <pc:sldMk cId="4156715490" sldId="537"/>
        </pc:sldMkLst>
      </pc:sldChg>
      <pc:sldChg chg="modSp mod">
        <pc:chgData name="Christopher Soran" userId="7cb0f6d7-a7f2-46f2-9367-9660ffd42908" providerId="ADAL" clId="{C3F7F371-5A03-4ACC-95E6-1A8A2D948162}" dt="2025-06-30T21:06:43.233" v="147" actId="20577"/>
        <pc:sldMkLst>
          <pc:docMk/>
          <pc:sldMk cId="4083949561" sldId="538"/>
        </pc:sldMkLst>
        <pc:spChg chg="mod">
          <ac:chgData name="Christopher Soran" userId="7cb0f6d7-a7f2-46f2-9367-9660ffd42908" providerId="ADAL" clId="{C3F7F371-5A03-4ACC-95E6-1A8A2D948162}" dt="2025-06-30T21:06:43.233" v="147" actId="20577"/>
          <ac:spMkLst>
            <pc:docMk/>
            <pc:sldMk cId="4083949561" sldId="538"/>
            <ac:spMk id="2" creationId="{ED93DAB9-F2FE-7C7C-BA1B-6D84E55F12A9}"/>
          </ac:spMkLst>
        </pc:spChg>
      </pc:sldChg>
      <pc:sldChg chg="delSp del mod">
        <pc:chgData name="Christopher Soran" userId="7cb0f6d7-a7f2-46f2-9367-9660ffd42908" providerId="ADAL" clId="{C3F7F371-5A03-4ACC-95E6-1A8A2D948162}" dt="2025-06-30T21:06:35.493" v="138" actId="47"/>
        <pc:sldMkLst>
          <pc:docMk/>
          <pc:sldMk cId="884206874" sldId="539"/>
        </pc:sldMkLst>
      </pc:sldChg>
      <pc:sldChg chg="modSp mod">
        <pc:chgData name="Christopher Soran" userId="7cb0f6d7-a7f2-46f2-9367-9660ffd42908" providerId="ADAL" clId="{C3F7F371-5A03-4ACC-95E6-1A8A2D948162}" dt="2025-07-07T22:11:08.961" v="778" actId="20577"/>
        <pc:sldMkLst>
          <pc:docMk/>
          <pc:sldMk cId="1175719471" sldId="540"/>
        </pc:sldMkLst>
        <pc:spChg chg="mod">
          <ac:chgData name="Christopher Soran" userId="7cb0f6d7-a7f2-46f2-9367-9660ffd42908" providerId="ADAL" clId="{C3F7F371-5A03-4ACC-95E6-1A8A2D948162}" dt="2025-07-07T22:11:08.961" v="778" actId="20577"/>
          <ac:spMkLst>
            <pc:docMk/>
            <pc:sldMk cId="1175719471" sldId="540"/>
            <ac:spMk id="3" creationId="{4DE08E4C-9B41-28AB-B89C-26B99DFD1A6B}"/>
          </ac:spMkLst>
        </pc:spChg>
      </pc:sldChg>
      <pc:sldChg chg="modSp new mod ord">
        <pc:chgData name="Christopher Soran" userId="7cb0f6d7-a7f2-46f2-9367-9660ffd42908" providerId="ADAL" clId="{C3F7F371-5A03-4ACC-95E6-1A8A2D948162}" dt="2025-07-08T15:58:01.723" v="1253"/>
        <pc:sldMkLst>
          <pc:docMk/>
          <pc:sldMk cId="1006039798" sldId="541"/>
        </pc:sldMkLst>
        <pc:spChg chg="mod">
          <ac:chgData name="Christopher Soran" userId="7cb0f6d7-a7f2-46f2-9367-9660ffd42908" providerId="ADAL" clId="{C3F7F371-5A03-4ACC-95E6-1A8A2D948162}" dt="2025-06-30T22:07:22.760" v="594"/>
          <ac:spMkLst>
            <pc:docMk/>
            <pc:sldMk cId="1006039798" sldId="541"/>
            <ac:spMk id="2" creationId="{1D15C86D-68FB-297D-A1E4-5676DD40E9DE}"/>
          </ac:spMkLst>
        </pc:spChg>
        <pc:spChg chg="mod">
          <ac:chgData name="Christopher Soran" userId="7cb0f6d7-a7f2-46f2-9367-9660ffd42908" providerId="ADAL" clId="{C3F7F371-5A03-4ACC-95E6-1A8A2D948162}" dt="2025-07-07T22:12:10.673" v="792" actId="255"/>
          <ac:spMkLst>
            <pc:docMk/>
            <pc:sldMk cId="1006039798" sldId="541"/>
            <ac:spMk id="3" creationId="{BE08F449-C02F-F52C-826B-BB0BF6939BC6}"/>
          </ac:spMkLst>
        </pc:spChg>
      </pc:sldChg>
      <pc:sldChg chg="modSp new mod">
        <pc:chgData name="Christopher Soran" userId="7cb0f6d7-a7f2-46f2-9367-9660ffd42908" providerId="ADAL" clId="{C3F7F371-5A03-4ACC-95E6-1A8A2D948162}" dt="2025-07-08T23:21:55.720" v="1304"/>
        <pc:sldMkLst>
          <pc:docMk/>
          <pc:sldMk cId="3449760782" sldId="542"/>
        </pc:sldMkLst>
        <pc:spChg chg="mod">
          <ac:chgData name="Christopher Soran" userId="7cb0f6d7-a7f2-46f2-9367-9660ffd42908" providerId="ADAL" clId="{C3F7F371-5A03-4ACC-95E6-1A8A2D948162}" dt="2025-07-08T16:01:37.078" v="1266" actId="20577"/>
          <ac:spMkLst>
            <pc:docMk/>
            <pc:sldMk cId="3449760782" sldId="542"/>
            <ac:spMk id="2" creationId="{2E2D1657-846C-3C8A-4CB1-1AF64FDE642D}"/>
          </ac:spMkLst>
        </pc:spChg>
        <pc:spChg chg="mod">
          <ac:chgData name="Christopher Soran" userId="7cb0f6d7-a7f2-46f2-9367-9660ffd42908" providerId="ADAL" clId="{C3F7F371-5A03-4ACC-95E6-1A8A2D948162}" dt="2025-07-08T23:21:55.720" v="1304"/>
          <ac:spMkLst>
            <pc:docMk/>
            <pc:sldMk cId="3449760782" sldId="542"/>
            <ac:spMk id="3" creationId="{BF611B0E-C038-F9AB-3AE0-55949322FF1A}"/>
          </ac:spMkLst>
        </pc:spChg>
      </pc:sldChg>
    </pc:docChg>
  </pc:docChgLst>
  <pc:docChgLst>
    <pc:chgData name="Christopher Soran" userId="7cb0f6d7-a7f2-46f2-9367-9660ffd42908" providerId="ADAL" clId="{DD16E959-BE42-4172-A38D-ED485B8B0E3D}"/>
    <pc:docChg chg="undo custSel addSld delSld modSld sldOrd">
      <pc:chgData name="Christopher Soran" userId="7cb0f6d7-a7f2-46f2-9367-9660ffd42908" providerId="ADAL" clId="{DD16E959-BE42-4172-A38D-ED485B8B0E3D}" dt="2025-03-11T17:57:23.753" v="370" actId="20577"/>
      <pc:docMkLst>
        <pc:docMk/>
      </pc:docMkLst>
      <pc:sldChg chg="modSp mod">
        <pc:chgData name="Christopher Soran" userId="7cb0f6d7-a7f2-46f2-9367-9660ffd42908" providerId="ADAL" clId="{DD16E959-BE42-4172-A38D-ED485B8B0E3D}" dt="2025-03-07T22:02:47.681" v="138" actId="400"/>
        <pc:sldMkLst>
          <pc:docMk/>
          <pc:sldMk cId="0" sldId="271"/>
        </pc:sldMkLst>
      </pc:sldChg>
      <pc:sldChg chg="modSp mod">
        <pc:chgData name="Christopher Soran" userId="7cb0f6d7-a7f2-46f2-9367-9660ffd42908" providerId="ADAL" clId="{DD16E959-BE42-4172-A38D-ED485B8B0E3D}" dt="2025-03-07T22:08:44.541" v="274" actId="5793"/>
        <pc:sldMkLst>
          <pc:docMk/>
          <pc:sldMk cId="0" sldId="272"/>
        </pc:sldMkLst>
      </pc:sldChg>
      <pc:sldChg chg="modSp mod">
        <pc:chgData name="Christopher Soran" userId="7cb0f6d7-a7f2-46f2-9367-9660ffd42908" providerId="ADAL" clId="{DD16E959-BE42-4172-A38D-ED485B8B0E3D}" dt="2025-03-07T22:06:50.923" v="254" actId="207"/>
        <pc:sldMkLst>
          <pc:docMk/>
          <pc:sldMk cId="0" sldId="273"/>
        </pc:sldMkLst>
      </pc:sldChg>
      <pc:sldChg chg="modSp mod">
        <pc:chgData name="Christopher Soran" userId="7cb0f6d7-a7f2-46f2-9367-9660ffd42908" providerId="ADAL" clId="{DD16E959-BE42-4172-A38D-ED485B8B0E3D}" dt="2025-03-07T22:05:03.084" v="232" actId="20577"/>
        <pc:sldMkLst>
          <pc:docMk/>
          <pc:sldMk cId="2575123779" sldId="509"/>
        </pc:sldMkLst>
      </pc:sldChg>
      <pc:sldChg chg="del">
        <pc:chgData name="Christopher Soran" userId="7cb0f6d7-a7f2-46f2-9367-9660ffd42908" providerId="ADAL" clId="{DD16E959-BE42-4172-A38D-ED485B8B0E3D}" dt="2025-03-03T19:08:12.544" v="1" actId="47"/>
        <pc:sldMkLst>
          <pc:docMk/>
          <pc:sldMk cId="3747221640" sldId="514"/>
        </pc:sldMkLst>
      </pc:sldChg>
      <pc:sldChg chg="modSp mod">
        <pc:chgData name="Christopher Soran" userId="7cb0f6d7-a7f2-46f2-9367-9660ffd42908" providerId="ADAL" clId="{DD16E959-BE42-4172-A38D-ED485B8B0E3D}" dt="2025-03-07T22:07:02.222" v="255" actId="6549"/>
        <pc:sldMkLst>
          <pc:docMk/>
          <pc:sldMk cId="483338505" sldId="515"/>
        </pc:sldMkLst>
      </pc:sldChg>
      <pc:sldChg chg="del">
        <pc:chgData name="Christopher Soran" userId="7cb0f6d7-a7f2-46f2-9367-9660ffd42908" providerId="ADAL" clId="{DD16E959-BE42-4172-A38D-ED485B8B0E3D}" dt="2025-03-03T19:08:54.276" v="3" actId="2696"/>
        <pc:sldMkLst>
          <pc:docMk/>
          <pc:sldMk cId="1991525051" sldId="520"/>
        </pc:sldMkLst>
      </pc:sldChg>
      <pc:sldChg chg="del">
        <pc:chgData name="Christopher Soran" userId="7cb0f6d7-a7f2-46f2-9367-9660ffd42908" providerId="ADAL" clId="{DD16E959-BE42-4172-A38D-ED485B8B0E3D}" dt="2025-03-03T19:08:36.839" v="2" actId="2696"/>
        <pc:sldMkLst>
          <pc:docMk/>
          <pc:sldMk cId="1355681941" sldId="521"/>
        </pc:sldMkLst>
      </pc:sldChg>
      <pc:sldChg chg="modSp add mod modNotesTx">
        <pc:chgData name="Christopher Soran" userId="7cb0f6d7-a7f2-46f2-9367-9660ffd42908" providerId="ADAL" clId="{DD16E959-BE42-4172-A38D-ED485B8B0E3D}" dt="2025-03-07T21:59:04.482" v="91" actId="1076"/>
        <pc:sldMkLst>
          <pc:docMk/>
          <pc:sldMk cId="3464806241" sldId="522"/>
        </pc:sldMkLst>
      </pc:sldChg>
      <pc:sldChg chg="add">
        <pc:chgData name="Christopher Soran" userId="7cb0f6d7-a7f2-46f2-9367-9660ffd42908" providerId="ADAL" clId="{DD16E959-BE42-4172-A38D-ED485B8B0E3D}" dt="2025-03-03T19:08:09.951" v="0"/>
        <pc:sldMkLst>
          <pc:docMk/>
          <pc:sldMk cId="1246850191" sldId="523"/>
        </pc:sldMkLst>
      </pc:sldChg>
      <pc:sldChg chg="modSp new mod ord">
        <pc:chgData name="Christopher Soran" userId="7cb0f6d7-a7f2-46f2-9367-9660ffd42908" providerId="ADAL" clId="{DD16E959-BE42-4172-A38D-ED485B8B0E3D}" dt="2025-03-08T00:23:17.645" v="365"/>
        <pc:sldMkLst>
          <pc:docMk/>
          <pc:sldMk cId="3629755080" sldId="524"/>
        </pc:sldMkLst>
      </pc:sldChg>
    </pc:docChg>
  </pc:docChgLst>
  <pc:docChgLst>
    <pc:chgData name="Padmaja Villalon" userId="S::pvillalon@sbctc.edu::18441a2b-a82c-41cb-bf1b-afcdf1cd6794" providerId="AD" clId="Web-{E6D44720-913F-B9BE-F941-DE6A84E086E8}"/>
    <pc:docChg chg="modSld">
      <pc:chgData name="Padmaja Villalon" userId="S::pvillalon@sbctc.edu::18441a2b-a82c-41cb-bf1b-afcdf1cd6794" providerId="AD" clId="Web-{E6D44720-913F-B9BE-F941-DE6A84E086E8}" dt="2024-12-03T21:01:58.608" v="190" actId="20577"/>
      <pc:docMkLst>
        <pc:docMk/>
      </pc:docMkLst>
      <pc:sldChg chg="modSp">
        <pc:chgData name="Padmaja Villalon" userId="S::pvillalon@sbctc.edu::18441a2b-a82c-41cb-bf1b-afcdf1cd6794" providerId="AD" clId="Web-{E6D44720-913F-B9BE-F941-DE6A84E086E8}" dt="2024-12-03T20:57:42.787" v="142" actId="20577"/>
        <pc:sldMkLst>
          <pc:docMk/>
          <pc:sldMk cId="0" sldId="271"/>
        </pc:sldMkLst>
      </pc:sldChg>
      <pc:sldChg chg="modSp">
        <pc:chgData name="Padmaja Villalon" userId="S::pvillalon@sbctc.edu::18441a2b-a82c-41cb-bf1b-afcdf1cd6794" providerId="AD" clId="Web-{E6D44720-913F-B9BE-F941-DE6A84E086E8}" dt="2024-12-03T20:56:46.472" v="119" actId="20577"/>
        <pc:sldMkLst>
          <pc:docMk/>
          <pc:sldMk cId="0" sldId="272"/>
        </pc:sldMkLst>
      </pc:sldChg>
      <pc:sldChg chg="modSp">
        <pc:chgData name="Padmaja Villalon" userId="S::pvillalon@sbctc.edu::18441a2b-a82c-41cb-bf1b-afcdf1cd6794" providerId="AD" clId="Web-{E6D44720-913F-B9BE-F941-DE6A84E086E8}" dt="2024-12-03T21:01:58.608" v="190" actId="20577"/>
        <pc:sldMkLst>
          <pc:docMk/>
          <pc:sldMk cId="0" sldId="273"/>
        </pc:sldMkLst>
      </pc:sldChg>
      <pc:sldChg chg="modSp">
        <pc:chgData name="Padmaja Villalon" userId="S::pvillalon@sbctc.edu::18441a2b-a82c-41cb-bf1b-afcdf1cd6794" providerId="AD" clId="Web-{E6D44720-913F-B9BE-F941-DE6A84E086E8}" dt="2024-12-03T20:57:57.928" v="144" actId="20577"/>
        <pc:sldMkLst>
          <pc:docMk/>
          <pc:sldMk cId="2575123779" sldId="509"/>
        </pc:sldMkLst>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8T18:19:27.246" v="321" actId="20577"/>
        <pc:sldMkLst>
          <pc:docMk/>
          <pc:sldMk cId="0" sldId="265"/>
        </pc:sldMkLst>
      </pc:sldChg>
      <pc:sldChg chg="modSp mod">
        <pc:chgData name="Christopher Soran" userId="7cb0f6d7-a7f2-46f2-9367-9660ffd42908" providerId="ADAL" clId="{3278C9BD-4FCB-47B8-A987-F50433CCE4B7}" dt="2023-12-08T18:29:54.330" v="526" actId="20577"/>
        <pc:sldMkLst>
          <pc:docMk/>
          <pc:sldMk cId="0" sldId="270"/>
        </pc:sldMkLst>
      </pc:sldChg>
      <pc:sldChg chg="modSp new mod">
        <pc:chgData name="Christopher Soran" userId="7cb0f6d7-a7f2-46f2-9367-9660ffd42908" providerId="ADAL" clId="{3278C9BD-4FCB-47B8-A987-F50433CCE4B7}" dt="2023-12-01T21:56:33.003" v="113" actId="20577"/>
        <pc:sldMkLst>
          <pc:docMk/>
          <pc:sldMk cId="1562215107" sldId="276"/>
        </pc:sldMkLst>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ldChg>
      <pc:sldChg chg="modSp new mod">
        <pc:chgData name="Christopher Soran" userId="7cb0f6d7-a7f2-46f2-9367-9660ffd42908" providerId="ADAL" clId="{3278C9BD-4FCB-47B8-A987-F50433CCE4B7}" dt="2023-12-08T18:55:43.391" v="889" actId="20577"/>
        <pc:sldMkLst>
          <pc:docMk/>
          <pc:sldMk cId="688807457" sldId="278"/>
        </pc:sldMkLst>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Monica Olsson" userId="S::molsson@sbctc.edu::08282cd3-7f20-4477-b5da-035df4233cac" providerId="AD" clId="Web-{A2AD9A34-BB9E-95A2-76B1-6E59EFBC903C}"/>
    <pc:docChg chg="addSld delSld">
      <pc:chgData name="Monica Olsson" userId="S::molsson@sbctc.edu::08282cd3-7f20-4477-b5da-035df4233cac" providerId="AD" clId="Web-{A2AD9A34-BB9E-95A2-76B1-6E59EFBC903C}" dt="2024-09-10T19:38:11.504" v="3"/>
      <pc:docMkLst>
        <pc:docMk/>
      </pc:docMkLst>
      <pc:sldChg chg="add del">
        <pc:chgData name="Monica Olsson" userId="S::molsson@sbctc.edu::08282cd3-7f20-4477-b5da-035df4233cac" providerId="AD" clId="Web-{A2AD9A34-BB9E-95A2-76B1-6E59EFBC903C}" dt="2024-09-10T19:38:09.129" v="2"/>
        <pc:sldMkLst>
          <pc:docMk/>
          <pc:sldMk cId="0" sldId="269"/>
        </pc:sldMkLst>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ldChg>
      <pc:sldChg chg="modSp mod">
        <pc:chgData name="Christopher Soran" userId="7cb0f6d7-a7f2-46f2-9367-9660ffd42908" providerId="ADAL" clId="{03373AD8-B5F4-41A5-9246-2D11053941F0}" dt="2023-08-29T16:44:28.322" v="16" actId="6549"/>
        <pc:sldMkLst>
          <pc:docMk/>
          <pc:sldMk cId="0" sldId="257"/>
        </pc:sldMkLst>
      </pc:sldChg>
      <pc:sldChg chg="modSp mod">
        <pc:chgData name="Christopher Soran" userId="7cb0f6d7-a7f2-46f2-9367-9660ffd42908" providerId="ADAL" clId="{03373AD8-B5F4-41A5-9246-2D11053941F0}" dt="2023-08-29T16:44:52.912" v="27" actId="20577"/>
        <pc:sldMkLst>
          <pc:docMk/>
          <pc:sldMk cId="0" sldId="268"/>
        </pc:sldMkLst>
      </pc:sldChg>
      <pc:sldChg chg="modSp mod">
        <pc:chgData name="Christopher Soran" userId="7cb0f6d7-a7f2-46f2-9367-9660ffd42908" providerId="ADAL" clId="{03373AD8-B5F4-41A5-9246-2D11053941F0}" dt="2023-09-08T16:02:35.593" v="343" actId="1076"/>
        <pc:sldMkLst>
          <pc:docMk/>
          <pc:sldMk cId="2690180083" sldId="283"/>
        </pc:sldMkLst>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ldChg>
      <pc:sldChg chg="modSp new mod ord">
        <pc:chgData name="Christopher Soran" userId="7cb0f6d7-a7f2-46f2-9367-9660ffd42908" providerId="ADAL" clId="{9ED1F290-1A26-4903-AAC5-53A57D209EEF}" dt="2024-08-12T15:30:56.162" v="133" actId="20577"/>
        <pc:sldMkLst>
          <pc:docMk/>
          <pc:sldMk cId="2780008409" sldId="512"/>
        </pc:sldMkLst>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ldChg>
      <pc:sldChg chg="modSp new">
        <pc:chgData name="Monica Olsson" userId="S::molsson@sbctc.edu::08282cd3-7f20-4477-b5da-035df4233cac" providerId="AD" clId="Web-{3A45C3AA-4095-5A9C-46BB-1F6712294E24}" dt="2023-06-27T19:17:43.349" v="360" actId="14100"/>
        <pc:sldMkLst>
          <pc:docMk/>
          <pc:sldMk cId="3215995640" sldId="287"/>
        </pc:sldMkLst>
      </pc:sldChg>
      <pc:sldChg chg="modSp new">
        <pc:chgData name="Monica Olsson" userId="S::molsson@sbctc.edu::08282cd3-7f20-4477-b5da-035df4233cac" providerId="AD" clId="Web-{3A45C3AA-4095-5A9C-46BB-1F6712294E24}" dt="2023-06-27T19:17:07.770" v="349" actId="20577"/>
        <pc:sldMkLst>
          <pc:docMk/>
          <pc:sldMk cId="3708684409" sldId="288"/>
        </pc:sldMkLst>
      </pc:sldChg>
    </pc:docChg>
  </pc:docChgLst>
  <pc:docChgLst>
    <pc:chgData name="Christopher Soran" userId="7cb0f6d7-a7f2-46f2-9367-9660ffd42908" providerId="ADAL" clId="{F9CA277D-8D4F-4E7B-AAE4-9E5CADE3F422}"/>
    <pc:docChg chg="undo custSel delSld modSld">
      <pc:chgData name="Christopher Soran" userId="7cb0f6d7-a7f2-46f2-9367-9660ffd42908" providerId="ADAL" clId="{F9CA277D-8D4F-4E7B-AAE4-9E5CADE3F422}" dt="2024-12-07T00:08:33.385" v="103" actId="1076"/>
      <pc:docMkLst>
        <pc:docMk/>
      </pc:docMkLst>
      <pc:sldChg chg="del">
        <pc:chgData name="Christopher Soran" userId="7cb0f6d7-a7f2-46f2-9367-9660ffd42908" providerId="ADAL" clId="{F9CA277D-8D4F-4E7B-AAE4-9E5CADE3F422}" dt="2024-12-02T18:38:50.731" v="37" actId="47"/>
        <pc:sldMkLst>
          <pc:docMk/>
          <pc:sldMk cId="3747221640" sldId="511"/>
        </pc:sldMkLst>
      </pc:sldChg>
      <pc:sldChg chg="del">
        <pc:chgData name="Christopher Soran" userId="7cb0f6d7-a7f2-46f2-9367-9660ffd42908" providerId="ADAL" clId="{F9CA277D-8D4F-4E7B-AAE4-9E5CADE3F422}" dt="2024-12-02T18:38:50.731" v="37" actId="47"/>
        <pc:sldMkLst>
          <pc:docMk/>
          <pc:sldMk cId="3867345464" sldId="516"/>
        </pc:sldMkLst>
      </pc:sldChg>
      <pc:sldChg chg="del">
        <pc:chgData name="Christopher Soran" userId="7cb0f6d7-a7f2-46f2-9367-9660ffd42908" providerId="ADAL" clId="{F9CA277D-8D4F-4E7B-AAE4-9E5CADE3F422}" dt="2024-12-02T18:38:50.731" v="37" actId="47"/>
        <pc:sldMkLst>
          <pc:docMk/>
          <pc:sldMk cId="4226843910" sldId="517"/>
        </pc:sldMkLst>
      </pc:sldChg>
      <pc:sldChg chg="addSp delSp modSp mod">
        <pc:chgData name="Christopher Soran" userId="7cb0f6d7-a7f2-46f2-9367-9660ffd42908" providerId="ADAL" clId="{F9CA277D-8D4F-4E7B-AAE4-9E5CADE3F422}" dt="2024-12-07T00:08:33.385" v="103" actId="1076"/>
        <pc:sldMkLst>
          <pc:docMk/>
          <pc:sldMk cId="3360314659" sldId="518"/>
        </pc:sldMkLst>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23</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okta.com/accessibilit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a:t>July 8, 2025</a:t>
            </a:r>
            <a:endParaRPr/>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75A1A-E4D1-1DEC-C289-D2C21C9D33DB}"/>
              </a:ext>
            </a:extLst>
          </p:cNvPr>
          <p:cNvSpPr>
            <a:spLocks noGrp="1"/>
          </p:cNvSpPr>
          <p:nvPr>
            <p:ph type="title"/>
          </p:nvPr>
        </p:nvSpPr>
        <p:spPr/>
        <p:txBody>
          <a:bodyPr/>
          <a:lstStyle/>
          <a:p>
            <a:r>
              <a:rPr lang="en-US"/>
              <a:t>Make a Payment</a:t>
            </a:r>
          </a:p>
        </p:txBody>
      </p:sp>
      <p:sp>
        <p:nvSpPr>
          <p:cNvPr id="3" name="Text Placeholder 2">
            <a:extLst>
              <a:ext uri="{FF2B5EF4-FFF2-40B4-BE49-F238E27FC236}">
                <a16:creationId xmlns:a16="http://schemas.microsoft.com/office/drawing/2014/main" id="{4DE08E4C-9B41-28AB-B89C-26B99DFD1A6B}"/>
              </a:ext>
            </a:extLst>
          </p:cNvPr>
          <p:cNvSpPr>
            <a:spLocks noGrp="1"/>
          </p:cNvSpPr>
          <p:nvPr>
            <p:ph type="body" idx="1"/>
          </p:nvPr>
        </p:nvSpPr>
        <p:spPr/>
        <p:txBody>
          <a:bodyPr/>
          <a:lstStyle/>
          <a:p>
            <a:r>
              <a:rPr lang="en-US" dirty="0"/>
              <a:t>These changes were deployed to production on 7/1/25.</a:t>
            </a:r>
          </a:p>
          <a:p>
            <a:r>
              <a:rPr lang="en-US" dirty="0"/>
              <a:t>How have the new fluid pages been for students?</a:t>
            </a:r>
          </a:p>
          <a:p>
            <a:endParaRPr lang="en-US" dirty="0"/>
          </a:p>
        </p:txBody>
      </p:sp>
      <p:sp>
        <p:nvSpPr>
          <p:cNvPr id="4" name="Slide Number Placeholder 3">
            <a:extLst>
              <a:ext uri="{FF2B5EF4-FFF2-40B4-BE49-F238E27FC236}">
                <a16:creationId xmlns:a16="http://schemas.microsoft.com/office/drawing/2014/main" id="{37F9F237-C13B-64A4-67F5-790A2B7C3BD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1175719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90366-1A95-10EA-8357-1DEBE23D363C}"/>
              </a:ext>
            </a:extLst>
          </p:cNvPr>
          <p:cNvSpPr>
            <a:spLocks noGrp="1"/>
          </p:cNvSpPr>
          <p:nvPr>
            <p:ph type="title"/>
          </p:nvPr>
        </p:nvSpPr>
        <p:spPr/>
        <p:txBody>
          <a:bodyPr/>
          <a:lstStyle/>
          <a:p>
            <a:r>
              <a:rPr lang="en-US"/>
              <a:t>Title II April 2026</a:t>
            </a:r>
          </a:p>
        </p:txBody>
      </p:sp>
      <p:sp>
        <p:nvSpPr>
          <p:cNvPr id="3" name="Text Placeholder 2">
            <a:extLst>
              <a:ext uri="{FF2B5EF4-FFF2-40B4-BE49-F238E27FC236}">
                <a16:creationId xmlns:a16="http://schemas.microsoft.com/office/drawing/2014/main" id="{7B993563-B855-066C-BFA1-1816CEF1A0D8}"/>
              </a:ext>
            </a:extLst>
          </p:cNvPr>
          <p:cNvSpPr>
            <a:spLocks noGrp="1"/>
          </p:cNvSpPr>
          <p:nvPr>
            <p:ph type="body" idx="1"/>
          </p:nvPr>
        </p:nvSpPr>
        <p:spPr/>
        <p:txBody>
          <a:bodyPr/>
          <a:lstStyle/>
          <a:p>
            <a:r>
              <a:rPr lang="en-US" sz="1800" dirty="0"/>
              <a:t>Met with Oracle reps on June 16</a:t>
            </a:r>
            <a:r>
              <a:rPr lang="en-US" sz="1800" baseline="30000" dirty="0"/>
              <a:t>th</a:t>
            </a:r>
            <a:r>
              <a:rPr lang="en-US" sz="1800" dirty="0"/>
              <a:t> to discuss Title II compliance. </a:t>
            </a:r>
          </a:p>
          <a:p>
            <a:r>
              <a:rPr lang="en-US" sz="1800" dirty="0"/>
              <a:t>Oracle hosts a quarterly PeopleSoft Accessibility Focus Group for some PeopleSoft support staff at agencies and colleges across the country.  The focus group has been for PeopleTools and HCM. They agreed to include Campus Solutions in future meetings.</a:t>
            </a:r>
          </a:p>
          <a:p>
            <a:r>
              <a:rPr lang="en-US" sz="1800" dirty="0"/>
              <a:t>The biggest problem is reflow.  At 400% zoom, all Classic and Classic+ pages fail.  Fluid pages can scale for all form factors. To be fully complaint, it would mean porting 4,000+ transactions in Classic (just in HCM alone) to fluid technology and that won’t be happening by next April. We’ve asked for heavily used student pages to be prioritized for conversion.</a:t>
            </a:r>
          </a:p>
          <a:p>
            <a:r>
              <a:rPr lang="en-US" sz="1800" dirty="0"/>
              <a:t>The VP of PeopleSoft Strategy and Development is going to advocate for a long-term solution for the reflow issue and get back to us.  </a:t>
            </a:r>
          </a:p>
          <a:p>
            <a:endParaRPr lang="en-US" sz="1800" dirty="0"/>
          </a:p>
        </p:txBody>
      </p:sp>
      <p:sp>
        <p:nvSpPr>
          <p:cNvPr id="4" name="Slide Number Placeholder 3">
            <a:extLst>
              <a:ext uri="{FF2B5EF4-FFF2-40B4-BE49-F238E27FC236}">
                <a16:creationId xmlns:a16="http://schemas.microsoft.com/office/drawing/2014/main" id="{91D637BF-8242-47AD-7FD2-D9980A95541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11</a:t>
            </a:fld>
            <a:endParaRPr lang="en-US"/>
          </a:p>
        </p:txBody>
      </p:sp>
    </p:spTree>
    <p:extLst>
      <p:ext uri="{BB962C8B-B14F-4D97-AF65-F5344CB8AC3E}">
        <p14:creationId xmlns:p14="http://schemas.microsoft.com/office/powerpoint/2010/main" val="3381748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a:solidFill>
                <a:schemeClr val="hlink"/>
              </a:solidFill>
            </a:endParaRPr>
          </a:p>
          <a:p>
            <a:r>
              <a:rPr lang="en-US"/>
              <a:t>Next meeting – August 12, 2025 11:00 am to Noon.</a:t>
            </a:r>
            <a:endParaRPr/>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The following slides have the status of the open accessibility issues that we are working with vendors on resolving.</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a:latin typeface="+mn-lt"/>
              </a:rPr>
              <a:t>CS Make a Payment Page</a:t>
            </a:r>
            <a:endParaRPr sz="1400">
              <a:latin typeface="+mn-lt"/>
            </a:endParaRPr>
          </a:p>
          <a:p>
            <a:pPr lvl="1"/>
            <a:r>
              <a:rPr lang="en-US" sz="1400">
                <a:latin typeface="+mn-lt"/>
              </a:rPr>
              <a:t>Enhancement request approved to change from classic to fluid page. Coming to production on 6/24.</a:t>
            </a:r>
            <a:endParaRPr sz="1400">
              <a:latin typeface="+mn-lt"/>
            </a:endParaRPr>
          </a:p>
          <a:p>
            <a:pPr marL="0" lvl="0" indent="0" algn="l" rtl="0">
              <a:lnSpc>
                <a:spcPct val="90000"/>
              </a:lnSpc>
              <a:spcBef>
                <a:spcPts val="1000"/>
              </a:spcBef>
              <a:spcAft>
                <a:spcPts val="0"/>
              </a:spcAft>
              <a:buSzPts val="2800"/>
              <a:buNone/>
            </a:pPr>
            <a:r>
              <a:rPr lang="en-US" sz="1400">
                <a:solidFill>
                  <a:schemeClr val="dk1"/>
                </a:solidFill>
                <a:latin typeface="+mn-lt"/>
              </a:rPr>
              <a:t>CS Academic Advisement Report – incorrect PDF tags</a:t>
            </a:r>
            <a:endParaRPr sz="1400">
              <a:solidFill>
                <a:schemeClr val="dk1"/>
              </a:solidFill>
              <a:latin typeface="+mn-lt"/>
            </a:endParaRPr>
          </a:p>
          <a:p>
            <a:pPr lvl="1">
              <a:spcBef>
                <a:spcPts val="1000"/>
              </a:spcBef>
              <a:buClr>
                <a:schemeClr val="dk1"/>
              </a:buClr>
            </a:pPr>
            <a:r>
              <a:rPr lang="en-US" sz="1400">
                <a:solidFill>
                  <a:schemeClr val="dk1"/>
                </a:solidFill>
                <a:latin typeface="+mn-lt"/>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400" b="0" i="0">
                <a:solidFill>
                  <a:srgbClr val="003D5B"/>
                </a:solidFill>
                <a:effectLst/>
                <a:latin typeface="+mn-lt"/>
              </a:rPr>
              <a:t>Mark-up for 'Add' button incorrect creating WCAG violation</a:t>
            </a:r>
          </a:p>
          <a:p>
            <a:pPr lvl="1">
              <a:buClr>
                <a:schemeClr val="dk1"/>
              </a:buClr>
            </a:pPr>
            <a:r>
              <a:rPr lang="en-US" sz="1400">
                <a:solidFill>
                  <a:srgbClr val="003D5B"/>
                </a:solidFill>
                <a:latin typeface="+mn-lt"/>
              </a:rPr>
              <a:t>Oracle has accepted this as a bug and development is working on it now.</a:t>
            </a: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400">
                <a:solidFill>
                  <a:schemeClr val="dk1"/>
                </a:solidFill>
              </a:rPr>
              <a:t>HCM Enter Time Page. </a:t>
            </a:r>
            <a:endParaRPr lang="en-US" sz="1400">
              <a:solidFill>
                <a:srgbClr val="FF0000"/>
              </a:solidFill>
            </a:endParaRPr>
          </a:p>
          <a:p>
            <a:pPr marL="457200" lvl="0" indent="-298450" algn="l" rtl="0">
              <a:lnSpc>
                <a:spcPct val="90000"/>
              </a:lnSpc>
              <a:spcBef>
                <a:spcPts val="1000"/>
              </a:spcBef>
              <a:spcAft>
                <a:spcPts val="0"/>
              </a:spcAft>
              <a:buClr>
                <a:schemeClr val="dk1"/>
              </a:buClr>
              <a:buSzPts val="1100"/>
              <a:buChar char="•"/>
            </a:pPr>
            <a:r>
              <a:rPr lang="en-US" sz="140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a:solidFill>
                  <a:schemeClr val="dk1"/>
                </a:solidFill>
              </a:rPr>
              <a:t>Fix will be available in PeopleTools 8.60.</a:t>
            </a:r>
          </a:p>
          <a:p>
            <a:pPr marL="158750" indent="0">
              <a:buClr>
                <a:schemeClr val="dk1"/>
              </a:buClr>
              <a:buSzPts val="1100"/>
              <a:buNone/>
            </a:pPr>
            <a:r>
              <a:rPr lang="en-US" sz="1400">
                <a:solidFill>
                  <a:schemeClr val="dk1"/>
                </a:solidFill>
              </a:rPr>
              <a:t>HCM </a:t>
            </a:r>
            <a:r>
              <a:rPr lang="en-US" sz="1400"/>
              <a:t>Configurable headers</a:t>
            </a:r>
            <a:endParaRPr lang="en-US" sz="1800">
              <a:solidFill>
                <a:srgbClr val="FF0000"/>
              </a:solidFill>
            </a:endParaRPr>
          </a:p>
          <a:p>
            <a:pPr marL="330200" indent="-171450">
              <a:buClr>
                <a:schemeClr val="dk1"/>
              </a:buClr>
              <a:buSzPts val="1100"/>
            </a:pPr>
            <a:r>
              <a:rPr lang="en-US" sz="1400">
                <a:solidFill>
                  <a:schemeClr val="dk1"/>
                </a:solidFill>
              </a:rPr>
              <a:t>Development is complete to use configurable headers to resolve the problem of users not being able to distinguish between two jobs with the same job title on the time pages.  Going to production on 6/10/25.</a:t>
            </a: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600">
                <a:solidFill>
                  <a:schemeClr val="dk1"/>
                </a:solidFill>
              </a:rPr>
              <a:t>HCM W-2 PDF </a:t>
            </a:r>
          </a:p>
          <a:p>
            <a:pPr marL="742950" lvl="1" indent="-298450"/>
            <a:r>
              <a:rPr lang="en-US" sz="1600">
                <a:solidFill>
                  <a:schemeClr val="dk1"/>
                </a:solidFill>
              </a:rPr>
              <a:t>JAWS reads "colon Y" after cell header in Box 13</a:t>
            </a:r>
          </a:p>
          <a:p>
            <a:pPr marL="742950" lvl="1" indent="-298450"/>
            <a:r>
              <a:rPr lang="en-US" sz="1600">
                <a:solidFill>
                  <a:schemeClr val="dk1"/>
                </a:solidFill>
              </a:rPr>
              <a:t>SR is open for this issue.</a:t>
            </a:r>
          </a:p>
          <a:p>
            <a:pPr marL="742950" lvl="1" indent="-298450"/>
            <a:r>
              <a:rPr lang="en-US" sz="1600">
                <a:solidFill>
                  <a:schemeClr val="dk1"/>
                </a:solidFill>
              </a:rPr>
              <a:t>Oracle development is still working on a fix.</a:t>
            </a:r>
          </a:p>
          <a:p>
            <a:pPr marL="285750" indent="-298450"/>
            <a:r>
              <a:rPr lang="en-US" sz="1600">
                <a:solidFill>
                  <a:schemeClr val="tx1"/>
                </a:solidFill>
              </a:rPr>
              <a:t>In Firefox browser Calendar button is announced as "button" </a:t>
            </a:r>
          </a:p>
          <a:p>
            <a:pPr marL="742950" lvl="1">
              <a:buClr>
                <a:schemeClr val="dk1"/>
              </a:buClr>
            </a:pPr>
            <a:r>
              <a:rPr lang="en-US" sz="1600">
                <a:solidFill>
                  <a:schemeClr val="tx1"/>
                </a:solidFill>
              </a:rPr>
              <a:t>SR is open for this issue.</a:t>
            </a:r>
          </a:p>
          <a:p>
            <a:pPr marL="330200" indent="-171450"/>
            <a:endParaRPr lang="en-US" sz="1100">
              <a:solidFill>
                <a:schemeClr val="dk1"/>
              </a:solidFill>
            </a:endParaRPr>
          </a:p>
          <a:p>
            <a:pPr marL="0" indent="0">
              <a:buNone/>
            </a:pPr>
            <a:endParaRPr lang="en-US" sz="1100">
              <a:solidFill>
                <a:schemeClr val="dk1"/>
              </a:solidFill>
            </a:endParaRPr>
          </a:p>
          <a:p>
            <a:pPr indent="-298450">
              <a:buSzPts val="1100"/>
            </a:pPr>
            <a:endParaRPr lang="en-US" sz="1100">
              <a:solidFill>
                <a:schemeClr val="dk1"/>
              </a:solidFill>
            </a:endParaRPr>
          </a:p>
          <a:p>
            <a:pPr marL="158750" indent="0">
              <a:buNone/>
            </a:pPr>
            <a:endParaRPr lang="en-US" sz="1100">
              <a:solidFill>
                <a:schemeClr val="dk1"/>
              </a:solidFill>
            </a:endParaRPr>
          </a:p>
          <a:p>
            <a:pPr marL="158750" indent="0">
              <a:buSzPts val="1100"/>
              <a:buNone/>
            </a:pPr>
            <a:endParaRPr lang="en-US" sz="110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18</a:t>
            </a:fld>
            <a:endParaRPr/>
          </a:p>
        </p:txBody>
      </p:sp>
    </p:spTree>
    <p:extLst>
      <p:ext uri="{BB962C8B-B14F-4D97-AF65-F5344CB8AC3E}">
        <p14:creationId xmlns:p14="http://schemas.microsoft.com/office/powerpoint/2010/main" val="2575123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48.</a:t>
            </a:r>
          </a:p>
          <a:p>
            <a:pPr marL="603250" lvl="1" indent="0" algn="l" rtl="0">
              <a:lnSpc>
                <a:spcPct val="90000"/>
              </a:lnSpc>
              <a:spcBef>
                <a:spcPts val="0"/>
              </a:spcBef>
              <a:spcAft>
                <a:spcPts val="0"/>
              </a:spcAft>
              <a:buClr>
                <a:schemeClr val="dk1"/>
              </a:buClr>
              <a:buSzPts val="1300"/>
              <a:buNone/>
            </a:pPr>
            <a:endParaRPr lang="en-US" sz="1300">
              <a:solidFill>
                <a:schemeClr val="dk1"/>
              </a:solidFill>
            </a:endParaRPr>
          </a:p>
          <a:p>
            <a:pPr marL="146050" indent="0">
              <a:spcBef>
                <a:spcPts val="0"/>
              </a:spcBef>
              <a:buClr>
                <a:schemeClr val="dk1"/>
              </a:buClr>
              <a:buSzPts val="1300"/>
              <a:buNone/>
            </a:pPr>
            <a:r>
              <a:rPr lang="en-US" sz="1300">
                <a:solidFill>
                  <a:schemeClr val="dk1"/>
                </a:solidFill>
              </a:rPr>
              <a:t>Cash Advance Screen Reading Order is Incorrect</a:t>
            </a:r>
          </a:p>
          <a:p>
            <a:pPr marL="889000" lvl="1" indent="-285750">
              <a:spcBef>
                <a:spcPts val="0"/>
              </a:spcBef>
              <a:buClr>
                <a:schemeClr val="dk1"/>
              </a:buClr>
              <a:buSzPts val="1300"/>
            </a:pPr>
            <a:r>
              <a:rPr lang="en-US" sz="1300">
                <a:solidFill>
                  <a:schemeClr val="dk1"/>
                </a:solidFill>
              </a:rPr>
              <a:t>The reading order has been corrected, but User Default, Import ATM Advances, View Printable Version, Notes, and Attachment items are read twice by the screen reader.  Service requested opened with Oracle.  A defect has been submitted to the engineering team for review.</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5" y="2064457"/>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000" dirty="0"/>
              <a:t>Welcome</a:t>
            </a:r>
          </a:p>
          <a:p>
            <a:r>
              <a:rPr lang="en-US" sz="2000" dirty="0">
                <a:solidFill>
                  <a:schemeClr val="dk1"/>
                </a:solidFill>
              </a:rPr>
              <a:t>Dynamic Page Headers on Time Pages</a:t>
            </a:r>
          </a:p>
          <a:p>
            <a:r>
              <a:rPr lang="en-US" sz="2000" dirty="0"/>
              <a:t>MacOS Safari Tabbing Issue</a:t>
            </a:r>
          </a:p>
          <a:p>
            <a:r>
              <a:rPr lang="en-US" sz="2000" dirty="0">
                <a:solidFill>
                  <a:schemeClr val="dk1"/>
                </a:solidFill>
              </a:rPr>
              <a:t>Okta</a:t>
            </a:r>
          </a:p>
          <a:p>
            <a:r>
              <a:rPr lang="en-US" sz="2000" dirty="0">
                <a:solidFill>
                  <a:schemeClr val="dk1"/>
                </a:solidFill>
              </a:rPr>
              <a:t>Make a payment</a:t>
            </a:r>
          </a:p>
          <a:p>
            <a:r>
              <a:rPr lang="en-US" sz="2000" dirty="0">
                <a:solidFill>
                  <a:schemeClr val="dk1"/>
                </a:solidFill>
              </a:rPr>
              <a:t>Student Questionnaire</a:t>
            </a:r>
          </a:p>
          <a:p>
            <a:r>
              <a:rPr lang="en-US" sz="2000" dirty="0">
                <a:solidFill>
                  <a:schemeClr val="dk1"/>
                </a:solidFill>
              </a:rPr>
              <a:t>Title II</a:t>
            </a:r>
          </a:p>
          <a:p>
            <a:pPr marL="457200" lvl="0" indent="-406400" algn="l" rtl="0">
              <a:lnSpc>
                <a:spcPct val="90000"/>
              </a:lnSpc>
              <a:spcBef>
                <a:spcPts val="1000"/>
              </a:spcBef>
              <a:spcAft>
                <a:spcPts val="0"/>
              </a:spcAft>
              <a:buSzPts val="2800"/>
              <a:buChar char="•"/>
            </a:pPr>
            <a:r>
              <a:rPr lang="en-US" sz="2000" dirty="0">
                <a:solidFill>
                  <a:schemeClr val="dk1"/>
                </a:solidFill>
              </a:rPr>
              <a:t>Service desk tickets/Oracle service </a:t>
            </a:r>
            <a:r>
              <a:rPr lang="en-US" sz="20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0"/>
                  </a:ext>
                </a:extLst>
              </a:rPr>
              <a:t>requests</a:t>
            </a:r>
            <a:endParaRPr lang="en-US" sz="2000" dirty="0">
              <a:solidFill>
                <a:schemeClr val="dk1"/>
              </a:solidFill>
            </a:endParaRPr>
          </a:p>
          <a:p>
            <a:pPr marL="457200" lvl="0" indent="-406400" algn="l" rtl="0">
              <a:lnSpc>
                <a:spcPct val="90000"/>
              </a:lnSpc>
              <a:spcBef>
                <a:spcPts val="1000"/>
              </a:spcBef>
              <a:spcAft>
                <a:spcPts val="0"/>
              </a:spcAft>
              <a:buSzPts val="2800"/>
              <a:buChar char="•"/>
            </a:pPr>
            <a:r>
              <a:rPr lang="en-US" sz="2000" dirty="0"/>
              <a:t>College sharing</a:t>
            </a:r>
          </a:p>
          <a:p>
            <a:pPr marL="457200" lvl="0" indent="-406400" algn="l" rtl="0">
              <a:lnSpc>
                <a:spcPct val="90000"/>
              </a:lnSpc>
              <a:spcBef>
                <a:spcPts val="1000"/>
              </a:spcBef>
              <a:spcAft>
                <a:spcPts val="0"/>
              </a:spcAft>
              <a:buSzPts val="2800"/>
              <a:buChar char="•"/>
            </a:pPr>
            <a:r>
              <a:rPr lang="en-US" sz="20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indent="0">
              <a:buNone/>
            </a:pPr>
            <a:r>
              <a:rPr lang="en-US" sz="1800"/>
              <a:t>Combo Box drop down displays one blank row and list items order is not top to bottom </a:t>
            </a:r>
          </a:p>
          <a:p>
            <a:r>
              <a:rPr lang="en-US" sz="1600">
                <a:solidFill>
                  <a:schemeClr val="tx1"/>
                </a:solidFill>
              </a:rPr>
              <a:t>The developers at Oracle are still reviewing. No ETA for this. SR 3-27290185731/Doc ID 2922397.1</a:t>
            </a:r>
            <a:endParaRPr lang="en-US" sz="1600" strike="sngStrike">
              <a:solidFill>
                <a:schemeClr val="tx1"/>
              </a:solidFill>
            </a:endParaRP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96318-A311-3B8F-3417-8C75F4DCAD60}"/>
              </a:ext>
            </a:extLst>
          </p:cNvPr>
          <p:cNvSpPr>
            <a:spLocks noGrp="1"/>
          </p:cNvSpPr>
          <p:nvPr>
            <p:ph type="title"/>
          </p:nvPr>
        </p:nvSpPr>
        <p:spPr/>
        <p:txBody>
          <a:bodyPr/>
          <a:lstStyle/>
          <a:p>
            <a:r>
              <a:rPr lang="en-US"/>
              <a:t>Third Party Vendors</a:t>
            </a:r>
          </a:p>
        </p:txBody>
      </p:sp>
      <p:sp>
        <p:nvSpPr>
          <p:cNvPr id="3" name="Text Placeholder 2">
            <a:extLst>
              <a:ext uri="{FF2B5EF4-FFF2-40B4-BE49-F238E27FC236}">
                <a16:creationId xmlns:a16="http://schemas.microsoft.com/office/drawing/2014/main" id="{D08852FF-5135-ACE6-B3AB-A9F0FD71FEB1}"/>
              </a:ext>
            </a:extLst>
          </p:cNvPr>
          <p:cNvSpPr>
            <a:spLocks noGrp="1"/>
          </p:cNvSpPr>
          <p:nvPr>
            <p:ph type="body" idx="1"/>
          </p:nvPr>
        </p:nvSpPr>
        <p:spPr/>
        <p:txBody>
          <a:bodyPr/>
          <a:lstStyle/>
          <a:p>
            <a:r>
              <a:rPr lang="en-US" sz="1600"/>
              <a:t>OAAP SSN Entry</a:t>
            </a:r>
          </a:p>
          <a:p>
            <a:pPr lvl="1"/>
            <a:r>
              <a:rPr lang="en-US" sz="1200"/>
              <a:t>For OAAP SSN entry, to be accessible there should be clear instructions on the format desired so you’d ask something like “Birthdate (mm/dd/</a:t>
            </a:r>
            <a:r>
              <a:rPr lang="en-US" sz="1200" err="1"/>
              <a:t>yyyy</a:t>
            </a:r>
            <a:r>
              <a:rPr lang="en-US" sz="1200"/>
              <a:t>)” or in the case of social security number it should say something like “###-##-####” but on having those dashes it seemed to get rejected. On putting the number in as ######### it then took it and let them proceed.</a:t>
            </a:r>
          </a:p>
          <a:p>
            <a:pPr lvl="1"/>
            <a:r>
              <a:rPr lang="en-US" sz="1200"/>
              <a:t>This issue was brought to our attention, and we will be working with </a:t>
            </a:r>
            <a:r>
              <a:rPr lang="en-US" sz="1200" err="1"/>
              <a:t>Kastech</a:t>
            </a:r>
            <a:r>
              <a:rPr lang="en-US" sz="1200"/>
              <a:t> on this.</a:t>
            </a:r>
          </a:p>
          <a:p>
            <a:endParaRPr lang="en-US" sz="1600"/>
          </a:p>
          <a:p>
            <a:pPr lvl="1"/>
            <a:endParaRPr lang="en-US" sz="1400"/>
          </a:p>
        </p:txBody>
      </p:sp>
      <p:sp>
        <p:nvSpPr>
          <p:cNvPr id="4" name="Slide Number Placeholder 3">
            <a:extLst>
              <a:ext uri="{FF2B5EF4-FFF2-40B4-BE49-F238E27FC236}">
                <a16:creationId xmlns:a16="http://schemas.microsoft.com/office/drawing/2014/main" id="{3F942422-7CAC-D01D-7B4A-45B8C25DD9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483338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a:t>
            </a:r>
            <a:r>
              <a:rPr lang="en-US" sz="1200" err="1"/>
              <a:t>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a:t>
            </a:r>
            <a:r>
              <a:rPr lang="en-US" sz="1200" err="1"/>
              <a:t>HighPoint</a:t>
            </a:r>
            <a:r>
              <a:rPr lang="en-US" sz="1200"/>
              <a:t>.</a:t>
            </a:r>
            <a:endParaRPr sz="1200"/>
          </a:p>
          <a:p>
            <a:pPr marL="457200" lvl="0" indent="-304800" algn="l" rtl="0">
              <a:lnSpc>
                <a:spcPct val="90000"/>
              </a:lnSpc>
              <a:spcBef>
                <a:spcPts val="0"/>
              </a:spcBef>
              <a:spcAft>
                <a:spcPts val="0"/>
              </a:spcAft>
              <a:buSzPts val="1200"/>
              <a:buChar char="•"/>
            </a:pPr>
            <a:r>
              <a:rPr lang="en-US" sz="1200"/>
              <a:t>OAAP and </a:t>
            </a:r>
            <a:r>
              <a:rPr lang="en-US" sz="1200" err="1"/>
              <a:t>Kastech</a:t>
            </a:r>
            <a:endParaRPr sz="1200"/>
          </a:p>
          <a:p>
            <a:pPr marL="914400" lvl="1" indent="-304800" algn="l" rtl="0">
              <a:lnSpc>
                <a:spcPct val="90000"/>
              </a:lnSpc>
              <a:spcBef>
                <a:spcPts val="0"/>
              </a:spcBef>
              <a:spcAft>
                <a:spcPts val="0"/>
              </a:spcAft>
              <a:buSzPts val="1200"/>
              <a:buChar char="•"/>
            </a:pPr>
            <a:r>
              <a:rPr lang="en-US" sz="1200" err="1"/>
              <a:t>Kastech</a:t>
            </a:r>
            <a:r>
              <a:rPr lang="en-US" sz="1200"/>
              <a:t>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a:t>
            </a:r>
            <a:r>
              <a:rPr lang="en-US" sz="1200" err="1">
                <a:solidFill>
                  <a:schemeClr val="dk1"/>
                </a:solidFill>
              </a:rPr>
              <a:t>Patchset</a:t>
            </a:r>
            <a:r>
              <a:rPr lang="en-US" sz="1200">
                <a:solidFill>
                  <a:schemeClr val="dk1"/>
                </a:solidFill>
              </a:rPr>
              <a: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a:solidFill>
                  <a:schemeClr val="dk1"/>
                </a:solidFill>
              </a:rPr>
              <a:t>PUM or Image</a:t>
            </a:r>
            <a:endParaRPr sz="16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a:solidFill>
                <a:schemeClr val="dk1"/>
              </a:solidFill>
            </a:endParaRPr>
          </a:p>
          <a:p>
            <a:pPr marL="457200" lvl="0" indent="-304800" algn="l" rtl="0">
              <a:lnSpc>
                <a:spcPct val="90000"/>
              </a:lnSpc>
              <a:spcBef>
                <a:spcPts val="1000"/>
              </a:spcBef>
              <a:spcAft>
                <a:spcPts val="0"/>
              </a:spcAft>
              <a:buSzPts val="1200"/>
              <a:buChar char="•"/>
            </a:pPr>
            <a:r>
              <a:rPr lang="en-US" sz="1600">
                <a:solidFill>
                  <a:schemeClr val="dk1"/>
                </a:solidFill>
              </a:rPr>
              <a:t>Conformance versus functional accessibility testing</a:t>
            </a:r>
            <a:endParaRPr sz="1600">
              <a:solidFill>
                <a:schemeClr val="dk1"/>
              </a:solidFill>
            </a:endParaRPr>
          </a:p>
          <a:p>
            <a:pPr marL="914400" lvl="1" indent="-304800" algn="l" rtl="0">
              <a:lnSpc>
                <a:spcPct val="90000"/>
              </a:lnSpc>
              <a:spcBef>
                <a:spcPts val="500"/>
              </a:spcBef>
              <a:spcAft>
                <a:spcPts val="0"/>
              </a:spcAft>
              <a:buSzPts val="1200"/>
              <a:buChar char="•"/>
            </a:pPr>
            <a:r>
              <a:rPr lang="en-US" sz="1600">
                <a:solidFill>
                  <a:schemeClr val="dk1"/>
                </a:solidFill>
              </a:rPr>
              <a:t>Conformance focuses on code compliance with WCAG guidelines. Functional accessibility testing is focused on testing with all the assistive technologies and how they interact with the software.</a:t>
            </a:r>
            <a:endParaRPr sz="16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23</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DA857-2C80-B712-77B0-B05AFDA5AE0F}"/>
              </a:ext>
            </a:extLst>
          </p:cNvPr>
          <p:cNvSpPr>
            <a:spLocks noGrp="1"/>
          </p:cNvSpPr>
          <p:nvPr>
            <p:ph type="title"/>
          </p:nvPr>
        </p:nvSpPr>
        <p:spPr/>
        <p:txBody>
          <a:bodyPr/>
          <a:lstStyle/>
          <a:p>
            <a:r>
              <a:rPr lang="en-US"/>
              <a:t>Dynamic Page Headers on Time Pages</a:t>
            </a:r>
          </a:p>
        </p:txBody>
      </p:sp>
      <p:sp>
        <p:nvSpPr>
          <p:cNvPr id="3" name="Text Placeholder 2">
            <a:extLst>
              <a:ext uri="{FF2B5EF4-FFF2-40B4-BE49-F238E27FC236}">
                <a16:creationId xmlns:a16="http://schemas.microsoft.com/office/drawing/2014/main" id="{54875CD0-11CF-EC4C-D436-E624276B051D}"/>
              </a:ext>
            </a:extLst>
          </p:cNvPr>
          <p:cNvSpPr>
            <a:spLocks noGrp="1"/>
          </p:cNvSpPr>
          <p:nvPr>
            <p:ph type="body" idx="1"/>
          </p:nvPr>
        </p:nvSpPr>
        <p:spPr/>
        <p:txBody>
          <a:bodyPr/>
          <a:lstStyle/>
          <a:p>
            <a:r>
              <a:rPr lang="en-US" sz="2400" dirty="0"/>
              <a:t>This will help employees who have multiple jobs with the same title.</a:t>
            </a:r>
          </a:p>
          <a:p>
            <a:r>
              <a:rPr lang="en-US" sz="2400" dirty="0"/>
              <a:t>This went to production on 6/10/25.  How did this work for you? </a:t>
            </a:r>
          </a:p>
          <a:p>
            <a:r>
              <a:rPr lang="en-US" sz="2400" dirty="0"/>
              <a:t>Added job information to these pages:</a:t>
            </a:r>
          </a:p>
          <a:p>
            <a:pPr lvl="1">
              <a:buSzPts val="2800"/>
              <a:buFont typeface="Courier New"/>
              <a:buChar char="o"/>
            </a:pPr>
            <a:r>
              <a:rPr lang="en-US" sz="2000" dirty="0"/>
              <a:t>Time Summary</a:t>
            </a:r>
          </a:p>
          <a:p>
            <a:pPr lvl="1">
              <a:buSzPts val="2800"/>
              <a:buFont typeface="Courier New"/>
              <a:buChar char="o"/>
            </a:pPr>
            <a:r>
              <a:rPr lang="en-US" sz="2000" dirty="0"/>
              <a:t>Enter Time</a:t>
            </a:r>
          </a:p>
          <a:p>
            <a:pPr lvl="1">
              <a:buSzPts val="2800"/>
              <a:buFont typeface="Courier New"/>
              <a:buChar char="o"/>
            </a:pPr>
            <a:r>
              <a:rPr lang="en-US" sz="2000" dirty="0"/>
              <a:t>Absence Balances</a:t>
            </a:r>
          </a:p>
          <a:p>
            <a:pPr lvl="1">
              <a:buSzPts val="2800"/>
              <a:buFont typeface="Courier New"/>
              <a:buChar char="o"/>
            </a:pPr>
            <a:r>
              <a:rPr lang="en-US" sz="2000" dirty="0"/>
              <a:t>Cancel Absence</a:t>
            </a:r>
          </a:p>
          <a:p>
            <a:pPr lvl="1">
              <a:buSzPts val="2800"/>
              <a:buFont typeface="Courier New"/>
              <a:buChar char="o"/>
            </a:pPr>
            <a:r>
              <a:rPr lang="en-US" sz="2000" dirty="0"/>
              <a:t>View Requests</a:t>
            </a:r>
          </a:p>
          <a:p>
            <a:pPr lvl="1">
              <a:buSzPts val="2800"/>
              <a:buFont typeface="Courier New"/>
              <a:buChar char="o"/>
            </a:pPr>
            <a:r>
              <a:rPr lang="en-US" sz="2000" dirty="0"/>
              <a:t>Manage Absence</a:t>
            </a:r>
          </a:p>
        </p:txBody>
      </p:sp>
      <p:sp>
        <p:nvSpPr>
          <p:cNvPr id="4" name="Slide Number Placeholder 3">
            <a:extLst>
              <a:ext uri="{FF2B5EF4-FFF2-40B4-BE49-F238E27FC236}">
                <a16:creationId xmlns:a16="http://schemas.microsoft.com/office/drawing/2014/main" id="{93663CA4-B7C7-DBCB-10A5-81A3712609E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a:t>
            </a:fld>
            <a:endParaRPr lang="en-US"/>
          </a:p>
        </p:txBody>
      </p:sp>
    </p:spTree>
    <p:extLst>
      <p:ext uri="{BB962C8B-B14F-4D97-AF65-F5344CB8AC3E}">
        <p14:creationId xmlns:p14="http://schemas.microsoft.com/office/powerpoint/2010/main" val="1251728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F30FE-937F-A8C5-6036-6CB44FA233B6}"/>
              </a:ext>
            </a:extLst>
          </p:cNvPr>
          <p:cNvSpPr>
            <a:spLocks noGrp="1"/>
          </p:cNvSpPr>
          <p:nvPr>
            <p:ph type="title"/>
          </p:nvPr>
        </p:nvSpPr>
        <p:spPr/>
        <p:txBody>
          <a:bodyPr/>
          <a:lstStyle/>
          <a:p>
            <a:r>
              <a:rPr lang="en-US"/>
              <a:t>Manage Absence</a:t>
            </a:r>
          </a:p>
        </p:txBody>
      </p:sp>
      <p:sp>
        <p:nvSpPr>
          <p:cNvPr id="3" name="Text Placeholder 2">
            <a:extLst>
              <a:ext uri="{FF2B5EF4-FFF2-40B4-BE49-F238E27FC236}">
                <a16:creationId xmlns:a16="http://schemas.microsoft.com/office/drawing/2014/main" id="{28554AD2-182D-400A-ECE4-C95347FA2F1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D0D891F-DD03-C789-A85B-92B7AD803CE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pic>
        <p:nvPicPr>
          <p:cNvPr id="6" name="Picture 5" descr="Screenshot of Manage Absence page in ctcLink highlighting the dynamic page header that shows name, person ID, job title, department, empl rcd, supervisor name, and hourly rate.">
            <a:extLst>
              <a:ext uri="{FF2B5EF4-FFF2-40B4-BE49-F238E27FC236}">
                <a16:creationId xmlns:a16="http://schemas.microsoft.com/office/drawing/2014/main" id="{297DD4B1-53A5-2342-669F-AEED987C38B3}"/>
              </a:ext>
            </a:extLst>
          </p:cNvPr>
          <p:cNvPicPr>
            <a:picLocks noChangeAspect="1"/>
          </p:cNvPicPr>
          <p:nvPr/>
        </p:nvPicPr>
        <p:blipFill>
          <a:blip r:embed="rId2"/>
          <a:stretch>
            <a:fillRect/>
          </a:stretch>
        </p:blipFill>
        <p:spPr>
          <a:xfrm>
            <a:off x="270165" y="2231445"/>
            <a:ext cx="8700099" cy="3356219"/>
          </a:xfrm>
          <a:prstGeom prst="rect">
            <a:avLst/>
          </a:prstGeom>
          <a:ln w="3175">
            <a:solidFill>
              <a:schemeClr val="tx1"/>
            </a:solidFill>
          </a:ln>
        </p:spPr>
      </p:pic>
    </p:spTree>
    <p:extLst>
      <p:ext uri="{BB962C8B-B14F-4D97-AF65-F5344CB8AC3E}">
        <p14:creationId xmlns:p14="http://schemas.microsoft.com/office/powerpoint/2010/main" val="974895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5C86D-68FB-297D-A1E4-5676DD40E9DE}"/>
              </a:ext>
            </a:extLst>
          </p:cNvPr>
          <p:cNvSpPr>
            <a:spLocks noGrp="1"/>
          </p:cNvSpPr>
          <p:nvPr>
            <p:ph type="title"/>
          </p:nvPr>
        </p:nvSpPr>
        <p:spPr/>
        <p:txBody>
          <a:bodyPr/>
          <a:lstStyle/>
          <a:p>
            <a:r>
              <a:rPr lang="en-US" dirty="0"/>
              <a:t>MacOS Safari Tabbing Issue</a:t>
            </a:r>
          </a:p>
        </p:txBody>
      </p:sp>
      <p:sp>
        <p:nvSpPr>
          <p:cNvPr id="3" name="Text Placeholder 2">
            <a:extLst>
              <a:ext uri="{FF2B5EF4-FFF2-40B4-BE49-F238E27FC236}">
                <a16:creationId xmlns:a16="http://schemas.microsoft.com/office/drawing/2014/main" id="{BE08F449-C02F-F52C-826B-BB0BF6939BC6}"/>
              </a:ext>
            </a:extLst>
          </p:cNvPr>
          <p:cNvSpPr>
            <a:spLocks noGrp="1"/>
          </p:cNvSpPr>
          <p:nvPr>
            <p:ph type="body" idx="1"/>
          </p:nvPr>
        </p:nvSpPr>
        <p:spPr/>
        <p:txBody>
          <a:bodyPr/>
          <a:lstStyle/>
          <a:p>
            <a:r>
              <a:rPr lang="en-US" sz="1800" dirty="0"/>
              <a:t>When tabbing through a page, instead of going to the Save button, the focus shifts to the URL bar instead of Save. This does not happen in Firefox or Chrome on MacOS, only Safari.</a:t>
            </a:r>
          </a:p>
          <a:p>
            <a:r>
              <a:rPr lang="en-US" sz="1800" dirty="0"/>
              <a:t>This is related to Safari browser settings. Some page elements are skipped when you tab through the page. By default, Safari skips certain page elements when you tab through the page.</a:t>
            </a:r>
          </a:p>
          <a:p>
            <a:pPr lvl="1"/>
            <a:r>
              <a:rPr lang="en-US" sz="1800" dirty="0"/>
              <a:t>Workaround:</a:t>
            </a:r>
            <a:br>
              <a:rPr lang="en-US" sz="1800" dirty="0"/>
            </a:br>
            <a:r>
              <a:rPr lang="en-US" sz="1800" dirty="0"/>
              <a:t>You can set your preferences to stop at each element.</a:t>
            </a:r>
            <a:br>
              <a:rPr lang="en-US" sz="1800" dirty="0"/>
            </a:br>
            <a:r>
              <a:rPr lang="en-US" sz="1800" dirty="0"/>
              <a:t>1. Select Safari, Preferences to access the Preferences dialog box.</a:t>
            </a:r>
            <a:br>
              <a:rPr lang="en-US" sz="1800" dirty="0"/>
            </a:br>
            <a:r>
              <a:rPr lang="en-US" sz="1800" dirty="0"/>
              <a:t>2. Click the Advanced icon.</a:t>
            </a:r>
            <a:br>
              <a:rPr lang="en-US" sz="1800" dirty="0"/>
            </a:br>
            <a:r>
              <a:rPr lang="en-US" sz="1800" dirty="0"/>
              <a:t>3. Check the "Press Tab to highlight each item on a webpage“ check box.</a:t>
            </a:r>
            <a:br>
              <a:rPr lang="en-US" sz="1800" dirty="0"/>
            </a:br>
            <a:r>
              <a:rPr lang="en-US" sz="1800" dirty="0"/>
              <a:t>4. Close the dialog box </a:t>
            </a:r>
          </a:p>
        </p:txBody>
      </p:sp>
      <p:sp>
        <p:nvSpPr>
          <p:cNvPr id="4" name="Slide Number Placeholder 3">
            <a:extLst>
              <a:ext uri="{FF2B5EF4-FFF2-40B4-BE49-F238E27FC236}">
                <a16:creationId xmlns:a16="http://schemas.microsoft.com/office/drawing/2014/main" id="{8F4C586D-90B1-7F34-47B1-61018D07202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1006039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D1657-846C-3C8A-4CB1-1AF64FDE642D}"/>
              </a:ext>
            </a:extLst>
          </p:cNvPr>
          <p:cNvSpPr>
            <a:spLocks noGrp="1"/>
          </p:cNvSpPr>
          <p:nvPr>
            <p:ph type="title"/>
          </p:nvPr>
        </p:nvSpPr>
        <p:spPr/>
        <p:txBody>
          <a:bodyPr/>
          <a:lstStyle/>
          <a:p>
            <a:r>
              <a:rPr lang="en-US" dirty="0"/>
              <a:t>Okta</a:t>
            </a:r>
          </a:p>
        </p:txBody>
      </p:sp>
      <p:sp>
        <p:nvSpPr>
          <p:cNvPr id="3" name="Text Placeholder 2">
            <a:extLst>
              <a:ext uri="{FF2B5EF4-FFF2-40B4-BE49-F238E27FC236}">
                <a16:creationId xmlns:a16="http://schemas.microsoft.com/office/drawing/2014/main" id="{BF611B0E-C038-F9AB-3AE0-55949322FF1A}"/>
              </a:ext>
            </a:extLst>
          </p:cNvPr>
          <p:cNvSpPr>
            <a:spLocks noGrp="1"/>
          </p:cNvSpPr>
          <p:nvPr>
            <p:ph type="body" idx="1"/>
          </p:nvPr>
        </p:nvSpPr>
        <p:spPr/>
        <p:txBody>
          <a:bodyPr/>
          <a:lstStyle/>
          <a:p>
            <a:pPr lvl="0"/>
            <a:r>
              <a:rPr lang="en-US" dirty="0"/>
              <a:t>Okta published new </a:t>
            </a:r>
            <a:r>
              <a:rPr lang="en-US" u="sng" dirty="0">
                <a:hlinkClick r:id="rId2"/>
              </a:rPr>
              <a:t>2025 VPATs.</a:t>
            </a:r>
            <a:endParaRPr lang="en-US" dirty="0"/>
          </a:p>
          <a:p>
            <a:pPr lvl="0"/>
            <a:r>
              <a:rPr lang="en-US" dirty="0"/>
              <a:t>The “Okta Platform” VPAT includes the End User Dashboard and the Sign-in Widget.</a:t>
            </a:r>
          </a:p>
          <a:p>
            <a:pPr lvl="0"/>
            <a:r>
              <a:rPr lang="en-US" dirty="0"/>
              <a:t>Okta hired Deque to perform an accessibility audit, and fixed 90 percent of the reported issues.</a:t>
            </a:r>
          </a:p>
          <a:p>
            <a:pPr lvl="0"/>
            <a:r>
              <a:rPr lang="en-US" dirty="0"/>
              <a:t>Vicki and Josh will re-test Okta Verify on mobile and sign-in widget on desktop in late August.</a:t>
            </a:r>
          </a:p>
        </p:txBody>
      </p:sp>
      <p:sp>
        <p:nvSpPr>
          <p:cNvPr id="4" name="Slide Number Placeholder 3">
            <a:extLst>
              <a:ext uri="{FF2B5EF4-FFF2-40B4-BE49-F238E27FC236}">
                <a16:creationId xmlns:a16="http://schemas.microsoft.com/office/drawing/2014/main" id="{940291CB-C14E-0D58-35B1-E9E76B6F218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3449760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065AC-3F00-22E5-EE31-A4EE297C83DF}"/>
              </a:ext>
            </a:extLst>
          </p:cNvPr>
          <p:cNvSpPr>
            <a:spLocks noGrp="1"/>
          </p:cNvSpPr>
          <p:nvPr>
            <p:ph type="title"/>
          </p:nvPr>
        </p:nvSpPr>
        <p:spPr/>
        <p:txBody>
          <a:bodyPr/>
          <a:lstStyle/>
          <a:p>
            <a:r>
              <a:rPr lang="en-US"/>
              <a:t>ER 253 - Make a Payment Page Classic to Fluid</a:t>
            </a:r>
          </a:p>
        </p:txBody>
      </p:sp>
      <p:sp>
        <p:nvSpPr>
          <p:cNvPr id="3" name="Text Placeholder 2">
            <a:extLst>
              <a:ext uri="{FF2B5EF4-FFF2-40B4-BE49-F238E27FC236}">
                <a16:creationId xmlns:a16="http://schemas.microsoft.com/office/drawing/2014/main" id="{9D2D99B1-95C5-BE0A-73FF-C34298D99166}"/>
              </a:ext>
            </a:extLst>
          </p:cNvPr>
          <p:cNvSpPr>
            <a:spLocks noGrp="1"/>
          </p:cNvSpPr>
          <p:nvPr>
            <p:ph type="body" idx="1"/>
          </p:nvPr>
        </p:nvSpPr>
        <p:spPr>
          <a:xfrm>
            <a:off x="536859" y="2536943"/>
            <a:ext cx="8336975" cy="3757046"/>
          </a:xfrm>
        </p:spPr>
        <p:txBody>
          <a:bodyPr/>
          <a:lstStyle/>
          <a:p>
            <a:pPr marL="50800" indent="0">
              <a:buNone/>
            </a:pPr>
            <a:r>
              <a:rPr lang="en-US" sz="1600" dirty="0"/>
              <a:t>The "Make a Payment" page is classic and cannot be resized. Not having the entire page display in small form factor is an accessibility violation as a user needs to be able to view and access all elements on the page. WCAG 2.1 Success Criterion 1.4.10: Reflow (Level AA) objective is that content can be enlarged without requiring horizontal scrolling. We need to make the text reflow within the width of the viewport. Success criterion 1.4.4 is to ensure that visually rendered text, including text-based controls can be scaled successfully so that it can be read directly by people with mild visual disabilities, without requiring the use of assistive technology such as a screen magnifier. Users may benefit from scaling all content on the Web page, but text is most critical. The classic version of this page is particularly a problem on mobile and with HCX, which has a link to it in the ctcLink mobile app. You must do horizontal scrolling to access the elements on the page and the visually rendered text is not scaled. Going to the fluid version of the page will resolve this. The fluid version of the page is responsive for all form factors, including Small Form Factor for mobile use.</a:t>
            </a:r>
          </a:p>
        </p:txBody>
      </p:sp>
      <p:sp>
        <p:nvSpPr>
          <p:cNvPr id="4" name="Slide Number Placeholder 3">
            <a:extLst>
              <a:ext uri="{FF2B5EF4-FFF2-40B4-BE49-F238E27FC236}">
                <a16:creationId xmlns:a16="http://schemas.microsoft.com/office/drawing/2014/main" id="{EFC35637-3D58-D033-64CE-2DD0E7812F8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853475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3DAB9-F2FE-7C7C-BA1B-6D84E55F12A9}"/>
              </a:ext>
            </a:extLst>
          </p:cNvPr>
          <p:cNvSpPr>
            <a:spLocks noGrp="1"/>
          </p:cNvSpPr>
          <p:nvPr>
            <p:ph type="title"/>
          </p:nvPr>
        </p:nvSpPr>
        <p:spPr/>
        <p:txBody>
          <a:bodyPr/>
          <a:lstStyle/>
          <a:p>
            <a:r>
              <a:rPr lang="en-US"/>
              <a:t>Make a Payment -Previous Classic Page</a:t>
            </a:r>
          </a:p>
        </p:txBody>
      </p:sp>
      <p:sp>
        <p:nvSpPr>
          <p:cNvPr id="3" name="Text Placeholder 2">
            <a:extLst>
              <a:ext uri="{FF2B5EF4-FFF2-40B4-BE49-F238E27FC236}">
                <a16:creationId xmlns:a16="http://schemas.microsoft.com/office/drawing/2014/main" id="{615B8E32-8EDB-0C2D-829D-E775F2A1C28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47D97DF-D756-3EED-5A47-0735FAD8BE6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pic>
        <p:nvPicPr>
          <p:cNvPr id="5" name="Picture 4" descr="Screenshot of Specify Payment Amount page showing outstanding charges, pending financial aid, remaining balance, payment amount, cancel button, and next button.">
            <a:extLst>
              <a:ext uri="{FF2B5EF4-FFF2-40B4-BE49-F238E27FC236}">
                <a16:creationId xmlns:a16="http://schemas.microsoft.com/office/drawing/2014/main" id="{AAB3DE77-3CE3-8A9C-A0D1-40A75172D39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859" y="2327564"/>
            <a:ext cx="8339915" cy="3424012"/>
          </a:xfrm>
          <a:prstGeom prst="rect">
            <a:avLst/>
          </a:prstGeom>
          <a:noFill/>
          <a:ln>
            <a:noFill/>
          </a:ln>
        </p:spPr>
      </p:pic>
    </p:spTree>
    <p:extLst>
      <p:ext uri="{BB962C8B-B14F-4D97-AF65-F5344CB8AC3E}">
        <p14:creationId xmlns:p14="http://schemas.microsoft.com/office/powerpoint/2010/main" val="4083949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D1DC4-B4BE-CBD9-F589-54A268987B62}"/>
              </a:ext>
            </a:extLst>
          </p:cNvPr>
          <p:cNvSpPr>
            <a:spLocks noGrp="1"/>
          </p:cNvSpPr>
          <p:nvPr>
            <p:ph type="title"/>
          </p:nvPr>
        </p:nvSpPr>
        <p:spPr>
          <a:xfrm>
            <a:off x="536860" y="1306360"/>
            <a:ext cx="8336975" cy="797070"/>
          </a:xfrm>
        </p:spPr>
        <p:txBody>
          <a:bodyPr/>
          <a:lstStyle/>
          <a:p>
            <a:r>
              <a:rPr lang="en-US"/>
              <a:t>Make a Payment – Fluid Pages</a:t>
            </a:r>
          </a:p>
        </p:txBody>
      </p:sp>
      <p:sp>
        <p:nvSpPr>
          <p:cNvPr id="3" name="Text Placeholder 2">
            <a:extLst>
              <a:ext uri="{FF2B5EF4-FFF2-40B4-BE49-F238E27FC236}">
                <a16:creationId xmlns:a16="http://schemas.microsoft.com/office/drawing/2014/main" id="{8B3C7056-D0F4-9383-7897-32B670A1616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40712D9-A1F8-ADB6-256F-75B05FA2821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pic>
        <p:nvPicPr>
          <p:cNvPr id="6" name="Picture 5" descr="Screenshot of the new Make a Payment fluid page.  Displaying the Step 6 of 6 payment results of a successfully posted transaction.">
            <a:extLst>
              <a:ext uri="{FF2B5EF4-FFF2-40B4-BE49-F238E27FC236}">
                <a16:creationId xmlns:a16="http://schemas.microsoft.com/office/drawing/2014/main" id="{F0D716A7-672C-6A11-0D67-86A678C83737}"/>
              </a:ext>
            </a:extLst>
          </p:cNvPr>
          <p:cNvPicPr>
            <a:picLocks noChangeAspect="1"/>
          </p:cNvPicPr>
          <p:nvPr/>
        </p:nvPicPr>
        <p:blipFill>
          <a:blip r:embed="rId2"/>
          <a:stretch>
            <a:fillRect/>
          </a:stretch>
        </p:blipFill>
        <p:spPr>
          <a:xfrm>
            <a:off x="743300" y="1883642"/>
            <a:ext cx="7863840" cy="4892697"/>
          </a:xfrm>
          <a:prstGeom prst="rect">
            <a:avLst/>
          </a:prstGeom>
          <a:ln w="3175">
            <a:solidFill>
              <a:schemeClr val="tx1"/>
            </a:solidFill>
          </a:ln>
        </p:spPr>
      </p:pic>
    </p:spTree>
    <p:extLst>
      <p:ext uri="{BB962C8B-B14F-4D97-AF65-F5344CB8AC3E}">
        <p14:creationId xmlns:p14="http://schemas.microsoft.com/office/powerpoint/2010/main" val="4156715490"/>
      </p:ext>
    </p:extLst>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1761</Words>
  <Application>Microsoft Office PowerPoint</Application>
  <PresentationFormat>On-screen Show (4:3)</PresentationFormat>
  <Paragraphs>143</Paragraphs>
  <Slides>23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Courier New</vt:lpstr>
      <vt:lpstr>Office Theme</vt:lpstr>
      <vt:lpstr>Accessibility &amp; ctcLink Open Forum</vt:lpstr>
      <vt:lpstr>Agenda</vt:lpstr>
      <vt:lpstr>Dynamic Page Headers on Time Pages</vt:lpstr>
      <vt:lpstr>Manage Absence</vt:lpstr>
      <vt:lpstr>MacOS Safari Tabbing Issue</vt:lpstr>
      <vt:lpstr>Okta</vt:lpstr>
      <vt:lpstr>ER 253 - Make a Payment Page Classic to Fluid</vt:lpstr>
      <vt:lpstr>Make a Payment -Previous Classic Page</vt:lpstr>
      <vt:lpstr>Make a Payment – Fluid Pages</vt:lpstr>
      <vt:lpstr>Make a Payment</vt:lpstr>
      <vt:lpstr>Title II April 2026</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Third Party Vendors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1</cp:revision>
  <dcterms:created xsi:type="dcterms:W3CDTF">2018-05-14T23:14:43Z</dcterms:created>
  <dcterms:modified xsi:type="dcterms:W3CDTF">2025-07-08T23:21:59Z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