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1"/>
  </p:notesMasterIdLst>
  <p:sldIdLst>
    <p:sldId id="256" r:id="rId2"/>
    <p:sldId id="257" r:id="rId3"/>
    <p:sldId id="517" r:id="rId4"/>
    <p:sldId id="521" r:id="rId5"/>
    <p:sldId id="519" r:id="rId6"/>
    <p:sldId id="522" r:id="rId7"/>
    <p:sldId id="520" r:id="rId8"/>
    <p:sldId id="266" r:id="rId9"/>
    <p:sldId id="267" r:id="rId10"/>
    <p:sldId id="268" r:id="rId11"/>
    <p:sldId id="269" r:id="rId12"/>
    <p:sldId id="270" r:id="rId13"/>
    <p:sldId id="271" r:id="rId14"/>
    <p:sldId id="509" r:id="rId15"/>
    <p:sldId id="272" r:id="rId16"/>
    <p:sldId id="273" r:id="rId17"/>
    <p:sldId id="515" r:id="rId18"/>
    <p:sldId id="274" r:id="rId19"/>
    <p:sldId id="275" r:id="rId20"/>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4"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C9CF89-E0AF-4AE4-BF09-4B6209F836C5}" v="5" dt="2025-08-08T20:59:09.8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9"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34"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ldChg>
      <pc:sldChg chg="modSp new ord">
        <pc:chgData name="Monica Olsson" userId="S::molsson@sbctc.edu::08282cd3-7f20-4477-b5da-035df4233cac" providerId="AD" clId="Web-{02C000A2-15AB-66C7-28BF-7BB149AF2E4F}" dt="2023-11-13T22:44:20.799" v="116"/>
        <pc:sldMkLst>
          <pc:docMk/>
          <pc:sldMk cId="2303304849" sldId="280"/>
        </pc:sldMkLst>
      </pc:sldChg>
    </pc:docChg>
  </pc:docChgLst>
  <pc:docChgLst>
    <pc:chgData name="Christopher Soran" userId="7cb0f6d7-a7f2-46f2-9367-9660ffd42908" providerId="ADAL" clId="{C82BACE9-66BB-466E-9677-B5F6A092DF57}"/>
    <pc:docChg chg="custSel addSld delSld modSld sldOrd">
      <pc:chgData name="Christopher Soran" userId="7cb0f6d7-a7f2-46f2-9367-9660ffd42908" providerId="ADAL" clId="{C82BACE9-66BB-466E-9677-B5F6A092DF57}" dt="2024-07-09T16:48:22.961" v="373" actId="6549"/>
      <pc:docMkLst>
        <pc:docMk/>
      </pc:docMkLst>
      <pc:sldChg chg="modSp mod">
        <pc:chgData name="Christopher Soran" userId="7cb0f6d7-a7f2-46f2-9367-9660ffd42908" providerId="ADAL" clId="{C82BACE9-66BB-466E-9677-B5F6A092DF57}" dt="2024-07-09T16:48:22.961" v="373" actId="6549"/>
        <pc:sldMkLst>
          <pc:docMk/>
          <pc:sldMk cId="0" sldId="273"/>
        </pc:sldMkLst>
      </pc:sldChg>
      <pc:sldChg chg="modSp new mod ord">
        <pc:chgData name="Christopher Soran" userId="7cb0f6d7-a7f2-46f2-9367-9660ffd42908" providerId="ADAL" clId="{C82BACE9-66BB-466E-9677-B5F6A092DF57}" dt="2024-07-09T16:20:11.175" v="342" actId="403"/>
        <pc:sldMkLst>
          <pc:docMk/>
          <pc:sldMk cId="2466628776" sldId="510"/>
        </pc:sldMkLst>
      </pc:sldChg>
      <pc:sldChg chg="modSp new mod">
        <pc:chgData name="Christopher Soran" userId="7cb0f6d7-a7f2-46f2-9367-9660ffd42908" providerId="ADAL" clId="{C82BACE9-66BB-466E-9677-B5F6A092DF57}" dt="2024-07-02T18:28:46.072" v="300" actId="20577"/>
        <pc:sldMkLst>
          <pc:docMk/>
          <pc:sldMk cId="3747221640" sldId="511"/>
        </pc:sldMkLst>
      </pc:sldChg>
      <pc:sldChg chg="modSp new del mod">
        <pc:chgData name="Christopher Soran" userId="7cb0f6d7-a7f2-46f2-9367-9660ffd42908" providerId="ADAL" clId="{C82BACE9-66BB-466E-9677-B5F6A092DF57}" dt="2024-07-03T22:12:09.756" v="331" actId="47"/>
        <pc:sldMkLst>
          <pc:docMk/>
          <pc:sldMk cId="80418602" sldId="512"/>
        </pc:sldMkLst>
      </pc:sldChg>
      <pc:sldChg chg="modSp new mod">
        <pc:chgData name="Christopher Soran" userId="7cb0f6d7-a7f2-46f2-9367-9660ffd42908" providerId="ADAL" clId="{C82BACE9-66BB-466E-9677-B5F6A092DF57}" dt="2024-07-09T16:26:38.176" v="372" actId="20577"/>
        <pc:sldMkLst>
          <pc:docMk/>
          <pc:sldMk cId="761696814" sldId="513"/>
        </pc:sldMkLst>
      </pc:sldChg>
      <pc:sldChg chg="del">
        <pc:chgData name="Christopher Soran" userId="7cb0f6d7-a7f2-46f2-9367-9660ffd42908" providerId="ADAL" clId="{C82BACE9-66BB-466E-9677-B5F6A092DF57}" dt="2024-06-18T17:14:45.736" v="6" actId="47"/>
        <pc:sldMkLst>
          <pc:docMk/>
          <pc:sldMk cId="723353277" sldId="514"/>
        </pc:sldMkLst>
      </pc:sldChg>
      <pc:sldChg chg="del">
        <pc:chgData name="Christopher Soran" userId="7cb0f6d7-a7f2-46f2-9367-9660ffd42908" providerId="ADAL" clId="{C82BACE9-66BB-466E-9677-B5F6A092DF57}" dt="2024-06-18T17:14:45.736" v="6" actId="47"/>
        <pc:sldMkLst>
          <pc:docMk/>
          <pc:sldMk cId="2349158056" sldId="515"/>
        </pc:sldMkLst>
      </pc:sldChg>
      <pc:sldChg chg="del">
        <pc:chgData name="Christopher Soran" userId="7cb0f6d7-a7f2-46f2-9367-9660ffd42908" providerId="ADAL" clId="{C82BACE9-66BB-466E-9677-B5F6A092DF57}" dt="2024-06-18T17:14:45.736" v="6" actId="47"/>
        <pc:sldMkLst>
          <pc:docMk/>
          <pc:sldMk cId="3259264962" sldId="516"/>
        </pc:sldMkLst>
      </pc:sldChg>
      <pc:sldChg chg="del">
        <pc:chgData name="Christopher Soran" userId="7cb0f6d7-a7f2-46f2-9367-9660ffd42908" providerId="ADAL" clId="{C82BACE9-66BB-466E-9677-B5F6A092DF57}" dt="2024-06-18T17:14:45.736" v="6" actId="47"/>
        <pc:sldMkLst>
          <pc:docMk/>
          <pc:sldMk cId="751471729" sldId="517"/>
        </pc:sldMkLst>
      </pc:sldChg>
    </pc:docChg>
  </pc:docChgLst>
  <pc:docChgLst>
    <pc:chgData name="Josh Giha" userId="S::jgiha@sbctc.edu::acb7bcf4-212c-4a1b-be85-dd72a48a57e5" providerId="AD" clId="Web-{3CFF5293-7993-6F89-4281-44D6AC710F28}"/>
    <pc:docChg chg="addSld delSld modSld">
      <pc:chgData name="Josh Giha" userId="S::jgiha@sbctc.edu::acb7bcf4-212c-4a1b-be85-dd72a48a57e5" providerId="AD" clId="Web-{3CFF5293-7993-6F89-4281-44D6AC710F28}" dt="2025-07-14T17:51:15.491" v="207"/>
      <pc:docMkLst>
        <pc:docMk/>
      </pc:docMkLst>
      <pc:sldChg chg="new del">
        <pc:chgData name="Josh Giha" userId="S::jgiha@sbctc.edu::acb7bcf4-212c-4a1b-be85-dd72a48a57e5" providerId="AD" clId="Web-{3CFF5293-7993-6F89-4281-44D6AC710F28}" dt="2025-07-14T17:38:36.410" v="2"/>
        <pc:sldMkLst>
          <pc:docMk/>
          <pc:sldMk cId="1807270599" sldId="516"/>
        </pc:sldMkLst>
      </pc:sldChg>
      <pc:sldChg chg="addSp modSp add replId">
        <pc:chgData name="Josh Giha" userId="S::jgiha@sbctc.edu::acb7bcf4-212c-4a1b-be85-dd72a48a57e5" providerId="AD" clId="Web-{3CFF5293-7993-6F89-4281-44D6AC710F28}" dt="2025-07-14T17:51:15.491" v="207"/>
        <pc:sldMkLst>
          <pc:docMk/>
          <pc:sldMk cId="1383595600" sldId="517"/>
        </pc:sldMkLst>
        <pc:spChg chg="mod">
          <ac:chgData name="Josh Giha" userId="S::jgiha@sbctc.edu::acb7bcf4-212c-4a1b-be85-dd72a48a57e5" providerId="AD" clId="Web-{3CFF5293-7993-6F89-4281-44D6AC710F28}" dt="2025-07-14T17:46:31.234" v="153" actId="20577"/>
          <ac:spMkLst>
            <pc:docMk/>
            <pc:sldMk cId="1383595600" sldId="517"/>
            <ac:spMk id="237" creationId="{BFD80F9A-ECB7-5446-A5FF-C4E7ABD596A8}"/>
          </ac:spMkLst>
        </pc:spChg>
        <pc:picChg chg="add mod">
          <ac:chgData name="Josh Giha" userId="S::jgiha@sbctc.edu::acb7bcf4-212c-4a1b-be85-dd72a48a57e5" providerId="AD" clId="Web-{3CFF5293-7993-6F89-4281-44D6AC710F28}" dt="2025-07-14T17:51:15.491" v="207"/>
          <ac:picMkLst>
            <pc:docMk/>
            <pc:sldMk cId="1383595600" sldId="517"/>
            <ac:picMk id="2" creationId="{381EED17-D7D4-21A9-EC5E-BDF44707B545}"/>
          </ac:picMkLst>
        </pc:picChg>
        <pc:picChg chg="add mod modCrop">
          <ac:chgData name="Josh Giha" userId="S::jgiha@sbctc.edu::acb7bcf4-212c-4a1b-be85-dd72a48a57e5" providerId="AD" clId="Web-{3CFF5293-7993-6F89-4281-44D6AC710F28}" dt="2025-07-14T17:50:02.614" v="178"/>
          <ac:picMkLst>
            <pc:docMk/>
            <pc:sldMk cId="1383595600" sldId="517"/>
            <ac:picMk id="3" creationId="{66E2C2C8-B2DE-7D34-55E8-F691444B7636}"/>
          </ac:picMkLst>
        </pc:picChg>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Christopher Soran" userId="7cb0f6d7-a7f2-46f2-9367-9660ffd42908" providerId="ADAL" clId="{F557324B-BDC6-4216-8010-E1E601B476A6}"/>
    <pc:docChg chg="undo custSel addSld delSld modSld">
      <pc:chgData name="Christopher Soran" userId="7cb0f6d7-a7f2-46f2-9367-9660ffd42908" providerId="ADAL" clId="{F557324B-BDC6-4216-8010-E1E601B476A6}" dt="2024-09-27T22:45:36.045" v="477" actId="20577"/>
      <pc:docMkLst>
        <pc:docMk/>
      </pc:docMkLst>
      <pc:sldChg chg="modSp mod">
        <pc:chgData name="Christopher Soran" userId="7cb0f6d7-a7f2-46f2-9367-9660ffd42908" providerId="ADAL" clId="{F557324B-BDC6-4216-8010-E1E601B476A6}" dt="2024-09-19T21:10:33.432" v="239" actId="20577"/>
        <pc:sldMkLst>
          <pc:docMk/>
          <pc:sldMk cId="0" sldId="272"/>
        </pc:sldMkLst>
      </pc:sldChg>
      <pc:sldChg chg="del">
        <pc:chgData name="Christopher Soran" userId="7cb0f6d7-a7f2-46f2-9367-9660ffd42908" providerId="ADAL" clId="{F557324B-BDC6-4216-8010-E1E601B476A6}" dt="2024-09-19T21:08:08.745" v="40" actId="47"/>
        <pc:sldMkLst>
          <pc:docMk/>
          <pc:sldMk cId="356295688" sldId="513"/>
        </pc:sldMkLst>
      </pc:sldChg>
      <pc:sldChg chg="del">
        <pc:chgData name="Christopher Soran" userId="7cb0f6d7-a7f2-46f2-9367-9660ffd42908" providerId="ADAL" clId="{F557324B-BDC6-4216-8010-E1E601B476A6}" dt="2024-09-27T22:42:29.597" v="240" actId="2696"/>
        <pc:sldMkLst>
          <pc:docMk/>
          <pc:sldMk cId="2060950817" sldId="514"/>
        </pc:sldMkLst>
      </pc:sldChg>
      <pc:sldChg chg="modSp new mod">
        <pc:chgData name="Christopher Soran" userId="7cb0f6d7-a7f2-46f2-9367-9660ffd42908" providerId="ADAL" clId="{F557324B-BDC6-4216-8010-E1E601B476A6}" dt="2024-09-19T21:07:50.028" v="39" actId="15"/>
        <pc:sldMkLst>
          <pc:docMk/>
          <pc:sldMk cId="483338505" sldId="515"/>
        </pc:sldMkLst>
      </pc:sldChg>
    </pc:docChg>
  </pc:docChgLst>
  <pc:docChgLst>
    <pc:chgData name="Christopher Soran" userId="7cb0f6d7-a7f2-46f2-9367-9660ffd42908" providerId="ADAL" clId="{0135D686-C84B-4C10-AA75-C39A12703E7D}"/>
    <pc:docChg chg="undo custSel addSld delSld modSld">
      <pc:chgData name="Christopher Soran" userId="7cb0f6d7-a7f2-46f2-9367-9660ffd42908" providerId="ADAL" clId="{0135D686-C84B-4C10-AA75-C39A12703E7D}" dt="2024-04-09T17:39:06.755" v="1145" actId="20577"/>
      <pc:docMkLst>
        <pc:docMk/>
      </pc:docMkLst>
      <pc:sldChg chg="modSp mod">
        <pc:chgData name="Christopher Soran" userId="7cb0f6d7-a7f2-46f2-9367-9660ffd42908" providerId="ADAL" clId="{0135D686-C84B-4C10-AA75-C39A12703E7D}" dt="2024-04-05T18:10:23.631" v="931" actId="20577"/>
        <pc:sldMkLst>
          <pc:docMk/>
          <pc:sldMk cId="0" sldId="257"/>
        </pc:sldMkLst>
      </pc:sldChg>
      <pc:sldChg chg="modSp mod">
        <pc:chgData name="Christopher Soran" userId="7cb0f6d7-a7f2-46f2-9367-9660ffd42908" providerId="ADAL" clId="{0135D686-C84B-4C10-AA75-C39A12703E7D}" dt="2024-03-13T23:16:42.743" v="12" actId="20577"/>
        <pc:sldMkLst>
          <pc:docMk/>
          <pc:sldMk cId="0" sldId="268"/>
        </pc:sldMkLst>
      </pc:sldChg>
      <pc:sldChg chg="modSp mod">
        <pc:chgData name="Christopher Soran" userId="7cb0f6d7-a7f2-46f2-9367-9660ffd42908" providerId="ADAL" clId="{0135D686-C84B-4C10-AA75-C39A12703E7D}" dt="2024-03-15T22:43:40.541" v="765" actId="255"/>
        <pc:sldMkLst>
          <pc:docMk/>
          <pc:sldMk cId="0" sldId="270"/>
        </pc:sldMkLst>
      </pc:sldChg>
      <pc:sldChg chg="modSp mod">
        <pc:chgData name="Christopher Soran" userId="7cb0f6d7-a7f2-46f2-9367-9660ffd42908" providerId="ADAL" clId="{0135D686-C84B-4C10-AA75-C39A12703E7D}" dt="2024-03-15T21:47:04.388" v="763" actId="403"/>
        <pc:sldMkLst>
          <pc:docMk/>
          <pc:sldMk cId="0" sldId="271"/>
        </pc:sldMkLst>
      </pc:sldChg>
      <pc:sldChg chg="modSp mod">
        <pc:chgData name="Christopher Soran" userId="7cb0f6d7-a7f2-46f2-9367-9660ffd42908" providerId="ADAL" clId="{0135D686-C84B-4C10-AA75-C39A12703E7D}" dt="2024-03-15T21:02:30.320" v="82" actId="20577"/>
        <pc:sldMkLst>
          <pc:docMk/>
          <pc:sldMk cId="0" sldId="272"/>
        </pc:sldMkLst>
      </pc:sldChg>
      <pc:sldChg chg="modSp mod">
        <pc:chgData name="Christopher Soran" userId="7cb0f6d7-a7f2-46f2-9367-9660ffd42908" providerId="ADAL" clId="{0135D686-C84B-4C10-AA75-C39A12703E7D}" dt="2024-04-05T18:02:37.075" v="911" actId="20577"/>
        <pc:sldMkLst>
          <pc:docMk/>
          <pc:sldMk cId="0" sldId="273"/>
        </pc:sldMkLst>
      </pc:sldChg>
      <pc:sldChg chg="modSp mod">
        <pc:chgData name="Christopher Soran" userId="7cb0f6d7-a7f2-46f2-9367-9660ffd42908" providerId="ADAL" clId="{0135D686-C84B-4C10-AA75-C39A12703E7D}" dt="2024-04-05T17:41:10.269" v="809" actId="403"/>
        <pc:sldMkLst>
          <pc:docMk/>
          <pc:sldMk cId="0" sldId="275"/>
        </pc:sldMkLst>
      </pc:sldChg>
      <pc:sldChg chg="del">
        <pc:chgData name="Christopher Soran" userId="7cb0f6d7-a7f2-46f2-9367-9660ffd42908" providerId="ADAL" clId="{0135D686-C84B-4C10-AA75-C39A12703E7D}" dt="2024-03-15T21:02:55.199" v="83" actId="47"/>
        <pc:sldMkLst>
          <pc:docMk/>
          <pc:sldMk cId="2089161767" sldId="283"/>
        </pc:sldMkLst>
      </pc:sldChg>
      <pc:sldChg chg="del">
        <pc:chgData name="Christopher Soran" userId="7cb0f6d7-a7f2-46f2-9367-9660ffd42908" providerId="ADAL" clId="{0135D686-C84B-4C10-AA75-C39A12703E7D}" dt="2024-03-15T21:02:55.199" v="83" actId="47"/>
        <pc:sldMkLst>
          <pc:docMk/>
          <pc:sldMk cId="2471281036" sldId="508"/>
        </pc:sldMkLst>
      </pc:sldChg>
      <pc:sldChg chg="modSp mod">
        <pc:chgData name="Christopher Soran" userId="7cb0f6d7-a7f2-46f2-9367-9660ffd42908" providerId="ADAL" clId="{0135D686-C84B-4C10-AA75-C39A12703E7D}" dt="2024-03-15T21:47:10.417" v="764" actId="255"/>
        <pc:sldMkLst>
          <pc:docMk/>
          <pc:sldMk cId="2575123779" sldId="509"/>
        </pc:sldMkLst>
      </pc:sldChg>
      <pc:sldChg chg="modSp new mod">
        <pc:chgData name="Christopher Soran" userId="7cb0f6d7-a7f2-46f2-9367-9660ffd42908" providerId="ADAL" clId="{0135D686-C84B-4C10-AA75-C39A12703E7D}" dt="2024-04-05T18:12:06.618" v="1135" actId="403"/>
        <pc:sldMkLst>
          <pc:docMk/>
          <pc:sldMk cId="198726438" sldId="510"/>
        </pc:sldMkLst>
      </pc:sldChg>
      <pc:sldChg chg="del">
        <pc:chgData name="Christopher Soran" userId="7cb0f6d7-a7f2-46f2-9367-9660ffd42908" providerId="ADAL" clId="{0135D686-C84B-4C10-AA75-C39A12703E7D}" dt="2024-03-15T21:02:55.199" v="83" actId="47"/>
        <pc:sldMkLst>
          <pc:docMk/>
          <pc:sldMk cId="2086141887" sldId="511"/>
        </pc:sldMkLst>
      </pc:sldChg>
      <pc:sldChg chg="modSp new del mod">
        <pc:chgData name="Christopher Soran" userId="7cb0f6d7-a7f2-46f2-9367-9660ffd42908" providerId="ADAL" clId="{0135D686-C84B-4C10-AA75-C39A12703E7D}" dt="2024-04-02T18:27:12.115" v="785" actId="2696"/>
        <pc:sldMkLst>
          <pc:docMk/>
          <pc:sldMk cId="2254473916" sldId="511"/>
        </pc:sldMkLst>
      </pc:sldChg>
      <pc:sldChg chg="modSp new mod">
        <pc:chgData name="Christopher Soran" userId="7cb0f6d7-a7f2-46f2-9367-9660ffd42908" providerId="ADAL" clId="{0135D686-C84B-4C10-AA75-C39A12703E7D}" dt="2024-04-05T18:11:59.002" v="1133" actId="404"/>
        <pc:sldMkLst>
          <pc:docMk/>
          <pc:sldMk cId="2294488113" sldId="512"/>
        </pc:sldMkLst>
      </pc:sldChg>
      <pc:sldChg chg="modSp new mod">
        <pc:chgData name="Christopher Soran" userId="7cb0f6d7-a7f2-46f2-9367-9660ffd42908" providerId="ADAL" clId="{0135D686-C84B-4C10-AA75-C39A12703E7D}" dt="2024-04-09T17:39:06.755" v="1145" actId="20577"/>
        <pc:sldMkLst>
          <pc:docMk/>
          <pc:sldMk cId="2367688744" sldId="513"/>
        </pc:sldMkLst>
      </pc:sldChg>
    </pc:docChg>
  </pc:docChgLst>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ldChg>
    </pc:docChg>
  </pc:docChgLst>
  <pc:docChgLst>
    <pc:chgData name="Christopher Soran" userId="7cb0f6d7-a7f2-46f2-9367-9660ffd42908" providerId="ADAL" clId="{251F2B80-5DD3-49A4-A6B1-A929FAD2A3EB}"/>
    <pc:docChg chg="custSel addSld delSld modSld">
      <pc:chgData name="Christopher Soran" userId="7cb0f6d7-a7f2-46f2-9367-9660ffd42908" providerId="ADAL" clId="{251F2B80-5DD3-49A4-A6B1-A929FAD2A3EB}" dt="2025-02-11T17:57:15.582" v="499" actId="20577"/>
      <pc:docMkLst>
        <pc:docMk/>
      </pc:docMkLst>
      <pc:sldChg chg="modSp mod">
        <pc:chgData name="Christopher Soran" userId="7cb0f6d7-a7f2-46f2-9367-9660ffd42908" providerId="ADAL" clId="{251F2B80-5DD3-49A4-A6B1-A929FAD2A3EB}" dt="2025-02-10T18:49:28.738" v="389" actId="20577"/>
        <pc:sldMkLst>
          <pc:docMk/>
          <pc:sldMk cId="0" sldId="270"/>
        </pc:sldMkLst>
      </pc:sldChg>
      <pc:sldChg chg="modSp mod">
        <pc:chgData name="Christopher Soran" userId="7cb0f6d7-a7f2-46f2-9367-9660ffd42908" providerId="ADAL" clId="{251F2B80-5DD3-49A4-A6B1-A929FAD2A3EB}" dt="2025-02-10T17:51:54.347" v="186" actId="20577"/>
        <pc:sldMkLst>
          <pc:docMk/>
          <pc:sldMk cId="0" sldId="273"/>
        </pc:sldMkLst>
      </pc:sldChg>
      <pc:sldChg chg="add">
        <pc:chgData name="Christopher Soran" userId="7cb0f6d7-a7f2-46f2-9367-9660ffd42908" providerId="ADAL" clId="{251F2B80-5DD3-49A4-A6B1-A929FAD2A3EB}" dt="2025-02-10T17:29:24.062" v="119"/>
        <pc:sldMkLst>
          <pc:docMk/>
          <pc:sldMk cId="3747221640" sldId="514"/>
        </pc:sldMkLst>
      </pc:sldChg>
      <pc:sldChg chg="modSp del mod">
        <pc:chgData name="Christopher Soran" userId="7cb0f6d7-a7f2-46f2-9367-9660ffd42908" providerId="ADAL" clId="{251F2B80-5DD3-49A4-A6B1-A929FAD2A3EB}" dt="2025-02-10T17:50:15.592" v="120" actId="2696"/>
        <pc:sldMkLst>
          <pc:docMk/>
          <pc:sldMk cId="3507846021" sldId="519"/>
        </pc:sldMkLst>
      </pc:sldChg>
      <pc:sldChg chg="modSp new mod">
        <pc:chgData name="Christopher Soran" userId="7cb0f6d7-a7f2-46f2-9367-9660ffd42908" providerId="ADAL" clId="{251F2B80-5DD3-49A4-A6B1-A929FAD2A3EB}" dt="2025-02-11T17:57:15.582" v="499" actId="20577"/>
        <pc:sldMkLst>
          <pc:docMk/>
          <pc:sldMk cId="1355681941" sldId="521"/>
        </pc:sldMkLst>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ldChg>
      <pc:sldChg chg="modSp mod">
        <pc:chgData name="Christopher Soran" userId="7cb0f6d7-a7f2-46f2-9367-9660ffd42908" providerId="ADAL" clId="{CF68417B-7A2D-4F78-9D17-736FD5FF45FB}" dt="2024-01-05T23:49:18.424" v="6" actId="20577"/>
        <pc:sldMkLst>
          <pc:docMk/>
          <pc:sldMk cId="938362383" sldId="278"/>
        </pc:sldMkLst>
      </pc:sldChg>
      <pc:sldChg chg="modSp mod">
        <pc:chgData name="Christopher Soran" userId="7cb0f6d7-a7f2-46f2-9367-9660ffd42908" providerId="ADAL" clId="{CF68417B-7A2D-4F78-9D17-736FD5FF45FB}" dt="2024-01-05T23:49:34.538" v="7" actId="2711"/>
        <pc:sldMkLst>
          <pc:docMk/>
          <pc:sldMk cId="1827546742" sldId="279"/>
        </pc:sldMkLst>
      </pc:sldChg>
    </pc:docChg>
  </pc:docChgLst>
  <pc:docChgLst>
    <pc:chgData name="Christopher Soran" userId="7cb0f6d7-a7f2-46f2-9367-9660ffd42908" providerId="ADAL" clId="{C3C9CF89-E0AF-4AE4-BF09-4B6209F836C5}"/>
    <pc:docChg chg="undo custSel addSld delSld modSld sldOrd">
      <pc:chgData name="Christopher Soran" userId="7cb0f6d7-a7f2-46f2-9367-9660ffd42908" providerId="ADAL" clId="{C3C9CF89-E0AF-4AE4-BF09-4B6209F836C5}" dt="2025-08-08T21:00:43.663" v="1200" actId="20577"/>
      <pc:docMkLst>
        <pc:docMk/>
      </pc:docMkLst>
      <pc:sldChg chg="modSp mod">
        <pc:chgData name="Christopher Soran" userId="7cb0f6d7-a7f2-46f2-9367-9660ffd42908" providerId="ADAL" clId="{C3C9CF89-E0AF-4AE4-BF09-4B6209F836C5}" dt="2025-08-07T18:54:27.310" v="754" actId="20577"/>
        <pc:sldMkLst>
          <pc:docMk/>
          <pc:sldMk cId="0" sldId="257"/>
        </pc:sldMkLst>
        <pc:spChg chg="mod">
          <ac:chgData name="Christopher Soran" userId="7cb0f6d7-a7f2-46f2-9367-9660ffd42908" providerId="ADAL" clId="{C3C9CF89-E0AF-4AE4-BF09-4B6209F836C5}" dt="2025-08-07T18:54:27.310" v="754" actId="20577"/>
          <ac:spMkLst>
            <pc:docMk/>
            <pc:sldMk cId="0" sldId="257"/>
            <ac:spMk id="116" creationId="{00000000-0000-0000-0000-000000000000}"/>
          </ac:spMkLst>
        </pc:spChg>
      </pc:sldChg>
      <pc:sldChg chg="modSp mod">
        <pc:chgData name="Christopher Soran" userId="7cb0f6d7-a7f2-46f2-9367-9660ffd42908" providerId="ADAL" clId="{C3C9CF89-E0AF-4AE4-BF09-4B6209F836C5}" dt="2025-08-07T18:56:23.821" v="821" actId="20577"/>
        <pc:sldMkLst>
          <pc:docMk/>
          <pc:sldMk cId="0" sldId="271"/>
        </pc:sldMkLst>
        <pc:spChg chg="mod">
          <ac:chgData name="Christopher Soran" userId="7cb0f6d7-a7f2-46f2-9367-9660ffd42908" providerId="ADAL" clId="{C3C9CF89-E0AF-4AE4-BF09-4B6209F836C5}" dt="2025-08-07T18:56:23.821" v="821" actId="20577"/>
          <ac:spMkLst>
            <pc:docMk/>
            <pc:sldMk cId="0" sldId="271"/>
            <ac:spMk id="223" creationId="{00000000-0000-0000-0000-000000000000}"/>
          </ac:spMkLst>
        </pc:spChg>
      </pc:sldChg>
      <pc:sldChg chg="modSp mod">
        <pc:chgData name="Christopher Soran" userId="7cb0f6d7-a7f2-46f2-9367-9660ffd42908" providerId="ADAL" clId="{C3C9CF89-E0AF-4AE4-BF09-4B6209F836C5}" dt="2025-08-04T21:01:55.184" v="545" actId="6549"/>
        <pc:sldMkLst>
          <pc:docMk/>
          <pc:sldMk cId="1383595600" sldId="517"/>
        </pc:sldMkLst>
        <pc:spChg chg="mod">
          <ac:chgData name="Christopher Soran" userId="7cb0f6d7-a7f2-46f2-9367-9660ffd42908" providerId="ADAL" clId="{C3C9CF89-E0AF-4AE4-BF09-4B6209F836C5}" dt="2025-07-31T20:42:06.413" v="20" actId="20577"/>
          <ac:spMkLst>
            <pc:docMk/>
            <pc:sldMk cId="1383595600" sldId="517"/>
            <ac:spMk id="236" creationId="{51667624-B3D0-67E6-B93A-B39FA5A145A0}"/>
          </ac:spMkLst>
        </pc:spChg>
        <pc:spChg chg="mod">
          <ac:chgData name="Christopher Soran" userId="7cb0f6d7-a7f2-46f2-9367-9660ffd42908" providerId="ADAL" clId="{C3C9CF89-E0AF-4AE4-BF09-4B6209F836C5}" dt="2025-08-04T21:01:55.184" v="545" actId="6549"/>
          <ac:spMkLst>
            <pc:docMk/>
            <pc:sldMk cId="1383595600" sldId="517"/>
            <ac:spMk id="237" creationId="{BFD80F9A-ECB7-5446-A5FF-C4E7ABD596A8}"/>
          </ac:spMkLst>
        </pc:spChg>
        <pc:picChg chg="mod">
          <ac:chgData name="Christopher Soran" userId="7cb0f6d7-a7f2-46f2-9367-9660ffd42908" providerId="ADAL" clId="{C3C9CF89-E0AF-4AE4-BF09-4B6209F836C5}" dt="2025-08-04T21:01:18.883" v="542" actId="1076"/>
          <ac:picMkLst>
            <pc:docMk/>
            <pc:sldMk cId="1383595600" sldId="517"/>
            <ac:picMk id="2" creationId="{381EED17-D7D4-21A9-EC5E-BDF44707B545}"/>
          </ac:picMkLst>
        </pc:picChg>
        <pc:picChg chg="mod">
          <ac:chgData name="Christopher Soran" userId="7cb0f6d7-a7f2-46f2-9367-9660ffd42908" providerId="ADAL" clId="{C3C9CF89-E0AF-4AE4-BF09-4B6209F836C5}" dt="2025-08-04T21:01:16.877" v="541" actId="1076"/>
          <ac:picMkLst>
            <pc:docMk/>
            <pc:sldMk cId="1383595600" sldId="517"/>
            <ac:picMk id="3" creationId="{66E2C2C8-B2DE-7D34-55E8-F691444B7636}"/>
          </ac:picMkLst>
        </pc:picChg>
      </pc:sldChg>
      <pc:sldChg chg="modSp new del mod">
        <pc:chgData name="Christopher Soran" userId="7cb0f6d7-a7f2-46f2-9367-9660ffd42908" providerId="ADAL" clId="{C3C9CF89-E0AF-4AE4-BF09-4B6209F836C5}" dt="2025-08-04T21:01:38.486" v="544" actId="47"/>
        <pc:sldMkLst>
          <pc:docMk/>
          <pc:sldMk cId="2065496676" sldId="518"/>
        </pc:sldMkLst>
      </pc:sldChg>
      <pc:sldChg chg="modSp new mod ord">
        <pc:chgData name="Christopher Soran" userId="7cb0f6d7-a7f2-46f2-9367-9660ffd42908" providerId="ADAL" clId="{C3C9CF89-E0AF-4AE4-BF09-4B6209F836C5}" dt="2025-08-08T21:00:23.766" v="1196" actId="313"/>
        <pc:sldMkLst>
          <pc:docMk/>
          <pc:sldMk cId="2935493405" sldId="519"/>
        </pc:sldMkLst>
        <pc:spChg chg="mod">
          <ac:chgData name="Christopher Soran" userId="7cb0f6d7-a7f2-46f2-9367-9660ffd42908" providerId="ADAL" clId="{C3C9CF89-E0AF-4AE4-BF09-4B6209F836C5}" dt="2025-08-08T20:48:52.556" v="975" actId="1076"/>
          <ac:spMkLst>
            <pc:docMk/>
            <pc:sldMk cId="2935493405" sldId="519"/>
            <ac:spMk id="2" creationId="{BD296DA4-7A90-049E-B835-75FB437FB53E}"/>
          </ac:spMkLst>
        </pc:spChg>
        <pc:spChg chg="mod">
          <ac:chgData name="Christopher Soran" userId="7cb0f6d7-a7f2-46f2-9367-9660ffd42908" providerId="ADAL" clId="{C3C9CF89-E0AF-4AE4-BF09-4B6209F836C5}" dt="2025-08-08T21:00:23.766" v="1196" actId="313"/>
          <ac:spMkLst>
            <pc:docMk/>
            <pc:sldMk cId="2935493405" sldId="519"/>
            <ac:spMk id="3" creationId="{11B8CF2E-1A8B-2BBB-8040-6955AA04A8CF}"/>
          </ac:spMkLst>
        </pc:spChg>
      </pc:sldChg>
      <pc:sldChg chg="modSp new mod">
        <pc:chgData name="Christopher Soran" userId="7cb0f6d7-a7f2-46f2-9367-9660ffd42908" providerId="ADAL" clId="{C3C9CF89-E0AF-4AE4-BF09-4B6209F836C5}" dt="2025-08-07T18:51:25.198" v="747" actId="20577"/>
        <pc:sldMkLst>
          <pc:docMk/>
          <pc:sldMk cId="2936930851" sldId="520"/>
        </pc:sldMkLst>
        <pc:spChg chg="mod">
          <ac:chgData name="Christopher Soran" userId="7cb0f6d7-a7f2-46f2-9367-9660ffd42908" providerId="ADAL" clId="{C3C9CF89-E0AF-4AE4-BF09-4B6209F836C5}" dt="2025-08-07T18:50:41.571" v="618" actId="20577"/>
          <ac:spMkLst>
            <pc:docMk/>
            <pc:sldMk cId="2936930851" sldId="520"/>
            <ac:spMk id="2" creationId="{982E266C-21B0-3F27-0FD2-8568BD893185}"/>
          </ac:spMkLst>
        </pc:spChg>
        <pc:spChg chg="mod">
          <ac:chgData name="Christopher Soran" userId="7cb0f6d7-a7f2-46f2-9367-9660ffd42908" providerId="ADAL" clId="{C3C9CF89-E0AF-4AE4-BF09-4B6209F836C5}" dt="2025-08-07T18:51:25.198" v="747" actId="20577"/>
          <ac:spMkLst>
            <pc:docMk/>
            <pc:sldMk cId="2936930851" sldId="520"/>
            <ac:spMk id="3" creationId="{7FB5A612-27D3-38F3-C3AE-23ABBD86C060}"/>
          </ac:spMkLst>
        </pc:spChg>
      </pc:sldChg>
      <pc:sldChg chg="modSp new mod">
        <pc:chgData name="Christopher Soran" userId="7cb0f6d7-a7f2-46f2-9367-9660ffd42908" providerId="ADAL" clId="{C3C9CF89-E0AF-4AE4-BF09-4B6209F836C5}" dt="2025-08-07T18:55:13.581" v="771" actId="34135"/>
        <pc:sldMkLst>
          <pc:docMk/>
          <pc:sldMk cId="2347138101" sldId="521"/>
        </pc:sldMkLst>
        <pc:spChg chg="mod">
          <ac:chgData name="Christopher Soran" userId="7cb0f6d7-a7f2-46f2-9367-9660ffd42908" providerId="ADAL" clId="{C3C9CF89-E0AF-4AE4-BF09-4B6209F836C5}" dt="2025-08-07T18:54:53.851" v="765" actId="20577"/>
          <ac:spMkLst>
            <pc:docMk/>
            <pc:sldMk cId="2347138101" sldId="521"/>
            <ac:spMk id="2" creationId="{ABC13B1E-21B4-0850-4D16-3BBFCE1D400E}"/>
          </ac:spMkLst>
        </pc:spChg>
        <pc:spChg chg="mod">
          <ac:chgData name="Christopher Soran" userId="7cb0f6d7-a7f2-46f2-9367-9660ffd42908" providerId="ADAL" clId="{C3C9CF89-E0AF-4AE4-BF09-4B6209F836C5}" dt="2025-08-07T18:55:13.581" v="771" actId="34135"/>
          <ac:spMkLst>
            <pc:docMk/>
            <pc:sldMk cId="2347138101" sldId="521"/>
            <ac:spMk id="3" creationId="{20EAABB8-CBE6-1B0B-A7B3-024E1B4CF75C}"/>
          </ac:spMkLst>
        </pc:spChg>
      </pc:sldChg>
      <pc:sldChg chg="modSp new mod">
        <pc:chgData name="Christopher Soran" userId="7cb0f6d7-a7f2-46f2-9367-9660ffd42908" providerId="ADAL" clId="{C3C9CF89-E0AF-4AE4-BF09-4B6209F836C5}" dt="2025-08-08T21:00:43.663" v="1200" actId="20577"/>
        <pc:sldMkLst>
          <pc:docMk/>
          <pc:sldMk cId="4216071858" sldId="522"/>
        </pc:sldMkLst>
        <pc:spChg chg="mod">
          <ac:chgData name="Christopher Soran" userId="7cb0f6d7-a7f2-46f2-9367-9660ffd42908" providerId="ADAL" clId="{C3C9CF89-E0AF-4AE4-BF09-4B6209F836C5}" dt="2025-08-08T20:59:18.494" v="1015" actId="20577"/>
          <ac:spMkLst>
            <pc:docMk/>
            <pc:sldMk cId="4216071858" sldId="522"/>
            <ac:spMk id="2" creationId="{71865213-E85C-2DC7-51C0-600AF7DD2FB9}"/>
          </ac:spMkLst>
        </pc:spChg>
        <pc:spChg chg="mod">
          <ac:chgData name="Christopher Soran" userId="7cb0f6d7-a7f2-46f2-9367-9660ffd42908" providerId="ADAL" clId="{C3C9CF89-E0AF-4AE4-BF09-4B6209F836C5}" dt="2025-08-08T21:00:43.663" v="1200" actId="20577"/>
          <ac:spMkLst>
            <pc:docMk/>
            <pc:sldMk cId="4216071858" sldId="522"/>
            <ac:spMk id="3" creationId="{40520D86-559F-526D-69EC-C8FB58BFDF15}"/>
          </ac:spMkLst>
        </pc:spChg>
      </pc:sldChg>
    </pc:docChg>
  </pc:docChgLst>
  <pc:docChgLst>
    <pc:chgData name="Christopher Soran" userId="7cb0f6d7-a7f2-46f2-9367-9660ffd42908" providerId="ADAL" clId="{9ED1F290-1A26-4903-AAC5-53A57D209EEF}"/>
    <pc:docChg chg="addSld delSld modSld sldOrd">
      <pc:chgData name="Christopher Soran" userId="7cb0f6d7-a7f2-46f2-9367-9660ffd42908" providerId="ADAL" clId="{9ED1F290-1A26-4903-AAC5-53A57D209EEF}" dt="2024-08-12T15:30:56.162" v="133" actId="20577"/>
      <pc:docMkLst>
        <pc:docMk/>
      </pc:docMkLst>
      <pc:sldChg chg="del">
        <pc:chgData name="Christopher Soran" userId="7cb0f6d7-a7f2-46f2-9367-9660ffd42908" providerId="ADAL" clId="{9ED1F290-1A26-4903-AAC5-53A57D209EEF}" dt="2024-08-06T17:38:30.513" v="15" actId="47"/>
        <pc:sldMkLst>
          <pc:docMk/>
          <pc:sldMk cId="2466628776" sldId="510"/>
        </pc:sldMkLst>
      </pc:sldChg>
      <pc:sldChg chg="modSp mod">
        <pc:chgData name="Christopher Soran" userId="7cb0f6d7-a7f2-46f2-9367-9660ffd42908" providerId="ADAL" clId="{9ED1F290-1A26-4903-AAC5-53A57D209EEF}" dt="2024-08-12T15:30:23.956" v="58" actId="20577"/>
        <pc:sldMkLst>
          <pc:docMk/>
          <pc:sldMk cId="3747221640" sldId="511"/>
        </pc:sldMkLst>
      </pc:sldChg>
      <pc:sldChg chg="modSp new mod ord">
        <pc:chgData name="Christopher Soran" userId="7cb0f6d7-a7f2-46f2-9367-9660ffd42908" providerId="ADAL" clId="{9ED1F290-1A26-4903-AAC5-53A57D209EEF}" dt="2024-08-12T15:30:56.162" v="133" actId="20577"/>
        <pc:sldMkLst>
          <pc:docMk/>
          <pc:sldMk cId="2780008409" sldId="512"/>
        </pc:sldMkLst>
      </pc:sldChg>
      <pc:sldChg chg="del">
        <pc:chgData name="Christopher Soran" userId="7cb0f6d7-a7f2-46f2-9367-9660ffd42908" providerId="ADAL" clId="{9ED1F290-1A26-4903-AAC5-53A57D209EEF}" dt="2024-08-06T17:38:30.513" v="15" actId="47"/>
        <pc:sldMkLst>
          <pc:docMk/>
          <pc:sldMk cId="761696814" sldId="513"/>
        </pc:sldMkLst>
      </pc:sld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18T23:15:18.481" v="96" actId="21"/>
        <pc:sldMkLst>
          <pc:docMk/>
          <pc:sldMk cId="0" sldId="270"/>
        </pc:sldMkLst>
      </pc:sldChg>
      <pc:sldChg chg="modSp new mod">
        <pc:chgData name="Christopher Soran" userId="7cb0f6d7-a7f2-46f2-9367-9660ffd42908" providerId="ADAL" clId="{1D707A38-2288-4FE9-81E8-ACBCA91A4DE4}" dt="2023-09-18T23:29:59.322" v="111" actId="20577"/>
        <pc:sldMkLst>
          <pc:docMk/>
          <pc:sldMk cId="580487329" sldId="276"/>
        </pc:sldMkLst>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addSp delSp modSp mod">
        <pc:chgData name="Christopher" userId="7cb0f6d7-a7f2-46f2-9367-9660ffd42908" providerId="ADAL" clId="{CF68417B-7A2D-4F78-9D17-736FD5FF45FB}" dt="2024-01-05T22:06:32.245" v="410" actId="962"/>
        <pc:sldMkLst>
          <pc:docMk/>
          <pc:sldMk cId="1562215107" sldId="276"/>
        </pc:sldMkLst>
      </pc:sldChg>
      <pc:sldChg chg="addSp delSp modSp new del mod">
        <pc:chgData name="Christopher" userId="7cb0f6d7-a7f2-46f2-9367-9660ffd42908" providerId="ADAL" clId="{CF68417B-7A2D-4F78-9D17-736FD5FF45FB}" dt="2024-01-05T22:05:01.582" v="67" actId="47"/>
        <pc:sldMkLst>
          <pc:docMk/>
          <pc:sldMk cId="1780911047" sldId="277"/>
        </pc:sldMkLst>
      </pc:sldChg>
      <pc:sldChg chg="modSp new mod">
        <pc:chgData name="Christopher" userId="7cb0f6d7-a7f2-46f2-9367-9660ffd42908" providerId="ADAL" clId="{CF68417B-7A2D-4F78-9D17-736FD5FF45FB}" dt="2024-01-05T22:10:26.283" v="644" actId="20577"/>
        <pc:sldMkLst>
          <pc:docMk/>
          <pc:sldMk cId="938362383" sldId="278"/>
        </pc:sldMkLst>
      </pc:sldChg>
      <pc:sldChg chg="addSp modSp new mod">
        <pc:chgData name="Christopher" userId="7cb0f6d7-a7f2-46f2-9367-9660ffd42908" providerId="ADAL" clId="{CF68417B-7A2D-4F78-9D17-736FD5FF45FB}" dt="2024-01-05T22:08:35.889" v="637" actId="962"/>
        <pc:sldMkLst>
          <pc:docMk/>
          <pc:sldMk cId="1827546742" sldId="279"/>
        </pc:sldMkLst>
      </pc:sldChg>
      <pc:sldChg chg="addSp modSp new mod">
        <pc:chgData name="Christopher" userId="7cb0f6d7-a7f2-46f2-9367-9660ffd42908" providerId="ADAL" clId="{CF68417B-7A2D-4F78-9D17-736FD5FF45FB}" dt="2024-01-05T22:14:20.675" v="905" actId="962"/>
        <pc:sldMkLst>
          <pc:docMk/>
          <pc:sldMk cId="3903298157" sldId="280"/>
        </pc:sldMkLst>
      </pc:sldChg>
    </pc:docChg>
  </pc:docChgLst>
  <pc:docChgLst>
    <pc:chgData name="Christopher Soran" userId="7cb0f6d7-a7f2-46f2-9367-9660ffd42908" providerId="ADAL" clId="{2313F2D0-F996-4309-B4EC-87E13DA97BB8}"/>
    <pc:docChg chg="undo custSel delSld modSld">
      <pc:chgData name="Christopher Soran" userId="7cb0f6d7-a7f2-46f2-9367-9660ffd42908" providerId="ADAL" clId="{2313F2D0-F996-4309-B4EC-87E13DA97BB8}" dt="2025-04-04T16:47:51.438" v="395" actId="6549"/>
      <pc:docMkLst>
        <pc:docMk/>
      </pc:docMkLst>
      <pc:sldChg chg="modSp mod">
        <pc:chgData name="Christopher Soran" userId="7cb0f6d7-a7f2-46f2-9367-9660ffd42908" providerId="ADAL" clId="{2313F2D0-F996-4309-B4EC-87E13DA97BB8}" dt="2025-03-25T23:09:54.181" v="6" actId="20577"/>
        <pc:sldMkLst>
          <pc:docMk/>
          <pc:sldMk cId="0" sldId="256"/>
        </pc:sldMkLst>
      </pc:sldChg>
      <pc:sldChg chg="modSp mod">
        <pc:chgData name="Christopher Soran" userId="7cb0f6d7-a7f2-46f2-9367-9660ffd42908" providerId="ADAL" clId="{2313F2D0-F996-4309-B4EC-87E13DA97BB8}" dt="2025-04-01T18:12:15.685" v="44" actId="5793"/>
        <pc:sldMkLst>
          <pc:docMk/>
          <pc:sldMk cId="0" sldId="257"/>
        </pc:sldMkLst>
      </pc:sldChg>
      <pc:sldChg chg="modSp mod">
        <pc:chgData name="Christopher Soran" userId="7cb0f6d7-a7f2-46f2-9367-9660ffd42908" providerId="ADAL" clId="{2313F2D0-F996-4309-B4EC-87E13DA97BB8}" dt="2025-03-25T23:10:36.789" v="36" actId="20577"/>
        <pc:sldMkLst>
          <pc:docMk/>
          <pc:sldMk cId="0" sldId="268"/>
        </pc:sldMkLst>
      </pc:sldChg>
      <pc:sldChg chg="modSp mod">
        <pc:chgData name="Christopher Soran" userId="7cb0f6d7-a7f2-46f2-9367-9660ffd42908" providerId="ADAL" clId="{2313F2D0-F996-4309-B4EC-87E13DA97BB8}" dt="2025-04-04T16:46:11.514" v="199" actId="20577"/>
        <pc:sldMkLst>
          <pc:docMk/>
          <pc:sldMk cId="0" sldId="269"/>
        </pc:sldMkLst>
      </pc:sldChg>
      <pc:sldChg chg="modSp mod">
        <pc:chgData name="Christopher Soran" userId="7cb0f6d7-a7f2-46f2-9367-9660ffd42908" providerId="ADAL" clId="{2313F2D0-F996-4309-B4EC-87E13DA97BB8}" dt="2025-04-04T16:47:51.438" v="395" actId="6549"/>
        <pc:sldMkLst>
          <pc:docMk/>
          <pc:sldMk cId="0" sldId="271"/>
        </pc:sldMkLst>
      </pc:sldChg>
      <pc:sldChg chg="modSp mod">
        <pc:chgData name="Christopher Soran" userId="7cb0f6d7-a7f2-46f2-9367-9660ffd42908" providerId="ADAL" clId="{2313F2D0-F996-4309-B4EC-87E13DA97BB8}" dt="2025-03-25T23:10:16.756" v="30" actId="20577"/>
        <pc:sldMkLst>
          <pc:docMk/>
          <pc:sldMk cId="3464806241" sldId="522"/>
        </pc:sldMkLst>
      </pc:sldChg>
      <pc:sldChg chg="del">
        <pc:chgData name="Christopher Soran" userId="7cb0f6d7-a7f2-46f2-9367-9660ffd42908" providerId="ADAL" clId="{2313F2D0-F996-4309-B4EC-87E13DA97BB8}" dt="2025-03-25T23:10:07.853" v="8" actId="47"/>
        <pc:sldMkLst>
          <pc:docMk/>
          <pc:sldMk cId="1246850191" sldId="523"/>
        </pc:sldMkLst>
      </pc:sldChg>
      <pc:sldChg chg="del">
        <pc:chgData name="Christopher Soran" userId="7cb0f6d7-a7f2-46f2-9367-9660ffd42908" providerId="ADAL" clId="{2313F2D0-F996-4309-B4EC-87E13DA97BB8}" dt="2025-03-25T23:10:01.084" v="7" actId="47"/>
        <pc:sldMkLst>
          <pc:docMk/>
          <pc:sldMk cId="3629755080" sldId="524"/>
        </pc:sldMkLst>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ldChg>
      <pc:sldChg chg="modSp new">
        <pc:chgData name="Monica Olsson" userId="S::molsson@sbctc.edu::08282cd3-7f20-4477-b5da-035df4233cac" providerId="AD" clId="Web-{3A45C3AA-4095-5A9C-46BB-1F6712294E24}" dt="2023-06-27T19:17:43.349" v="360" actId="14100"/>
        <pc:sldMkLst>
          <pc:docMk/>
          <pc:sldMk cId="3215995640" sldId="287"/>
        </pc:sldMkLst>
      </pc:sldChg>
      <pc:sldChg chg="modSp new">
        <pc:chgData name="Monica Olsson" userId="S::molsson@sbctc.edu::08282cd3-7f20-4477-b5da-035df4233cac" providerId="AD" clId="Web-{3A45C3AA-4095-5A9C-46BB-1F6712294E24}" dt="2023-06-27T19:17:07.770" v="349" actId="20577"/>
        <pc:sldMkLst>
          <pc:docMk/>
          <pc:sldMk cId="3708684409" sldId="288"/>
        </pc:sldMkLst>
      </pc:sldChg>
    </pc:docChg>
  </pc:docChgLst>
  <pc:docChgLst>
    <pc:chgData name="Padmaja Villalon" userId="S::pvillalon@sbctc.edu::18441a2b-a82c-41cb-bf1b-afcdf1cd6794" providerId="AD" clId="Web-{45C577C8-6AED-43BE-87E7-ABFE26BE91C9}"/>
    <pc:docChg chg="modSld">
      <pc:chgData name="Padmaja Villalon" userId="S::pvillalon@sbctc.edu::18441a2b-a82c-41cb-bf1b-afcdf1cd6794" providerId="AD" clId="Web-{45C577C8-6AED-43BE-87E7-ABFE26BE91C9}" dt="2024-12-03T21:06:28.153" v="1" actId="20577"/>
      <pc:docMkLst>
        <pc:docMk/>
      </pc:docMkLst>
      <pc:sldChg chg="modSp">
        <pc:chgData name="Padmaja Villalon" userId="S::pvillalon@sbctc.edu::18441a2b-a82c-41cb-bf1b-afcdf1cd6794" providerId="AD" clId="Web-{45C577C8-6AED-43BE-87E7-ABFE26BE91C9}" dt="2024-12-03T21:06:28.153" v="1" actId="20577"/>
        <pc:sldMkLst>
          <pc:docMk/>
          <pc:sldMk cId="0" sldId="273"/>
        </pc:sldMkLst>
      </pc:sldChg>
      <pc:sldChg chg="modSp">
        <pc:chgData name="Padmaja Villalon" userId="S::pvillalon@sbctc.edu::18441a2b-a82c-41cb-bf1b-afcdf1cd6794" providerId="AD" clId="Web-{45C577C8-6AED-43BE-87E7-ABFE26BE91C9}" dt="2024-12-03T21:05:56.839" v="0" actId="20577"/>
        <pc:sldMkLst>
          <pc:docMk/>
          <pc:sldMk cId="2575123779" sldId="509"/>
        </pc:sldMkLst>
      </pc:sldChg>
    </pc:docChg>
  </pc:docChgLst>
  <pc:docChgLst>
    <pc:chgData name="Christopher Soran" userId="7cb0f6d7-a7f2-46f2-9367-9660ffd42908" providerId="ADAL" clId="{EEC25DCC-8778-40A2-882A-A6D3D9A324B2}"/>
    <pc:docChg chg="custSel addSld delSld modSld">
      <pc:chgData name="Christopher Soran" userId="7cb0f6d7-a7f2-46f2-9367-9660ffd42908" providerId="ADAL" clId="{EEC25DCC-8778-40A2-882A-A6D3D9A324B2}" dt="2025-01-07T22:04:49.978" v="66" actId="20577"/>
      <pc:docMkLst>
        <pc:docMk/>
      </pc:docMkLst>
      <pc:sldChg chg="modSp mod">
        <pc:chgData name="Christopher Soran" userId="7cb0f6d7-a7f2-46f2-9367-9660ffd42908" providerId="ADAL" clId="{EEC25DCC-8778-40A2-882A-A6D3D9A324B2}" dt="2025-01-07T22:03:37.199" v="11" actId="20577"/>
        <pc:sldMkLst>
          <pc:docMk/>
          <pc:sldMk cId="0" sldId="256"/>
        </pc:sldMkLst>
      </pc:sldChg>
      <pc:sldChg chg="modSp mod">
        <pc:chgData name="Christopher Soran" userId="7cb0f6d7-a7f2-46f2-9367-9660ffd42908" providerId="ADAL" clId="{EEC25DCC-8778-40A2-882A-A6D3D9A324B2}" dt="2025-01-07T22:04:31.159" v="42" actId="20577"/>
        <pc:sldMkLst>
          <pc:docMk/>
          <pc:sldMk cId="0" sldId="257"/>
        </pc:sldMkLst>
      </pc:sldChg>
      <pc:sldChg chg="modSp mod">
        <pc:chgData name="Christopher Soran" userId="7cb0f6d7-a7f2-46f2-9367-9660ffd42908" providerId="ADAL" clId="{EEC25DCC-8778-40A2-882A-A6D3D9A324B2}" dt="2025-01-07T22:04:08.378" v="23" actId="20577"/>
        <pc:sldMkLst>
          <pc:docMk/>
          <pc:sldMk cId="0" sldId="268"/>
        </pc:sldMkLst>
      </pc:sldChg>
      <pc:sldChg chg="delSp del mod">
        <pc:chgData name="Christopher Soran" userId="7cb0f6d7-a7f2-46f2-9367-9660ffd42908" providerId="ADAL" clId="{EEC25DCC-8778-40A2-882A-A6D3D9A324B2}" dt="2025-01-07T22:04:42.386" v="45" actId="47"/>
        <pc:sldMkLst>
          <pc:docMk/>
          <pc:sldMk cId="3360314659" sldId="518"/>
        </pc:sldMkLst>
      </pc:sldChg>
      <pc:sldChg chg="modSp new mod">
        <pc:chgData name="Christopher Soran" userId="7cb0f6d7-a7f2-46f2-9367-9660ffd42908" providerId="ADAL" clId="{EEC25DCC-8778-40A2-882A-A6D3D9A324B2}" dt="2025-01-07T22:04:49.978" v="66" actId="20577"/>
        <pc:sldMkLst>
          <pc:docMk/>
          <pc:sldMk cId="3507846021" sldId="519"/>
        </pc:sldMkLst>
      </pc:sldChg>
    </pc:docChg>
  </pc:docChgLst>
  <pc:docChgLst>
    <pc:chgData name="Christopher Soran" userId="S::csoran@sbctc.edu::7cb0f6d7-a7f2-46f2-9367-9660ffd42908" providerId="AD" clId="Web-{8EF4F4E1-9052-B535-6B81-1AA70BC93BBB}"/>
    <pc:docChg chg="modSld">
      <pc:chgData name="Christopher Soran" userId="S::csoran@sbctc.edu::7cb0f6d7-a7f2-46f2-9367-9660ffd42908" providerId="AD" clId="Web-{8EF4F4E1-9052-B535-6B81-1AA70BC93BBB}" dt="2025-01-09T21:52:10.789" v="32" actId="20577"/>
      <pc:docMkLst>
        <pc:docMk/>
      </pc:docMkLst>
      <pc:sldChg chg="modSp">
        <pc:chgData name="Christopher Soran" userId="S::csoran@sbctc.edu::7cb0f6d7-a7f2-46f2-9367-9660ffd42908" providerId="AD" clId="Web-{8EF4F4E1-9052-B535-6B81-1AA70BC93BBB}" dt="2025-01-09T21:52:10.789" v="32" actId="20577"/>
        <pc:sldMkLst>
          <pc:docMk/>
          <pc:sldMk cId="3507846021" sldId="519"/>
        </pc:sldMkLst>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Christopher Soran" userId="7cb0f6d7-a7f2-46f2-9367-9660ffd42908" providerId="ADAL" clId="{6976B9C4-637E-47FE-9C5C-53B6DCC1ED33}"/>
    <pc:docChg chg="custSel addSld delSld modSld">
      <pc:chgData name="Christopher Soran" userId="7cb0f6d7-a7f2-46f2-9367-9660ffd42908" providerId="ADAL" clId="{6976B9C4-637E-47FE-9C5C-53B6DCC1ED33}" dt="2024-05-13T16:30:58.115" v="738" actId="20577"/>
      <pc:docMkLst>
        <pc:docMk/>
      </pc:docMkLst>
      <pc:sldChg chg="modSp mod">
        <pc:chgData name="Christopher Soran" userId="7cb0f6d7-a7f2-46f2-9367-9660ffd42908" providerId="ADAL" clId="{6976B9C4-637E-47FE-9C5C-53B6DCC1ED33}" dt="2024-05-06T20:16:36.724" v="5" actId="20577"/>
        <pc:sldMkLst>
          <pc:docMk/>
          <pc:sldMk cId="0" sldId="256"/>
        </pc:sldMkLst>
      </pc:sldChg>
      <pc:sldChg chg="modSp mod">
        <pc:chgData name="Christopher Soran" userId="7cb0f6d7-a7f2-46f2-9367-9660ffd42908" providerId="ADAL" clId="{6976B9C4-637E-47FE-9C5C-53B6DCC1ED33}" dt="2024-05-07T18:39:16.098" v="459" actId="20577"/>
        <pc:sldMkLst>
          <pc:docMk/>
          <pc:sldMk cId="0" sldId="257"/>
        </pc:sldMkLst>
      </pc:sldChg>
      <pc:sldChg chg="modSp mod">
        <pc:chgData name="Christopher Soran" userId="7cb0f6d7-a7f2-46f2-9367-9660ffd42908" providerId="ADAL" clId="{6976B9C4-637E-47FE-9C5C-53B6DCC1ED33}" dt="2024-05-13T16:30:58.115" v="738" actId="20577"/>
        <pc:sldMkLst>
          <pc:docMk/>
          <pc:sldMk cId="0" sldId="268"/>
        </pc:sldMkLst>
      </pc:sldChg>
      <pc:sldChg chg="del">
        <pc:chgData name="Christopher Soran" userId="7cb0f6d7-a7f2-46f2-9367-9660ffd42908" providerId="ADAL" clId="{6976B9C4-637E-47FE-9C5C-53B6DCC1ED33}" dt="2024-05-07T18:29:44.120" v="15" actId="47"/>
        <pc:sldMkLst>
          <pc:docMk/>
          <pc:sldMk cId="198726438" sldId="510"/>
        </pc:sldMkLst>
      </pc:sldChg>
      <pc:sldChg chg="modSp mod">
        <pc:chgData name="Christopher Soran" userId="7cb0f6d7-a7f2-46f2-9367-9660ffd42908" providerId="ADAL" clId="{6976B9C4-637E-47FE-9C5C-53B6DCC1ED33}" dt="2024-05-13T16:27:55.163" v="731" actId="20577"/>
        <pc:sldMkLst>
          <pc:docMk/>
          <pc:sldMk cId="2294488113" sldId="512"/>
        </pc:sldMkLst>
      </pc:sldChg>
      <pc:sldChg chg="modSp mod">
        <pc:chgData name="Christopher Soran" userId="7cb0f6d7-a7f2-46f2-9367-9660ffd42908" providerId="ADAL" clId="{6976B9C4-637E-47FE-9C5C-53B6DCC1ED33}" dt="2024-05-07T18:39:04.977" v="437" actId="20577"/>
        <pc:sldMkLst>
          <pc:docMk/>
          <pc:sldMk cId="2367688744" sldId="513"/>
        </pc:sldMkLst>
      </pc:sldChg>
      <pc:sldChg chg="modSp new mod">
        <pc:chgData name="Christopher Soran" userId="7cb0f6d7-a7f2-46f2-9367-9660ffd42908" providerId="ADAL" clId="{6976B9C4-637E-47FE-9C5C-53B6DCC1ED33}" dt="2024-05-07T18:46:06.293" v="689" actId="20577"/>
        <pc:sldMkLst>
          <pc:docMk/>
          <pc:sldMk cId="723353277" sldId="514"/>
        </pc:sldMkLst>
      </pc:sldChg>
    </pc:docChg>
  </pc:docChgLst>
  <pc:docChgLst>
    <pc:chgData name="Monica Olsson" userId="S::molsson@sbctc.edu::08282cd3-7f20-4477-b5da-035df4233cac" providerId="AD" clId="Web-{C50C546D-E350-AF07-A4B3-EE3C1FAF28CD}"/>
    <pc:docChg chg="addSld modSld">
      <pc:chgData name="Monica Olsson" userId="S::molsson@sbctc.edu::08282cd3-7f20-4477-b5da-035df4233cac" providerId="AD" clId="Web-{C50C546D-E350-AF07-A4B3-EE3C1FAF28CD}" dt="2025-01-08T20:35:04.057" v="141" actId="20577"/>
      <pc:docMkLst>
        <pc:docMk/>
      </pc:docMkLst>
      <pc:sldChg chg="modSp add replId">
        <pc:chgData name="Monica Olsson" userId="S::molsson@sbctc.edu::08282cd3-7f20-4477-b5da-035df4233cac" providerId="AD" clId="Web-{C50C546D-E350-AF07-A4B3-EE3C1FAF28CD}" dt="2025-01-08T20:35:04.057" v="141" actId="20577"/>
        <pc:sldMkLst>
          <pc:docMk/>
          <pc:sldMk cId="1991525051" sldId="520"/>
        </pc:sldMkLst>
      </pc:sldChg>
    </pc:docChg>
  </pc:docChgLst>
  <pc:docChgLst>
    <pc:chgData name="Christopher Soran" userId="7cb0f6d7-a7f2-46f2-9367-9660ffd42908" providerId="ADAL" clId="{40308743-199A-4012-8F86-69C34CD0AAEC}"/>
    <pc:docChg chg="undo custSel addSld delSld modSld">
      <pc:chgData name="Christopher Soran" userId="7cb0f6d7-a7f2-46f2-9367-9660ffd42908" providerId="ADAL" clId="{40308743-199A-4012-8F86-69C34CD0AAEC}" dt="2024-11-12T19:28:37.041" v="545" actId="20577"/>
      <pc:docMkLst>
        <pc:docMk/>
      </pc:docMkLst>
      <pc:sldChg chg="modSp mod">
        <pc:chgData name="Christopher Soran" userId="7cb0f6d7-a7f2-46f2-9367-9660ffd42908" providerId="ADAL" clId="{40308743-199A-4012-8F86-69C34CD0AAEC}" dt="2024-10-22T16:49:16.567" v="531" actId="20577"/>
        <pc:sldMkLst>
          <pc:docMk/>
          <pc:sldMk cId="2575123779" sldId="509"/>
        </pc:sldMkLst>
      </pc:sldChg>
      <pc:sldChg chg="del">
        <pc:chgData name="Christopher Soran" userId="7cb0f6d7-a7f2-46f2-9367-9660ffd42908" providerId="ADAL" clId="{40308743-199A-4012-8F86-69C34CD0AAEC}" dt="2024-10-22T16:18:04.301" v="15" actId="47"/>
        <pc:sldMkLst>
          <pc:docMk/>
          <pc:sldMk cId="644616599" sldId="512"/>
        </pc:sldMkLst>
      </pc:sldChg>
      <pc:sldChg chg="modSp new mod">
        <pc:chgData name="Christopher Soran" userId="7cb0f6d7-a7f2-46f2-9367-9660ffd42908" providerId="ADAL" clId="{40308743-199A-4012-8F86-69C34CD0AAEC}" dt="2024-10-22T16:21:00.554" v="166" actId="20577"/>
        <pc:sldMkLst>
          <pc:docMk/>
          <pc:sldMk cId="1421077043" sldId="516"/>
        </pc:sldMkLst>
      </pc:sldChg>
      <pc:sldChg chg="modSp new mod">
        <pc:chgData name="Christopher Soran" userId="7cb0f6d7-a7f2-46f2-9367-9660ffd42908" providerId="ADAL" clId="{40308743-199A-4012-8F86-69C34CD0AAEC}" dt="2024-10-22T16:28:42.583" v="292" actId="20577"/>
        <pc:sldMkLst>
          <pc:docMk/>
          <pc:sldMk cId="2637849495" sldId="517"/>
        </pc:sldMkLst>
      </pc:sldChg>
      <pc:sldChg chg="modSp new mod">
        <pc:chgData name="Christopher Soran" userId="7cb0f6d7-a7f2-46f2-9367-9660ffd42908" providerId="ADAL" clId="{40308743-199A-4012-8F86-69C34CD0AAEC}" dt="2024-10-22T16:47:41.007" v="326" actId="20577"/>
        <pc:sldMkLst>
          <pc:docMk/>
          <pc:sldMk cId="665555503" sldId="518"/>
        </pc:sldMkLst>
      </pc:sldChg>
      <pc:sldChg chg="modSp mod">
        <pc:chgData name="Christopher Soran" userId="7cb0f6d7-a7f2-46f2-9367-9660ffd42908" providerId="ADAL" clId="{40308743-199A-4012-8F86-69C34CD0AAEC}" dt="2024-11-07T22:27:50.720" v="534" actId="403"/>
        <pc:sldMkLst>
          <pc:docMk/>
          <pc:sldMk cId="3360314659" sldId="518"/>
        </pc:sldMkLst>
      </pc:sldChg>
    </pc:docChg>
  </pc:docChgLst>
  <pc:docChgLst>
    <pc:chgData name="Christopher Soran" userId="7cb0f6d7-a7f2-46f2-9367-9660ffd42908" providerId="ADAL" clId="{C3F7F371-5A03-4ACC-95E6-1A8A2D948162}"/>
    <pc:docChg chg="undo custSel addSld delSld modSld sldOrd">
      <pc:chgData name="Christopher Soran" userId="7cb0f6d7-a7f2-46f2-9367-9660ffd42908" providerId="ADAL" clId="{C3F7F371-5A03-4ACC-95E6-1A8A2D948162}" dt="2025-07-08T23:21:55.720" v="1304"/>
      <pc:docMkLst>
        <pc:docMk/>
      </pc:docMkLst>
      <pc:sldChg chg="modSp mod">
        <pc:chgData name="Christopher Soran" userId="7cb0f6d7-a7f2-46f2-9367-9660ffd42908" providerId="ADAL" clId="{C3F7F371-5A03-4ACC-95E6-1A8A2D948162}" dt="2025-06-20T22:46:19.354" v="7" actId="20577"/>
        <pc:sldMkLst>
          <pc:docMk/>
          <pc:sldMk cId="0" sldId="256"/>
        </pc:sldMkLst>
        <pc:spChg chg="mod">
          <ac:chgData name="Christopher Soran" userId="7cb0f6d7-a7f2-46f2-9367-9660ffd42908" providerId="ADAL" clId="{C3F7F371-5A03-4ACC-95E6-1A8A2D948162}" dt="2025-06-20T22:46:19.354" v="7" actId="20577"/>
          <ac:spMkLst>
            <pc:docMk/>
            <pc:sldMk cId="0" sldId="256"/>
            <ac:spMk id="109" creationId="{00000000-0000-0000-0000-000000000000}"/>
          </ac:spMkLst>
        </pc:spChg>
      </pc:sldChg>
      <pc:sldChg chg="modSp mod">
        <pc:chgData name="Christopher Soran" userId="7cb0f6d7-a7f2-46f2-9367-9660ffd42908" providerId="ADAL" clId="{C3F7F371-5A03-4ACC-95E6-1A8A2D948162}" dt="2025-07-07T22:01:33.427" v="684" actId="20577"/>
        <pc:sldMkLst>
          <pc:docMk/>
          <pc:sldMk cId="1251728746" sldId="523"/>
        </pc:sldMkLst>
      </pc:sldChg>
      <pc:sldChg chg="modSp mod">
        <pc:chgData name="Christopher Soran" userId="7cb0f6d7-a7f2-46f2-9367-9660ffd42908" providerId="ADAL" clId="{C3F7F371-5A03-4ACC-95E6-1A8A2D948162}" dt="2025-07-08T15:55:24.701" v="1249" actId="404"/>
        <pc:sldMkLst>
          <pc:docMk/>
          <pc:sldMk cId="3381748909" sldId="524"/>
        </pc:sldMkLst>
      </pc:sldChg>
      <pc:sldChg chg="del">
        <pc:chgData name="Christopher Soran" userId="7cb0f6d7-a7f2-46f2-9367-9660ffd42908" providerId="ADAL" clId="{C3F7F371-5A03-4ACC-95E6-1A8A2D948162}" dt="2025-06-30T16:45:26.434" v="21" actId="47"/>
        <pc:sldMkLst>
          <pc:docMk/>
          <pc:sldMk cId="2933798219" sldId="525"/>
        </pc:sldMkLst>
      </pc:sldChg>
      <pc:sldChg chg="del">
        <pc:chgData name="Christopher Soran" userId="7cb0f6d7-a7f2-46f2-9367-9660ffd42908" providerId="ADAL" clId="{C3F7F371-5A03-4ACC-95E6-1A8A2D948162}" dt="2025-06-30T16:45:26.434" v="21" actId="47"/>
        <pc:sldMkLst>
          <pc:docMk/>
          <pc:sldMk cId="3537532830" sldId="526"/>
        </pc:sldMkLst>
      </pc:sldChg>
      <pc:sldChg chg="del">
        <pc:chgData name="Christopher Soran" userId="7cb0f6d7-a7f2-46f2-9367-9660ffd42908" providerId="ADAL" clId="{C3F7F371-5A03-4ACC-95E6-1A8A2D948162}" dt="2025-06-30T16:45:35.254" v="22" actId="47"/>
        <pc:sldMkLst>
          <pc:docMk/>
          <pc:sldMk cId="3360345220" sldId="528"/>
        </pc:sldMkLst>
      </pc:sldChg>
      <pc:sldChg chg="del">
        <pc:chgData name="Christopher Soran" userId="7cb0f6d7-a7f2-46f2-9367-9660ffd42908" providerId="ADAL" clId="{C3F7F371-5A03-4ACC-95E6-1A8A2D948162}" dt="2025-06-30T16:45:36.924" v="23" actId="47"/>
        <pc:sldMkLst>
          <pc:docMk/>
          <pc:sldMk cId="1431789086" sldId="529"/>
        </pc:sldMkLst>
      </pc:sldChg>
      <pc:sldChg chg="del">
        <pc:chgData name="Christopher Soran" userId="7cb0f6d7-a7f2-46f2-9367-9660ffd42908" providerId="ADAL" clId="{C3F7F371-5A03-4ACC-95E6-1A8A2D948162}" dt="2025-06-30T16:46:04.686" v="61" actId="47"/>
        <pc:sldMkLst>
          <pc:docMk/>
          <pc:sldMk cId="3396912164" sldId="531"/>
        </pc:sldMkLst>
      </pc:sldChg>
      <pc:sldChg chg="del">
        <pc:chgData name="Christopher Soran" userId="7cb0f6d7-a7f2-46f2-9367-9660ffd42908" providerId="ADAL" clId="{C3F7F371-5A03-4ACC-95E6-1A8A2D948162}" dt="2025-06-30T16:45:26.434" v="21" actId="47"/>
        <pc:sldMkLst>
          <pc:docMk/>
          <pc:sldMk cId="1362670527" sldId="532"/>
        </pc:sldMkLst>
      </pc:sldChg>
      <pc:sldChg chg="del">
        <pc:chgData name="Christopher Soran" userId="7cb0f6d7-a7f2-46f2-9367-9660ffd42908" providerId="ADAL" clId="{C3F7F371-5A03-4ACC-95E6-1A8A2D948162}" dt="2025-06-30T16:45:26.434" v="21" actId="47"/>
        <pc:sldMkLst>
          <pc:docMk/>
          <pc:sldMk cId="1184587695" sldId="533"/>
        </pc:sldMkLst>
      </pc:sldChg>
      <pc:sldChg chg="del">
        <pc:chgData name="Christopher Soran" userId="7cb0f6d7-a7f2-46f2-9367-9660ffd42908" providerId="ADAL" clId="{C3F7F371-5A03-4ACC-95E6-1A8A2D948162}" dt="2025-06-30T16:45:26.434" v="21" actId="47"/>
        <pc:sldMkLst>
          <pc:docMk/>
          <pc:sldMk cId="642245103" sldId="534"/>
        </pc:sldMkLst>
      </pc:sldChg>
      <pc:sldChg chg="del">
        <pc:chgData name="Christopher Soran" userId="7cb0f6d7-a7f2-46f2-9367-9660ffd42908" providerId="ADAL" clId="{C3F7F371-5A03-4ACC-95E6-1A8A2D948162}" dt="2025-06-30T21:06:26.813" v="134" actId="47"/>
        <pc:sldMkLst>
          <pc:docMk/>
          <pc:sldMk cId="2093180648" sldId="536"/>
        </pc:sldMkLst>
      </pc:sldChg>
      <pc:sldChg chg="ord">
        <pc:chgData name="Christopher Soran" userId="7cb0f6d7-a7f2-46f2-9367-9660ffd42908" providerId="ADAL" clId="{C3F7F371-5A03-4ACC-95E6-1A8A2D948162}" dt="2025-06-30T21:06:29.543" v="136"/>
        <pc:sldMkLst>
          <pc:docMk/>
          <pc:sldMk cId="4156715490" sldId="537"/>
        </pc:sldMkLst>
      </pc:sldChg>
      <pc:sldChg chg="modSp mod">
        <pc:chgData name="Christopher Soran" userId="7cb0f6d7-a7f2-46f2-9367-9660ffd42908" providerId="ADAL" clId="{C3F7F371-5A03-4ACC-95E6-1A8A2D948162}" dt="2025-06-30T21:06:43.233" v="147" actId="20577"/>
        <pc:sldMkLst>
          <pc:docMk/>
          <pc:sldMk cId="4083949561" sldId="538"/>
        </pc:sldMkLst>
      </pc:sldChg>
      <pc:sldChg chg="delSp del mod">
        <pc:chgData name="Christopher Soran" userId="7cb0f6d7-a7f2-46f2-9367-9660ffd42908" providerId="ADAL" clId="{C3F7F371-5A03-4ACC-95E6-1A8A2D948162}" dt="2025-06-30T21:06:35.493" v="138" actId="47"/>
        <pc:sldMkLst>
          <pc:docMk/>
          <pc:sldMk cId="884206874" sldId="539"/>
        </pc:sldMkLst>
      </pc:sldChg>
      <pc:sldChg chg="modSp mod">
        <pc:chgData name="Christopher Soran" userId="7cb0f6d7-a7f2-46f2-9367-9660ffd42908" providerId="ADAL" clId="{C3F7F371-5A03-4ACC-95E6-1A8A2D948162}" dt="2025-07-07T22:11:08.961" v="778" actId="20577"/>
        <pc:sldMkLst>
          <pc:docMk/>
          <pc:sldMk cId="1175719471" sldId="540"/>
        </pc:sldMkLst>
      </pc:sldChg>
      <pc:sldChg chg="modSp new mod ord">
        <pc:chgData name="Christopher Soran" userId="7cb0f6d7-a7f2-46f2-9367-9660ffd42908" providerId="ADAL" clId="{C3F7F371-5A03-4ACC-95E6-1A8A2D948162}" dt="2025-07-08T15:58:01.723" v="1253"/>
        <pc:sldMkLst>
          <pc:docMk/>
          <pc:sldMk cId="1006039798" sldId="541"/>
        </pc:sldMkLst>
      </pc:sldChg>
      <pc:sldChg chg="modSp new mod">
        <pc:chgData name="Christopher Soran" userId="7cb0f6d7-a7f2-46f2-9367-9660ffd42908" providerId="ADAL" clId="{C3F7F371-5A03-4ACC-95E6-1A8A2D948162}" dt="2025-07-08T23:21:55.720" v="1304"/>
        <pc:sldMkLst>
          <pc:docMk/>
          <pc:sldMk cId="3449760782" sldId="542"/>
        </pc:sldMkLst>
      </pc:sldChg>
    </pc:docChg>
  </pc:docChgLst>
  <pc:docChgLst>
    <pc:chgData name="Christopher Soran" userId="7cb0f6d7-a7f2-46f2-9367-9660ffd42908" providerId="ADAL" clId="{E634F862-4341-4FF6-BECF-574A5F99ABF1}"/>
    <pc:docChg chg="delSld modSld">
      <pc:chgData name="Christopher Soran" userId="7cb0f6d7-a7f2-46f2-9367-9660ffd42908" providerId="ADAL" clId="{E634F862-4341-4FF6-BECF-574A5F99ABF1}" dt="2025-07-14T16:28:11.872" v="21" actId="47"/>
      <pc:docMkLst>
        <pc:docMk/>
      </pc:docMkLst>
      <pc:sldChg chg="del">
        <pc:chgData name="Christopher Soran" userId="7cb0f6d7-a7f2-46f2-9367-9660ffd42908" providerId="ADAL" clId="{E634F862-4341-4FF6-BECF-574A5F99ABF1}" dt="2025-07-14T16:28:11.872" v="21" actId="47"/>
        <pc:sldMkLst>
          <pc:docMk/>
          <pc:sldMk cId="1251728746" sldId="523"/>
        </pc:sldMkLst>
      </pc:sldChg>
      <pc:sldChg chg="del">
        <pc:chgData name="Christopher Soran" userId="7cb0f6d7-a7f2-46f2-9367-9660ffd42908" providerId="ADAL" clId="{E634F862-4341-4FF6-BECF-574A5F99ABF1}" dt="2025-07-14T16:28:11.872" v="21" actId="47"/>
        <pc:sldMkLst>
          <pc:docMk/>
          <pc:sldMk cId="3381748909" sldId="524"/>
        </pc:sldMkLst>
      </pc:sldChg>
      <pc:sldChg chg="del">
        <pc:chgData name="Christopher Soran" userId="7cb0f6d7-a7f2-46f2-9367-9660ffd42908" providerId="ADAL" clId="{E634F862-4341-4FF6-BECF-574A5F99ABF1}" dt="2025-07-14T16:28:11.872" v="21" actId="47"/>
        <pc:sldMkLst>
          <pc:docMk/>
          <pc:sldMk cId="974895714" sldId="527"/>
        </pc:sldMkLst>
      </pc:sldChg>
      <pc:sldChg chg="del">
        <pc:chgData name="Christopher Soran" userId="7cb0f6d7-a7f2-46f2-9367-9660ffd42908" providerId="ADAL" clId="{E634F862-4341-4FF6-BECF-574A5F99ABF1}" dt="2025-07-14T16:28:11.872" v="21" actId="47"/>
        <pc:sldMkLst>
          <pc:docMk/>
          <pc:sldMk cId="853475533" sldId="535"/>
        </pc:sldMkLst>
      </pc:sldChg>
      <pc:sldChg chg="del">
        <pc:chgData name="Christopher Soran" userId="7cb0f6d7-a7f2-46f2-9367-9660ffd42908" providerId="ADAL" clId="{E634F862-4341-4FF6-BECF-574A5F99ABF1}" dt="2025-07-14T16:28:11.872" v="21" actId="47"/>
        <pc:sldMkLst>
          <pc:docMk/>
          <pc:sldMk cId="4156715490" sldId="537"/>
        </pc:sldMkLst>
      </pc:sldChg>
      <pc:sldChg chg="del">
        <pc:chgData name="Christopher Soran" userId="7cb0f6d7-a7f2-46f2-9367-9660ffd42908" providerId="ADAL" clId="{E634F862-4341-4FF6-BECF-574A5F99ABF1}" dt="2025-07-14T16:28:11.872" v="21" actId="47"/>
        <pc:sldMkLst>
          <pc:docMk/>
          <pc:sldMk cId="4083949561" sldId="538"/>
        </pc:sldMkLst>
      </pc:sldChg>
      <pc:sldChg chg="del">
        <pc:chgData name="Christopher Soran" userId="7cb0f6d7-a7f2-46f2-9367-9660ffd42908" providerId="ADAL" clId="{E634F862-4341-4FF6-BECF-574A5F99ABF1}" dt="2025-07-14T16:28:11.872" v="21" actId="47"/>
        <pc:sldMkLst>
          <pc:docMk/>
          <pc:sldMk cId="1175719471" sldId="540"/>
        </pc:sldMkLst>
      </pc:sldChg>
      <pc:sldChg chg="del">
        <pc:chgData name="Christopher Soran" userId="7cb0f6d7-a7f2-46f2-9367-9660ffd42908" providerId="ADAL" clId="{E634F862-4341-4FF6-BECF-574A5F99ABF1}" dt="2025-07-14T16:28:11.872" v="21" actId="47"/>
        <pc:sldMkLst>
          <pc:docMk/>
          <pc:sldMk cId="1006039798" sldId="541"/>
        </pc:sldMkLst>
      </pc:sldChg>
      <pc:sldChg chg="del">
        <pc:chgData name="Christopher Soran" userId="7cb0f6d7-a7f2-46f2-9367-9660ffd42908" providerId="ADAL" clId="{E634F862-4341-4FF6-BECF-574A5F99ABF1}" dt="2025-07-14T16:28:11.872" v="21" actId="47"/>
        <pc:sldMkLst>
          <pc:docMk/>
          <pc:sldMk cId="3449760782" sldId="542"/>
        </pc:sldMkLst>
      </pc:sldChg>
    </pc:docChg>
  </pc:docChgLst>
  <pc:docChgLst>
    <pc:chgData name="Christopher Soran" userId="7cb0f6d7-a7f2-46f2-9367-9660ffd42908" providerId="ADAL" clId="{5D6AF8C8-9884-4FE3-8DA7-65685F7EB6ED}"/>
    <pc:docChg chg="undo custSel addSld delSld modSld">
      <pc:chgData name="Christopher Soran" userId="7cb0f6d7-a7f2-46f2-9367-9660ffd42908" providerId="ADAL" clId="{5D6AF8C8-9884-4FE3-8DA7-65685F7EB6ED}" dt="2024-09-09T23:20:18.225" v="417" actId="20577"/>
      <pc:docMkLst>
        <pc:docMk/>
      </pc:docMkLst>
      <pc:sldChg chg="modSp mod">
        <pc:chgData name="Christopher Soran" userId="7cb0f6d7-a7f2-46f2-9367-9660ffd42908" providerId="ADAL" clId="{5D6AF8C8-9884-4FE3-8DA7-65685F7EB6ED}" dt="2024-09-09T23:19:58.444" v="394" actId="20577"/>
        <pc:sldMkLst>
          <pc:docMk/>
          <pc:sldMk cId="3747221640" sldId="511"/>
        </pc:sldMkLst>
      </pc:sldChg>
      <pc:sldChg chg="modSp new mod">
        <pc:chgData name="Christopher Soran" userId="7cb0f6d7-a7f2-46f2-9367-9660ffd42908" providerId="ADAL" clId="{5D6AF8C8-9884-4FE3-8DA7-65685F7EB6ED}" dt="2024-09-04T21:36:43.568" v="73" actId="20577"/>
        <pc:sldMkLst>
          <pc:docMk/>
          <pc:sldMk cId="644616599" sldId="512"/>
        </pc:sldMkLst>
      </pc:sldChg>
      <pc:sldChg chg="del">
        <pc:chgData name="Christopher Soran" userId="7cb0f6d7-a7f2-46f2-9367-9660ffd42908" providerId="ADAL" clId="{5D6AF8C8-9884-4FE3-8DA7-65685F7EB6ED}" dt="2024-09-04T21:36:04.673" v="55" actId="47"/>
        <pc:sldMkLst>
          <pc:docMk/>
          <pc:sldMk cId="2780008409" sldId="512"/>
        </pc:sldMkLst>
      </pc:sldChg>
      <pc:sldChg chg="modSp new mod">
        <pc:chgData name="Christopher Soran" userId="7cb0f6d7-a7f2-46f2-9367-9660ffd42908" providerId="ADAL" clId="{5D6AF8C8-9884-4FE3-8DA7-65685F7EB6ED}" dt="2024-09-09T23:18:19.665" v="333" actId="33524"/>
        <pc:sldMkLst>
          <pc:docMk/>
          <pc:sldMk cId="356295688" sldId="513"/>
        </pc:sldMkLst>
      </pc:sldChg>
      <pc:sldChg chg="modSp new mod">
        <pc:chgData name="Christopher Soran" userId="7cb0f6d7-a7f2-46f2-9367-9660ffd42908" providerId="ADAL" clId="{5D6AF8C8-9884-4FE3-8DA7-65685F7EB6ED}" dt="2024-09-09T23:20:18.225" v="417" actId="20577"/>
        <pc:sldMkLst>
          <pc:docMk/>
          <pc:sldMk cId="2060950817" sldId="514"/>
        </pc:sldMkLst>
      </pc:sldChg>
    </pc:docChg>
  </pc:docChgLst>
  <pc:docChgLst>
    <pc:chgData name="Christopher Soran" userId="S::csoran@sbctc.edu::7cb0f6d7-a7f2-46f2-9367-9660ffd42908" providerId="AD" clId="Web-{B8ABA867-2ACB-3A5D-E7A6-9D16378C2A16}"/>
    <pc:docChg chg="addSld modSld sldOrd">
      <pc:chgData name="Christopher Soran" userId="S::csoran@sbctc.edu::7cb0f6d7-a7f2-46f2-9367-9660ffd42908" providerId="AD" clId="Web-{B8ABA867-2ACB-3A5D-E7A6-9D16378C2A16}" dt="2025-05-12T21:39:59.089" v="185" actId="20577"/>
      <pc:docMkLst>
        <pc:docMk/>
      </pc:docMkLst>
      <pc:sldChg chg="delSp modSp">
        <pc:chgData name="Christopher Soran" userId="S::csoran@sbctc.edu::7cb0f6d7-a7f2-46f2-9367-9660ffd42908" providerId="AD" clId="Web-{B8ABA867-2ACB-3A5D-E7A6-9D16378C2A16}" dt="2025-05-12T18:23:37.132" v="56" actId="20577"/>
        <pc:sldMkLst>
          <pc:docMk/>
          <pc:sldMk cId="3464806241" sldId="522"/>
        </pc:sldMkLst>
      </pc:sldChg>
      <pc:sldChg chg="modSp new ord">
        <pc:chgData name="Christopher Soran" userId="S::csoran@sbctc.edu::7cb0f6d7-a7f2-46f2-9367-9660ffd42908" providerId="AD" clId="Web-{B8ABA867-2ACB-3A5D-E7A6-9D16378C2A16}" dt="2025-05-12T21:39:59.089" v="185" actId="20577"/>
        <pc:sldMkLst>
          <pc:docMk/>
          <pc:sldMk cId="1251728746" sldId="523"/>
        </pc:sldMkLst>
      </pc:sldChg>
      <pc:sldChg chg="modSp new">
        <pc:chgData name="Christopher Soran" userId="S::csoran@sbctc.edu::7cb0f6d7-a7f2-46f2-9367-9660ffd42908" providerId="AD" clId="Web-{B8ABA867-2ACB-3A5D-E7A6-9D16378C2A16}" dt="2025-05-12T21:27:33.140" v="184" actId="20577"/>
        <pc:sldMkLst>
          <pc:docMk/>
          <pc:sldMk cId="3381748909" sldId="524"/>
        </pc:sldMkLst>
      </pc:sld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11:49.832" v="34" actId="20577"/>
        <pc:sldMkLst>
          <pc:docMk/>
          <pc:sldMk cId="0" sldId="272"/>
        </pc:sldMkLst>
      </pc:sldChg>
      <pc:sldChg chg="modSp">
        <pc:chgData name="Christopher Soran" userId="S::csoran@sbctc.edu::7cb0f6d7-a7f2-46f2-9367-9660ffd42908" providerId="AD" clId="Web-{0C4F0851-D9AA-5E56-B745-39CDBB82A93F}" dt="2023-06-28T23:32:13.922" v="68" actId="20577"/>
        <pc:sldMkLst>
          <pc:docMk/>
          <pc:sldMk cId="0" sldId="273"/>
        </pc:sldMkLst>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8T18:19:27.246" v="321" actId="20577"/>
        <pc:sldMkLst>
          <pc:docMk/>
          <pc:sldMk cId="0" sldId="265"/>
        </pc:sldMkLst>
      </pc:sldChg>
      <pc:sldChg chg="modSp mod">
        <pc:chgData name="Christopher Soran" userId="7cb0f6d7-a7f2-46f2-9367-9660ffd42908" providerId="ADAL" clId="{3278C9BD-4FCB-47B8-A987-F50433CCE4B7}" dt="2023-12-08T18:29:54.330" v="526" actId="20577"/>
        <pc:sldMkLst>
          <pc:docMk/>
          <pc:sldMk cId="0" sldId="270"/>
        </pc:sldMkLst>
      </pc:sldChg>
      <pc:sldChg chg="modSp new mod">
        <pc:chgData name="Christopher Soran" userId="7cb0f6d7-a7f2-46f2-9367-9660ffd42908" providerId="ADAL" clId="{3278C9BD-4FCB-47B8-A987-F50433CCE4B7}" dt="2023-12-01T21:56:33.003" v="113" actId="20577"/>
        <pc:sldMkLst>
          <pc:docMk/>
          <pc:sldMk cId="1562215107" sldId="276"/>
        </pc:sldMkLst>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ldChg>
      <pc:sldChg chg="modSp new mod">
        <pc:chgData name="Christopher Soran" userId="7cb0f6d7-a7f2-46f2-9367-9660ffd42908" providerId="ADAL" clId="{3278C9BD-4FCB-47B8-A987-F50433CCE4B7}" dt="2023-12-08T18:55:43.391" v="889" actId="20577"/>
        <pc:sldMkLst>
          <pc:docMk/>
          <pc:sldMk cId="688807457" sldId="278"/>
        </pc:sldMkLst>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ldChg>
      <pc:sldChg chg="addSp modSp new mod">
        <pc:chgData name="Christopher Soran" userId="7cb0f6d7-a7f2-46f2-9367-9660ffd42908" providerId="ADAL" clId="{9EEBE155-4604-48C1-BD94-6A8C786CBC3A}" dt="2024-02-09T21:52:22.708" v="333" actId="962"/>
        <pc:sldMkLst>
          <pc:docMk/>
          <pc:sldMk cId="2089161767" sldId="283"/>
        </pc:sldMkLst>
      </pc:sldChg>
      <pc:sldChg chg="modSp new mod">
        <pc:chgData name="Christopher Soran" userId="7cb0f6d7-a7f2-46f2-9367-9660ffd42908" providerId="ADAL" clId="{9EEBE155-4604-48C1-BD94-6A8C786CBC3A}" dt="2024-02-09T22:11:54.336" v="533" actId="20577"/>
        <pc:sldMkLst>
          <pc:docMk/>
          <pc:sldMk cId="2765889017" sldId="284"/>
        </pc:sldMkLst>
      </pc:sldChg>
      <pc:sldChg chg="modSp new mod">
        <pc:chgData name="Christopher Soran" userId="7cb0f6d7-a7f2-46f2-9367-9660ffd42908" providerId="ADAL" clId="{9EEBE155-4604-48C1-BD94-6A8C786CBC3A}" dt="2024-02-10T00:01:23.890" v="1071" actId="1076"/>
        <pc:sldMkLst>
          <pc:docMk/>
          <pc:sldMk cId="3370335188" sldId="285"/>
        </pc:sldMkLst>
      </pc:sldChg>
      <pc:sldChg chg="modSp new mod ord">
        <pc:chgData name="Christopher Soran" userId="7cb0f6d7-a7f2-46f2-9367-9660ffd42908" providerId="ADAL" clId="{9EEBE155-4604-48C1-BD94-6A8C786CBC3A}" dt="2024-02-10T00:01:57.564" v="1077"/>
        <pc:sldMkLst>
          <pc:docMk/>
          <pc:sldMk cId="166035547" sldId="286"/>
        </pc:sldMkLst>
      </pc:sldChg>
      <pc:sldChg chg="modSp add mod">
        <pc:chgData name="Christopher Soran" userId="7cb0f6d7-a7f2-46f2-9367-9660ffd42908" providerId="ADAL" clId="{9EEBE155-4604-48C1-BD94-6A8C786CBC3A}" dt="2024-02-09T22:23:42.511" v="747" actId="255"/>
        <pc:sldMkLst>
          <pc:docMk/>
          <pc:sldMk cId="788670070" sldId="507"/>
        </pc:sldMkLst>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ldChg>
    </pc:docChg>
  </pc:docChgLst>
  <pc:docChgLst>
    <pc:chgData name="Monica Olsson" userId="S::molsson@sbctc.edu::08282cd3-7f20-4477-b5da-035df4233cac" providerId="AD" clId="Web-{A2AD9A34-BB9E-95A2-76B1-6E59EFBC903C}"/>
    <pc:docChg chg="addSld delSld">
      <pc:chgData name="Monica Olsson" userId="S::molsson@sbctc.edu::08282cd3-7f20-4477-b5da-035df4233cac" providerId="AD" clId="Web-{A2AD9A34-BB9E-95A2-76B1-6E59EFBC903C}" dt="2024-09-10T19:38:11.504" v="3"/>
      <pc:docMkLst>
        <pc:docMk/>
      </pc:docMkLst>
      <pc:sldChg chg="add del">
        <pc:chgData name="Monica Olsson" userId="S::molsson@sbctc.edu::08282cd3-7f20-4477-b5da-035df4233cac" providerId="AD" clId="Web-{A2AD9A34-BB9E-95A2-76B1-6E59EFBC903C}" dt="2024-09-10T19:38:09.129" v="2"/>
        <pc:sldMkLst>
          <pc:docMk/>
          <pc:sldMk cId="0" sldId="269"/>
        </pc:sldMkLst>
      </pc:sldChg>
    </pc:docChg>
  </pc:docChgLst>
  <pc:docChgLst>
    <pc:chgData name="Christopher Soran" userId="7cb0f6d7-a7f2-46f2-9367-9660ffd42908" providerId="ADAL" clId="{BD7DCBA4-2B9D-48C2-8610-BE5B7A44A803}"/>
    <pc:docChg chg="undo custSel addSld delSld modSld sldOrd">
      <pc:chgData name="Christopher Soran" userId="7cb0f6d7-a7f2-46f2-9367-9660ffd42908" providerId="ADAL" clId="{BD7DCBA4-2B9D-48C2-8610-BE5B7A44A803}" dt="2025-06-09T23:14:08.206" v="3555" actId="1076"/>
      <pc:docMkLst>
        <pc:docMk/>
      </pc:docMkLst>
      <pc:sldChg chg="modSp mod">
        <pc:chgData name="Christopher Soran" userId="7cb0f6d7-a7f2-46f2-9367-9660ffd42908" providerId="ADAL" clId="{BD7DCBA4-2B9D-48C2-8610-BE5B7A44A803}" dt="2025-06-02T20:45:29.112" v="6" actId="20577"/>
        <pc:sldMkLst>
          <pc:docMk/>
          <pc:sldMk cId="0" sldId="256"/>
        </pc:sldMkLst>
      </pc:sldChg>
      <pc:sldChg chg="modSp mod">
        <pc:chgData name="Christopher Soran" userId="7cb0f6d7-a7f2-46f2-9367-9660ffd42908" providerId="ADAL" clId="{BD7DCBA4-2B9D-48C2-8610-BE5B7A44A803}" dt="2025-06-09T20:25:54.904" v="886" actId="20577"/>
        <pc:sldMkLst>
          <pc:docMk/>
          <pc:sldMk cId="0" sldId="257"/>
        </pc:sldMkLst>
      </pc:sldChg>
      <pc:sldChg chg="modSp mod">
        <pc:chgData name="Christopher Soran" userId="7cb0f6d7-a7f2-46f2-9367-9660ffd42908" providerId="ADAL" clId="{BD7DCBA4-2B9D-48C2-8610-BE5B7A44A803}" dt="2025-06-02T20:45:47.746" v="15" actId="20577"/>
        <pc:sldMkLst>
          <pc:docMk/>
          <pc:sldMk cId="0" sldId="268"/>
        </pc:sldMkLst>
      </pc:sldChg>
      <pc:sldChg chg="modSp mod">
        <pc:chgData name="Christopher Soran" userId="7cb0f6d7-a7f2-46f2-9367-9660ffd42908" providerId="ADAL" clId="{BD7DCBA4-2B9D-48C2-8610-BE5B7A44A803}" dt="2025-06-09T20:23:05.691" v="796" actId="20577"/>
        <pc:sldMkLst>
          <pc:docMk/>
          <pc:sldMk cId="0" sldId="270"/>
        </pc:sldMkLst>
      </pc:sldChg>
      <pc:sldChg chg="modSp mod">
        <pc:chgData name="Christopher Soran" userId="7cb0f6d7-a7f2-46f2-9367-9660ffd42908" providerId="ADAL" clId="{BD7DCBA4-2B9D-48C2-8610-BE5B7A44A803}" dt="2025-06-09T20:24:30.990" v="865" actId="20577"/>
        <pc:sldMkLst>
          <pc:docMk/>
          <pc:sldMk cId="0" sldId="271"/>
        </pc:sldMkLst>
      </pc:sldChg>
      <pc:sldChg chg="del">
        <pc:chgData name="Christopher Soran" userId="7cb0f6d7-a7f2-46f2-9367-9660ffd42908" providerId="ADAL" clId="{BD7DCBA4-2B9D-48C2-8610-BE5B7A44A803}" dt="2025-06-02T20:45:59.151" v="17" actId="47"/>
        <pc:sldMkLst>
          <pc:docMk/>
          <pc:sldMk cId="3464806241" sldId="522"/>
        </pc:sldMkLst>
      </pc:sldChg>
      <pc:sldChg chg="modSp mod">
        <pc:chgData name="Christopher Soran" userId="7cb0f6d7-a7f2-46f2-9367-9660ffd42908" providerId="ADAL" clId="{BD7DCBA4-2B9D-48C2-8610-BE5B7A44A803}" dt="2025-06-09T21:02:42.110" v="3407" actId="20577"/>
        <pc:sldMkLst>
          <pc:docMk/>
          <pc:sldMk cId="1251728746" sldId="523"/>
        </pc:sldMkLst>
      </pc:sldChg>
      <pc:sldChg chg="modSp mod">
        <pc:chgData name="Christopher Soran" userId="7cb0f6d7-a7f2-46f2-9367-9660ffd42908" providerId="ADAL" clId="{BD7DCBA4-2B9D-48C2-8610-BE5B7A44A803}" dt="2025-06-02T20:47:20.731" v="147" actId="20577"/>
        <pc:sldMkLst>
          <pc:docMk/>
          <pc:sldMk cId="3381748909" sldId="524"/>
        </pc:sldMkLst>
      </pc:sldChg>
      <pc:sldChg chg="addSp delSp modSp new mod">
        <pc:chgData name="Christopher Soran" userId="7cb0f6d7-a7f2-46f2-9367-9660ffd42908" providerId="ADAL" clId="{BD7DCBA4-2B9D-48C2-8610-BE5B7A44A803}" dt="2025-06-09T23:14:08.206" v="3555" actId="1076"/>
        <pc:sldMkLst>
          <pc:docMk/>
          <pc:sldMk cId="2933798219" sldId="525"/>
        </pc:sldMkLst>
      </pc:sldChg>
      <pc:sldChg chg="addSp delSp modSp new mod">
        <pc:chgData name="Christopher Soran" userId="7cb0f6d7-a7f2-46f2-9367-9660ffd42908" providerId="ADAL" clId="{BD7DCBA4-2B9D-48C2-8610-BE5B7A44A803}" dt="2025-06-09T20:58:45.619" v="2559" actId="962"/>
        <pc:sldMkLst>
          <pc:docMk/>
          <pc:sldMk cId="3537532830" sldId="526"/>
        </pc:sldMkLst>
      </pc:sldChg>
      <pc:sldChg chg="addSp delSp modSp new mod">
        <pc:chgData name="Christopher Soran" userId="7cb0f6d7-a7f2-46f2-9367-9660ffd42908" providerId="ADAL" clId="{BD7DCBA4-2B9D-48C2-8610-BE5B7A44A803}" dt="2025-06-09T20:58:57.719" v="2591" actId="962"/>
        <pc:sldMkLst>
          <pc:docMk/>
          <pc:sldMk cId="974895714" sldId="527"/>
        </pc:sldMkLst>
      </pc:sldChg>
      <pc:sldChg chg="addSp delSp modSp new mod">
        <pc:chgData name="Christopher Soran" userId="7cb0f6d7-a7f2-46f2-9367-9660ffd42908" providerId="ADAL" clId="{BD7DCBA4-2B9D-48C2-8610-BE5B7A44A803}" dt="2025-06-09T20:59:12.041" v="2619" actId="962"/>
        <pc:sldMkLst>
          <pc:docMk/>
          <pc:sldMk cId="3360345220" sldId="528"/>
        </pc:sldMkLst>
      </pc:sldChg>
      <pc:sldChg chg="addSp delSp modSp new mod">
        <pc:chgData name="Christopher Soran" userId="7cb0f6d7-a7f2-46f2-9367-9660ffd42908" providerId="ADAL" clId="{BD7DCBA4-2B9D-48C2-8610-BE5B7A44A803}" dt="2025-06-09T20:59:22.995" v="2645" actId="962"/>
        <pc:sldMkLst>
          <pc:docMk/>
          <pc:sldMk cId="1431789086" sldId="529"/>
        </pc:sldMkLst>
      </pc:sldChg>
      <pc:sldChg chg="addSp delSp modSp new del mod ord">
        <pc:chgData name="Christopher Soran" userId="7cb0f6d7-a7f2-46f2-9367-9660ffd42908" providerId="ADAL" clId="{BD7DCBA4-2B9D-48C2-8610-BE5B7A44A803}" dt="2025-06-09T20:19:14.789" v="684" actId="2696"/>
        <pc:sldMkLst>
          <pc:docMk/>
          <pc:sldMk cId="1804709177" sldId="530"/>
        </pc:sldMkLst>
      </pc:sldChg>
      <pc:sldChg chg="modSp new mod">
        <pc:chgData name="Christopher Soran" userId="7cb0f6d7-a7f2-46f2-9367-9660ffd42908" providerId="ADAL" clId="{BD7DCBA4-2B9D-48C2-8610-BE5B7A44A803}" dt="2025-06-09T20:21:46.687" v="763" actId="20577"/>
        <pc:sldMkLst>
          <pc:docMk/>
          <pc:sldMk cId="3396912164" sldId="531"/>
        </pc:sldMkLst>
      </pc:sldChg>
      <pc:sldChg chg="addSp delSp modSp new mod">
        <pc:chgData name="Christopher Soran" userId="7cb0f6d7-a7f2-46f2-9367-9660ffd42908" providerId="ADAL" clId="{BD7DCBA4-2B9D-48C2-8610-BE5B7A44A803}" dt="2025-06-09T21:15:07.874" v="3425" actId="20577"/>
        <pc:sldMkLst>
          <pc:docMk/>
          <pc:sldMk cId="1362670527" sldId="532"/>
        </pc:sldMkLst>
      </pc:sldChg>
      <pc:sldChg chg="addSp modSp new mod">
        <pc:chgData name="Christopher Soran" userId="7cb0f6d7-a7f2-46f2-9367-9660ffd42908" providerId="ADAL" clId="{BD7DCBA4-2B9D-48C2-8610-BE5B7A44A803}" dt="2025-06-09T20:58:34.529" v="2533" actId="962"/>
        <pc:sldMkLst>
          <pc:docMk/>
          <pc:sldMk cId="1184587695" sldId="533"/>
        </pc:sldMkLst>
      </pc:sldChg>
      <pc:sldChg chg="addSp modSp new mod">
        <pc:chgData name="Christopher Soran" userId="7cb0f6d7-a7f2-46f2-9367-9660ffd42908" providerId="ADAL" clId="{BD7DCBA4-2B9D-48C2-8610-BE5B7A44A803}" dt="2025-06-09T20:56:17.778" v="1741" actId="962"/>
        <pc:sldMkLst>
          <pc:docMk/>
          <pc:sldMk cId="642245103" sldId="534"/>
        </pc:sldMkLst>
      </pc:sldChg>
      <pc:sldChg chg="addSp modSp new mod">
        <pc:chgData name="Christopher Soran" userId="7cb0f6d7-a7f2-46f2-9367-9660ffd42908" providerId="ADAL" clId="{BD7DCBA4-2B9D-48C2-8610-BE5B7A44A803}" dt="2025-06-09T20:26:39.554" v="900" actId="1076"/>
        <pc:sldMkLst>
          <pc:docMk/>
          <pc:sldMk cId="853475533" sldId="535"/>
        </pc:sldMkLst>
      </pc:sldChg>
      <pc:sldChg chg="addSp modSp new mod">
        <pc:chgData name="Christopher Soran" userId="7cb0f6d7-a7f2-46f2-9367-9660ffd42908" providerId="ADAL" clId="{BD7DCBA4-2B9D-48C2-8610-BE5B7A44A803}" dt="2025-06-09T21:00:46.099" v="3101" actId="962"/>
        <pc:sldMkLst>
          <pc:docMk/>
          <pc:sldMk cId="2093180648" sldId="536"/>
        </pc:sldMkLst>
      </pc:sldChg>
      <pc:sldChg chg="addSp modSp new mod">
        <pc:chgData name="Christopher Soran" userId="7cb0f6d7-a7f2-46f2-9367-9660ffd42908" providerId="ADAL" clId="{BD7DCBA4-2B9D-48C2-8610-BE5B7A44A803}" dt="2025-06-09T21:01:29.370" v="3405" actId="962"/>
        <pc:sldMkLst>
          <pc:docMk/>
          <pc:sldMk cId="4156715490" sldId="537"/>
        </pc:sldMkLst>
      </pc:sldChg>
      <pc:sldChg chg="addSp modSp new mod">
        <pc:chgData name="Christopher Soran" userId="7cb0f6d7-a7f2-46f2-9367-9660ffd42908" providerId="ADAL" clId="{BD7DCBA4-2B9D-48C2-8610-BE5B7A44A803}" dt="2025-06-09T20:51:00.236" v="1075" actId="20577"/>
        <pc:sldMkLst>
          <pc:docMk/>
          <pc:sldMk cId="4083949561" sldId="538"/>
        </pc:sldMkLst>
      </pc:sldChg>
      <pc:sldChg chg="addSp delSp modSp new mod">
        <pc:chgData name="Christopher Soran" userId="7cb0f6d7-a7f2-46f2-9367-9660ffd42908" providerId="ADAL" clId="{BD7DCBA4-2B9D-48C2-8610-BE5B7A44A803}" dt="2025-06-09T21:14:18.483" v="3412" actId="20577"/>
        <pc:sldMkLst>
          <pc:docMk/>
          <pc:sldMk cId="884206874" sldId="539"/>
        </pc:sldMkLst>
      </pc:sldChg>
      <pc:sldChg chg="modSp new mod">
        <pc:chgData name="Christopher Soran" userId="7cb0f6d7-a7f2-46f2-9367-9660ffd42908" providerId="ADAL" clId="{BD7DCBA4-2B9D-48C2-8610-BE5B7A44A803}" dt="2025-06-09T21:19:54.290" v="3554" actId="20577"/>
        <pc:sldMkLst>
          <pc:docMk/>
          <pc:sldMk cId="1175719471" sldId="540"/>
        </pc:sldMkLst>
      </pc:sldChg>
    </pc:docChg>
  </pc:docChgLst>
  <pc:docChgLst>
    <pc:chgData name="Christopher Soran" userId="7cb0f6d7-a7f2-46f2-9367-9660ffd42908" providerId="ADAL" clId="{A3EED86E-3F29-454A-B40F-D1D87B689056}"/>
    <pc:docChg chg="modSld">
      <pc:chgData name="Christopher Soran" userId="7cb0f6d7-a7f2-46f2-9367-9660ffd42908" providerId="ADAL" clId="{A3EED86E-3F29-454A-B40F-D1D87B689056}" dt="2025-05-13T16:42:54.851" v="49" actId="20577"/>
      <pc:docMkLst>
        <pc:docMk/>
      </pc:docMkLst>
      <pc:sldChg chg="modSp mod">
        <pc:chgData name="Christopher Soran" userId="7cb0f6d7-a7f2-46f2-9367-9660ffd42908" providerId="ADAL" clId="{A3EED86E-3F29-454A-B40F-D1D87B689056}" dt="2025-05-01T18:01:53.559" v="5" actId="20577"/>
        <pc:sldMkLst>
          <pc:docMk/>
          <pc:sldMk cId="0" sldId="256"/>
        </pc:sldMkLst>
      </pc:sldChg>
      <pc:sldChg chg="modNotesTx">
        <pc:chgData name="Christopher Soran" userId="7cb0f6d7-a7f2-46f2-9367-9660ffd42908" providerId="ADAL" clId="{A3EED86E-3F29-454A-B40F-D1D87B689056}" dt="2025-05-13T16:42:54.851" v="49" actId="20577"/>
        <pc:sldMkLst>
          <pc:docMk/>
          <pc:sldMk cId="3464806241" sldId="522"/>
        </pc:sldMkLst>
      </pc:sldChg>
      <pc:sldChg chg="modSp mod">
        <pc:chgData name="Christopher Soran" userId="7cb0f6d7-a7f2-46f2-9367-9660ffd42908" providerId="ADAL" clId="{A3EED86E-3F29-454A-B40F-D1D87B689056}" dt="2025-05-13T16:16:29.552" v="48" actId="20577"/>
        <pc:sldMkLst>
          <pc:docMk/>
          <pc:sldMk cId="3381748909" sldId="524"/>
        </pc:sldMkLst>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ldChg>
    </pc:docChg>
  </pc:docChgLst>
  <pc:docChgLst>
    <pc:chgData name="Christopher Soran" userId="7cb0f6d7-a7f2-46f2-9367-9660ffd42908" providerId="ADAL" clId="{DD16E959-BE42-4172-A38D-ED485B8B0E3D}"/>
    <pc:docChg chg="undo custSel addSld delSld modSld sldOrd">
      <pc:chgData name="Christopher Soran" userId="7cb0f6d7-a7f2-46f2-9367-9660ffd42908" providerId="ADAL" clId="{DD16E959-BE42-4172-A38D-ED485B8B0E3D}" dt="2025-03-11T17:57:23.753" v="370" actId="20577"/>
      <pc:docMkLst>
        <pc:docMk/>
      </pc:docMkLst>
      <pc:sldChg chg="modSp mod">
        <pc:chgData name="Christopher Soran" userId="7cb0f6d7-a7f2-46f2-9367-9660ffd42908" providerId="ADAL" clId="{DD16E959-BE42-4172-A38D-ED485B8B0E3D}" dt="2025-03-07T22:02:47.681" v="138" actId="400"/>
        <pc:sldMkLst>
          <pc:docMk/>
          <pc:sldMk cId="0" sldId="271"/>
        </pc:sldMkLst>
      </pc:sldChg>
      <pc:sldChg chg="modSp mod">
        <pc:chgData name="Christopher Soran" userId="7cb0f6d7-a7f2-46f2-9367-9660ffd42908" providerId="ADAL" clId="{DD16E959-BE42-4172-A38D-ED485B8B0E3D}" dt="2025-03-07T22:08:44.541" v="274" actId="5793"/>
        <pc:sldMkLst>
          <pc:docMk/>
          <pc:sldMk cId="0" sldId="272"/>
        </pc:sldMkLst>
      </pc:sldChg>
      <pc:sldChg chg="modSp mod">
        <pc:chgData name="Christopher Soran" userId="7cb0f6d7-a7f2-46f2-9367-9660ffd42908" providerId="ADAL" clId="{DD16E959-BE42-4172-A38D-ED485B8B0E3D}" dt="2025-03-07T22:06:50.923" v="254" actId="207"/>
        <pc:sldMkLst>
          <pc:docMk/>
          <pc:sldMk cId="0" sldId="273"/>
        </pc:sldMkLst>
      </pc:sldChg>
      <pc:sldChg chg="modSp mod">
        <pc:chgData name="Christopher Soran" userId="7cb0f6d7-a7f2-46f2-9367-9660ffd42908" providerId="ADAL" clId="{DD16E959-BE42-4172-A38D-ED485B8B0E3D}" dt="2025-03-07T22:05:03.084" v="232" actId="20577"/>
        <pc:sldMkLst>
          <pc:docMk/>
          <pc:sldMk cId="2575123779" sldId="509"/>
        </pc:sldMkLst>
      </pc:sldChg>
      <pc:sldChg chg="del">
        <pc:chgData name="Christopher Soran" userId="7cb0f6d7-a7f2-46f2-9367-9660ffd42908" providerId="ADAL" clId="{DD16E959-BE42-4172-A38D-ED485B8B0E3D}" dt="2025-03-03T19:08:12.544" v="1" actId="47"/>
        <pc:sldMkLst>
          <pc:docMk/>
          <pc:sldMk cId="3747221640" sldId="514"/>
        </pc:sldMkLst>
      </pc:sldChg>
      <pc:sldChg chg="modSp mod">
        <pc:chgData name="Christopher Soran" userId="7cb0f6d7-a7f2-46f2-9367-9660ffd42908" providerId="ADAL" clId="{DD16E959-BE42-4172-A38D-ED485B8B0E3D}" dt="2025-03-07T22:07:02.222" v="255" actId="6549"/>
        <pc:sldMkLst>
          <pc:docMk/>
          <pc:sldMk cId="483338505" sldId="515"/>
        </pc:sldMkLst>
      </pc:sldChg>
      <pc:sldChg chg="del">
        <pc:chgData name="Christopher Soran" userId="7cb0f6d7-a7f2-46f2-9367-9660ffd42908" providerId="ADAL" clId="{DD16E959-BE42-4172-A38D-ED485B8B0E3D}" dt="2025-03-03T19:08:54.276" v="3" actId="2696"/>
        <pc:sldMkLst>
          <pc:docMk/>
          <pc:sldMk cId="1991525051" sldId="520"/>
        </pc:sldMkLst>
      </pc:sldChg>
      <pc:sldChg chg="del">
        <pc:chgData name="Christopher Soran" userId="7cb0f6d7-a7f2-46f2-9367-9660ffd42908" providerId="ADAL" clId="{DD16E959-BE42-4172-A38D-ED485B8B0E3D}" dt="2025-03-03T19:08:36.839" v="2" actId="2696"/>
        <pc:sldMkLst>
          <pc:docMk/>
          <pc:sldMk cId="1355681941" sldId="521"/>
        </pc:sldMkLst>
      </pc:sldChg>
      <pc:sldChg chg="modSp add mod modNotesTx">
        <pc:chgData name="Christopher Soran" userId="7cb0f6d7-a7f2-46f2-9367-9660ffd42908" providerId="ADAL" clId="{DD16E959-BE42-4172-A38D-ED485B8B0E3D}" dt="2025-03-07T21:59:04.482" v="91" actId="1076"/>
        <pc:sldMkLst>
          <pc:docMk/>
          <pc:sldMk cId="3464806241" sldId="522"/>
        </pc:sldMkLst>
      </pc:sldChg>
      <pc:sldChg chg="add">
        <pc:chgData name="Christopher Soran" userId="7cb0f6d7-a7f2-46f2-9367-9660ffd42908" providerId="ADAL" clId="{DD16E959-BE42-4172-A38D-ED485B8B0E3D}" dt="2025-03-03T19:08:09.951" v="0"/>
        <pc:sldMkLst>
          <pc:docMk/>
          <pc:sldMk cId="1246850191" sldId="523"/>
        </pc:sldMkLst>
      </pc:sldChg>
      <pc:sldChg chg="modSp new mod ord">
        <pc:chgData name="Christopher Soran" userId="7cb0f6d7-a7f2-46f2-9367-9660ffd42908" providerId="ADAL" clId="{DD16E959-BE42-4172-A38D-ED485B8B0E3D}" dt="2025-03-08T00:23:17.645" v="365"/>
        <pc:sldMkLst>
          <pc:docMk/>
          <pc:sldMk cId="3629755080" sldId="524"/>
        </pc:sldMkLst>
      </pc:sldChg>
    </pc:docChg>
  </pc:docChgLst>
  <pc:docChgLst>
    <pc:chgData name="Padmaja Villalon" userId="S::pvillalon@sbctc.edu::18441a2b-a82c-41cb-bf1b-afcdf1cd6794" providerId="AD" clId="Web-{C94983D6-6ED9-60B5-54CF-35A46E84FBD2}"/>
    <pc:docChg chg="modSld">
      <pc:chgData name="Padmaja Villalon" userId="S::pvillalon@sbctc.edu::18441a2b-a82c-41cb-bf1b-afcdf1cd6794" providerId="AD" clId="Web-{C94983D6-6ED9-60B5-54CF-35A46E84FBD2}" dt="2024-12-03T19:01:02.088" v="113" actId="20577"/>
      <pc:docMkLst>
        <pc:docMk/>
      </pc:docMkLst>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ldChg>
      <pc:sldChg chg="modSp mod">
        <pc:chgData name="Christopher Soran" userId="7cb0f6d7-a7f2-46f2-9367-9660ffd42908" providerId="ADAL" clId="{933C5345-4721-4188-BCFC-EC56A6B47AE5}" dt="2024-03-07T19:28:38.229" v="64" actId="20577"/>
        <pc:sldMkLst>
          <pc:docMk/>
          <pc:sldMk cId="0" sldId="268"/>
        </pc:sldMkLst>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ld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ldChg>
    </pc:docChg>
  </pc:docChgLst>
  <pc:docChgLst>
    <pc:chgData name="Christopher Soran" userId="7cb0f6d7-a7f2-46f2-9367-9660ffd42908" providerId="ADAL" clId="{CEFC1925-A6B5-4887-90B6-5BA580C00B9D}"/>
    <pc:docChg chg="undo custSel addSld delSld modSld">
      <pc:chgData name="Christopher Soran" userId="7cb0f6d7-a7f2-46f2-9367-9660ffd42908" providerId="ADAL" clId="{CEFC1925-A6B5-4887-90B6-5BA580C00B9D}" dt="2024-06-10T18:28:38.267" v="538" actId="403"/>
      <pc:docMkLst>
        <pc:docMk/>
      </pc:docMkLst>
      <pc:sldChg chg="modSp mod">
        <pc:chgData name="Christopher Soran" userId="7cb0f6d7-a7f2-46f2-9367-9660ffd42908" providerId="ADAL" clId="{CEFC1925-A6B5-4887-90B6-5BA580C00B9D}" dt="2024-06-10T18:06:16.566" v="432" actId="20577"/>
        <pc:sldMkLst>
          <pc:docMk/>
          <pc:sldMk cId="0" sldId="270"/>
        </pc:sldMkLst>
      </pc:sldChg>
      <pc:sldChg chg="modSp mod">
        <pc:chgData name="Christopher Soran" userId="7cb0f6d7-a7f2-46f2-9367-9660ffd42908" providerId="ADAL" clId="{CEFC1925-A6B5-4887-90B6-5BA580C00B9D}" dt="2024-06-10T17:52:28.643" v="232" actId="20577"/>
        <pc:sldMkLst>
          <pc:docMk/>
          <pc:sldMk cId="0" sldId="271"/>
        </pc:sldMkLst>
      </pc:sldChg>
      <pc:sldChg chg="modSp mod">
        <pc:chgData name="Christopher Soran" userId="7cb0f6d7-a7f2-46f2-9367-9660ffd42908" providerId="ADAL" clId="{CEFC1925-A6B5-4887-90B6-5BA580C00B9D}" dt="2024-06-10T17:50:49.871" v="200" actId="20577"/>
        <pc:sldMkLst>
          <pc:docMk/>
          <pc:sldMk cId="2575123779" sldId="509"/>
        </pc:sldMkLst>
      </pc:sldChg>
      <pc:sldChg chg="del">
        <pc:chgData name="Christopher Soran" userId="7cb0f6d7-a7f2-46f2-9367-9660ffd42908" providerId="ADAL" clId="{CEFC1925-A6B5-4887-90B6-5BA580C00B9D}" dt="2024-06-05T20:37:06.510" v="8" actId="47"/>
        <pc:sldMkLst>
          <pc:docMk/>
          <pc:sldMk cId="2294488113" sldId="512"/>
        </pc:sldMkLst>
      </pc:sldChg>
      <pc:sldChg chg="del">
        <pc:chgData name="Christopher Soran" userId="7cb0f6d7-a7f2-46f2-9367-9660ffd42908" providerId="ADAL" clId="{CEFC1925-A6B5-4887-90B6-5BA580C00B9D}" dt="2024-06-05T20:37:21.141" v="9" actId="47"/>
        <pc:sldMkLst>
          <pc:docMk/>
          <pc:sldMk cId="2367688744" sldId="513"/>
        </pc:sldMkLst>
      </pc:sldChg>
      <pc:sldChg chg="modSp mod">
        <pc:chgData name="Christopher Soran" userId="7cb0f6d7-a7f2-46f2-9367-9660ffd42908" providerId="ADAL" clId="{CEFC1925-A6B5-4887-90B6-5BA580C00B9D}" dt="2024-06-10T17:58:43.552" v="404" actId="20577"/>
        <pc:sldMkLst>
          <pc:docMk/>
          <pc:sldMk cId="723353277" sldId="514"/>
        </pc:sldMkLst>
      </pc:sldChg>
      <pc:sldChg chg="modSp new mod">
        <pc:chgData name="Christopher Soran" userId="7cb0f6d7-a7f2-46f2-9367-9660ffd42908" providerId="ADAL" clId="{CEFC1925-A6B5-4887-90B6-5BA580C00B9D}" dt="2024-06-10T18:28:38.267" v="538" actId="403"/>
        <pc:sldMkLst>
          <pc:docMk/>
          <pc:sldMk cId="3259264962" sldId="516"/>
        </pc:sldMkLst>
      </pc:sldChg>
      <pc:sldChg chg="modSp new mod">
        <pc:chgData name="Christopher Soran" userId="7cb0f6d7-a7f2-46f2-9367-9660ffd42908" providerId="ADAL" clId="{CEFC1925-A6B5-4887-90B6-5BA580C00B9D}" dt="2024-06-10T18:13:11.858" v="532" actId="20577"/>
        <pc:sldMkLst>
          <pc:docMk/>
          <pc:sldMk cId="751471729" sldId="517"/>
        </pc:sldMkLst>
      </pc:sldChg>
    </pc:docChg>
  </pc:docChgLst>
  <pc:docChgLst>
    <pc:chgData name="Christopher Soran" userId="7cb0f6d7-a7f2-46f2-9367-9660ffd42908" providerId="ADAL" clId="{F9CA277D-8D4F-4E7B-AAE4-9E5CADE3F422}"/>
    <pc:docChg chg="undo custSel delSld modSld">
      <pc:chgData name="Christopher Soran" userId="7cb0f6d7-a7f2-46f2-9367-9660ffd42908" providerId="ADAL" clId="{F9CA277D-8D4F-4E7B-AAE4-9E5CADE3F422}" dt="2024-12-07T00:08:33.385" v="103" actId="1076"/>
      <pc:docMkLst>
        <pc:docMk/>
      </pc:docMkLst>
      <pc:sldChg chg="del">
        <pc:chgData name="Christopher Soran" userId="7cb0f6d7-a7f2-46f2-9367-9660ffd42908" providerId="ADAL" clId="{F9CA277D-8D4F-4E7B-AAE4-9E5CADE3F422}" dt="2024-12-02T18:38:50.731" v="37" actId="47"/>
        <pc:sldMkLst>
          <pc:docMk/>
          <pc:sldMk cId="3747221640" sldId="511"/>
        </pc:sldMkLst>
      </pc:sldChg>
      <pc:sldChg chg="del">
        <pc:chgData name="Christopher Soran" userId="7cb0f6d7-a7f2-46f2-9367-9660ffd42908" providerId="ADAL" clId="{F9CA277D-8D4F-4E7B-AAE4-9E5CADE3F422}" dt="2024-12-02T18:38:50.731" v="37" actId="47"/>
        <pc:sldMkLst>
          <pc:docMk/>
          <pc:sldMk cId="3867345464" sldId="516"/>
        </pc:sldMkLst>
      </pc:sldChg>
      <pc:sldChg chg="del">
        <pc:chgData name="Christopher Soran" userId="7cb0f6d7-a7f2-46f2-9367-9660ffd42908" providerId="ADAL" clId="{F9CA277D-8D4F-4E7B-AAE4-9E5CADE3F422}" dt="2024-12-02T18:38:50.731" v="37" actId="47"/>
        <pc:sldMkLst>
          <pc:docMk/>
          <pc:sldMk cId="4226843910" sldId="517"/>
        </pc:sldMkLst>
      </pc:sldChg>
      <pc:sldChg chg="addSp delSp modSp mod">
        <pc:chgData name="Christopher Soran" userId="7cb0f6d7-a7f2-46f2-9367-9660ffd42908" providerId="ADAL" clId="{F9CA277D-8D4F-4E7B-AAE4-9E5CADE3F422}" dt="2024-12-07T00:08:33.385" v="103" actId="1076"/>
        <pc:sldMkLst>
          <pc:docMk/>
          <pc:sldMk cId="3360314659" sldId="518"/>
        </pc:sldMkLst>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ldChg>
      <pc:sldChg chg="modSp mod">
        <pc:chgData name="Christopher Soran" userId="7cb0f6d7-a7f2-46f2-9367-9660ffd42908" providerId="ADAL" clId="{F22BDDF2-D9D4-49A0-8D55-5CEE6A33AAD0}" dt="2023-11-14T16:58:46.979" v="99" actId="20577"/>
        <pc:sldMkLst>
          <pc:docMk/>
          <pc:sldMk cId="0" sldId="257"/>
        </pc:sldMkLst>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ldChg>
      <pc:sldChg chg="modSp mod">
        <pc:chgData name="Christopher Soran" userId="7cb0f6d7-a7f2-46f2-9367-9660ffd42908" providerId="ADAL" clId="{F22BDDF2-D9D4-49A0-8D55-5CEE6A33AAD0}" dt="2023-11-14T17:21:43.111" v="477" actId="20577"/>
        <pc:sldMkLst>
          <pc:docMk/>
          <pc:sldMk cId="0" sldId="270"/>
        </pc:sldMkLst>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ldChg>
      <pc:sldChg chg="modSp mod">
        <pc:chgData name="Christopher Soran" userId="7cb0f6d7-a7f2-46f2-9367-9660ffd42908" providerId="ADAL" clId="{F22BDDF2-D9D4-49A0-8D55-5CEE6A33AAD0}" dt="2023-11-14T16:50:46.386" v="55" actId="14100"/>
        <pc:sldMkLst>
          <pc:docMk/>
          <pc:sldMk cId="310355894" sldId="279"/>
        </pc:sldMkLst>
      </pc:sldChg>
      <pc:sldChg chg="modSp add mod">
        <pc:chgData name="Christopher Soran" userId="7cb0f6d7-a7f2-46f2-9367-9660ffd42908" providerId="ADAL" clId="{F22BDDF2-D9D4-49A0-8D55-5CEE6A33AAD0}" dt="2023-11-14T16:57:22.935" v="68" actId="20577"/>
        <pc:sldMkLst>
          <pc:docMk/>
          <pc:sldMk cId="580767217" sldId="281"/>
        </pc:sldMkLst>
      </pc:sldChg>
      <pc:sldChg chg="modSp mod">
        <pc:chgData name="Christopher Soran" userId="7cb0f6d7-a7f2-46f2-9367-9660ffd42908" providerId="ADAL" clId="{F22BDDF2-D9D4-49A0-8D55-5CEE6A33AAD0}" dt="2023-11-14T17:05:36.334" v="236" actId="1076"/>
        <pc:sldMkLst>
          <pc:docMk/>
          <pc:sldMk cId="3012082164" sldId="284"/>
        </pc:sldMkLst>
      </pc:sldChg>
      <pc:sldChg chg="modSp mod">
        <pc:chgData name="Christopher Soran" userId="7cb0f6d7-a7f2-46f2-9367-9660ffd42908" providerId="ADAL" clId="{F22BDDF2-D9D4-49A0-8D55-5CEE6A33AAD0}" dt="2023-11-14T17:05:44.705" v="237" actId="1076"/>
        <pc:sldMkLst>
          <pc:docMk/>
          <pc:sldMk cId="3704019750" sldId="285"/>
        </pc:sldMkLst>
      </pc:sldChg>
      <pc:sldChg chg="modSp mod">
        <pc:chgData name="Christopher Soran" userId="7cb0f6d7-a7f2-46f2-9367-9660ffd42908" providerId="ADAL" clId="{F22BDDF2-D9D4-49A0-8D55-5CEE6A33AAD0}" dt="2023-11-14T17:24:23.348" v="484" actId="20577"/>
        <pc:sldMkLst>
          <pc:docMk/>
          <pc:sldMk cId="2665182785" sldId="286"/>
        </pc:sldMkLst>
      </pc:sldChg>
      <pc:sldChg chg="modSp new mod">
        <pc:chgData name="Christopher Soran" userId="7cb0f6d7-a7f2-46f2-9367-9660ffd42908" providerId="ADAL" clId="{F22BDDF2-D9D4-49A0-8D55-5CEE6A33AAD0}" dt="2023-11-14T17:18:49.069" v="375" actId="20577"/>
        <pc:sldMkLst>
          <pc:docMk/>
          <pc:sldMk cId="2860410738" sldId="287"/>
        </pc:sldMkLst>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8T23:39:48.374" v="5" actId="20577"/>
        <pc:sldMkLst>
          <pc:docMk/>
          <pc:sldMk cId="0" sldId="273"/>
        </pc:sldMkLst>
      </pc:sldChg>
      <pc:sldChg chg="modSp">
        <pc:chgData name="Christopher Soran" userId="S::csoran@sbctc.edu::7cb0f6d7-a7f2-46f2-9367-9660ffd42908" providerId="AD" clId="Web-{B8A0F6D7-4003-C6E6-B4BE-636E6B856EE7}" dt="2023-06-29T17:35:51.529" v="6" actId="20577"/>
        <pc:sldMkLst>
          <pc:docMk/>
          <pc:sldMk cId="3215995640" sldId="287"/>
        </pc:sldMkLst>
      </pc:sldChg>
      <pc:sldChg chg="modSp new">
        <pc:chgData name="Christopher Soran" userId="S::csoran@sbctc.edu::7cb0f6d7-a7f2-46f2-9367-9660ffd42908" providerId="AD" clId="Web-{B8A0F6D7-4003-C6E6-B4BE-636E6B856EE7}" dt="2023-06-29T19:50:32.104" v="77" actId="20577"/>
        <pc:sldMkLst>
          <pc:docMk/>
          <pc:sldMk cId="894364907" sldId="290"/>
        </pc:sldMkLst>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ord">
        <pc:chgData name="Christopher Soran" userId="7cb0f6d7-a7f2-46f2-9367-9660ffd42908" providerId="ADAL" clId="{65C493FA-D9FC-499C-8AC4-120DA36A06C2}" dt="2023-08-04T17:25:54.031" v="394"/>
        <pc:sldMkLst>
          <pc:docMk/>
          <pc:sldMk cId="3215995640" sldId="287"/>
        </pc:sldMkLst>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ldChg>
      <pc:sldChg chg="modSp new mod ord">
        <pc:chgData name="Christopher Soran" userId="7cb0f6d7-a7f2-46f2-9367-9660ffd42908" providerId="ADAL" clId="{65C493FA-D9FC-499C-8AC4-120DA36A06C2}" dt="2023-08-08T17:59:49.953" v="428"/>
        <pc:sldMkLst>
          <pc:docMk/>
          <pc:sldMk cId="365763761" sldId="290"/>
        </pc:sldMkLst>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Christopher Soran" userId="S::csoran@sbctc.edu::7cb0f6d7-a7f2-46f2-9367-9660ffd42908" providerId="AD" clId="Web-{B03DC362-74F9-FAB7-3662-3716E50AAAFF}"/>
    <pc:docChg chg="addSld delSld modSld sldOrd">
      <pc:chgData name="Christopher Soran" userId="S::csoran@sbctc.edu::7cb0f6d7-a7f2-46f2-9367-9660ffd42908" providerId="AD" clId="Web-{B03DC362-74F9-FAB7-3662-3716E50AAAFF}" dt="2024-11-05T23:30:00.900" v="149" actId="20577"/>
      <pc:docMkLst>
        <pc:docMk/>
      </pc:docMkLst>
      <pc:sldChg chg="modSp">
        <pc:chgData name="Christopher Soran" userId="S::csoran@sbctc.edu::7cb0f6d7-a7f2-46f2-9367-9660ffd42908" providerId="AD" clId="Web-{B03DC362-74F9-FAB7-3662-3716E50AAAFF}" dt="2024-11-05T23:17:09.752" v="3" actId="20577"/>
        <pc:sldMkLst>
          <pc:docMk/>
          <pc:sldMk cId="3747221640" sldId="511"/>
        </pc:sldMkLst>
      </pc:sldChg>
      <pc:sldChg chg="del">
        <pc:chgData name="Christopher Soran" userId="S::csoran@sbctc.edu::7cb0f6d7-a7f2-46f2-9367-9660ffd42908" providerId="AD" clId="Web-{B03DC362-74F9-FAB7-3662-3716E50AAAFF}" dt="2024-11-05T23:17:24.972" v="6"/>
        <pc:sldMkLst>
          <pc:docMk/>
          <pc:sldMk cId="1421077043" sldId="516"/>
        </pc:sldMkLst>
      </pc:sldChg>
      <pc:sldChg chg="modSp new">
        <pc:chgData name="Christopher Soran" userId="S::csoran@sbctc.edu::7cb0f6d7-a7f2-46f2-9367-9660ffd42908" providerId="AD" clId="Web-{B03DC362-74F9-FAB7-3662-3716E50AAAFF}" dt="2024-11-05T23:18:37.289" v="32" actId="20577"/>
        <pc:sldMkLst>
          <pc:docMk/>
          <pc:sldMk cId="3867345464" sldId="516"/>
        </pc:sldMkLst>
      </pc:sldChg>
      <pc:sldChg chg="del">
        <pc:chgData name="Christopher Soran" userId="S::csoran@sbctc.edu::7cb0f6d7-a7f2-46f2-9367-9660ffd42908" providerId="AD" clId="Web-{B03DC362-74F9-FAB7-3662-3716E50AAAFF}" dt="2024-11-05T23:17:24.972" v="5"/>
        <pc:sldMkLst>
          <pc:docMk/>
          <pc:sldMk cId="2637849495" sldId="517"/>
        </pc:sldMkLst>
      </pc:sldChg>
      <pc:sldChg chg="modSp new">
        <pc:chgData name="Christopher Soran" userId="S::csoran@sbctc.edu::7cb0f6d7-a7f2-46f2-9367-9660ffd42908" providerId="AD" clId="Web-{B03DC362-74F9-FAB7-3662-3716E50AAAFF}" dt="2024-11-05T23:22:09.320" v="144" actId="20577"/>
        <pc:sldMkLst>
          <pc:docMk/>
          <pc:sldMk cId="4226843910" sldId="517"/>
        </pc:sldMkLst>
      </pc:sldChg>
      <pc:sldChg chg="del">
        <pc:chgData name="Christopher Soran" userId="S::csoran@sbctc.edu::7cb0f6d7-a7f2-46f2-9367-9660ffd42908" providerId="AD" clId="Web-{B03DC362-74F9-FAB7-3662-3716E50AAAFF}" dt="2024-11-05T23:17:24.972" v="4"/>
        <pc:sldMkLst>
          <pc:docMk/>
          <pc:sldMk cId="665555503" sldId="518"/>
        </pc:sldMkLst>
      </pc:sldChg>
      <pc:sldChg chg="modSp add ord">
        <pc:chgData name="Christopher Soran" userId="S::csoran@sbctc.edu::7cb0f6d7-a7f2-46f2-9367-9660ffd42908" providerId="AD" clId="Web-{B03DC362-74F9-FAB7-3662-3716E50AAAFF}" dt="2024-11-05T23:19:50.138" v="53" actId="1076"/>
        <pc:sldMkLst>
          <pc:docMk/>
          <pc:sldMk cId="3360314659" sldId="518"/>
        </pc:sldMkLst>
      </pc:sldChg>
    </pc:docChg>
  </pc:docChgLst>
  <pc:docChgLst>
    <pc:chgData name="Padmaja Villalon" userId="S::pvillalon@sbctc.edu::18441a2b-a82c-41cb-bf1b-afcdf1cd6794" providerId="AD" clId="Web-{E6D44720-913F-B9BE-F941-DE6A84E086E8}"/>
    <pc:docChg chg="modSld">
      <pc:chgData name="Padmaja Villalon" userId="S::pvillalon@sbctc.edu::18441a2b-a82c-41cb-bf1b-afcdf1cd6794" providerId="AD" clId="Web-{E6D44720-913F-B9BE-F941-DE6A84E086E8}" dt="2024-12-03T21:01:58.608" v="190" actId="20577"/>
      <pc:docMkLst>
        <pc:docMk/>
      </pc:docMkLst>
      <pc:sldChg chg="modSp">
        <pc:chgData name="Padmaja Villalon" userId="S::pvillalon@sbctc.edu::18441a2b-a82c-41cb-bf1b-afcdf1cd6794" providerId="AD" clId="Web-{E6D44720-913F-B9BE-F941-DE6A84E086E8}" dt="2024-12-03T20:57:42.787" v="142" actId="20577"/>
        <pc:sldMkLst>
          <pc:docMk/>
          <pc:sldMk cId="0" sldId="271"/>
        </pc:sldMkLst>
      </pc:sldChg>
      <pc:sldChg chg="modSp">
        <pc:chgData name="Padmaja Villalon" userId="S::pvillalon@sbctc.edu::18441a2b-a82c-41cb-bf1b-afcdf1cd6794" providerId="AD" clId="Web-{E6D44720-913F-B9BE-F941-DE6A84E086E8}" dt="2024-12-03T20:56:46.472" v="119" actId="20577"/>
        <pc:sldMkLst>
          <pc:docMk/>
          <pc:sldMk cId="0" sldId="272"/>
        </pc:sldMkLst>
      </pc:sldChg>
      <pc:sldChg chg="modSp">
        <pc:chgData name="Padmaja Villalon" userId="S::pvillalon@sbctc.edu::18441a2b-a82c-41cb-bf1b-afcdf1cd6794" providerId="AD" clId="Web-{E6D44720-913F-B9BE-F941-DE6A84E086E8}" dt="2024-12-03T21:01:58.608" v="190" actId="20577"/>
        <pc:sldMkLst>
          <pc:docMk/>
          <pc:sldMk cId="0" sldId="273"/>
        </pc:sldMkLst>
      </pc:sldChg>
      <pc:sldChg chg="modSp">
        <pc:chgData name="Padmaja Villalon" userId="S::pvillalon@sbctc.edu::18441a2b-a82c-41cb-bf1b-afcdf1cd6794" providerId="AD" clId="Web-{E6D44720-913F-B9BE-F941-DE6A84E086E8}" dt="2024-12-03T20:57:57.928" v="144" actId="20577"/>
        <pc:sldMkLst>
          <pc:docMk/>
          <pc:sldMk cId="2575123779" sldId="509"/>
        </pc:sldMkLst>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ldChg>
      <pc:sldChg chg="modSp">
        <pc:chgData name="Christopher Soran" userId="S::csoran@sbctc.edu::7cb0f6d7-a7f2-46f2-9367-9660ffd42908" providerId="AD" clId="Web-{9E7611B5-7FF8-D111-9F48-46B1FDEF3D06}" dt="2023-06-28T21:19:03.022" v="134" actId="20577"/>
        <pc:sldMkLst>
          <pc:docMk/>
          <pc:sldMk cId="0" sldId="270"/>
        </pc:sldMkLst>
      </pc:sldChg>
      <pc:sldChg chg="modSp">
        <pc:chgData name="Christopher Soran" userId="S::csoran@sbctc.edu::7cb0f6d7-a7f2-46f2-9367-9660ffd42908" providerId="AD" clId="Web-{9E7611B5-7FF8-D111-9F48-46B1FDEF3D06}" dt="2023-06-28T22:57:49.527" v="189" actId="20577"/>
        <pc:sldMkLst>
          <pc:docMk/>
          <pc:sldMk cId="0" sldId="271"/>
        </pc:sldMkLst>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ldChg>
      <pc:sldChg chg="modSp mod">
        <pc:chgData name="Christopher Soran" userId="7cb0f6d7-a7f2-46f2-9367-9660ffd42908" providerId="ADAL" clId="{03373AD8-B5F4-41A5-9246-2D11053941F0}" dt="2023-08-29T16:44:28.322" v="16" actId="6549"/>
        <pc:sldMkLst>
          <pc:docMk/>
          <pc:sldMk cId="0" sldId="257"/>
        </pc:sldMkLst>
      </pc:sldChg>
      <pc:sldChg chg="modSp mod">
        <pc:chgData name="Christopher Soran" userId="7cb0f6d7-a7f2-46f2-9367-9660ffd42908" providerId="ADAL" clId="{03373AD8-B5F4-41A5-9246-2D11053941F0}" dt="2023-08-29T16:44:52.912" v="27" actId="20577"/>
        <pc:sldMkLst>
          <pc:docMk/>
          <pc:sldMk cId="0" sldId="268"/>
        </pc:sldMkLst>
      </pc:sldChg>
      <pc:sldChg chg="modSp mod">
        <pc:chgData name="Christopher Soran" userId="7cb0f6d7-a7f2-46f2-9367-9660ffd42908" providerId="ADAL" clId="{03373AD8-B5F4-41A5-9246-2D11053941F0}" dt="2023-09-08T16:02:35.593" v="343" actId="1076"/>
        <pc:sldMkLst>
          <pc:docMk/>
          <pc:sldMk cId="2690180083" sldId="283"/>
        </pc:sldMkLst>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18</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a:extLst>
            <a:ext uri="{FF2B5EF4-FFF2-40B4-BE49-F238E27FC236}">
              <a16:creationId xmlns:a16="http://schemas.microsoft.com/office/drawing/2014/main" id="{4B2FBCCE-8FB8-4404-F12A-A47F0F1666A4}"/>
            </a:ext>
          </a:extLst>
        </p:cNvPr>
        <p:cNvGrpSpPr/>
        <p:nvPr/>
      </p:nvGrpSpPr>
      <p:grpSpPr>
        <a:xfrm>
          <a:off x="0" y="0"/>
          <a:ext cx="0" cy="0"/>
          <a:chOff x="0" y="0"/>
          <a:chExt cx="0" cy="0"/>
        </a:xfrm>
      </p:grpSpPr>
      <p:sp>
        <p:nvSpPr>
          <p:cNvPr id="233" name="Google Shape;233;gf5d9b03db8_0_1:notes">
            <a:extLst>
              <a:ext uri="{FF2B5EF4-FFF2-40B4-BE49-F238E27FC236}">
                <a16:creationId xmlns:a16="http://schemas.microsoft.com/office/drawing/2014/main" id="{F82CB8E6-DEAC-E705-7DB8-AE3154D42630}"/>
              </a:ext>
            </a:extLst>
          </p:cNvPr>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a:extLst>
              <a:ext uri="{FF2B5EF4-FFF2-40B4-BE49-F238E27FC236}">
                <a16:creationId xmlns:a16="http://schemas.microsoft.com/office/drawing/2014/main" id="{B204FB95-7B56-4F5B-9683-6DB7D5D39A54}"/>
              </a:ext>
            </a:extLst>
          </p:cNvPr>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37894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11</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hyperlink" Target="https://www.sbctc.edu/resources/documents/colleges-staff/it-support/erp/ctclink-accessibility/ctclink-hcm-image-52-accessibility-overview-2025-08-0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a:t>Accessibility &amp; ctcLink Open Forum</a:t>
            </a:r>
            <a:endParaRPr/>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August 12, 2025</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a:t>
            </a:r>
            <a:r>
              <a:rPr lang="en-US"/>
              <a:t>– September 9, </a:t>
            </a:r>
            <a:r>
              <a:rPr lang="en-US" dirty="0"/>
              <a:t>2025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The following slides have the status of the open accessibility issues that we are working with vendors on resolving.</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a:latin typeface="+mn-lt"/>
              </a:rPr>
              <a:t>CS Make a Payment Page</a:t>
            </a:r>
            <a:endParaRPr sz="1400">
              <a:latin typeface="+mn-lt"/>
            </a:endParaRPr>
          </a:p>
          <a:p>
            <a:pPr lvl="1"/>
            <a:r>
              <a:rPr lang="en-US" sz="1400">
                <a:latin typeface="+mn-lt"/>
              </a:rPr>
              <a:t>Enhancement request approved to change from classic to fluid page. Coming to production on 6/24.</a:t>
            </a:r>
            <a:endParaRPr sz="1400">
              <a:latin typeface="+mn-lt"/>
            </a:endParaRPr>
          </a:p>
          <a:p>
            <a:pPr marL="0" lvl="0" indent="0" algn="l" rtl="0">
              <a:lnSpc>
                <a:spcPct val="90000"/>
              </a:lnSpc>
              <a:spcBef>
                <a:spcPts val="1000"/>
              </a:spcBef>
              <a:spcAft>
                <a:spcPts val="0"/>
              </a:spcAft>
              <a:buSzPts val="2800"/>
              <a:buNone/>
            </a:pPr>
            <a:r>
              <a:rPr lang="en-US" sz="1400">
                <a:solidFill>
                  <a:schemeClr val="dk1"/>
                </a:solidFill>
                <a:latin typeface="+mn-lt"/>
              </a:rPr>
              <a:t>CS Academic Advisement Report – incorrect PDF tags</a:t>
            </a:r>
            <a:endParaRPr sz="1400">
              <a:solidFill>
                <a:schemeClr val="dk1"/>
              </a:solidFill>
              <a:latin typeface="+mn-lt"/>
            </a:endParaRPr>
          </a:p>
          <a:p>
            <a:pPr lvl="1">
              <a:spcBef>
                <a:spcPts val="1000"/>
              </a:spcBef>
              <a:buClr>
                <a:schemeClr val="dk1"/>
              </a:buClr>
            </a:pPr>
            <a:r>
              <a:rPr lang="en-US" sz="1400">
                <a:solidFill>
                  <a:schemeClr val="dk1"/>
                </a:solidFill>
                <a:latin typeface="+mn-lt"/>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400" b="0" i="0">
                <a:solidFill>
                  <a:srgbClr val="003D5B"/>
                </a:solidFill>
                <a:effectLst/>
                <a:latin typeface="+mn-lt"/>
              </a:rPr>
              <a:t>Mark-up for 'Add' button incorrect creating WCAG violation</a:t>
            </a:r>
          </a:p>
          <a:p>
            <a:pPr lvl="1">
              <a:buClr>
                <a:schemeClr val="dk1"/>
              </a:buClr>
            </a:pPr>
            <a:r>
              <a:rPr lang="en-US" sz="1400">
                <a:solidFill>
                  <a:srgbClr val="003D5B"/>
                </a:solidFill>
                <a:latin typeface="+mn-lt"/>
              </a:rPr>
              <a:t>Oracle has accepted this as a bug and development is working on it now.</a:t>
            </a: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indent="0">
              <a:buNone/>
            </a:pPr>
            <a:r>
              <a:rPr lang="en-US" sz="1400" dirty="0">
                <a:solidFill>
                  <a:schemeClr val="dk1"/>
                </a:solidFill>
              </a:rPr>
              <a:t>HCM Enter Time Page. </a:t>
            </a:r>
            <a:endParaRPr lang="en-US" sz="1400" dirty="0">
              <a:solidFill>
                <a:srgbClr val="FF0000"/>
              </a:solidFill>
            </a:endParaRPr>
          </a:p>
          <a:p>
            <a:pPr marL="457200" lvl="0" indent="-298450" algn="l" rtl="0">
              <a:lnSpc>
                <a:spcPct val="90000"/>
              </a:lnSpc>
              <a:spcBef>
                <a:spcPts val="1000"/>
              </a:spcBef>
              <a:spcAft>
                <a:spcPts val="0"/>
              </a:spcAft>
              <a:buClr>
                <a:schemeClr val="dk1"/>
              </a:buClr>
              <a:buSzPts val="1100"/>
              <a:buChar char="•"/>
            </a:pPr>
            <a:r>
              <a:rPr lang="en-US" sz="1400" dirty="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400" dirty="0">
                <a:solidFill>
                  <a:schemeClr val="dk1"/>
                </a:solidFill>
              </a:rPr>
              <a:t>August 2025 update - This is resolved.</a:t>
            </a:r>
          </a:p>
          <a:p>
            <a:pPr marL="158750" indent="0">
              <a:buClr>
                <a:schemeClr val="dk1"/>
              </a:buClr>
              <a:buSzPts val="1100"/>
              <a:buNone/>
            </a:pPr>
            <a:r>
              <a:rPr lang="en-US" sz="1400" dirty="0">
                <a:solidFill>
                  <a:schemeClr val="dk1"/>
                </a:solidFill>
              </a:rPr>
              <a:t>HCM </a:t>
            </a:r>
            <a:r>
              <a:rPr lang="en-US" sz="1400" dirty="0"/>
              <a:t>Configurable headers</a:t>
            </a:r>
            <a:endParaRPr lang="en-US" sz="1800" dirty="0">
              <a:solidFill>
                <a:srgbClr val="FF0000"/>
              </a:solidFill>
            </a:endParaRPr>
          </a:p>
          <a:p>
            <a:pPr marL="330200" indent="-171450">
              <a:buClr>
                <a:schemeClr val="dk1"/>
              </a:buClr>
              <a:buSzPts val="1100"/>
            </a:pPr>
            <a:r>
              <a:rPr lang="en-US" sz="1400" dirty="0">
                <a:solidFill>
                  <a:schemeClr val="dk1"/>
                </a:solidFill>
              </a:rPr>
              <a:t>Development is complete to use configurable headers to resolve the problem of users not being able to distinguish between two jobs with the same job title on the time pages.  Going to production on 6/10/25.</a:t>
            </a:r>
          </a:p>
          <a:p>
            <a:pPr marL="330200" indent="-171450">
              <a:buClr>
                <a:schemeClr val="dk1"/>
              </a:buClr>
              <a:buSzPts val="1100"/>
            </a:pPr>
            <a:r>
              <a:rPr lang="en-US" sz="1400" dirty="0">
                <a:solidFill>
                  <a:schemeClr val="dk1"/>
                </a:solidFill>
              </a:rPr>
              <a:t>August 2025 update - This is resolved.</a:t>
            </a: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indent="0">
              <a:buNone/>
            </a:pPr>
            <a:r>
              <a:rPr lang="en-US" sz="1600">
                <a:solidFill>
                  <a:schemeClr val="dk1"/>
                </a:solidFill>
              </a:rPr>
              <a:t>HCM W-2 PDF </a:t>
            </a:r>
          </a:p>
          <a:p>
            <a:pPr marL="742950" lvl="1" indent="-298450"/>
            <a:r>
              <a:rPr lang="en-US" sz="1600">
                <a:solidFill>
                  <a:schemeClr val="dk1"/>
                </a:solidFill>
              </a:rPr>
              <a:t>JAWS reads "colon Y" after cell header in Box 13</a:t>
            </a:r>
          </a:p>
          <a:p>
            <a:pPr marL="742950" lvl="1" indent="-298450"/>
            <a:r>
              <a:rPr lang="en-US" sz="1600">
                <a:solidFill>
                  <a:schemeClr val="dk1"/>
                </a:solidFill>
              </a:rPr>
              <a:t>SR is open for this issue.</a:t>
            </a:r>
          </a:p>
          <a:p>
            <a:pPr marL="742950" lvl="1" indent="-298450"/>
            <a:r>
              <a:rPr lang="en-US" sz="1600">
                <a:solidFill>
                  <a:schemeClr val="dk1"/>
                </a:solidFill>
              </a:rPr>
              <a:t>Oracle development is still working on a fix.</a:t>
            </a:r>
          </a:p>
          <a:p>
            <a:pPr marL="285750" indent="-298450"/>
            <a:r>
              <a:rPr lang="en-US" sz="1600">
                <a:solidFill>
                  <a:schemeClr val="tx1"/>
                </a:solidFill>
              </a:rPr>
              <a:t>In Firefox browser Calendar button is announced as "button" </a:t>
            </a:r>
          </a:p>
          <a:p>
            <a:pPr marL="742950" lvl="1">
              <a:buClr>
                <a:schemeClr val="dk1"/>
              </a:buClr>
            </a:pPr>
            <a:r>
              <a:rPr lang="en-US" sz="1600">
                <a:solidFill>
                  <a:schemeClr val="tx1"/>
                </a:solidFill>
              </a:rPr>
              <a:t>SR is open for this issue.</a:t>
            </a:r>
          </a:p>
          <a:p>
            <a:pPr marL="330200" indent="-171450"/>
            <a:endParaRPr lang="en-US" sz="1100">
              <a:solidFill>
                <a:schemeClr val="dk1"/>
              </a:solidFill>
            </a:endParaRPr>
          </a:p>
          <a:p>
            <a:pPr marL="0" indent="0">
              <a:buNone/>
            </a:pPr>
            <a:endParaRPr lang="en-US" sz="1100">
              <a:solidFill>
                <a:schemeClr val="dk1"/>
              </a:solidFill>
            </a:endParaRPr>
          </a:p>
          <a:p>
            <a:pPr indent="-298450">
              <a:buSzPts val="1100"/>
            </a:pPr>
            <a:endParaRPr lang="en-US" sz="1100">
              <a:solidFill>
                <a:schemeClr val="dk1"/>
              </a:solidFill>
            </a:endParaRPr>
          </a:p>
          <a:p>
            <a:pPr marL="158750" indent="0">
              <a:buNone/>
            </a:pPr>
            <a:endParaRPr lang="en-US" sz="1100">
              <a:solidFill>
                <a:schemeClr val="dk1"/>
              </a:solidFill>
            </a:endParaRPr>
          </a:p>
          <a:p>
            <a:pPr marL="158750" indent="0">
              <a:buSzPts val="1100"/>
              <a:buNone/>
            </a:pPr>
            <a:endParaRPr lang="en-US" sz="110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extLst>
      <p:ext uri="{BB962C8B-B14F-4D97-AF65-F5344CB8AC3E}">
        <p14:creationId xmlns:p14="http://schemas.microsoft.com/office/powerpoint/2010/main" val="2575123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lvl="1" indent="-311150">
              <a:buSzPts val="1300"/>
            </a:pPr>
            <a:endParaRPr lang="en-US" sz="1300">
              <a:solidFill>
                <a:schemeClr val="dk1"/>
              </a:solidFill>
            </a:endParaRPr>
          </a:p>
          <a:p>
            <a:pPr marL="0" indent="0">
              <a:spcBef>
                <a:spcPts val="0"/>
              </a:spcBef>
              <a:buNone/>
            </a:pPr>
            <a:r>
              <a:rPr lang="en-US" sz="1300">
                <a:solidFill>
                  <a:schemeClr val="dk1"/>
                </a:solidFill>
              </a:rPr>
              <a:t>Finance - Express Bill Entry Template page. </a:t>
            </a:r>
          </a:p>
          <a:p>
            <a:pPr lvl="1" indent="-311150">
              <a:spcBef>
                <a:spcPts val="0"/>
              </a:spcBef>
              <a:buClr>
                <a:schemeClr val="dk1"/>
              </a:buClr>
              <a:buSzPts val="1300"/>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Oracle is developing a fix that is planned to be delivered in Finance Image 48.</a:t>
            </a:r>
          </a:p>
          <a:p>
            <a:pPr marL="603250" lvl="1" indent="0" algn="l" rtl="0">
              <a:lnSpc>
                <a:spcPct val="90000"/>
              </a:lnSpc>
              <a:spcBef>
                <a:spcPts val="0"/>
              </a:spcBef>
              <a:spcAft>
                <a:spcPts val="0"/>
              </a:spcAft>
              <a:buClr>
                <a:schemeClr val="dk1"/>
              </a:buClr>
              <a:buSzPts val="1300"/>
              <a:buNone/>
            </a:pPr>
            <a:endParaRPr lang="en-US" sz="1300">
              <a:solidFill>
                <a:schemeClr val="dk1"/>
              </a:solidFill>
            </a:endParaRPr>
          </a:p>
          <a:p>
            <a:pPr marL="146050" indent="0">
              <a:spcBef>
                <a:spcPts val="0"/>
              </a:spcBef>
              <a:buClr>
                <a:schemeClr val="dk1"/>
              </a:buClr>
              <a:buSzPts val="1300"/>
              <a:buNone/>
            </a:pPr>
            <a:r>
              <a:rPr lang="en-US" sz="1300">
                <a:solidFill>
                  <a:schemeClr val="dk1"/>
                </a:solidFill>
              </a:rPr>
              <a:t>Cash Advance Screen Reading Order is Incorrect</a:t>
            </a:r>
          </a:p>
          <a:p>
            <a:pPr marL="889000" lvl="1" indent="-285750">
              <a:spcBef>
                <a:spcPts val="0"/>
              </a:spcBef>
              <a:buClr>
                <a:schemeClr val="dk1"/>
              </a:buClr>
              <a:buSzPts val="1300"/>
            </a:pPr>
            <a:r>
              <a:rPr lang="en-US" sz="1300">
                <a:solidFill>
                  <a:schemeClr val="dk1"/>
                </a:solidFill>
              </a:rPr>
              <a:t>The reading order has been corrected, but User Default, Import ATM Advances, View Printable Version, Notes, and Attachment items are read twice by the screen reader.  Service requested opened with Oracle.  A defect has been submitted to the engineering team for review.</a:t>
            </a:r>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indent="0">
              <a:buNone/>
            </a:pPr>
            <a:r>
              <a:rPr lang="en-US" sz="1800"/>
              <a:t>Combo Box drop down displays one blank row and list items order is not top to bottom </a:t>
            </a:r>
          </a:p>
          <a:p>
            <a:r>
              <a:rPr lang="en-US" sz="1600">
                <a:solidFill>
                  <a:schemeClr val="tx1"/>
                </a:solidFill>
              </a:rPr>
              <a:t>The developers at Oracle are still reviewing. No ETA for this. SR 3-27290185731/Doc ID 2922397.1</a:t>
            </a:r>
            <a:endParaRPr lang="en-US" sz="1600" strike="sngStrike">
              <a:solidFill>
                <a:schemeClr val="tx1"/>
              </a:solidFill>
            </a:endParaRPr>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96318-A311-3B8F-3417-8C75F4DCAD60}"/>
              </a:ext>
            </a:extLst>
          </p:cNvPr>
          <p:cNvSpPr>
            <a:spLocks noGrp="1"/>
          </p:cNvSpPr>
          <p:nvPr>
            <p:ph type="title"/>
          </p:nvPr>
        </p:nvSpPr>
        <p:spPr/>
        <p:txBody>
          <a:bodyPr/>
          <a:lstStyle/>
          <a:p>
            <a:r>
              <a:rPr lang="en-US"/>
              <a:t>Third Party Vendors</a:t>
            </a:r>
          </a:p>
        </p:txBody>
      </p:sp>
      <p:sp>
        <p:nvSpPr>
          <p:cNvPr id="3" name="Text Placeholder 2">
            <a:extLst>
              <a:ext uri="{FF2B5EF4-FFF2-40B4-BE49-F238E27FC236}">
                <a16:creationId xmlns:a16="http://schemas.microsoft.com/office/drawing/2014/main" id="{D08852FF-5135-ACE6-B3AB-A9F0FD71FEB1}"/>
              </a:ext>
            </a:extLst>
          </p:cNvPr>
          <p:cNvSpPr>
            <a:spLocks noGrp="1"/>
          </p:cNvSpPr>
          <p:nvPr>
            <p:ph type="body" idx="1"/>
          </p:nvPr>
        </p:nvSpPr>
        <p:spPr/>
        <p:txBody>
          <a:bodyPr/>
          <a:lstStyle/>
          <a:p>
            <a:r>
              <a:rPr lang="en-US" sz="1600"/>
              <a:t>OAAP SSN Entry</a:t>
            </a:r>
          </a:p>
          <a:p>
            <a:pPr lvl="1"/>
            <a:r>
              <a:rPr lang="en-US" sz="1200"/>
              <a:t>For OAAP SSN entry, to be accessible there should be clear instructions on the format desired so you’d ask something like “Birthdate (mm/dd/</a:t>
            </a:r>
            <a:r>
              <a:rPr lang="en-US" sz="1200" err="1"/>
              <a:t>yyyy</a:t>
            </a:r>
            <a:r>
              <a:rPr lang="en-US" sz="1200"/>
              <a:t>)” or in the case of social security number it should say something like “###-##-####” but on having those dashes it seemed to get rejected. On putting the number in as ######### it then took it and let them proceed.</a:t>
            </a:r>
          </a:p>
          <a:p>
            <a:pPr lvl="1"/>
            <a:r>
              <a:rPr lang="en-US" sz="1200"/>
              <a:t>This issue was brought to our attention, and we will be working with </a:t>
            </a:r>
            <a:r>
              <a:rPr lang="en-US" sz="1200" err="1"/>
              <a:t>Kastech</a:t>
            </a:r>
            <a:r>
              <a:rPr lang="en-US" sz="1200"/>
              <a:t> on this.</a:t>
            </a:r>
          </a:p>
          <a:p>
            <a:endParaRPr lang="en-US" sz="1600"/>
          </a:p>
          <a:p>
            <a:pPr lvl="1"/>
            <a:endParaRPr lang="en-US" sz="1400"/>
          </a:p>
        </p:txBody>
      </p:sp>
      <p:sp>
        <p:nvSpPr>
          <p:cNvPr id="4" name="Slide Number Placeholder 3">
            <a:extLst>
              <a:ext uri="{FF2B5EF4-FFF2-40B4-BE49-F238E27FC236}">
                <a16:creationId xmlns:a16="http://schemas.microsoft.com/office/drawing/2014/main" id="{3F942422-7CAC-D01D-7B4A-45B8C25DD9F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Tree>
    <p:extLst>
      <p:ext uri="{BB962C8B-B14F-4D97-AF65-F5344CB8AC3E}">
        <p14:creationId xmlns:p14="http://schemas.microsoft.com/office/powerpoint/2010/main" val="483338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a:t>
            </a:r>
            <a:r>
              <a:rPr lang="en-US" sz="1200" err="1"/>
              <a:t>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a:t>
            </a:r>
            <a:r>
              <a:rPr lang="en-US" sz="1200" err="1"/>
              <a:t>HighPoint</a:t>
            </a:r>
            <a:r>
              <a:rPr lang="en-US" sz="1200"/>
              <a:t>.</a:t>
            </a:r>
            <a:endParaRPr sz="1200"/>
          </a:p>
          <a:p>
            <a:pPr marL="457200" lvl="0" indent="-304800" algn="l" rtl="0">
              <a:lnSpc>
                <a:spcPct val="90000"/>
              </a:lnSpc>
              <a:spcBef>
                <a:spcPts val="0"/>
              </a:spcBef>
              <a:spcAft>
                <a:spcPts val="0"/>
              </a:spcAft>
              <a:buSzPts val="1200"/>
              <a:buChar char="•"/>
            </a:pPr>
            <a:r>
              <a:rPr lang="en-US" sz="1200"/>
              <a:t>OAAP and </a:t>
            </a:r>
            <a:r>
              <a:rPr lang="en-US" sz="1200" err="1"/>
              <a:t>Kastech</a:t>
            </a:r>
            <a:endParaRPr sz="1200"/>
          </a:p>
          <a:p>
            <a:pPr marL="914400" lvl="1" indent="-304800" algn="l" rtl="0">
              <a:lnSpc>
                <a:spcPct val="90000"/>
              </a:lnSpc>
              <a:spcBef>
                <a:spcPts val="0"/>
              </a:spcBef>
              <a:spcAft>
                <a:spcPts val="0"/>
              </a:spcAft>
              <a:buSzPts val="1200"/>
              <a:buChar char="•"/>
            </a:pPr>
            <a:r>
              <a:rPr lang="en-US" sz="1200" err="1"/>
              <a:t>Kastech</a:t>
            </a:r>
            <a:r>
              <a:rPr lang="en-US" sz="1200"/>
              <a:t>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a:t>
            </a:r>
            <a:r>
              <a:rPr lang="en-US" sz="1200" err="1">
                <a:solidFill>
                  <a:schemeClr val="dk1"/>
                </a:solidFill>
              </a:rPr>
              <a:t>Patchset</a:t>
            </a:r>
            <a:r>
              <a:rPr lang="en-US" sz="1200">
                <a:solidFill>
                  <a:schemeClr val="dk1"/>
                </a:solidFill>
              </a:rPr>
              <a: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a:solidFill>
                  <a:schemeClr val="dk1"/>
                </a:solidFill>
              </a:rPr>
              <a:t>PUM or Image</a:t>
            </a:r>
            <a:endParaRPr sz="16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a:solidFill>
                <a:schemeClr val="dk1"/>
              </a:solidFill>
            </a:endParaRPr>
          </a:p>
          <a:p>
            <a:pPr marL="457200" lvl="0" indent="-304800" algn="l" rtl="0">
              <a:lnSpc>
                <a:spcPct val="90000"/>
              </a:lnSpc>
              <a:spcBef>
                <a:spcPts val="1000"/>
              </a:spcBef>
              <a:spcAft>
                <a:spcPts val="0"/>
              </a:spcAft>
              <a:buSzPts val="1200"/>
              <a:buChar char="•"/>
            </a:pPr>
            <a:r>
              <a:rPr lang="en-US" sz="1600">
                <a:solidFill>
                  <a:schemeClr val="dk1"/>
                </a:solidFill>
              </a:rPr>
              <a:t>Conformance versus functional accessibility testing</a:t>
            </a:r>
            <a:endParaRPr sz="1600">
              <a:solidFill>
                <a:schemeClr val="dk1"/>
              </a:solidFill>
            </a:endParaRPr>
          </a:p>
          <a:p>
            <a:pPr marL="914400" lvl="1" indent="-304800" algn="l" rtl="0">
              <a:lnSpc>
                <a:spcPct val="90000"/>
              </a:lnSpc>
              <a:spcBef>
                <a:spcPts val="500"/>
              </a:spcBef>
              <a:spcAft>
                <a:spcPts val="0"/>
              </a:spcAft>
              <a:buSzPts val="1200"/>
              <a:buChar char="•"/>
            </a:pPr>
            <a:r>
              <a:rPr lang="en-US" sz="1600">
                <a:solidFill>
                  <a:schemeClr val="dk1"/>
                </a:solidFill>
              </a:rPr>
              <a:t>Conformance focuses on code compliance with WCAG guidelines. Functional accessibility testing is focused on testing with all the assistive technologies and how they interact with the software.</a:t>
            </a:r>
            <a:endParaRPr sz="16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5" y="2064457"/>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000" dirty="0"/>
              <a:t>Welcome</a:t>
            </a:r>
          </a:p>
          <a:p>
            <a:pPr marL="457200" lvl="0" indent="-406400" algn="l" rtl="0">
              <a:lnSpc>
                <a:spcPct val="90000"/>
              </a:lnSpc>
              <a:spcBef>
                <a:spcPts val="1000"/>
              </a:spcBef>
              <a:spcAft>
                <a:spcPts val="0"/>
              </a:spcAft>
              <a:buSzPts val="2800"/>
              <a:buChar char="•"/>
            </a:pPr>
            <a:r>
              <a:rPr lang="en-US" sz="2000" dirty="0"/>
              <a:t>Search Prompt Pages</a:t>
            </a:r>
          </a:p>
          <a:p>
            <a:pPr marL="457200" lvl="0" indent="-406400" algn="l" rtl="0">
              <a:lnSpc>
                <a:spcPct val="90000"/>
              </a:lnSpc>
              <a:spcBef>
                <a:spcPts val="1000"/>
              </a:spcBef>
              <a:spcAft>
                <a:spcPts val="0"/>
              </a:spcAft>
              <a:buSzPts val="2800"/>
              <a:buChar char="•"/>
            </a:pPr>
            <a:r>
              <a:rPr lang="en-US" sz="2000" dirty="0"/>
              <a:t>HCM 52</a:t>
            </a:r>
          </a:p>
          <a:p>
            <a:pPr marL="457200" lvl="0" indent="-406400" algn="l" rtl="0">
              <a:lnSpc>
                <a:spcPct val="90000"/>
              </a:lnSpc>
              <a:spcBef>
                <a:spcPts val="1000"/>
              </a:spcBef>
              <a:spcAft>
                <a:spcPts val="0"/>
              </a:spcAft>
              <a:buSzPts val="2800"/>
              <a:buChar char="•"/>
            </a:pPr>
            <a:r>
              <a:rPr lang="en-US" sz="2000" dirty="0"/>
              <a:t>Title II</a:t>
            </a:r>
          </a:p>
          <a:p>
            <a:pPr marL="457200" lvl="0" indent="-406400" algn="l" rtl="0">
              <a:lnSpc>
                <a:spcPct val="90000"/>
              </a:lnSpc>
              <a:spcBef>
                <a:spcPts val="1000"/>
              </a:spcBef>
              <a:spcAft>
                <a:spcPts val="0"/>
              </a:spcAft>
              <a:buSzPts val="2800"/>
              <a:buChar char="•"/>
            </a:pPr>
            <a:r>
              <a:rPr lang="en-US" sz="2000" dirty="0"/>
              <a:t>Okta</a:t>
            </a:r>
          </a:p>
          <a:p>
            <a:pPr marL="457200" lvl="0" indent="-406400" algn="l" rtl="0">
              <a:lnSpc>
                <a:spcPct val="90000"/>
              </a:lnSpc>
              <a:spcBef>
                <a:spcPts val="1000"/>
              </a:spcBef>
              <a:spcAft>
                <a:spcPts val="0"/>
              </a:spcAft>
              <a:buSzPts val="2800"/>
              <a:buChar char="•"/>
            </a:pPr>
            <a:r>
              <a:rPr lang="en-US" sz="2000" dirty="0">
                <a:solidFill>
                  <a:schemeClr val="dk1"/>
                </a:solidFill>
              </a:rPr>
              <a:t>Service desk tickets/Oracle service </a:t>
            </a:r>
            <a:r>
              <a:rPr lang="en-US" sz="2000" dirty="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0"/>
                  </a:ext>
                </a:extLst>
              </a:rPr>
              <a:t>requests</a:t>
            </a:r>
            <a:endParaRPr lang="en-US" sz="2000" dirty="0">
              <a:solidFill>
                <a:schemeClr val="dk1"/>
              </a:solidFill>
            </a:endParaRPr>
          </a:p>
          <a:p>
            <a:pPr marL="457200" lvl="0" indent="-406400" algn="l" rtl="0">
              <a:lnSpc>
                <a:spcPct val="90000"/>
              </a:lnSpc>
              <a:spcBef>
                <a:spcPts val="1000"/>
              </a:spcBef>
              <a:spcAft>
                <a:spcPts val="0"/>
              </a:spcAft>
              <a:buSzPts val="2800"/>
              <a:buChar char="•"/>
            </a:pPr>
            <a:r>
              <a:rPr lang="en-US" sz="2000" dirty="0"/>
              <a:t>College sharing</a:t>
            </a:r>
          </a:p>
          <a:p>
            <a:pPr marL="457200" lvl="0" indent="-406400" algn="l" rtl="0">
              <a:lnSpc>
                <a:spcPct val="90000"/>
              </a:lnSpc>
              <a:spcBef>
                <a:spcPts val="1000"/>
              </a:spcBef>
              <a:spcAft>
                <a:spcPts val="0"/>
              </a:spcAft>
              <a:buSzPts val="2800"/>
              <a:buChar char="•"/>
            </a:pPr>
            <a:r>
              <a:rPr lang="en-US" sz="20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5">
          <a:extLst>
            <a:ext uri="{FF2B5EF4-FFF2-40B4-BE49-F238E27FC236}">
              <a16:creationId xmlns:a16="http://schemas.microsoft.com/office/drawing/2014/main" id="{2A191ECE-11AA-7D8C-E391-94AAAB2F7524}"/>
            </a:ext>
          </a:extLst>
        </p:cNvPr>
        <p:cNvGrpSpPr/>
        <p:nvPr/>
      </p:nvGrpSpPr>
      <p:grpSpPr>
        <a:xfrm>
          <a:off x="0" y="0"/>
          <a:ext cx="0" cy="0"/>
          <a:chOff x="0" y="0"/>
          <a:chExt cx="0" cy="0"/>
        </a:xfrm>
      </p:grpSpPr>
      <p:sp>
        <p:nvSpPr>
          <p:cNvPr id="236" name="Google Shape;236;gf5d9b03db8_0_1">
            <a:extLst>
              <a:ext uri="{FF2B5EF4-FFF2-40B4-BE49-F238E27FC236}">
                <a16:creationId xmlns:a16="http://schemas.microsoft.com/office/drawing/2014/main" id="{51667624-B3D0-67E6-B93A-B39FA5A145A0}"/>
              </a:ext>
            </a:extLst>
          </p:cNvPr>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Search Prompt Pages</a:t>
            </a:r>
            <a:endParaRPr dirty="0"/>
          </a:p>
        </p:txBody>
      </p:sp>
      <p:sp>
        <p:nvSpPr>
          <p:cNvPr id="237" name="Google Shape;237;gf5d9b03db8_0_1">
            <a:extLst>
              <a:ext uri="{FF2B5EF4-FFF2-40B4-BE49-F238E27FC236}">
                <a16:creationId xmlns:a16="http://schemas.microsoft.com/office/drawing/2014/main" id="{BFD80F9A-ECB7-5446-A5FF-C4E7ABD596A8}"/>
              </a:ext>
            </a:extLst>
          </p:cNvPr>
          <p:cNvSpPr txBox="1">
            <a:spLocks noGrp="1"/>
          </p:cNvSpPr>
          <p:nvPr>
            <p:ph type="body" idx="1"/>
          </p:nvPr>
        </p:nvSpPr>
        <p:spPr>
          <a:xfrm>
            <a:off x="536860" y="1689227"/>
            <a:ext cx="8337000" cy="3150363"/>
          </a:xfrm>
          <a:prstGeom prst="rect">
            <a:avLst/>
          </a:prstGeom>
          <a:noFill/>
          <a:ln>
            <a:noFill/>
          </a:ln>
        </p:spPr>
        <p:txBody>
          <a:bodyPr spcFirstLastPara="1" wrap="square" lIns="91425" tIns="45700" rIns="91425" bIns="45700" anchor="t" anchorCtr="0">
            <a:noAutofit/>
          </a:bodyPr>
          <a:lstStyle/>
          <a:p>
            <a:pPr marL="50800" indent="0">
              <a:buNone/>
            </a:pPr>
            <a:r>
              <a:rPr lang="en-US" sz="1800" dirty="0"/>
              <a:t>On Search Prompt pages, with screen reader mode: on, Enter key clears out all fields on page instead of submitting.</a:t>
            </a:r>
          </a:p>
          <a:p>
            <a:r>
              <a:rPr lang="en-US" sz="1600" dirty="0">
                <a:solidFill>
                  <a:schemeClr val="tx1"/>
                </a:solidFill>
              </a:rPr>
              <a:t>Workaround- use Firefox browser instead of Google Chrome/ Chrome-based browsers.</a:t>
            </a:r>
          </a:p>
          <a:p>
            <a:r>
              <a:rPr lang="en-US" sz="1600" dirty="0"/>
              <a:t>Oracle agreed it was an issue to be delivered in 8.63.  We have requested a back-ported fix for 8.61.</a:t>
            </a:r>
            <a:endParaRPr lang="en-US" sz="1100" dirty="0">
              <a:solidFill>
                <a:schemeClr val="tx1"/>
              </a:solidFill>
            </a:endParaRPr>
          </a:p>
          <a:p>
            <a:pPr marL="50800" indent="0">
              <a:buNone/>
            </a:pPr>
            <a:r>
              <a:rPr lang="en-US" sz="1800" dirty="0">
                <a:solidFill>
                  <a:schemeClr val="tx1"/>
                </a:solidFill>
              </a:rPr>
              <a:t>On Search Prompt pages, with screen reader mode: on, CSS shifts fields to far right of page after a post/submit.</a:t>
            </a:r>
          </a:p>
          <a:p>
            <a:pPr marL="285750" indent="-285750"/>
            <a:r>
              <a:rPr lang="en-US" sz="1600" dirty="0">
                <a:solidFill>
                  <a:schemeClr val="tx1"/>
                </a:solidFill>
              </a:rPr>
              <a:t>The developers at Oracle are still reviewing. No ETA for this at this time.</a:t>
            </a:r>
          </a:p>
          <a:p>
            <a:pPr marL="0" indent="0">
              <a:buNone/>
            </a:pPr>
            <a:endParaRPr lang="en-US" sz="1600" dirty="0">
              <a:solidFill>
                <a:schemeClr val="tx1"/>
              </a:solidFill>
            </a:endParaRPr>
          </a:p>
        </p:txBody>
      </p:sp>
      <p:sp>
        <p:nvSpPr>
          <p:cNvPr id="238" name="Google Shape;238;gf5d9b03db8_0_1">
            <a:extLst>
              <a:ext uri="{FF2B5EF4-FFF2-40B4-BE49-F238E27FC236}">
                <a16:creationId xmlns:a16="http://schemas.microsoft.com/office/drawing/2014/main" id="{50C04690-0FD4-9952-B8DB-C39E96363BB5}"/>
              </a:ext>
            </a:extLst>
          </p:cNvPr>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3</a:t>
            </a:fld>
            <a:endParaRPr/>
          </a:p>
        </p:txBody>
      </p:sp>
      <p:pic>
        <p:nvPicPr>
          <p:cNvPr id="2" name="Picture 1" descr="A screenshot of a User Profile Search Prompt after  selecting submit. UserID and Description fields are aligned to the right of the page.">
            <a:extLst>
              <a:ext uri="{FF2B5EF4-FFF2-40B4-BE49-F238E27FC236}">
                <a16:creationId xmlns:a16="http://schemas.microsoft.com/office/drawing/2014/main" id="{381EED17-D7D4-21A9-EC5E-BDF44707B545}"/>
              </a:ext>
            </a:extLst>
          </p:cNvPr>
          <p:cNvPicPr>
            <a:picLocks noChangeAspect="1"/>
          </p:cNvPicPr>
          <p:nvPr/>
        </p:nvPicPr>
        <p:blipFill>
          <a:blip r:embed="rId3"/>
          <a:stretch>
            <a:fillRect/>
          </a:stretch>
        </p:blipFill>
        <p:spPr>
          <a:xfrm>
            <a:off x="4466910" y="4676643"/>
            <a:ext cx="3785017" cy="1931339"/>
          </a:xfrm>
          <a:prstGeom prst="rect">
            <a:avLst/>
          </a:prstGeom>
          <a:ln>
            <a:solidFill>
              <a:srgbClr val="000000"/>
            </a:solidFill>
          </a:ln>
        </p:spPr>
      </p:pic>
      <p:pic>
        <p:nvPicPr>
          <p:cNvPr id="3" name="Picture 2" descr="A screenshot of a User Profile Search Prompt before  selecting ">
            <a:extLst>
              <a:ext uri="{FF2B5EF4-FFF2-40B4-BE49-F238E27FC236}">
                <a16:creationId xmlns:a16="http://schemas.microsoft.com/office/drawing/2014/main" id="{66E2C2C8-B2DE-7D34-55E8-F691444B7636}"/>
              </a:ext>
            </a:extLst>
          </p:cNvPr>
          <p:cNvPicPr>
            <a:picLocks noChangeAspect="1"/>
          </p:cNvPicPr>
          <p:nvPr/>
        </p:nvPicPr>
        <p:blipFill>
          <a:blip r:embed="rId4"/>
          <a:srcRect t="25962" r="318" b="218"/>
          <a:stretch>
            <a:fillRect/>
          </a:stretch>
        </p:blipFill>
        <p:spPr>
          <a:xfrm>
            <a:off x="1263882" y="4676643"/>
            <a:ext cx="2581095" cy="1926057"/>
          </a:xfrm>
          <a:prstGeom prst="rect">
            <a:avLst/>
          </a:prstGeom>
          <a:ln>
            <a:solidFill>
              <a:srgbClr val="000000"/>
            </a:solidFill>
          </a:ln>
        </p:spPr>
      </p:pic>
    </p:spTree>
    <p:extLst>
      <p:ext uri="{BB962C8B-B14F-4D97-AF65-F5344CB8AC3E}">
        <p14:creationId xmlns:p14="http://schemas.microsoft.com/office/powerpoint/2010/main" val="1383595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13B1E-21B4-0850-4D16-3BBFCE1D400E}"/>
              </a:ext>
            </a:extLst>
          </p:cNvPr>
          <p:cNvSpPr>
            <a:spLocks noGrp="1"/>
          </p:cNvSpPr>
          <p:nvPr>
            <p:ph type="title"/>
          </p:nvPr>
        </p:nvSpPr>
        <p:spPr>
          <a:xfrm>
            <a:off x="403512" y="1570395"/>
            <a:ext cx="8336975" cy="797070"/>
          </a:xfrm>
        </p:spPr>
        <p:txBody>
          <a:bodyPr/>
          <a:lstStyle/>
          <a:p>
            <a:r>
              <a:rPr lang="en-US" dirty="0"/>
              <a:t>HCM 52</a:t>
            </a:r>
          </a:p>
        </p:txBody>
      </p:sp>
      <p:sp>
        <p:nvSpPr>
          <p:cNvPr id="3" name="Text Placeholder 2">
            <a:extLst>
              <a:ext uri="{FF2B5EF4-FFF2-40B4-BE49-F238E27FC236}">
                <a16:creationId xmlns:a16="http://schemas.microsoft.com/office/drawing/2014/main" id="{20EAABB8-CBE6-1B0B-A7B3-024E1B4CF75C}"/>
              </a:ext>
            </a:extLst>
          </p:cNvPr>
          <p:cNvSpPr>
            <a:spLocks noGrp="1"/>
          </p:cNvSpPr>
          <p:nvPr>
            <p:ph type="body" idx="1"/>
          </p:nvPr>
        </p:nvSpPr>
        <p:spPr>
          <a:xfrm>
            <a:off x="536860" y="2679191"/>
            <a:ext cx="8336975" cy="3493009"/>
          </a:xfrm>
        </p:spPr>
        <p:txBody>
          <a:bodyPr/>
          <a:lstStyle/>
          <a:p>
            <a:r>
              <a:rPr lang="en-US" dirty="0">
                <a:hlinkClick r:id="rId2"/>
              </a:rPr>
              <a:t>Human Capital Management Image 52 Accessibility Overview</a:t>
            </a:r>
            <a:endParaRPr lang="en-US" dirty="0"/>
          </a:p>
        </p:txBody>
      </p:sp>
      <p:sp>
        <p:nvSpPr>
          <p:cNvPr id="4" name="Slide Number Placeholder 3">
            <a:extLst>
              <a:ext uri="{FF2B5EF4-FFF2-40B4-BE49-F238E27FC236}">
                <a16:creationId xmlns:a16="http://schemas.microsoft.com/office/drawing/2014/main" id="{9B0E8034-18D4-CA3D-A600-95F38DB2526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2347138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96DA4-7A90-049E-B835-75FB437FB53E}"/>
              </a:ext>
            </a:extLst>
          </p:cNvPr>
          <p:cNvSpPr>
            <a:spLocks noGrp="1"/>
          </p:cNvSpPr>
          <p:nvPr>
            <p:ph type="title"/>
          </p:nvPr>
        </p:nvSpPr>
        <p:spPr>
          <a:xfrm>
            <a:off x="536860" y="1307189"/>
            <a:ext cx="8336975" cy="797070"/>
          </a:xfrm>
        </p:spPr>
        <p:txBody>
          <a:bodyPr/>
          <a:lstStyle/>
          <a:p>
            <a:r>
              <a:rPr lang="en-US" dirty="0"/>
              <a:t>Title II</a:t>
            </a:r>
          </a:p>
        </p:txBody>
      </p:sp>
      <p:sp>
        <p:nvSpPr>
          <p:cNvPr id="3" name="Text Placeholder 2">
            <a:extLst>
              <a:ext uri="{FF2B5EF4-FFF2-40B4-BE49-F238E27FC236}">
                <a16:creationId xmlns:a16="http://schemas.microsoft.com/office/drawing/2014/main" id="{11B8CF2E-1A8B-2BBB-8040-6955AA04A8CF}"/>
              </a:ext>
            </a:extLst>
          </p:cNvPr>
          <p:cNvSpPr>
            <a:spLocks noGrp="1"/>
          </p:cNvSpPr>
          <p:nvPr>
            <p:ph type="body" idx="1"/>
          </p:nvPr>
        </p:nvSpPr>
        <p:spPr>
          <a:xfrm>
            <a:off x="536860" y="1967099"/>
            <a:ext cx="8336975" cy="3757046"/>
          </a:xfrm>
        </p:spPr>
        <p:txBody>
          <a:bodyPr/>
          <a:lstStyle/>
          <a:p>
            <a:r>
              <a:rPr lang="en-US" sz="2400" dirty="0"/>
              <a:t>Oracle is reviewing outstanding bugs listed in ACRs for WCAG 2.1 A and AA levels to prioritize outstanding issues and what can and cannot be addressed.</a:t>
            </a:r>
          </a:p>
          <a:p>
            <a:pPr lvl="1"/>
            <a:r>
              <a:rPr lang="en-US" sz="2000" dirty="0"/>
              <a:t>ACR – Accessibility Conformance Report</a:t>
            </a:r>
          </a:p>
          <a:p>
            <a:r>
              <a:rPr lang="en-US" sz="2400" dirty="0"/>
              <a:t>Oracle PeopleTools and application teams are reviewing how to mitigate and lessen the impact of Reflow for fluid pages. </a:t>
            </a:r>
          </a:p>
          <a:p>
            <a:r>
              <a:rPr lang="en-US" sz="2400" dirty="0"/>
              <a:t>We can send a prioritized list of pages to convert to fluid.  What Classic and Classic+ pages would you like prioritized for conversion to fluid?</a:t>
            </a:r>
          </a:p>
          <a:p>
            <a:endParaRPr lang="en-US" sz="2400" dirty="0"/>
          </a:p>
        </p:txBody>
      </p:sp>
      <p:sp>
        <p:nvSpPr>
          <p:cNvPr id="4" name="Slide Number Placeholder 3">
            <a:extLst>
              <a:ext uri="{FF2B5EF4-FFF2-40B4-BE49-F238E27FC236}">
                <a16:creationId xmlns:a16="http://schemas.microsoft.com/office/drawing/2014/main" id="{800ECD8A-B358-CAFA-FC2C-F1C70192480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2935493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65213-E85C-2DC7-51C0-600AF7DD2FB9}"/>
              </a:ext>
            </a:extLst>
          </p:cNvPr>
          <p:cNvSpPr>
            <a:spLocks noGrp="1"/>
          </p:cNvSpPr>
          <p:nvPr>
            <p:ph type="title"/>
          </p:nvPr>
        </p:nvSpPr>
        <p:spPr/>
        <p:txBody>
          <a:bodyPr/>
          <a:lstStyle/>
          <a:p>
            <a:r>
              <a:rPr lang="en-US" dirty="0"/>
              <a:t>Title II (continued)</a:t>
            </a:r>
          </a:p>
        </p:txBody>
      </p:sp>
      <p:sp>
        <p:nvSpPr>
          <p:cNvPr id="3" name="Text Placeholder 2">
            <a:extLst>
              <a:ext uri="{FF2B5EF4-FFF2-40B4-BE49-F238E27FC236}">
                <a16:creationId xmlns:a16="http://schemas.microsoft.com/office/drawing/2014/main" id="{40520D86-559F-526D-69EC-C8FB58BFDF15}"/>
              </a:ext>
            </a:extLst>
          </p:cNvPr>
          <p:cNvSpPr>
            <a:spLocks noGrp="1"/>
          </p:cNvSpPr>
          <p:nvPr>
            <p:ph type="body" idx="1"/>
          </p:nvPr>
        </p:nvSpPr>
        <p:spPr/>
        <p:txBody>
          <a:bodyPr/>
          <a:lstStyle/>
          <a:p>
            <a:r>
              <a:rPr lang="en-US" sz="2400" dirty="0"/>
              <a:t>Oracle PeopleSoft HCM is starting to review requirements on Self Service capabilities for accommodations for employees. </a:t>
            </a:r>
          </a:p>
          <a:p>
            <a:pPr lvl="1"/>
            <a:r>
              <a:rPr lang="en-US" sz="2000" dirty="0"/>
              <a:t>Is that a feature that would be helpful?</a:t>
            </a:r>
          </a:p>
          <a:p>
            <a:endParaRPr lang="en-US" dirty="0"/>
          </a:p>
        </p:txBody>
      </p:sp>
      <p:sp>
        <p:nvSpPr>
          <p:cNvPr id="4" name="Slide Number Placeholder 3">
            <a:extLst>
              <a:ext uri="{FF2B5EF4-FFF2-40B4-BE49-F238E27FC236}">
                <a16:creationId xmlns:a16="http://schemas.microsoft.com/office/drawing/2014/main" id="{B176C752-655B-CEF8-A625-89D1937E789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4216071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E266C-21B0-3F27-0FD2-8568BD893185}"/>
              </a:ext>
            </a:extLst>
          </p:cNvPr>
          <p:cNvSpPr>
            <a:spLocks noGrp="1"/>
          </p:cNvSpPr>
          <p:nvPr>
            <p:ph type="title"/>
          </p:nvPr>
        </p:nvSpPr>
        <p:spPr/>
        <p:txBody>
          <a:bodyPr/>
          <a:lstStyle/>
          <a:p>
            <a:r>
              <a:rPr lang="en-US" dirty="0"/>
              <a:t>Okta</a:t>
            </a:r>
          </a:p>
        </p:txBody>
      </p:sp>
      <p:sp>
        <p:nvSpPr>
          <p:cNvPr id="3" name="Text Placeholder 2">
            <a:extLst>
              <a:ext uri="{FF2B5EF4-FFF2-40B4-BE49-F238E27FC236}">
                <a16:creationId xmlns:a16="http://schemas.microsoft.com/office/drawing/2014/main" id="{7FB5A612-27D3-38F3-C3AE-23ABBD86C060}"/>
              </a:ext>
            </a:extLst>
          </p:cNvPr>
          <p:cNvSpPr>
            <a:spLocks noGrp="1"/>
          </p:cNvSpPr>
          <p:nvPr>
            <p:ph type="body" idx="1"/>
          </p:nvPr>
        </p:nvSpPr>
        <p:spPr/>
        <p:txBody>
          <a:bodyPr/>
          <a:lstStyle/>
          <a:p>
            <a:r>
              <a:rPr lang="en-US" dirty="0"/>
              <a:t>Josh and Vicki are scheduled to do accessibility testing of Okta’s updates in late August/September.</a:t>
            </a:r>
          </a:p>
        </p:txBody>
      </p:sp>
      <p:sp>
        <p:nvSpPr>
          <p:cNvPr id="4" name="Slide Number Placeholder 3">
            <a:extLst>
              <a:ext uri="{FF2B5EF4-FFF2-40B4-BE49-F238E27FC236}">
                <a16:creationId xmlns:a16="http://schemas.microsoft.com/office/drawing/2014/main" id="{106C6CA2-A5D6-ABE8-838B-A966BB3F39C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2936930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TotalTime>
  <Words>1317</Words>
  <Application>Microsoft Office PowerPoint</Application>
  <PresentationFormat>On-screen Show (4:3)</PresentationFormat>
  <Paragraphs>124</Paragraphs>
  <Slides>19</Slides>
  <Notes>14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19</vt:i4>
      </vt:variant>
    </vt:vector>
  </HeadingPairs>
  <TitlesOfParts>
    <vt:vector size="21" baseType="lpstr">
      <vt:lpstr>Arial</vt:lpstr>
      <vt:lpstr>Office Theme</vt:lpstr>
      <vt:lpstr>Accessibility &amp; ctcLink Open Forum</vt:lpstr>
      <vt:lpstr>Agenda</vt:lpstr>
      <vt:lpstr>Search Prompt Pages</vt:lpstr>
      <vt:lpstr>HCM 52</vt:lpstr>
      <vt:lpstr>Title II</vt:lpstr>
      <vt:lpstr>Title II (continued)</vt:lpstr>
      <vt:lpstr>Okta</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Third Party Vendors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64</cp:revision>
  <dcterms:created xsi:type="dcterms:W3CDTF">2018-05-14T23:14:43Z</dcterms:created>
  <dcterms:modified xsi:type="dcterms:W3CDTF">2025-08-08T21:00:52Z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