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256" r:id="rId2"/>
    <p:sldId id="257" r:id="rId3"/>
    <p:sldId id="517" r:id="rId4"/>
    <p:sldId id="516" r:id="rId5"/>
    <p:sldId id="266" r:id="rId6"/>
    <p:sldId id="267" r:id="rId7"/>
    <p:sldId id="268" r:id="rId8"/>
    <p:sldId id="269" r:id="rId9"/>
    <p:sldId id="270" r:id="rId10"/>
    <p:sldId id="271" r:id="rId11"/>
    <p:sldId id="509" r:id="rId12"/>
    <p:sldId id="272" r:id="rId13"/>
    <p:sldId id="273" r:id="rId14"/>
    <p:sldId id="515" r:id="rId15"/>
    <p:sldId id="274" r:id="rId16"/>
    <p:sldId id="275" r:id="rId17"/>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4"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E30F39-3815-4831-B136-6933609D8A7A}" v="5" dt="2025-09-09T16:25:57.5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9" Type="http://schemas.microsoft.com/office/2016/11/relationships/changesInfo" Target="changesInfos/changesInfo1.xml"/><Relationship Id="rId3" Type="http://schemas.openxmlformats.org/officeDocument/2006/relationships/slide" Target="slides/slide2.xml"/><Relationship Id="rId34"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36"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Soran" userId="7cb0f6d7-a7f2-46f2-9367-9660ffd42908" providerId="ADAL" clId="{C3C9CF89-E0AF-4AE4-BF09-4B6209F836C5}"/>
    <pc:docChg chg="undo custSel addSld delSld modSld sldOrd">
      <pc:chgData name="Christopher Soran" userId="7cb0f6d7-a7f2-46f2-9367-9660ffd42908" providerId="ADAL" clId="{C3C9CF89-E0AF-4AE4-BF09-4B6209F836C5}" dt="2025-08-08T21:00:43.663" v="1200" actId="20577"/>
      <pc:docMkLst>
        <pc:docMk/>
      </pc:docMkLst>
      <pc:sldChg chg="modSp mod">
        <pc:chgData name="Christopher Soran" userId="7cb0f6d7-a7f2-46f2-9367-9660ffd42908" providerId="ADAL" clId="{C3C9CF89-E0AF-4AE4-BF09-4B6209F836C5}" dt="2025-08-07T18:54:27.310" v="754" actId="20577"/>
        <pc:sldMkLst>
          <pc:docMk/>
          <pc:sldMk cId="0" sldId="257"/>
        </pc:sldMkLst>
      </pc:sldChg>
      <pc:sldChg chg="modSp mod">
        <pc:chgData name="Christopher Soran" userId="7cb0f6d7-a7f2-46f2-9367-9660ffd42908" providerId="ADAL" clId="{C3C9CF89-E0AF-4AE4-BF09-4B6209F836C5}" dt="2025-08-07T18:56:23.821" v="821" actId="20577"/>
        <pc:sldMkLst>
          <pc:docMk/>
          <pc:sldMk cId="0" sldId="271"/>
        </pc:sldMkLst>
      </pc:sldChg>
      <pc:sldChg chg="modSp mod">
        <pc:chgData name="Christopher Soran" userId="7cb0f6d7-a7f2-46f2-9367-9660ffd42908" providerId="ADAL" clId="{C3C9CF89-E0AF-4AE4-BF09-4B6209F836C5}" dt="2025-08-04T21:01:55.184" v="545" actId="6549"/>
        <pc:sldMkLst>
          <pc:docMk/>
          <pc:sldMk cId="1383595600" sldId="517"/>
        </pc:sldMkLst>
      </pc:sldChg>
      <pc:sldChg chg="modSp new del mod">
        <pc:chgData name="Christopher Soran" userId="7cb0f6d7-a7f2-46f2-9367-9660ffd42908" providerId="ADAL" clId="{C3C9CF89-E0AF-4AE4-BF09-4B6209F836C5}" dt="2025-08-04T21:01:38.486" v="544" actId="47"/>
        <pc:sldMkLst>
          <pc:docMk/>
          <pc:sldMk cId="2065496676" sldId="518"/>
        </pc:sldMkLst>
      </pc:sldChg>
      <pc:sldChg chg="modSp new mod ord">
        <pc:chgData name="Christopher Soran" userId="7cb0f6d7-a7f2-46f2-9367-9660ffd42908" providerId="ADAL" clId="{C3C9CF89-E0AF-4AE4-BF09-4B6209F836C5}" dt="2025-08-08T21:00:23.766" v="1196" actId="313"/>
        <pc:sldMkLst>
          <pc:docMk/>
          <pc:sldMk cId="2935493405" sldId="519"/>
        </pc:sldMkLst>
      </pc:sldChg>
      <pc:sldChg chg="modSp new mod">
        <pc:chgData name="Christopher Soran" userId="7cb0f6d7-a7f2-46f2-9367-9660ffd42908" providerId="ADAL" clId="{C3C9CF89-E0AF-4AE4-BF09-4B6209F836C5}" dt="2025-08-07T18:51:25.198" v="747" actId="20577"/>
        <pc:sldMkLst>
          <pc:docMk/>
          <pc:sldMk cId="2936930851" sldId="520"/>
        </pc:sldMkLst>
      </pc:sldChg>
      <pc:sldChg chg="modSp new mod">
        <pc:chgData name="Christopher Soran" userId="7cb0f6d7-a7f2-46f2-9367-9660ffd42908" providerId="ADAL" clId="{C3C9CF89-E0AF-4AE4-BF09-4B6209F836C5}" dt="2025-08-07T18:55:13.581" v="771" actId="34135"/>
        <pc:sldMkLst>
          <pc:docMk/>
          <pc:sldMk cId="2347138101" sldId="521"/>
        </pc:sldMkLst>
      </pc:sldChg>
      <pc:sldChg chg="modSp new mod">
        <pc:chgData name="Christopher Soran" userId="7cb0f6d7-a7f2-46f2-9367-9660ffd42908" providerId="ADAL" clId="{C3C9CF89-E0AF-4AE4-BF09-4B6209F836C5}" dt="2025-08-08T21:00:43.663" v="1200" actId="20577"/>
        <pc:sldMkLst>
          <pc:docMk/>
          <pc:sldMk cId="4216071858" sldId="522"/>
        </pc:sldMkLst>
      </pc:sldChg>
    </pc:docChg>
  </pc:docChgLst>
  <pc:docChgLst>
    <pc:chgData name="Christopher" userId="7cb0f6d7-a7f2-46f2-9367-9660ffd42908" providerId="ADAL" clId="{CF68417B-7A2D-4F78-9D17-736FD5FF45FB}"/>
    <pc:docChg chg="custSel addSld delSld modSld">
      <pc:chgData name="Christopher" userId="7cb0f6d7-a7f2-46f2-9367-9660ffd42908" providerId="ADAL" clId="{CF68417B-7A2D-4F78-9D17-736FD5FF45FB}" dt="2024-01-05T22:14:20.675" v="905" actId="962"/>
      <pc:docMkLst>
        <pc:docMk/>
      </pc:docMkLst>
      <pc:sldChg chg="addSp delSp modSp mod">
        <pc:chgData name="Christopher" userId="7cb0f6d7-a7f2-46f2-9367-9660ffd42908" providerId="ADAL" clId="{CF68417B-7A2D-4F78-9D17-736FD5FF45FB}" dt="2024-01-05T22:06:32.245" v="410" actId="962"/>
        <pc:sldMkLst>
          <pc:docMk/>
          <pc:sldMk cId="1562215107" sldId="276"/>
        </pc:sldMkLst>
      </pc:sldChg>
      <pc:sldChg chg="addSp delSp modSp new del mod">
        <pc:chgData name="Christopher" userId="7cb0f6d7-a7f2-46f2-9367-9660ffd42908" providerId="ADAL" clId="{CF68417B-7A2D-4F78-9D17-736FD5FF45FB}" dt="2024-01-05T22:05:01.582" v="67" actId="47"/>
        <pc:sldMkLst>
          <pc:docMk/>
          <pc:sldMk cId="1780911047" sldId="277"/>
        </pc:sldMkLst>
      </pc:sldChg>
      <pc:sldChg chg="modSp new mod">
        <pc:chgData name="Christopher" userId="7cb0f6d7-a7f2-46f2-9367-9660ffd42908" providerId="ADAL" clId="{CF68417B-7A2D-4F78-9D17-736FD5FF45FB}" dt="2024-01-05T22:10:26.283" v="644" actId="20577"/>
        <pc:sldMkLst>
          <pc:docMk/>
          <pc:sldMk cId="938362383" sldId="278"/>
        </pc:sldMkLst>
      </pc:sldChg>
      <pc:sldChg chg="addSp modSp new mod">
        <pc:chgData name="Christopher" userId="7cb0f6d7-a7f2-46f2-9367-9660ffd42908" providerId="ADAL" clId="{CF68417B-7A2D-4F78-9D17-736FD5FF45FB}" dt="2024-01-05T22:08:35.889" v="637" actId="962"/>
        <pc:sldMkLst>
          <pc:docMk/>
          <pc:sldMk cId="1827546742" sldId="279"/>
        </pc:sldMkLst>
      </pc:sldChg>
      <pc:sldChg chg="addSp modSp new mod">
        <pc:chgData name="Christopher" userId="7cb0f6d7-a7f2-46f2-9367-9660ffd42908" providerId="ADAL" clId="{CF68417B-7A2D-4F78-9D17-736FD5FF45FB}" dt="2024-01-05T22:14:20.675" v="905" actId="962"/>
        <pc:sldMkLst>
          <pc:docMk/>
          <pc:sldMk cId="3903298157" sldId="280"/>
        </pc:sldMkLst>
      </pc:sld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ldChg>
      <pc:sldChg chg="modSp mod">
        <pc:chgData name="Christopher Soran" userId="7cb0f6d7-a7f2-46f2-9367-9660ffd42908" providerId="ADAL" clId="{03373AD8-B5F4-41A5-9246-2D11053941F0}" dt="2023-08-29T16:44:28.322" v="16" actId="6549"/>
        <pc:sldMkLst>
          <pc:docMk/>
          <pc:sldMk cId="0" sldId="257"/>
        </pc:sldMkLst>
      </pc:sldChg>
      <pc:sldChg chg="modSp mod">
        <pc:chgData name="Christopher Soran" userId="7cb0f6d7-a7f2-46f2-9367-9660ffd42908" providerId="ADAL" clId="{03373AD8-B5F4-41A5-9246-2D11053941F0}" dt="2023-08-29T16:44:52.912" v="27" actId="20577"/>
        <pc:sldMkLst>
          <pc:docMk/>
          <pc:sldMk cId="0" sldId="268"/>
        </pc:sldMkLst>
      </pc:sldChg>
      <pc:sldChg chg="modSp mod">
        <pc:chgData name="Christopher Soran" userId="7cb0f6d7-a7f2-46f2-9367-9660ffd42908" providerId="ADAL" clId="{03373AD8-B5F4-41A5-9246-2D11053941F0}" dt="2023-09-08T16:02:35.593" v="343" actId="1076"/>
        <pc:sldMkLst>
          <pc:docMk/>
          <pc:sldMk cId="2690180083" sldId="283"/>
        </pc:sldMkLst>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docChgLst>
    <pc:chgData name="Christopher Soran" userId="7cb0f6d7-a7f2-46f2-9367-9660ffd42908" providerId="ADAL" clId="{9EEBE155-4604-48C1-BD94-6A8C786CBC3A}"/>
    <pc:docChg chg="undo custSel addSld delSld modSld sldOrd">
      <pc:chgData name="Christopher Soran" userId="7cb0f6d7-a7f2-46f2-9367-9660ffd42908" providerId="ADAL" clId="{9EEBE155-4604-48C1-BD94-6A8C786CBC3A}" dt="2024-02-10T00:01:57.564" v="1077"/>
      <pc:docMkLst>
        <pc:docMk/>
      </pc:docMkLst>
      <pc:sldChg chg="del">
        <pc:chgData name="Christopher Soran" userId="7cb0f6d7-a7f2-46f2-9367-9660ffd42908" providerId="ADAL" clId="{9EEBE155-4604-48C1-BD94-6A8C786CBC3A}" dt="2024-02-09T21:52:37.068" v="334" actId="47"/>
        <pc:sldMkLst>
          <pc:docMk/>
          <pc:sldMk cId="1562215107" sldId="276"/>
        </pc:sldMkLst>
      </pc:sldChg>
      <pc:sldChg chg="del">
        <pc:chgData name="Christopher Soran" userId="7cb0f6d7-a7f2-46f2-9367-9660ffd42908" providerId="ADAL" clId="{9EEBE155-4604-48C1-BD94-6A8C786CBC3A}" dt="2024-02-09T21:52:37.068" v="334" actId="47"/>
        <pc:sldMkLst>
          <pc:docMk/>
          <pc:sldMk cId="938362383" sldId="278"/>
        </pc:sldMkLst>
      </pc:sldChg>
      <pc:sldChg chg="del">
        <pc:chgData name="Christopher Soran" userId="7cb0f6d7-a7f2-46f2-9367-9660ffd42908" providerId="ADAL" clId="{9EEBE155-4604-48C1-BD94-6A8C786CBC3A}" dt="2024-02-09T21:52:37.068" v="334" actId="47"/>
        <pc:sldMkLst>
          <pc:docMk/>
          <pc:sldMk cId="1827546742" sldId="279"/>
        </pc:sldMkLst>
      </pc:sldChg>
      <pc:sldChg chg="modSp mod">
        <pc:chgData name="Christopher Soran" userId="7cb0f6d7-a7f2-46f2-9367-9660ffd42908" providerId="ADAL" clId="{9EEBE155-4604-48C1-BD94-6A8C786CBC3A}" dt="2024-02-09T21:30:37.907" v="21" actId="20577"/>
        <pc:sldMkLst>
          <pc:docMk/>
          <pc:sldMk cId="4058886607" sldId="282"/>
        </pc:sldMkLst>
      </pc:sldChg>
      <pc:sldChg chg="addSp modSp new mod">
        <pc:chgData name="Christopher Soran" userId="7cb0f6d7-a7f2-46f2-9367-9660ffd42908" providerId="ADAL" clId="{9EEBE155-4604-48C1-BD94-6A8C786CBC3A}" dt="2024-02-09T21:52:22.708" v="333" actId="962"/>
        <pc:sldMkLst>
          <pc:docMk/>
          <pc:sldMk cId="2089161767" sldId="283"/>
        </pc:sldMkLst>
      </pc:sldChg>
      <pc:sldChg chg="modSp new mod">
        <pc:chgData name="Christopher Soran" userId="7cb0f6d7-a7f2-46f2-9367-9660ffd42908" providerId="ADAL" clId="{9EEBE155-4604-48C1-BD94-6A8C786CBC3A}" dt="2024-02-09T22:11:54.336" v="533" actId="20577"/>
        <pc:sldMkLst>
          <pc:docMk/>
          <pc:sldMk cId="2765889017" sldId="284"/>
        </pc:sldMkLst>
      </pc:sldChg>
      <pc:sldChg chg="modSp new mod">
        <pc:chgData name="Christopher Soran" userId="7cb0f6d7-a7f2-46f2-9367-9660ffd42908" providerId="ADAL" clId="{9EEBE155-4604-48C1-BD94-6A8C786CBC3A}" dt="2024-02-10T00:01:23.890" v="1071" actId="1076"/>
        <pc:sldMkLst>
          <pc:docMk/>
          <pc:sldMk cId="3370335188" sldId="285"/>
        </pc:sldMkLst>
      </pc:sldChg>
      <pc:sldChg chg="modSp new mod ord">
        <pc:chgData name="Christopher Soran" userId="7cb0f6d7-a7f2-46f2-9367-9660ffd42908" providerId="ADAL" clId="{9EEBE155-4604-48C1-BD94-6A8C786CBC3A}" dt="2024-02-10T00:01:57.564" v="1077"/>
        <pc:sldMkLst>
          <pc:docMk/>
          <pc:sldMk cId="166035547" sldId="286"/>
        </pc:sldMkLst>
      </pc:sldChg>
      <pc:sldChg chg="modSp add mod">
        <pc:chgData name="Christopher Soran" userId="7cb0f6d7-a7f2-46f2-9367-9660ffd42908" providerId="ADAL" clId="{9EEBE155-4604-48C1-BD94-6A8C786CBC3A}" dt="2024-02-09T22:23:42.511" v="747" actId="255"/>
        <pc:sldMkLst>
          <pc:docMk/>
          <pc:sldMk cId="788670070" sldId="507"/>
        </pc:sldMkLst>
      </pc:sldChg>
    </pc:docChg>
  </pc:docChgLst>
  <pc:docChgLst>
    <pc:chgData name="Christopher Soran" userId="7cb0f6d7-a7f2-46f2-9367-9660ffd42908" providerId="ADAL" clId="{9ED1F290-1A26-4903-AAC5-53A57D209EEF}"/>
    <pc:docChg chg="addSld delSld modSld sldOrd">
      <pc:chgData name="Christopher Soran" userId="7cb0f6d7-a7f2-46f2-9367-9660ffd42908" providerId="ADAL" clId="{9ED1F290-1A26-4903-AAC5-53A57D209EEF}" dt="2024-08-12T15:30:56.162" v="133" actId="20577"/>
      <pc:docMkLst>
        <pc:docMk/>
      </pc:docMkLst>
      <pc:sldChg chg="del">
        <pc:chgData name="Christopher Soran" userId="7cb0f6d7-a7f2-46f2-9367-9660ffd42908" providerId="ADAL" clId="{9ED1F290-1A26-4903-AAC5-53A57D209EEF}" dt="2024-08-06T17:38:30.513" v="15" actId="47"/>
        <pc:sldMkLst>
          <pc:docMk/>
          <pc:sldMk cId="2466628776" sldId="510"/>
        </pc:sldMkLst>
      </pc:sldChg>
      <pc:sldChg chg="modSp mod">
        <pc:chgData name="Christopher Soran" userId="7cb0f6d7-a7f2-46f2-9367-9660ffd42908" providerId="ADAL" clId="{9ED1F290-1A26-4903-AAC5-53A57D209EEF}" dt="2024-08-12T15:30:23.956" v="58" actId="20577"/>
        <pc:sldMkLst>
          <pc:docMk/>
          <pc:sldMk cId="3747221640" sldId="511"/>
        </pc:sldMkLst>
      </pc:sldChg>
      <pc:sldChg chg="modSp new mod ord">
        <pc:chgData name="Christopher Soran" userId="7cb0f6d7-a7f2-46f2-9367-9660ffd42908" providerId="ADAL" clId="{9ED1F290-1A26-4903-AAC5-53A57D209EEF}" dt="2024-08-12T15:30:56.162" v="133" actId="20577"/>
        <pc:sldMkLst>
          <pc:docMk/>
          <pc:sldMk cId="2780008409" sldId="512"/>
        </pc:sldMkLst>
      </pc:sldChg>
      <pc:sldChg chg="del">
        <pc:chgData name="Christopher Soran" userId="7cb0f6d7-a7f2-46f2-9367-9660ffd42908" providerId="ADAL" clId="{9ED1F290-1A26-4903-AAC5-53A57D209EEF}" dt="2024-08-06T17:38:30.513" v="15" actId="47"/>
        <pc:sldMkLst>
          <pc:docMk/>
          <pc:sldMk cId="761696814" sldId="513"/>
        </pc:sldMkLst>
      </pc:sldChg>
    </pc:docChg>
  </pc:docChgLst>
  <pc:docChgLst>
    <pc:chgData name="Padmaja Villalon" userId="S::pvillalon@sbctc.edu::18441a2b-a82c-41cb-bf1b-afcdf1cd6794" providerId="AD" clId="Web-{F3DB3CBA-4795-7811-8435-93A13D2AB27C}"/>
    <pc:docChg chg="addSld modSld">
      <pc:chgData name="Padmaja Villalon" userId="S::pvillalon@sbctc.edu::18441a2b-a82c-41cb-bf1b-afcdf1cd6794" providerId="AD" clId="Web-{F3DB3CBA-4795-7811-8435-93A13D2AB27C}" dt="2024-03-07T15:54:36.109" v="78" actId="20577"/>
      <pc:docMkLst>
        <pc:docMk/>
      </pc:docMkLst>
      <pc:sldChg chg="modSp add replId">
        <pc:chgData name="Padmaja Villalon" userId="S::pvillalon@sbctc.edu::18441a2b-a82c-41cb-bf1b-afcdf1cd6794" providerId="AD" clId="Web-{F3DB3CBA-4795-7811-8435-93A13D2AB27C}" dt="2024-03-07T15:54:36.109" v="78" actId="20577"/>
        <pc:sldMkLst>
          <pc:docMk/>
          <pc:sldMk cId="2575123779" sldId="509"/>
        </pc:sldMkLst>
      </pc:sldChg>
    </pc:docChg>
  </pc:docChgLst>
  <pc:docChgLst>
    <pc:chgData name="Christopher Soran" userId="7cb0f6d7-a7f2-46f2-9367-9660ffd42908" providerId="ADAL" clId="{A3EED86E-3F29-454A-B40F-D1D87B689056}"/>
    <pc:docChg chg="modSld">
      <pc:chgData name="Christopher Soran" userId="7cb0f6d7-a7f2-46f2-9367-9660ffd42908" providerId="ADAL" clId="{A3EED86E-3F29-454A-B40F-D1D87B689056}" dt="2025-05-13T16:42:54.851" v="49" actId="20577"/>
      <pc:docMkLst>
        <pc:docMk/>
      </pc:docMkLst>
      <pc:sldChg chg="modSp mod">
        <pc:chgData name="Christopher Soran" userId="7cb0f6d7-a7f2-46f2-9367-9660ffd42908" providerId="ADAL" clId="{A3EED86E-3F29-454A-B40F-D1D87B689056}" dt="2025-05-01T18:01:53.559" v="5" actId="20577"/>
        <pc:sldMkLst>
          <pc:docMk/>
          <pc:sldMk cId="0" sldId="256"/>
        </pc:sldMkLst>
      </pc:sldChg>
      <pc:sldChg chg="modNotesTx">
        <pc:chgData name="Christopher Soran" userId="7cb0f6d7-a7f2-46f2-9367-9660ffd42908" providerId="ADAL" clId="{A3EED86E-3F29-454A-B40F-D1D87B689056}" dt="2025-05-13T16:42:54.851" v="49" actId="20577"/>
        <pc:sldMkLst>
          <pc:docMk/>
          <pc:sldMk cId="3464806241" sldId="522"/>
        </pc:sldMkLst>
      </pc:sldChg>
      <pc:sldChg chg="modSp mod">
        <pc:chgData name="Christopher Soran" userId="7cb0f6d7-a7f2-46f2-9367-9660ffd42908" providerId="ADAL" clId="{A3EED86E-3F29-454A-B40F-D1D87B689056}" dt="2025-05-13T16:16:29.552" v="48" actId="20577"/>
        <pc:sldMkLst>
          <pc:docMk/>
          <pc:sldMk cId="3381748909" sldId="524"/>
        </pc:sldMkLst>
      </pc:sldChg>
    </pc:docChg>
  </pc:docChgLst>
  <pc:docChgLst>
    <pc:chgData name="Christopher Soran" userId="7cb0f6d7-a7f2-46f2-9367-9660ffd42908" providerId="ADAL" clId="{F557324B-BDC6-4216-8010-E1E601B476A6}"/>
    <pc:docChg chg="undo custSel addSld delSld modSld">
      <pc:chgData name="Christopher Soran" userId="7cb0f6d7-a7f2-46f2-9367-9660ffd42908" providerId="ADAL" clId="{F557324B-BDC6-4216-8010-E1E601B476A6}" dt="2024-09-27T22:45:36.045" v="477" actId="20577"/>
      <pc:docMkLst>
        <pc:docMk/>
      </pc:docMkLst>
      <pc:sldChg chg="modSp mod">
        <pc:chgData name="Christopher Soran" userId="7cb0f6d7-a7f2-46f2-9367-9660ffd42908" providerId="ADAL" clId="{F557324B-BDC6-4216-8010-E1E601B476A6}" dt="2024-09-19T21:10:33.432" v="239" actId="20577"/>
        <pc:sldMkLst>
          <pc:docMk/>
          <pc:sldMk cId="0" sldId="272"/>
        </pc:sldMkLst>
      </pc:sldChg>
      <pc:sldChg chg="del">
        <pc:chgData name="Christopher Soran" userId="7cb0f6d7-a7f2-46f2-9367-9660ffd42908" providerId="ADAL" clId="{F557324B-BDC6-4216-8010-E1E601B476A6}" dt="2024-09-19T21:08:08.745" v="40" actId="47"/>
        <pc:sldMkLst>
          <pc:docMk/>
          <pc:sldMk cId="356295688" sldId="513"/>
        </pc:sldMkLst>
      </pc:sldChg>
      <pc:sldChg chg="del">
        <pc:chgData name="Christopher Soran" userId="7cb0f6d7-a7f2-46f2-9367-9660ffd42908" providerId="ADAL" clId="{F557324B-BDC6-4216-8010-E1E601B476A6}" dt="2024-09-27T22:42:29.597" v="240" actId="2696"/>
        <pc:sldMkLst>
          <pc:docMk/>
          <pc:sldMk cId="2060950817" sldId="514"/>
        </pc:sldMkLst>
      </pc:sldChg>
      <pc:sldChg chg="modSp new mod">
        <pc:chgData name="Christopher Soran" userId="7cb0f6d7-a7f2-46f2-9367-9660ffd42908" providerId="ADAL" clId="{F557324B-BDC6-4216-8010-E1E601B476A6}" dt="2024-09-19T21:07:50.028" v="39" actId="15"/>
        <pc:sldMkLst>
          <pc:docMk/>
          <pc:sldMk cId="483338505" sldId="515"/>
        </pc:sldMkLst>
      </pc:sldChg>
    </pc:docChg>
  </pc:docChgLst>
  <pc:docChgLst>
    <pc:chgData name="Christopher Soran" userId="7cb0f6d7-a7f2-46f2-9367-9660ffd42908" providerId="ADAL" clId="{6976B9C4-637E-47FE-9C5C-53B6DCC1ED33}"/>
    <pc:docChg chg="custSel addSld delSld modSld">
      <pc:chgData name="Christopher Soran" userId="7cb0f6d7-a7f2-46f2-9367-9660ffd42908" providerId="ADAL" clId="{6976B9C4-637E-47FE-9C5C-53B6DCC1ED33}" dt="2024-05-13T16:30:58.115" v="738" actId="20577"/>
      <pc:docMkLst>
        <pc:docMk/>
      </pc:docMkLst>
      <pc:sldChg chg="modSp mod">
        <pc:chgData name="Christopher Soran" userId="7cb0f6d7-a7f2-46f2-9367-9660ffd42908" providerId="ADAL" clId="{6976B9C4-637E-47FE-9C5C-53B6DCC1ED33}" dt="2024-05-06T20:16:36.724" v="5" actId="20577"/>
        <pc:sldMkLst>
          <pc:docMk/>
          <pc:sldMk cId="0" sldId="256"/>
        </pc:sldMkLst>
      </pc:sldChg>
      <pc:sldChg chg="modSp mod">
        <pc:chgData name="Christopher Soran" userId="7cb0f6d7-a7f2-46f2-9367-9660ffd42908" providerId="ADAL" clId="{6976B9C4-637E-47FE-9C5C-53B6DCC1ED33}" dt="2024-05-07T18:39:16.098" v="459" actId="20577"/>
        <pc:sldMkLst>
          <pc:docMk/>
          <pc:sldMk cId="0" sldId="257"/>
        </pc:sldMkLst>
      </pc:sldChg>
      <pc:sldChg chg="modSp mod">
        <pc:chgData name="Christopher Soran" userId="7cb0f6d7-a7f2-46f2-9367-9660ffd42908" providerId="ADAL" clId="{6976B9C4-637E-47FE-9C5C-53B6DCC1ED33}" dt="2024-05-13T16:30:58.115" v="738" actId="20577"/>
        <pc:sldMkLst>
          <pc:docMk/>
          <pc:sldMk cId="0" sldId="268"/>
        </pc:sldMkLst>
      </pc:sldChg>
      <pc:sldChg chg="del">
        <pc:chgData name="Christopher Soran" userId="7cb0f6d7-a7f2-46f2-9367-9660ffd42908" providerId="ADAL" clId="{6976B9C4-637E-47FE-9C5C-53B6DCC1ED33}" dt="2024-05-07T18:29:44.120" v="15" actId="47"/>
        <pc:sldMkLst>
          <pc:docMk/>
          <pc:sldMk cId="198726438" sldId="510"/>
        </pc:sldMkLst>
      </pc:sldChg>
      <pc:sldChg chg="modSp mod">
        <pc:chgData name="Christopher Soran" userId="7cb0f6d7-a7f2-46f2-9367-9660ffd42908" providerId="ADAL" clId="{6976B9C4-637E-47FE-9C5C-53B6DCC1ED33}" dt="2024-05-13T16:27:55.163" v="731" actId="20577"/>
        <pc:sldMkLst>
          <pc:docMk/>
          <pc:sldMk cId="2294488113" sldId="512"/>
        </pc:sldMkLst>
      </pc:sldChg>
      <pc:sldChg chg="modSp mod">
        <pc:chgData name="Christopher Soran" userId="7cb0f6d7-a7f2-46f2-9367-9660ffd42908" providerId="ADAL" clId="{6976B9C4-637E-47FE-9C5C-53B6DCC1ED33}" dt="2024-05-07T18:39:04.977" v="437" actId="20577"/>
        <pc:sldMkLst>
          <pc:docMk/>
          <pc:sldMk cId="2367688744" sldId="513"/>
        </pc:sldMkLst>
      </pc:sldChg>
      <pc:sldChg chg="modSp new mod">
        <pc:chgData name="Christopher Soran" userId="7cb0f6d7-a7f2-46f2-9367-9660ffd42908" providerId="ADAL" clId="{6976B9C4-637E-47FE-9C5C-53B6DCC1ED33}" dt="2024-05-07T18:46:06.293" v="689" actId="20577"/>
        <pc:sldMkLst>
          <pc:docMk/>
          <pc:sldMk cId="723353277" sldId="514"/>
        </pc:sldMkLst>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ldChg>
      <pc:sldChg chg="modSp new">
        <pc:chgData name="Monica Olsson" userId="S::molsson@sbctc.edu::08282cd3-7f20-4477-b5da-035df4233cac" providerId="AD" clId="Web-{3A45C3AA-4095-5A9C-46BB-1F6712294E24}" dt="2023-06-27T19:17:43.349" v="360" actId="14100"/>
        <pc:sldMkLst>
          <pc:docMk/>
          <pc:sldMk cId="3215995640" sldId="287"/>
        </pc:sldMkLst>
      </pc:sldChg>
      <pc:sldChg chg="modSp new">
        <pc:chgData name="Monica Olsson" userId="S::molsson@sbctc.edu::08282cd3-7f20-4477-b5da-035df4233cac" providerId="AD" clId="Web-{3A45C3AA-4095-5A9C-46BB-1F6712294E24}" dt="2023-06-27T19:17:07.770" v="349" actId="20577"/>
        <pc:sldMkLst>
          <pc:docMk/>
          <pc:sldMk cId="3708684409" sldId="288"/>
        </pc:sldMkLst>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11:49.832" v="34" actId="20577"/>
        <pc:sldMkLst>
          <pc:docMk/>
          <pc:sldMk cId="0" sldId="272"/>
        </pc:sldMkLst>
      </pc:sldChg>
      <pc:sldChg chg="modSp">
        <pc:chgData name="Christopher Soran" userId="S::csoran@sbctc.edu::7cb0f6d7-a7f2-46f2-9367-9660ffd42908" providerId="AD" clId="Web-{0C4F0851-D9AA-5E56-B745-39CDBB82A93F}" dt="2023-06-28T23:32:13.922" v="68" actId="20577"/>
        <pc:sldMkLst>
          <pc:docMk/>
          <pc:sldMk cId="0" sldId="273"/>
        </pc:sldMkLst>
      </pc:sldChg>
    </pc:docChg>
  </pc:docChgLst>
  <pc:docChgLst>
    <pc:chgData name="Christopher Soran" userId="7cb0f6d7-a7f2-46f2-9367-9660ffd42908" providerId="ADAL" clId="{0135D686-C84B-4C10-AA75-C39A12703E7D}"/>
    <pc:docChg chg="undo custSel addSld delSld modSld">
      <pc:chgData name="Christopher Soran" userId="7cb0f6d7-a7f2-46f2-9367-9660ffd42908" providerId="ADAL" clId="{0135D686-C84B-4C10-AA75-C39A12703E7D}" dt="2024-04-09T17:39:06.755" v="1145" actId="20577"/>
      <pc:docMkLst>
        <pc:docMk/>
      </pc:docMkLst>
      <pc:sldChg chg="modSp mod">
        <pc:chgData name="Christopher Soran" userId="7cb0f6d7-a7f2-46f2-9367-9660ffd42908" providerId="ADAL" clId="{0135D686-C84B-4C10-AA75-C39A12703E7D}" dt="2024-04-05T18:10:23.631" v="931" actId="20577"/>
        <pc:sldMkLst>
          <pc:docMk/>
          <pc:sldMk cId="0" sldId="257"/>
        </pc:sldMkLst>
      </pc:sldChg>
      <pc:sldChg chg="modSp mod">
        <pc:chgData name="Christopher Soran" userId="7cb0f6d7-a7f2-46f2-9367-9660ffd42908" providerId="ADAL" clId="{0135D686-C84B-4C10-AA75-C39A12703E7D}" dt="2024-03-13T23:16:42.743" v="12" actId="20577"/>
        <pc:sldMkLst>
          <pc:docMk/>
          <pc:sldMk cId="0" sldId="268"/>
        </pc:sldMkLst>
      </pc:sldChg>
      <pc:sldChg chg="modSp mod">
        <pc:chgData name="Christopher Soran" userId="7cb0f6d7-a7f2-46f2-9367-9660ffd42908" providerId="ADAL" clId="{0135D686-C84B-4C10-AA75-C39A12703E7D}" dt="2024-03-15T22:43:40.541" v="765" actId="255"/>
        <pc:sldMkLst>
          <pc:docMk/>
          <pc:sldMk cId="0" sldId="270"/>
        </pc:sldMkLst>
      </pc:sldChg>
      <pc:sldChg chg="modSp mod">
        <pc:chgData name="Christopher Soran" userId="7cb0f6d7-a7f2-46f2-9367-9660ffd42908" providerId="ADAL" clId="{0135D686-C84B-4C10-AA75-C39A12703E7D}" dt="2024-03-15T21:47:04.388" v="763" actId="403"/>
        <pc:sldMkLst>
          <pc:docMk/>
          <pc:sldMk cId="0" sldId="271"/>
        </pc:sldMkLst>
      </pc:sldChg>
      <pc:sldChg chg="modSp mod">
        <pc:chgData name="Christopher Soran" userId="7cb0f6d7-a7f2-46f2-9367-9660ffd42908" providerId="ADAL" clId="{0135D686-C84B-4C10-AA75-C39A12703E7D}" dt="2024-03-15T21:02:30.320" v="82" actId="20577"/>
        <pc:sldMkLst>
          <pc:docMk/>
          <pc:sldMk cId="0" sldId="272"/>
        </pc:sldMkLst>
      </pc:sldChg>
      <pc:sldChg chg="modSp mod">
        <pc:chgData name="Christopher Soran" userId="7cb0f6d7-a7f2-46f2-9367-9660ffd42908" providerId="ADAL" clId="{0135D686-C84B-4C10-AA75-C39A12703E7D}" dt="2024-04-05T18:02:37.075" v="911" actId="20577"/>
        <pc:sldMkLst>
          <pc:docMk/>
          <pc:sldMk cId="0" sldId="273"/>
        </pc:sldMkLst>
      </pc:sldChg>
      <pc:sldChg chg="modSp mod">
        <pc:chgData name="Christopher Soran" userId="7cb0f6d7-a7f2-46f2-9367-9660ffd42908" providerId="ADAL" clId="{0135D686-C84B-4C10-AA75-C39A12703E7D}" dt="2024-04-05T17:41:10.269" v="809" actId="403"/>
        <pc:sldMkLst>
          <pc:docMk/>
          <pc:sldMk cId="0" sldId="275"/>
        </pc:sldMkLst>
      </pc:sldChg>
      <pc:sldChg chg="del">
        <pc:chgData name="Christopher Soran" userId="7cb0f6d7-a7f2-46f2-9367-9660ffd42908" providerId="ADAL" clId="{0135D686-C84B-4C10-AA75-C39A12703E7D}" dt="2024-03-15T21:02:55.199" v="83" actId="47"/>
        <pc:sldMkLst>
          <pc:docMk/>
          <pc:sldMk cId="2089161767" sldId="283"/>
        </pc:sldMkLst>
      </pc:sldChg>
      <pc:sldChg chg="del">
        <pc:chgData name="Christopher Soran" userId="7cb0f6d7-a7f2-46f2-9367-9660ffd42908" providerId="ADAL" clId="{0135D686-C84B-4C10-AA75-C39A12703E7D}" dt="2024-03-15T21:02:55.199" v="83" actId="47"/>
        <pc:sldMkLst>
          <pc:docMk/>
          <pc:sldMk cId="2471281036" sldId="508"/>
        </pc:sldMkLst>
      </pc:sldChg>
      <pc:sldChg chg="modSp mod">
        <pc:chgData name="Christopher Soran" userId="7cb0f6d7-a7f2-46f2-9367-9660ffd42908" providerId="ADAL" clId="{0135D686-C84B-4C10-AA75-C39A12703E7D}" dt="2024-03-15T21:47:10.417" v="764" actId="255"/>
        <pc:sldMkLst>
          <pc:docMk/>
          <pc:sldMk cId="2575123779" sldId="509"/>
        </pc:sldMkLst>
      </pc:sldChg>
      <pc:sldChg chg="modSp new mod">
        <pc:chgData name="Christopher Soran" userId="7cb0f6d7-a7f2-46f2-9367-9660ffd42908" providerId="ADAL" clId="{0135D686-C84B-4C10-AA75-C39A12703E7D}" dt="2024-04-05T18:12:06.618" v="1135" actId="403"/>
        <pc:sldMkLst>
          <pc:docMk/>
          <pc:sldMk cId="198726438" sldId="510"/>
        </pc:sldMkLst>
      </pc:sldChg>
      <pc:sldChg chg="del">
        <pc:chgData name="Christopher Soran" userId="7cb0f6d7-a7f2-46f2-9367-9660ffd42908" providerId="ADAL" clId="{0135D686-C84B-4C10-AA75-C39A12703E7D}" dt="2024-03-15T21:02:55.199" v="83" actId="47"/>
        <pc:sldMkLst>
          <pc:docMk/>
          <pc:sldMk cId="2086141887" sldId="511"/>
        </pc:sldMkLst>
      </pc:sldChg>
      <pc:sldChg chg="modSp new del mod">
        <pc:chgData name="Christopher Soran" userId="7cb0f6d7-a7f2-46f2-9367-9660ffd42908" providerId="ADAL" clId="{0135D686-C84B-4C10-AA75-C39A12703E7D}" dt="2024-04-02T18:27:12.115" v="785" actId="2696"/>
        <pc:sldMkLst>
          <pc:docMk/>
          <pc:sldMk cId="2254473916" sldId="511"/>
        </pc:sldMkLst>
      </pc:sldChg>
      <pc:sldChg chg="modSp new mod">
        <pc:chgData name="Christopher Soran" userId="7cb0f6d7-a7f2-46f2-9367-9660ffd42908" providerId="ADAL" clId="{0135D686-C84B-4C10-AA75-C39A12703E7D}" dt="2024-04-05T18:11:59.002" v="1133" actId="404"/>
        <pc:sldMkLst>
          <pc:docMk/>
          <pc:sldMk cId="2294488113" sldId="512"/>
        </pc:sldMkLst>
      </pc:sldChg>
      <pc:sldChg chg="modSp new mod">
        <pc:chgData name="Christopher Soran" userId="7cb0f6d7-a7f2-46f2-9367-9660ffd42908" providerId="ADAL" clId="{0135D686-C84B-4C10-AA75-C39A12703E7D}" dt="2024-04-09T17:39:06.755" v="1145" actId="20577"/>
        <pc:sldMkLst>
          <pc:docMk/>
          <pc:sldMk cId="2367688744" sldId="513"/>
        </pc:sldMkLst>
      </pc:sldChg>
    </pc:docChg>
  </pc:docChgLst>
  <pc:docChgLst>
    <pc:chgData name="Christopher Soran" userId="7cb0f6d7-a7f2-46f2-9367-9660ffd42908" providerId="ADAL" clId="{F9CA277D-8D4F-4E7B-AAE4-9E5CADE3F422}"/>
    <pc:docChg chg="undo custSel delSld modSld">
      <pc:chgData name="Christopher Soran" userId="7cb0f6d7-a7f2-46f2-9367-9660ffd42908" providerId="ADAL" clId="{F9CA277D-8D4F-4E7B-AAE4-9E5CADE3F422}" dt="2024-12-07T00:08:33.385" v="103" actId="1076"/>
      <pc:docMkLst>
        <pc:docMk/>
      </pc:docMkLst>
      <pc:sldChg chg="del">
        <pc:chgData name="Christopher Soran" userId="7cb0f6d7-a7f2-46f2-9367-9660ffd42908" providerId="ADAL" clId="{F9CA277D-8D4F-4E7B-AAE4-9E5CADE3F422}" dt="2024-12-02T18:38:50.731" v="37" actId="47"/>
        <pc:sldMkLst>
          <pc:docMk/>
          <pc:sldMk cId="3747221640" sldId="511"/>
        </pc:sldMkLst>
      </pc:sldChg>
      <pc:sldChg chg="del">
        <pc:chgData name="Christopher Soran" userId="7cb0f6d7-a7f2-46f2-9367-9660ffd42908" providerId="ADAL" clId="{F9CA277D-8D4F-4E7B-AAE4-9E5CADE3F422}" dt="2024-12-02T18:38:50.731" v="37" actId="47"/>
        <pc:sldMkLst>
          <pc:docMk/>
          <pc:sldMk cId="3867345464" sldId="516"/>
        </pc:sldMkLst>
      </pc:sldChg>
      <pc:sldChg chg="del">
        <pc:chgData name="Christopher Soran" userId="7cb0f6d7-a7f2-46f2-9367-9660ffd42908" providerId="ADAL" clId="{F9CA277D-8D4F-4E7B-AAE4-9E5CADE3F422}" dt="2024-12-02T18:38:50.731" v="37" actId="47"/>
        <pc:sldMkLst>
          <pc:docMk/>
          <pc:sldMk cId="4226843910" sldId="517"/>
        </pc:sldMkLst>
      </pc:sldChg>
      <pc:sldChg chg="addSp delSp modSp mod">
        <pc:chgData name="Christopher Soran" userId="7cb0f6d7-a7f2-46f2-9367-9660ffd42908" providerId="ADAL" clId="{F9CA277D-8D4F-4E7B-AAE4-9E5CADE3F422}" dt="2024-12-07T00:08:33.385" v="103" actId="1076"/>
        <pc:sldMkLst>
          <pc:docMk/>
          <pc:sldMk cId="3360314659" sldId="518"/>
        </pc:sldMkLst>
      </pc:sldChg>
    </pc:docChg>
  </pc:docChgLst>
  <pc:docChgLst>
    <pc:chgData name="Monica Olsson" userId="S::molsson@sbctc.edu::08282cd3-7f20-4477-b5da-035df4233cac" providerId="AD" clId="Web-{A2AD9A34-BB9E-95A2-76B1-6E59EFBC903C}"/>
    <pc:docChg chg="addSld delSld">
      <pc:chgData name="Monica Olsson" userId="S::molsson@sbctc.edu::08282cd3-7f20-4477-b5da-035df4233cac" providerId="AD" clId="Web-{A2AD9A34-BB9E-95A2-76B1-6E59EFBC903C}" dt="2024-09-10T19:38:11.504" v="3"/>
      <pc:docMkLst>
        <pc:docMk/>
      </pc:docMkLst>
      <pc:sldChg chg="add del">
        <pc:chgData name="Monica Olsson" userId="S::molsson@sbctc.edu::08282cd3-7f20-4477-b5da-035df4233cac" providerId="AD" clId="Web-{A2AD9A34-BB9E-95A2-76B1-6E59EFBC903C}" dt="2024-09-10T19:38:09.129" v="2"/>
        <pc:sldMkLst>
          <pc:docMk/>
          <pc:sldMk cId="0" sldId="269"/>
        </pc:sldMkLst>
      </pc:sldChg>
    </pc:docChg>
  </pc:docChgLst>
  <pc:docChgLst>
    <pc:chgData name="Guest User" userId="S::urn:spo:anon#50ff7eeb36733ab57a0ef24b647218caf899a4245da26e17f0bc59c579aceaad::" providerId="AD" clId="Web-{05FB387F-F5BD-F8CC-AB31-DC64EC465CB0}"/>
    <pc:docChg chg="sldOrd">
      <pc:chgData name="Guest User" userId="S::urn:spo:anon#50ff7eeb36733ab57a0ef24b647218caf899a4245da26e17f0bc59c579aceaad::" providerId="AD" clId="Web-{05FB387F-F5BD-F8CC-AB31-DC64EC465CB0}" dt="2024-01-05T22:20:24.028" v="0"/>
      <pc:docMkLst>
        <pc:docMk/>
      </pc:docMkLst>
      <pc:sldChg chg="ord">
        <pc:chgData name="Guest User" userId="S::urn:spo:anon#50ff7eeb36733ab57a0ef24b647218caf899a4245da26e17f0bc59c579aceaad::" providerId="AD" clId="Web-{05FB387F-F5BD-F8CC-AB31-DC64EC465CB0}" dt="2024-01-05T22:20:24.028" v="0"/>
        <pc:sldMkLst>
          <pc:docMk/>
          <pc:sldMk cId="0" sldId="269"/>
        </pc:sldMkLst>
      </pc:sldChg>
    </pc:docChg>
  </pc:docChgLst>
  <pc:docChgLst>
    <pc:chgData name="Christopher Soran" userId="7cb0f6d7-a7f2-46f2-9367-9660ffd42908" providerId="ADAL" clId="{934E5068-E1C3-499C-B280-95F397B51D41}"/>
    <pc:docChg chg="custSel addSld delSld modSld">
      <pc:chgData name="Christopher Soran" userId="7cb0f6d7-a7f2-46f2-9367-9660ffd42908" providerId="ADAL" clId="{934E5068-E1C3-499C-B280-95F397B51D41}" dt="2025-09-09T18:24:21.034" v="298" actId="20577"/>
      <pc:docMkLst>
        <pc:docMk/>
      </pc:docMkLst>
      <pc:sldChg chg="modSp new mod">
        <pc:chgData name="Christopher Soran" userId="7cb0f6d7-a7f2-46f2-9367-9660ffd42908" providerId="ADAL" clId="{934E5068-E1C3-499C-B280-95F397B51D41}" dt="2025-09-09T17:00:03.224" v="294" actId="20577"/>
        <pc:sldMkLst>
          <pc:docMk/>
          <pc:sldMk cId="2916365971" sldId="516"/>
        </pc:sldMkLst>
        <pc:spChg chg="mod">
          <ac:chgData name="Christopher Soran" userId="7cb0f6d7-a7f2-46f2-9367-9660ffd42908" providerId="ADAL" clId="{934E5068-E1C3-499C-B280-95F397B51D41}" dt="2025-09-09T16:03:01.007" v="37" actId="20577"/>
          <ac:spMkLst>
            <pc:docMk/>
            <pc:sldMk cId="2916365971" sldId="516"/>
            <ac:spMk id="2" creationId="{7BB2215B-FD7B-563A-02B4-A1E249C2ED2E}"/>
          </ac:spMkLst>
        </pc:spChg>
        <pc:spChg chg="mod">
          <ac:chgData name="Christopher Soran" userId="7cb0f6d7-a7f2-46f2-9367-9660ffd42908" providerId="ADAL" clId="{934E5068-E1C3-499C-B280-95F397B51D41}" dt="2025-09-09T17:00:03.224" v="294" actId="20577"/>
          <ac:spMkLst>
            <pc:docMk/>
            <pc:sldMk cId="2916365971" sldId="516"/>
            <ac:spMk id="3" creationId="{C7B6F8F6-25EF-3546-3181-BA4073FD09E3}"/>
          </ac:spMkLst>
        </pc:spChg>
      </pc:sldChg>
      <pc:sldChg chg="del">
        <pc:chgData name="Christopher Soran" userId="7cb0f6d7-a7f2-46f2-9367-9660ffd42908" providerId="ADAL" clId="{934E5068-E1C3-499C-B280-95F397B51D41}" dt="2025-09-08T23:53:07.790" v="11" actId="47"/>
        <pc:sldMkLst>
          <pc:docMk/>
          <pc:sldMk cId="1383595600" sldId="517"/>
        </pc:sldMkLst>
      </pc:sldChg>
      <pc:sldChg chg="modSp new mod">
        <pc:chgData name="Christopher Soran" userId="7cb0f6d7-a7f2-46f2-9367-9660ffd42908" providerId="ADAL" clId="{934E5068-E1C3-499C-B280-95F397B51D41}" dt="2025-09-09T18:24:21.034" v="298" actId="20577"/>
        <pc:sldMkLst>
          <pc:docMk/>
          <pc:sldMk cId="4093864812" sldId="517"/>
        </pc:sldMkLst>
        <pc:spChg chg="mod">
          <ac:chgData name="Christopher Soran" userId="7cb0f6d7-a7f2-46f2-9367-9660ffd42908" providerId="ADAL" clId="{934E5068-E1C3-499C-B280-95F397B51D41}" dt="2025-09-09T16:26:18.605" v="269" actId="1076"/>
          <ac:spMkLst>
            <pc:docMk/>
            <pc:sldMk cId="4093864812" sldId="517"/>
            <ac:spMk id="2" creationId="{E389CA07-A227-FAD4-AB86-3A28BD399352}"/>
          </ac:spMkLst>
        </pc:spChg>
        <pc:spChg chg="mod">
          <ac:chgData name="Christopher Soran" userId="7cb0f6d7-a7f2-46f2-9367-9660ffd42908" providerId="ADAL" clId="{934E5068-E1C3-499C-B280-95F397B51D41}" dt="2025-09-09T18:24:21.034" v="298" actId="20577"/>
          <ac:spMkLst>
            <pc:docMk/>
            <pc:sldMk cId="4093864812" sldId="517"/>
            <ac:spMk id="3" creationId="{D3C5FC3E-0BBE-EABA-4721-413810C0FC00}"/>
          </ac:spMkLst>
        </pc:spChg>
      </pc:sldChg>
      <pc:sldChg chg="del">
        <pc:chgData name="Christopher Soran" userId="7cb0f6d7-a7f2-46f2-9367-9660ffd42908" providerId="ADAL" clId="{934E5068-E1C3-499C-B280-95F397B51D41}" dt="2025-09-08T23:53:07.790" v="11" actId="47"/>
        <pc:sldMkLst>
          <pc:docMk/>
          <pc:sldMk cId="2935493405" sldId="519"/>
        </pc:sldMkLst>
      </pc:sldChg>
      <pc:sldChg chg="del">
        <pc:chgData name="Christopher Soran" userId="7cb0f6d7-a7f2-46f2-9367-9660ffd42908" providerId="ADAL" clId="{934E5068-E1C3-499C-B280-95F397B51D41}" dt="2025-09-08T23:53:17.152" v="15" actId="47"/>
        <pc:sldMkLst>
          <pc:docMk/>
          <pc:sldMk cId="2936930851" sldId="520"/>
        </pc:sldMkLst>
      </pc:sldChg>
      <pc:sldChg chg="del">
        <pc:chgData name="Christopher Soran" userId="7cb0f6d7-a7f2-46f2-9367-9660ffd42908" providerId="ADAL" clId="{934E5068-E1C3-499C-B280-95F397B51D41}" dt="2025-09-08T23:53:07.790" v="11" actId="47"/>
        <pc:sldMkLst>
          <pc:docMk/>
          <pc:sldMk cId="2347138101" sldId="521"/>
        </pc:sldMkLst>
      </pc:sldChg>
      <pc:sldChg chg="del">
        <pc:chgData name="Christopher Soran" userId="7cb0f6d7-a7f2-46f2-9367-9660ffd42908" providerId="ADAL" clId="{934E5068-E1C3-499C-B280-95F397B51D41}" dt="2025-09-08T23:53:07.790" v="11" actId="47"/>
        <pc:sldMkLst>
          <pc:docMk/>
          <pc:sldMk cId="4216071858" sldId="522"/>
        </pc:sldMkLst>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8T18:19:27.246" v="321" actId="20577"/>
        <pc:sldMkLst>
          <pc:docMk/>
          <pc:sldMk cId="0" sldId="265"/>
        </pc:sldMkLst>
      </pc:sldChg>
      <pc:sldChg chg="modSp mod">
        <pc:chgData name="Christopher Soran" userId="7cb0f6d7-a7f2-46f2-9367-9660ffd42908" providerId="ADAL" clId="{3278C9BD-4FCB-47B8-A987-F50433CCE4B7}" dt="2023-12-08T18:29:54.330" v="526" actId="20577"/>
        <pc:sldMkLst>
          <pc:docMk/>
          <pc:sldMk cId="0" sldId="270"/>
        </pc:sldMkLst>
      </pc:sldChg>
      <pc:sldChg chg="modSp new mod">
        <pc:chgData name="Christopher Soran" userId="7cb0f6d7-a7f2-46f2-9367-9660ffd42908" providerId="ADAL" clId="{3278C9BD-4FCB-47B8-A987-F50433CCE4B7}" dt="2023-12-01T21:56:33.003" v="113" actId="20577"/>
        <pc:sldMkLst>
          <pc:docMk/>
          <pc:sldMk cId="1562215107" sldId="276"/>
        </pc:sldMkLst>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ldChg>
      <pc:sldChg chg="modSp new mod">
        <pc:chgData name="Christopher Soran" userId="7cb0f6d7-a7f2-46f2-9367-9660ffd42908" providerId="ADAL" clId="{3278C9BD-4FCB-47B8-A987-F50433CCE4B7}" dt="2023-12-08T18:55:43.391" v="889" actId="20577"/>
        <pc:sldMkLst>
          <pc:docMk/>
          <pc:sldMk cId="688807457" sldId="278"/>
        </pc:sldMkLst>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docChg>
  </pc:docChgLst>
  <pc:docChgLst>
    <pc:chgData name="Guest User" userId="S::urn:spo:anon#7630795f9e4edb4b7ad81f7e31172bfd25f4a3e67eb2c3f8f1ccf2580f9bebb5::" providerId="AD" clId="Web-{6CE6C86F-6DA8-15A6-718C-928ED82F4C2A}"/>
    <pc:docChg chg="addSld modSld">
      <pc:chgData name="Guest User" userId="S::urn:spo:anon#7630795f9e4edb4b7ad81f7e31172bfd25f4a3e67eb2c3f8f1ccf2580f9bebb5::" providerId="AD" clId="Web-{6CE6C86F-6DA8-15A6-718C-928ED82F4C2A}" dt="2024-02-01T18:19:38.898" v="138" actId="1076"/>
      <pc:docMkLst>
        <pc:docMk/>
      </pc:docMkLst>
      <pc:sldChg chg="addSp delSp modSp">
        <pc:chgData name="Guest User" userId="S::urn:spo:anon#7630795f9e4edb4b7ad81f7e31172bfd25f4a3e67eb2c3f8f1ccf2580f9bebb5::" providerId="AD" clId="Web-{6CE6C86F-6DA8-15A6-718C-928ED82F4C2A}" dt="2024-02-01T18:19:32.210" v="137" actId="20577"/>
        <pc:sldMkLst>
          <pc:docMk/>
          <pc:sldMk cId="3903298157" sldId="280"/>
        </pc:sldMkLst>
      </pc:sldChg>
      <pc:sldChg chg="addSp delSp modSp add replId">
        <pc:chgData name="Guest User" userId="S::urn:spo:anon#7630795f9e4edb4b7ad81f7e31172bfd25f4a3e67eb2c3f8f1ccf2580f9bebb5::" providerId="AD" clId="Web-{6CE6C86F-6DA8-15A6-718C-928ED82F4C2A}" dt="2024-02-01T18:19:38.898" v="138" actId="1076"/>
        <pc:sldMkLst>
          <pc:docMk/>
          <pc:sldMk cId="1806427797" sldId="281"/>
        </pc:sldMkLst>
      </pc:sldChg>
      <pc:sldChg chg="add replId">
        <pc:chgData name="Guest User" userId="S::urn:spo:anon#7630795f9e4edb4b7ad81f7e31172bfd25f4a3e67eb2c3f8f1ccf2580f9bebb5::" providerId="AD" clId="Web-{6CE6C86F-6DA8-15A6-718C-928ED82F4C2A}" dt="2024-02-01T18:17:32.357" v="107"/>
        <pc:sldMkLst>
          <pc:docMk/>
          <pc:sldMk cId="4058886607" sldId="282"/>
        </pc:sldMkLst>
      </pc:sldChg>
    </pc:docChg>
  </pc:docChgLst>
  <pc:docChgLst>
    <pc:chgData name="Padmaja Villalon" userId="S::pvillalon@sbctc.edu::18441a2b-a82c-41cb-bf1b-afcdf1cd6794" providerId="AD" clId="Web-{C94983D6-6ED9-60B5-54CF-35A46E84FBD2}"/>
    <pc:docChg chg="modSld">
      <pc:chgData name="Padmaja Villalon" userId="S::pvillalon@sbctc.edu::18441a2b-a82c-41cb-bf1b-afcdf1cd6794" providerId="AD" clId="Web-{C94983D6-6ED9-60B5-54CF-35A46E84FBD2}" dt="2024-12-03T19:01:02.088" v="113" actId="20577"/>
      <pc:docMkLst>
        <pc:docMk/>
      </pc:docMkLst>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8T23:39:48.374" v="5" actId="20577"/>
        <pc:sldMkLst>
          <pc:docMk/>
          <pc:sldMk cId="0" sldId="273"/>
        </pc:sldMkLst>
      </pc:sldChg>
      <pc:sldChg chg="modSp">
        <pc:chgData name="Christopher Soran" userId="S::csoran@sbctc.edu::7cb0f6d7-a7f2-46f2-9367-9660ffd42908" providerId="AD" clId="Web-{B8A0F6D7-4003-C6E6-B4BE-636E6B856EE7}" dt="2023-06-29T17:35:51.529" v="6" actId="20577"/>
        <pc:sldMkLst>
          <pc:docMk/>
          <pc:sldMk cId="3215995640" sldId="287"/>
        </pc:sldMkLst>
      </pc:sldChg>
      <pc:sldChg chg="modSp new">
        <pc:chgData name="Christopher Soran" userId="S::csoran@sbctc.edu::7cb0f6d7-a7f2-46f2-9367-9660ffd42908" providerId="AD" clId="Web-{B8A0F6D7-4003-C6E6-B4BE-636E6B856EE7}" dt="2023-06-29T19:50:32.104" v="77" actId="20577"/>
        <pc:sldMkLst>
          <pc:docMk/>
          <pc:sldMk cId="894364907" sldId="290"/>
        </pc:sldMkLst>
      </pc:sldChg>
    </pc:docChg>
  </pc:docChgLst>
  <pc:docChgLst>
    <pc:chgData name="Christopher Soran" userId="7cb0f6d7-a7f2-46f2-9367-9660ffd42908" providerId="ADAL" clId="{C82BACE9-66BB-466E-9677-B5F6A092DF57}"/>
    <pc:docChg chg="custSel addSld delSld modSld sldOrd">
      <pc:chgData name="Christopher Soran" userId="7cb0f6d7-a7f2-46f2-9367-9660ffd42908" providerId="ADAL" clId="{C82BACE9-66BB-466E-9677-B5F6A092DF57}" dt="2024-07-09T16:48:22.961" v="373" actId="6549"/>
      <pc:docMkLst>
        <pc:docMk/>
      </pc:docMkLst>
      <pc:sldChg chg="modSp mod">
        <pc:chgData name="Christopher Soran" userId="7cb0f6d7-a7f2-46f2-9367-9660ffd42908" providerId="ADAL" clId="{C82BACE9-66BB-466E-9677-B5F6A092DF57}" dt="2024-07-09T16:48:22.961" v="373" actId="6549"/>
        <pc:sldMkLst>
          <pc:docMk/>
          <pc:sldMk cId="0" sldId="273"/>
        </pc:sldMkLst>
      </pc:sldChg>
      <pc:sldChg chg="modSp new mod ord">
        <pc:chgData name="Christopher Soran" userId="7cb0f6d7-a7f2-46f2-9367-9660ffd42908" providerId="ADAL" clId="{C82BACE9-66BB-466E-9677-B5F6A092DF57}" dt="2024-07-09T16:20:11.175" v="342" actId="403"/>
        <pc:sldMkLst>
          <pc:docMk/>
          <pc:sldMk cId="2466628776" sldId="510"/>
        </pc:sldMkLst>
      </pc:sldChg>
      <pc:sldChg chg="modSp new mod">
        <pc:chgData name="Christopher Soran" userId="7cb0f6d7-a7f2-46f2-9367-9660ffd42908" providerId="ADAL" clId="{C82BACE9-66BB-466E-9677-B5F6A092DF57}" dt="2024-07-02T18:28:46.072" v="300" actId="20577"/>
        <pc:sldMkLst>
          <pc:docMk/>
          <pc:sldMk cId="3747221640" sldId="511"/>
        </pc:sldMkLst>
      </pc:sldChg>
      <pc:sldChg chg="modSp new del mod">
        <pc:chgData name="Christopher Soran" userId="7cb0f6d7-a7f2-46f2-9367-9660ffd42908" providerId="ADAL" clId="{C82BACE9-66BB-466E-9677-B5F6A092DF57}" dt="2024-07-03T22:12:09.756" v="331" actId="47"/>
        <pc:sldMkLst>
          <pc:docMk/>
          <pc:sldMk cId="80418602" sldId="512"/>
        </pc:sldMkLst>
      </pc:sldChg>
      <pc:sldChg chg="modSp new mod">
        <pc:chgData name="Christopher Soran" userId="7cb0f6d7-a7f2-46f2-9367-9660ffd42908" providerId="ADAL" clId="{C82BACE9-66BB-466E-9677-B5F6A092DF57}" dt="2024-07-09T16:26:38.176" v="372" actId="20577"/>
        <pc:sldMkLst>
          <pc:docMk/>
          <pc:sldMk cId="761696814" sldId="513"/>
        </pc:sldMkLst>
      </pc:sldChg>
      <pc:sldChg chg="del">
        <pc:chgData name="Christopher Soran" userId="7cb0f6d7-a7f2-46f2-9367-9660ffd42908" providerId="ADAL" clId="{C82BACE9-66BB-466E-9677-B5F6A092DF57}" dt="2024-06-18T17:14:45.736" v="6" actId="47"/>
        <pc:sldMkLst>
          <pc:docMk/>
          <pc:sldMk cId="723353277" sldId="514"/>
        </pc:sldMkLst>
      </pc:sldChg>
      <pc:sldChg chg="del">
        <pc:chgData name="Christopher Soran" userId="7cb0f6d7-a7f2-46f2-9367-9660ffd42908" providerId="ADAL" clId="{C82BACE9-66BB-466E-9677-B5F6A092DF57}" dt="2024-06-18T17:14:45.736" v="6" actId="47"/>
        <pc:sldMkLst>
          <pc:docMk/>
          <pc:sldMk cId="2349158056" sldId="515"/>
        </pc:sldMkLst>
      </pc:sldChg>
      <pc:sldChg chg="del">
        <pc:chgData name="Christopher Soran" userId="7cb0f6d7-a7f2-46f2-9367-9660ffd42908" providerId="ADAL" clId="{C82BACE9-66BB-466E-9677-B5F6A092DF57}" dt="2024-06-18T17:14:45.736" v="6" actId="47"/>
        <pc:sldMkLst>
          <pc:docMk/>
          <pc:sldMk cId="3259264962" sldId="516"/>
        </pc:sldMkLst>
      </pc:sldChg>
      <pc:sldChg chg="del">
        <pc:chgData name="Christopher Soran" userId="7cb0f6d7-a7f2-46f2-9367-9660ffd42908" providerId="ADAL" clId="{C82BACE9-66BB-466E-9677-B5F6A092DF57}" dt="2024-06-18T17:14:45.736" v="6" actId="47"/>
        <pc:sldMkLst>
          <pc:docMk/>
          <pc:sldMk cId="751471729" sldId="517"/>
        </pc:sldMkLst>
      </pc:sldChg>
    </pc:docChg>
  </pc:docChgLst>
  <pc:docChgLst>
    <pc:chgData name="Christopher Soran" userId="7cb0f6d7-a7f2-46f2-9367-9660ffd42908" providerId="ADAL" clId="{CEFC1925-A6B5-4887-90B6-5BA580C00B9D}"/>
    <pc:docChg chg="undo custSel addSld delSld modSld">
      <pc:chgData name="Christopher Soran" userId="7cb0f6d7-a7f2-46f2-9367-9660ffd42908" providerId="ADAL" clId="{CEFC1925-A6B5-4887-90B6-5BA580C00B9D}" dt="2024-06-10T18:28:38.267" v="538" actId="403"/>
      <pc:docMkLst>
        <pc:docMk/>
      </pc:docMkLst>
      <pc:sldChg chg="modSp mod">
        <pc:chgData name="Christopher Soran" userId="7cb0f6d7-a7f2-46f2-9367-9660ffd42908" providerId="ADAL" clId="{CEFC1925-A6B5-4887-90B6-5BA580C00B9D}" dt="2024-06-10T18:06:16.566" v="432" actId="20577"/>
        <pc:sldMkLst>
          <pc:docMk/>
          <pc:sldMk cId="0" sldId="270"/>
        </pc:sldMkLst>
      </pc:sldChg>
      <pc:sldChg chg="modSp mod">
        <pc:chgData name="Christopher Soran" userId="7cb0f6d7-a7f2-46f2-9367-9660ffd42908" providerId="ADAL" clId="{CEFC1925-A6B5-4887-90B6-5BA580C00B9D}" dt="2024-06-10T17:52:28.643" v="232" actId="20577"/>
        <pc:sldMkLst>
          <pc:docMk/>
          <pc:sldMk cId="0" sldId="271"/>
        </pc:sldMkLst>
      </pc:sldChg>
      <pc:sldChg chg="modSp mod">
        <pc:chgData name="Christopher Soran" userId="7cb0f6d7-a7f2-46f2-9367-9660ffd42908" providerId="ADAL" clId="{CEFC1925-A6B5-4887-90B6-5BA580C00B9D}" dt="2024-06-10T17:50:49.871" v="200" actId="20577"/>
        <pc:sldMkLst>
          <pc:docMk/>
          <pc:sldMk cId="2575123779" sldId="509"/>
        </pc:sldMkLst>
      </pc:sldChg>
      <pc:sldChg chg="del">
        <pc:chgData name="Christopher Soran" userId="7cb0f6d7-a7f2-46f2-9367-9660ffd42908" providerId="ADAL" clId="{CEFC1925-A6B5-4887-90B6-5BA580C00B9D}" dt="2024-06-05T20:37:06.510" v="8" actId="47"/>
        <pc:sldMkLst>
          <pc:docMk/>
          <pc:sldMk cId="2294488113" sldId="512"/>
        </pc:sldMkLst>
      </pc:sldChg>
      <pc:sldChg chg="del">
        <pc:chgData name="Christopher Soran" userId="7cb0f6d7-a7f2-46f2-9367-9660ffd42908" providerId="ADAL" clId="{CEFC1925-A6B5-4887-90B6-5BA580C00B9D}" dt="2024-06-05T20:37:21.141" v="9" actId="47"/>
        <pc:sldMkLst>
          <pc:docMk/>
          <pc:sldMk cId="2367688744" sldId="513"/>
        </pc:sldMkLst>
      </pc:sldChg>
      <pc:sldChg chg="modSp mod">
        <pc:chgData name="Christopher Soran" userId="7cb0f6d7-a7f2-46f2-9367-9660ffd42908" providerId="ADAL" clId="{CEFC1925-A6B5-4887-90B6-5BA580C00B9D}" dt="2024-06-10T17:58:43.552" v="404" actId="20577"/>
        <pc:sldMkLst>
          <pc:docMk/>
          <pc:sldMk cId="723353277" sldId="514"/>
        </pc:sldMkLst>
      </pc:sldChg>
      <pc:sldChg chg="modSp new mod">
        <pc:chgData name="Christopher Soran" userId="7cb0f6d7-a7f2-46f2-9367-9660ffd42908" providerId="ADAL" clId="{CEFC1925-A6B5-4887-90B6-5BA580C00B9D}" dt="2024-06-10T18:28:38.267" v="538" actId="403"/>
        <pc:sldMkLst>
          <pc:docMk/>
          <pc:sldMk cId="3259264962" sldId="516"/>
        </pc:sldMkLst>
      </pc:sldChg>
      <pc:sldChg chg="modSp new mod">
        <pc:chgData name="Christopher Soran" userId="7cb0f6d7-a7f2-46f2-9367-9660ffd42908" providerId="ADAL" clId="{CEFC1925-A6B5-4887-90B6-5BA580C00B9D}" dt="2024-06-10T18:13:11.858" v="532" actId="20577"/>
        <pc:sldMkLst>
          <pc:docMk/>
          <pc:sldMk cId="751471729" sldId="517"/>
        </pc:sldMkLst>
      </pc:sldChg>
    </pc:docChg>
  </pc:docChgLst>
  <pc:docChgLst>
    <pc:chgData name="Christopher Soran" userId="7cb0f6d7-a7f2-46f2-9367-9660ffd42908" providerId="ADAL" clId="{933C5345-4721-4188-BCFC-EC56A6B47AE5}"/>
    <pc:docChg chg="custSel addSld delSld modSld sldOrd">
      <pc:chgData name="Christopher Soran" userId="7cb0f6d7-a7f2-46f2-9367-9660ffd42908" providerId="ADAL" clId="{933C5345-4721-4188-BCFC-EC56A6B47AE5}" dt="2024-03-07T19:39:11.835" v="178" actId="313"/>
      <pc:docMkLst>
        <pc:docMk/>
      </pc:docMkLst>
      <pc:sldChg chg="modSp mod">
        <pc:chgData name="Christopher Soran" userId="7cb0f6d7-a7f2-46f2-9367-9660ffd42908" providerId="ADAL" clId="{933C5345-4721-4188-BCFC-EC56A6B47AE5}" dt="2024-03-04T18:28:39.517" v="6" actId="20577"/>
        <pc:sldMkLst>
          <pc:docMk/>
          <pc:sldMk cId="0" sldId="256"/>
        </pc:sldMkLst>
      </pc:sldChg>
      <pc:sldChg chg="modSp mod">
        <pc:chgData name="Christopher Soran" userId="7cb0f6d7-a7f2-46f2-9367-9660ffd42908" providerId="ADAL" clId="{933C5345-4721-4188-BCFC-EC56A6B47AE5}" dt="2024-03-07T19:28:38.229" v="64" actId="20577"/>
        <pc:sldMkLst>
          <pc:docMk/>
          <pc:sldMk cId="0" sldId="268"/>
        </pc:sldMkLst>
      </pc:sldChg>
      <pc:sldChg chg="ord">
        <pc:chgData name="Christopher Soran" userId="7cb0f6d7-a7f2-46f2-9367-9660ffd42908" providerId="ADAL" clId="{933C5345-4721-4188-BCFC-EC56A6B47AE5}" dt="2024-03-07T19:28:48.503" v="66"/>
        <pc:sldMkLst>
          <pc:docMk/>
          <pc:sldMk cId="0" sldId="270"/>
        </pc:sldMkLst>
      </pc:sldChg>
      <pc:sldChg chg="del">
        <pc:chgData name="Christopher Soran" userId="7cb0f6d7-a7f2-46f2-9367-9660ffd42908" providerId="ADAL" clId="{933C5345-4721-4188-BCFC-EC56A6B47AE5}" dt="2024-03-04T18:33:16.847" v="7" actId="47"/>
        <pc:sldMkLst>
          <pc:docMk/>
          <pc:sldMk cId="4058886607" sldId="282"/>
        </pc:sldMkLst>
      </pc:sldChg>
      <pc:sldChg chg="modSp mod">
        <pc:chgData name="Christopher Soran" userId="7cb0f6d7-a7f2-46f2-9367-9660ffd42908" providerId="ADAL" clId="{933C5345-4721-4188-BCFC-EC56A6B47AE5}" dt="2024-03-04T18:34:38.649" v="56" actId="20577"/>
        <pc:sldMkLst>
          <pc:docMk/>
          <pc:sldMk cId="2089161767" sldId="283"/>
        </pc:sldMkLst>
      </pc:sldChg>
      <pc:sldChg chg="del">
        <pc:chgData name="Christopher Soran" userId="7cb0f6d7-a7f2-46f2-9367-9660ffd42908" providerId="ADAL" clId="{933C5345-4721-4188-BCFC-EC56A6B47AE5}" dt="2024-03-04T18:33:27.288" v="9" actId="47"/>
        <pc:sldMkLst>
          <pc:docMk/>
          <pc:sldMk cId="2765889017" sldId="284"/>
        </pc:sldMkLst>
      </pc:sldChg>
      <pc:sldChg chg="del">
        <pc:chgData name="Christopher Soran" userId="7cb0f6d7-a7f2-46f2-9367-9660ffd42908" providerId="ADAL" clId="{933C5345-4721-4188-BCFC-EC56A6B47AE5}" dt="2024-03-04T18:33:27.288" v="9" actId="47"/>
        <pc:sldMkLst>
          <pc:docMk/>
          <pc:sldMk cId="3370335188" sldId="285"/>
        </pc:sldMkLst>
      </pc:sldChg>
      <pc:sldChg chg="del">
        <pc:chgData name="Christopher Soran" userId="7cb0f6d7-a7f2-46f2-9367-9660ffd42908" providerId="ADAL" clId="{933C5345-4721-4188-BCFC-EC56A6B47AE5}" dt="2024-03-04T18:33:27.288" v="9" actId="47"/>
        <pc:sldMkLst>
          <pc:docMk/>
          <pc:sldMk cId="166035547" sldId="286"/>
        </pc:sldMkLst>
      </pc:sldChg>
      <pc:sldChg chg="del">
        <pc:chgData name="Christopher Soran" userId="7cb0f6d7-a7f2-46f2-9367-9660ffd42908" providerId="ADAL" clId="{933C5345-4721-4188-BCFC-EC56A6B47AE5}" dt="2024-03-04T18:33:18.826" v="8" actId="47"/>
        <pc:sldMkLst>
          <pc:docMk/>
          <pc:sldMk cId="788670070" sldId="507"/>
        </pc:sldMkLst>
      </pc:sldChg>
      <pc:sldChg chg="modSp mod">
        <pc:chgData name="Christopher Soran" userId="7cb0f6d7-a7f2-46f2-9367-9660ffd42908" providerId="ADAL" clId="{933C5345-4721-4188-BCFC-EC56A6B47AE5}" dt="2024-03-07T19:38:19.302" v="141" actId="20577"/>
        <pc:sldMkLst>
          <pc:docMk/>
          <pc:sldMk cId="2575123779" sldId="509"/>
        </pc:sldMkLst>
      </pc:sldChg>
      <pc:sldChg chg="new del">
        <pc:chgData name="Christopher Soran" userId="7cb0f6d7-a7f2-46f2-9367-9660ffd42908" providerId="ADAL" clId="{933C5345-4721-4188-BCFC-EC56A6B47AE5}" dt="2024-03-07T19:36:12.089" v="74" actId="47"/>
        <pc:sldMkLst>
          <pc:docMk/>
          <pc:sldMk cId="939796223" sldId="510"/>
        </pc:sldMkLst>
      </pc:sldChg>
      <pc:sldChg chg="modSp new mod">
        <pc:chgData name="Christopher Soran" userId="7cb0f6d7-a7f2-46f2-9367-9660ffd42908" providerId="ADAL" clId="{933C5345-4721-4188-BCFC-EC56A6B47AE5}" dt="2024-03-07T19:39:11.835" v="178" actId="313"/>
        <pc:sldMkLst>
          <pc:docMk/>
          <pc:sldMk cId="2086141887" sldId="511"/>
        </pc:sldMkLst>
      </pc:sldChg>
    </pc:docChg>
  </pc:docChgLst>
  <pc:docChgLst>
    <pc:chgData name="Padmaja Villalon" userId="S::pvillalon@sbctc.edu::18441a2b-a82c-41cb-bf1b-afcdf1cd6794" providerId="AD" clId="Web-{45C577C8-6AED-43BE-87E7-ABFE26BE91C9}"/>
    <pc:docChg chg="modSld">
      <pc:chgData name="Padmaja Villalon" userId="S::pvillalon@sbctc.edu::18441a2b-a82c-41cb-bf1b-afcdf1cd6794" providerId="AD" clId="Web-{45C577C8-6AED-43BE-87E7-ABFE26BE91C9}" dt="2024-12-03T21:06:28.153" v="1" actId="20577"/>
      <pc:docMkLst>
        <pc:docMk/>
      </pc:docMkLst>
      <pc:sldChg chg="modSp">
        <pc:chgData name="Padmaja Villalon" userId="S::pvillalon@sbctc.edu::18441a2b-a82c-41cb-bf1b-afcdf1cd6794" providerId="AD" clId="Web-{45C577C8-6AED-43BE-87E7-ABFE26BE91C9}" dt="2024-12-03T21:06:28.153" v="1" actId="20577"/>
        <pc:sldMkLst>
          <pc:docMk/>
          <pc:sldMk cId="0" sldId="273"/>
        </pc:sldMkLst>
      </pc:sldChg>
      <pc:sldChg chg="modSp">
        <pc:chgData name="Padmaja Villalon" userId="S::pvillalon@sbctc.edu::18441a2b-a82c-41cb-bf1b-afcdf1cd6794" providerId="AD" clId="Web-{45C577C8-6AED-43BE-87E7-ABFE26BE91C9}" dt="2024-12-03T21:05:56.839" v="0" actId="20577"/>
        <pc:sldMkLst>
          <pc:docMk/>
          <pc:sldMk cId="2575123779" sldId="509"/>
        </pc:sldMkLst>
      </pc:sldChg>
    </pc:docChg>
  </pc:docChgLst>
  <pc:docChgLst>
    <pc:chgData name="Christopher Soran" userId="S::csoran@sbctc.edu::7cb0f6d7-a7f2-46f2-9367-9660ffd42908" providerId="AD" clId="Web-{B03DC362-74F9-FAB7-3662-3716E50AAAFF}"/>
    <pc:docChg chg="addSld delSld modSld sldOrd">
      <pc:chgData name="Christopher Soran" userId="S::csoran@sbctc.edu::7cb0f6d7-a7f2-46f2-9367-9660ffd42908" providerId="AD" clId="Web-{B03DC362-74F9-FAB7-3662-3716E50AAAFF}" dt="2024-11-05T23:30:00.900" v="149" actId="20577"/>
      <pc:docMkLst>
        <pc:docMk/>
      </pc:docMkLst>
      <pc:sldChg chg="modSp">
        <pc:chgData name="Christopher Soran" userId="S::csoran@sbctc.edu::7cb0f6d7-a7f2-46f2-9367-9660ffd42908" providerId="AD" clId="Web-{B03DC362-74F9-FAB7-3662-3716E50AAAFF}" dt="2024-11-05T23:17:09.752" v="3" actId="20577"/>
        <pc:sldMkLst>
          <pc:docMk/>
          <pc:sldMk cId="3747221640" sldId="511"/>
        </pc:sldMkLst>
      </pc:sldChg>
      <pc:sldChg chg="del">
        <pc:chgData name="Christopher Soran" userId="S::csoran@sbctc.edu::7cb0f6d7-a7f2-46f2-9367-9660ffd42908" providerId="AD" clId="Web-{B03DC362-74F9-FAB7-3662-3716E50AAAFF}" dt="2024-11-05T23:17:24.972" v="6"/>
        <pc:sldMkLst>
          <pc:docMk/>
          <pc:sldMk cId="1421077043" sldId="516"/>
        </pc:sldMkLst>
      </pc:sldChg>
      <pc:sldChg chg="modSp new">
        <pc:chgData name="Christopher Soran" userId="S::csoran@sbctc.edu::7cb0f6d7-a7f2-46f2-9367-9660ffd42908" providerId="AD" clId="Web-{B03DC362-74F9-FAB7-3662-3716E50AAAFF}" dt="2024-11-05T23:18:37.289" v="32" actId="20577"/>
        <pc:sldMkLst>
          <pc:docMk/>
          <pc:sldMk cId="3867345464" sldId="516"/>
        </pc:sldMkLst>
      </pc:sldChg>
      <pc:sldChg chg="del">
        <pc:chgData name="Christopher Soran" userId="S::csoran@sbctc.edu::7cb0f6d7-a7f2-46f2-9367-9660ffd42908" providerId="AD" clId="Web-{B03DC362-74F9-FAB7-3662-3716E50AAAFF}" dt="2024-11-05T23:17:24.972" v="5"/>
        <pc:sldMkLst>
          <pc:docMk/>
          <pc:sldMk cId="2637849495" sldId="517"/>
        </pc:sldMkLst>
      </pc:sldChg>
      <pc:sldChg chg="modSp new">
        <pc:chgData name="Christopher Soran" userId="S::csoran@sbctc.edu::7cb0f6d7-a7f2-46f2-9367-9660ffd42908" providerId="AD" clId="Web-{B03DC362-74F9-FAB7-3662-3716E50AAAFF}" dt="2024-11-05T23:22:09.320" v="144" actId="20577"/>
        <pc:sldMkLst>
          <pc:docMk/>
          <pc:sldMk cId="4226843910" sldId="517"/>
        </pc:sldMkLst>
      </pc:sldChg>
      <pc:sldChg chg="del">
        <pc:chgData name="Christopher Soran" userId="S::csoran@sbctc.edu::7cb0f6d7-a7f2-46f2-9367-9660ffd42908" providerId="AD" clId="Web-{B03DC362-74F9-FAB7-3662-3716E50AAAFF}" dt="2024-11-05T23:17:24.972" v="4"/>
        <pc:sldMkLst>
          <pc:docMk/>
          <pc:sldMk cId="665555503" sldId="518"/>
        </pc:sldMkLst>
      </pc:sldChg>
      <pc:sldChg chg="modSp add ord">
        <pc:chgData name="Christopher Soran" userId="S::csoran@sbctc.edu::7cb0f6d7-a7f2-46f2-9367-9660ffd42908" providerId="AD" clId="Web-{B03DC362-74F9-FAB7-3662-3716E50AAAFF}" dt="2024-11-05T23:19:50.138" v="53" actId="1076"/>
        <pc:sldMkLst>
          <pc:docMk/>
          <pc:sldMk cId="3360314659" sldId="518"/>
        </pc:sldMkLst>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ldChg>
    </pc:docChg>
  </pc:docChgLst>
  <pc:docChgLst>
    <pc:chgData name="Christopher Soran" userId="7cb0f6d7-a7f2-46f2-9367-9660ffd42908" providerId="ADAL" clId="{9E0A2428-2245-44E0-8A0A-CB690F98F97F}"/>
    <pc:docChg chg="delSld modSld">
      <pc:chgData name="Christopher Soran" userId="7cb0f6d7-a7f2-46f2-9367-9660ffd42908" providerId="ADAL" clId="{9E0A2428-2245-44E0-8A0A-CB690F98F97F}" dt="2023-12-12T19:50:07.542" v="44" actId="47"/>
      <pc:docMkLst>
        <pc:docMk/>
      </pc:docMkLst>
      <pc:sldChg chg="del">
        <pc:chgData name="Christopher Soran" userId="7cb0f6d7-a7f2-46f2-9367-9660ffd42908" providerId="ADAL" clId="{9E0A2428-2245-44E0-8A0A-CB690F98F97F}" dt="2023-12-12T19:50:07.542" v="44" actId="47"/>
        <pc:sldMkLst>
          <pc:docMk/>
          <pc:sldMk cId="0" sldId="265"/>
        </pc:sldMkLst>
      </pc:sldChg>
      <pc:sldChg chg="modSp mod">
        <pc:chgData name="Christopher Soran" userId="7cb0f6d7-a7f2-46f2-9367-9660ffd42908" providerId="ADAL" clId="{9E0A2428-2245-44E0-8A0A-CB690F98F97F}" dt="2023-12-12T19:49:59.413" v="43" actId="20577"/>
        <pc:sldMkLst>
          <pc:docMk/>
          <pc:sldMk cId="1562215107" sldId="276"/>
        </pc:sldMkLst>
      </pc:sldChg>
      <pc:sldChg chg="del">
        <pc:chgData name="Christopher Soran" userId="7cb0f6d7-a7f2-46f2-9367-9660ffd42908" providerId="ADAL" clId="{9E0A2428-2245-44E0-8A0A-CB690F98F97F}" dt="2023-12-12T19:50:07.542" v="44" actId="47"/>
        <pc:sldMkLst>
          <pc:docMk/>
          <pc:sldMk cId="2693017237" sldId="277"/>
        </pc:sldMkLst>
      </pc:sldChg>
      <pc:sldChg chg="del">
        <pc:chgData name="Christopher Soran" userId="7cb0f6d7-a7f2-46f2-9367-9660ffd42908" providerId="ADAL" clId="{9E0A2428-2245-44E0-8A0A-CB690F98F97F}" dt="2023-12-12T19:50:07.542" v="44" actId="47"/>
        <pc:sldMkLst>
          <pc:docMk/>
          <pc:sldMk cId="688807457" sldId="278"/>
        </pc:sldMkLst>
      </pc:sldChg>
      <pc:sldChg chg="del">
        <pc:chgData name="Christopher Soran" userId="7cb0f6d7-a7f2-46f2-9367-9660ffd42908" providerId="ADAL" clId="{9E0A2428-2245-44E0-8A0A-CB690F98F97F}" dt="2023-12-12T19:50:07.542" v="44" actId="47"/>
        <pc:sldMkLst>
          <pc:docMk/>
          <pc:sldMk cId="2195341928" sldId="279"/>
        </pc:sldMkLst>
      </pc:sldChg>
      <pc:sldChg chg="del">
        <pc:chgData name="Christopher Soran" userId="7cb0f6d7-a7f2-46f2-9367-9660ffd42908" providerId="ADAL" clId="{9E0A2428-2245-44E0-8A0A-CB690F98F97F}" dt="2023-12-12T19:50:07.542" v="44" actId="47"/>
        <pc:sldMkLst>
          <pc:docMk/>
          <pc:sldMk cId="2454308683" sldId="280"/>
        </pc:sldMkLst>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ldChg>
    </pc:docChg>
  </pc:docChgLst>
  <pc:docChgLst>
    <pc:chgData name="Christopher Soran" userId="7cb0f6d7-a7f2-46f2-9367-9660ffd42908" providerId="ADAL" clId="{E634F862-4341-4FF6-BECF-574A5F99ABF1}"/>
    <pc:docChg chg="delSld modSld">
      <pc:chgData name="Christopher Soran" userId="7cb0f6d7-a7f2-46f2-9367-9660ffd42908" providerId="ADAL" clId="{E634F862-4341-4FF6-BECF-574A5F99ABF1}" dt="2025-07-14T16:28:11.872" v="21" actId="47"/>
      <pc:docMkLst>
        <pc:docMk/>
      </pc:docMkLst>
      <pc:sldChg chg="del">
        <pc:chgData name="Christopher Soran" userId="7cb0f6d7-a7f2-46f2-9367-9660ffd42908" providerId="ADAL" clId="{E634F862-4341-4FF6-BECF-574A5F99ABF1}" dt="2025-07-14T16:28:11.872" v="21" actId="47"/>
        <pc:sldMkLst>
          <pc:docMk/>
          <pc:sldMk cId="1251728746" sldId="523"/>
        </pc:sldMkLst>
      </pc:sldChg>
      <pc:sldChg chg="del">
        <pc:chgData name="Christopher Soran" userId="7cb0f6d7-a7f2-46f2-9367-9660ffd42908" providerId="ADAL" clId="{E634F862-4341-4FF6-BECF-574A5F99ABF1}" dt="2025-07-14T16:28:11.872" v="21" actId="47"/>
        <pc:sldMkLst>
          <pc:docMk/>
          <pc:sldMk cId="3381748909" sldId="524"/>
        </pc:sldMkLst>
      </pc:sldChg>
      <pc:sldChg chg="del">
        <pc:chgData name="Christopher Soran" userId="7cb0f6d7-a7f2-46f2-9367-9660ffd42908" providerId="ADAL" clId="{E634F862-4341-4FF6-BECF-574A5F99ABF1}" dt="2025-07-14T16:28:11.872" v="21" actId="47"/>
        <pc:sldMkLst>
          <pc:docMk/>
          <pc:sldMk cId="974895714" sldId="527"/>
        </pc:sldMkLst>
      </pc:sldChg>
      <pc:sldChg chg="del">
        <pc:chgData name="Christopher Soran" userId="7cb0f6d7-a7f2-46f2-9367-9660ffd42908" providerId="ADAL" clId="{E634F862-4341-4FF6-BECF-574A5F99ABF1}" dt="2025-07-14T16:28:11.872" v="21" actId="47"/>
        <pc:sldMkLst>
          <pc:docMk/>
          <pc:sldMk cId="853475533" sldId="535"/>
        </pc:sldMkLst>
      </pc:sldChg>
      <pc:sldChg chg="del">
        <pc:chgData name="Christopher Soran" userId="7cb0f6d7-a7f2-46f2-9367-9660ffd42908" providerId="ADAL" clId="{E634F862-4341-4FF6-BECF-574A5F99ABF1}" dt="2025-07-14T16:28:11.872" v="21" actId="47"/>
        <pc:sldMkLst>
          <pc:docMk/>
          <pc:sldMk cId="4156715490" sldId="537"/>
        </pc:sldMkLst>
      </pc:sldChg>
      <pc:sldChg chg="del">
        <pc:chgData name="Christopher Soran" userId="7cb0f6d7-a7f2-46f2-9367-9660ffd42908" providerId="ADAL" clId="{E634F862-4341-4FF6-BECF-574A5F99ABF1}" dt="2025-07-14T16:28:11.872" v="21" actId="47"/>
        <pc:sldMkLst>
          <pc:docMk/>
          <pc:sldMk cId="4083949561" sldId="538"/>
        </pc:sldMkLst>
      </pc:sldChg>
      <pc:sldChg chg="del">
        <pc:chgData name="Christopher Soran" userId="7cb0f6d7-a7f2-46f2-9367-9660ffd42908" providerId="ADAL" clId="{E634F862-4341-4FF6-BECF-574A5F99ABF1}" dt="2025-07-14T16:28:11.872" v="21" actId="47"/>
        <pc:sldMkLst>
          <pc:docMk/>
          <pc:sldMk cId="1175719471" sldId="540"/>
        </pc:sldMkLst>
      </pc:sldChg>
      <pc:sldChg chg="del">
        <pc:chgData name="Christopher Soran" userId="7cb0f6d7-a7f2-46f2-9367-9660ffd42908" providerId="ADAL" clId="{E634F862-4341-4FF6-BECF-574A5F99ABF1}" dt="2025-07-14T16:28:11.872" v="21" actId="47"/>
        <pc:sldMkLst>
          <pc:docMk/>
          <pc:sldMk cId="1006039798" sldId="541"/>
        </pc:sldMkLst>
      </pc:sldChg>
      <pc:sldChg chg="del">
        <pc:chgData name="Christopher Soran" userId="7cb0f6d7-a7f2-46f2-9367-9660ffd42908" providerId="ADAL" clId="{E634F862-4341-4FF6-BECF-574A5F99ABF1}" dt="2025-07-14T16:28:11.872" v="21" actId="47"/>
        <pc:sldMkLst>
          <pc:docMk/>
          <pc:sldMk cId="3449760782" sldId="542"/>
        </pc:sldMkLst>
      </pc:sldChg>
    </pc:docChg>
  </pc:docChgLst>
  <pc:docChgLst>
    <pc:chgData name="Christopher Soran" userId="S::csoran@sbctc.edu::7cb0f6d7-a7f2-46f2-9367-9660ffd42908" providerId="AD" clId="Web-{B8ABA867-2ACB-3A5D-E7A6-9D16378C2A16}"/>
    <pc:docChg chg="addSld modSld sldOrd">
      <pc:chgData name="Christopher Soran" userId="S::csoran@sbctc.edu::7cb0f6d7-a7f2-46f2-9367-9660ffd42908" providerId="AD" clId="Web-{B8ABA867-2ACB-3A5D-E7A6-9D16378C2A16}" dt="2025-05-12T21:39:59.089" v="185" actId="20577"/>
      <pc:docMkLst>
        <pc:docMk/>
      </pc:docMkLst>
      <pc:sldChg chg="delSp modSp">
        <pc:chgData name="Christopher Soran" userId="S::csoran@sbctc.edu::7cb0f6d7-a7f2-46f2-9367-9660ffd42908" providerId="AD" clId="Web-{B8ABA867-2ACB-3A5D-E7A6-9D16378C2A16}" dt="2025-05-12T18:23:37.132" v="56" actId="20577"/>
        <pc:sldMkLst>
          <pc:docMk/>
          <pc:sldMk cId="3464806241" sldId="522"/>
        </pc:sldMkLst>
      </pc:sldChg>
      <pc:sldChg chg="modSp new ord">
        <pc:chgData name="Christopher Soran" userId="S::csoran@sbctc.edu::7cb0f6d7-a7f2-46f2-9367-9660ffd42908" providerId="AD" clId="Web-{B8ABA867-2ACB-3A5D-E7A6-9D16378C2A16}" dt="2025-05-12T21:39:59.089" v="185" actId="20577"/>
        <pc:sldMkLst>
          <pc:docMk/>
          <pc:sldMk cId="1251728746" sldId="523"/>
        </pc:sldMkLst>
      </pc:sldChg>
      <pc:sldChg chg="modSp new">
        <pc:chgData name="Christopher Soran" userId="S::csoran@sbctc.edu::7cb0f6d7-a7f2-46f2-9367-9660ffd42908" providerId="AD" clId="Web-{B8ABA867-2ACB-3A5D-E7A6-9D16378C2A16}" dt="2025-05-12T21:27:33.140" v="184" actId="20577"/>
        <pc:sldMkLst>
          <pc:docMk/>
          <pc:sldMk cId="3381748909" sldId="524"/>
        </pc:sldMkLst>
      </pc:sld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ldChg>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ord">
        <pc:chgData name="Christopher Soran" userId="7cb0f6d7-a7f2-46f2-9367-9660ffd42908" providerId="ADAL" clId="{65C493FA-D9FC-499C-8AC4-120DA36A06C2}" dt="2023-08-04T17:25:54.031" v="394"/>
        <pc:sldMkLst>
          <pc:docMk/>
          <pc:sldMk cId="3215995640" sldId="287"/>
        </pc:sldMkLst>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ldChg>
      <pc:sldChg chg="modSp new mod ord">
        <pc:chgData name="Christopher Soran" userId="7cb0f6d7-a7f2-46f2-9367-9660ffd42908" providerId="ADAL" clId="{65C493FA-D9FC-499C-8AC4-120DA36A06C2}" dt="2023-08-08T17:59:49.953" v="428"/>
        <pc:sldMkLst>
          <pc:docMk/>
          <pc:sldMk cId="365763761" sldId="290"/>
        </pc:sldMkLst>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Christopher Soran" userId="7cb0f6d7-a7f2-46f2-9367-9660ffd42908" providerId="ADAL" clId="{BD7DCBA4-2B9D-48C2-8610-BE5B7A44A803}"/>
    <pc:docChg chg="undo custSel addSld delSld modSld sldOrd">
      <pc:chgData name="Christopher Soran" userId="7cb0f6d7-a7f2-46f2-9367-9660ffd42908" providerId="ADAL" clId="{BD7DCBA4-2B9D-48C2-8610-BE5B7A44A803}" dt="2025-06-09T23:14:08.206" v="3555" actId="1076"/>
      <pc:docMkLst>
        <pc:docMk/>
      </pc:docMkLst>
      <pc:sldChg chg="modSp mod">
        <pc:chgData name="Christopher Soran" userId="7cb0f6d7-a7f2-46f2-9367-9660ffd42908" providerId="ADAL" clId="{BD7DCBA4-2B9D-48C2-8610-BE5B7A44A803}" dt="2025-06-02T20:45:29.112" v="6" actId="20577"/>
        <pc:sldMkLst>
          <pc:docMk/>
          <pc:sldMk cId="0" sldId="256"/>
        </pc:sldMkLst>
      </pc:sldChg>
      <pc:sldChg chg="modSp mod">
        <pc:chgData name="Christopher Soran" userId="7cb0f6d7-a7f2-46f2-9367-9660ffd42908" providerId="ADAL" clId="{BD7DCBA4-2B9D-48C2-8610-BE5B7A44A803}" dt="2025-06-09T20:25:54.904" v="886" actId="20577"/>
        <pc:sldMkLst>
          <pc:docMk/>
          <pc:sldMk cId="0" sldId="257"/>
        </pc:sldMkLst>
      </pc:sldChg>
      <pc:sldChg chg="modSp mod">
        <pc:chgData name="Christopher Soran" userId="7cb0f6d7-a7f2-46f2-9367-9660ffd42908" providerId="ADAL" clId="{BD7DCBA4-2B9D-48C2-8610-BE5B7A44A803}" dt="2025-06-02T20:45:47.746" v="15" actId="20577"/>
        <pc:sldMkLst>
          <pc:docMk/>
          <pc:sldMk cId="0" sldId="268"/>
        </pc:sldMkLst>
      </pc:sldChg>
      <pc:sldChg chg="modSp mod">
        <pc:chgData name="Christopher Soran" userId="7cb0f6d7-a7f2-46f2-9367-9660ffd42908" providerId="ADAL" clId="{BD7DCBA4-2B9D-48C2-8610-BE5B7A44A803}" dt="2025-06-09T20:23:05.691" v="796" actId="20577"/>
        <pc:sldMkLst>
          <pc:docMk/>
          <pc:sldMk cId="0" sldId="270"/>
        </pc:sldMkLst>
      </pc:sldChg>
      <pc:sldChg chg="modSp mod">
        <pc:chgData name="Christopher Soran" userId="7cb0f6d7-a7f2-46f2-9367-9660ffd42908" providerId="ADAL" clId="{BD7DCBA4-2B9D-48C2-8610-BE5B7A44A803}" dt="2025-06-09T20:24:30.990" v="865" actId="20577"/>
        <pc:sldMkLst>
          <pc:docMk/>
          <pc:sldMk cId="0" sldId="271"/>
        </pc:sldMkLst>
      </pc:sldChg>
      <pc:sldChg chg="del">
        <pc:chgData name="Christopher Soran" userId="7cb0f6d7-a7f2-46f2-9367-9660ffd42908" providerId="ADAL" clId="{BD7DCBA4-2B9D-48C2-8610-BE5B7A44A803}" dt="2025-06-02T20:45:59.151" v="17" actId="47"/>
        <pc:sldMkLst>
          <pc:docMk/>
          <pc:sldMk cId="3464806241" sldId="522"/>
        </pc:sldMkLst>
      </pc:sldChg>
      <pc:sldChg chg="modSp mod">
        <pc:chgData name="Christopher Soran" userId="7cb0f6d7-a7f2-46f2-9367-9660ffd42908" providerId="ADAL" clId="{BD7DCBA4-2B9D-48C2-8610-BE5B7A44A803}" dt="2025-06-09T21:02:42.110" v="3407" actId="20577"/>
        <pc:sldMkLst>
          <pc:docMk/>
          <pc:sldMk cId="1251728746" sldId="523"/>
        </pc:sldMkLst>
      </pc:sldChg>
      <pc:sldChg chg="modSp mod">
        <pc:chgData name="Christopher Soran" userId="7cb0f6d7-a7f2-46f2-9367-9660ffd42908" providerId="ADAL" clId="{BD7DCBA4-2B9D-48C2-8610-BE5B7A44A803}" dt="2025-06-02T20:47:20.731" v="147" actId="20577"/>
        <pc:sldMkLst>
          <pc:docMk/>
          <pc:sldMk cId="3381748909" sldId="524"/>
        </pc:sldMkLst>
      </pc:sldChg>
      <pc:sldChg chg="addSp delSp modSp new mod">
        <pc:chgData name="Christopher Soran" userId="7cb0f6d7-a7f2-46f2-9367-9660ffd42908" providerId="ADAL" clId="{BD7DCBA4-2B9D-48C2-8610-BE5B7A44A803}" dt="2025-06-09T23:14:08.206" v="3555" actId="1076"/>
        <pc:sldMkLst>
          <pc:docMk/>
          <pc:sldMk cId="2933798219" sldId="525"/>
        </pc:sldMkLst>
      </pc:sldChg>
      <pc:sldChg chg="addSp delSp modSp new mod">
        <pc:chgData name="Christopher Soran" userId="7cb0f6d7-a7f2-46f2-9367-9660ffd42908" providerId="ADAL" clId="{BD7DCBA4-2B9D-48C2-8610-BE5B7A44A803}" dt="2025-06-09T20:58:45.619" v="2559" actId="962"/>
        <pc:sldMkLst>
          <pc:docMk/>
          <pc:sldMk cId="3537532830" sldId="526"/>
        </pc:sldMkLst>
      </pc:sldChg>
      <pc:sldChg chg="addSp delSp modSp new mod">
        <pc:chgData name="Christopher Soran" userId="7cb0f6d7-a7f2-46f2-9367-9660ffd42908" providerId="ADAL" clId="{BD7DCBA4-2B9D-48C2-8610-BE5B7A44A803}" dt="2025-06-09T20:58:57.719" v="2591" actId="962"/>
        <pc:sldMkLst>
          <pc:docMk/>
          <pc:sldMk cId="974895714" sldId="527"/>
        </pc:sldMkLst>
      </pc:sldChg>
      <pc:sldChg chg="addSp delSp modSp new mod">
        <pc:chgData name="Christopher Soran" userId="7cb0f6d7-a7f2-46f2-9367-9660ffd42908" providerId="ADAL" clId="{BD7DCBA4-2B9D-48C2-8610-BE5B7A44A803}" dt="2025-06-09T20:59:12.041" v="2619" actId="962"/>
        <pc:sldMkLst>
          <pc:docMk/>
          <pc:sldMk cId="3360345220" sldId="528"/>
        </pc:sldMkLst>
      </pc:sldChg>
      <pc:sldChg chg="addSp delSp modSp new mod">
        <pc:chgData name="Christopher Soran" userId="7cb0f6d7-a7f2-46f2-9367-9660ffd42908" providerId="ADAL" clId="{BD7DCBA4-2B9D-48C2-8610-BE5B7A44A803}" dt="2025-06-09T20:59:22.995" v="2645" actId="962"/>
        <pc:sldMkLst>
          <pc:docMk/>
          <pc:sldMk cId="1431789086" sldId="529"/>
        </pc:sldMkLst>
      </pc:sldChg>
      <pc:sldChg chg="addSp delSp modSp new del mod ord">
        <pc:chgData name="Christopher Soran" userId="7cb0f6d7-a7f2-46f2-9367-9660ffd42908" providerId="ADAL" clId="{BD7DCBA4-2B9D-48C2-8610-BE5B7A44A803}" dt="2025-06-09T20:19:14.789" v="684" actId="2696"/>
        <pc:sldMkLst>
          <pc:docMk/>
          <pc:sldMk cId="1804709177" sldId="530"/>
        </pc:sldMkLst>
      </pc:sldChg>
      <pc:sldChg chg="modSp new mod">
        <pc:chgData name="Christopher Soran" userId="7cb0f6d7-a7f2-46f2-9367-9660ffd42908" providerId="ADAL" clId="{BD7DCBA4-2B9D-48C2-8610-BE5B7A44A803}" dt="2025-06-09T20:21:46.687" v="763" actId="20577"/>
        <pc:sldMkLst>
          <pc:docMk/>
          <pc:sldMk cId="3396912164" sldId="531"/>
        </pc:sldMkLst>
      </pc:sldChg>
      <pc:sldChg chg="addSp delSp modSp new mod">
        <pc:chgData name="Christopher Soran" userId="7cb0f6d7-a7f2-46f2-9367-9660ffd42908" providerId="ADAL" clId="{BD7DCBA4-2B9D-48C2-8610-BE5B7A44A803}" dt="2025-06-09T21:15:07.874" v="3425" actId="20577"/>
        <pc:sldMkLst>
          <pc:docMk/>
          <pc:sldMk cId="1362670527" sldId="532"/>
        </pc:sldMkLst>
      </pc:sldChg>
      <pc:sldChg chg="addSp modSp new mod">
        <pc:chgData name="Christopher Soran" userId="7cb0f6d7-a7f2-46f2-9367-9660ffd42908" providerId="ADAL" clId="{BD7DCBA4-2B9D-48C2-8610-BE5B7A44A803}" dt="2025-06-09T20:58:34.529" v="2533" actId="962"/>
        <pc:sldMkLst>
          <pc:docMk/>
          <pc:sldMk cId="1184587695" sldId="533"/>
        </pc:sldMkLst>
      </pc:sldChg>
      <pc:sldChg chg="addSp modSp new mod">
        <pc:chgData name="Christopher Soran" userId="7cb0f6d7-a7f2-46f2-9367-9660ffd42908" providerId="ADAL" clId="{BD7DCBA4-2B9D-48C2-8610-BE5B7A44A803}" dt="2025-06-09T20:56:17.778" v="1741" actId="962"/>
        <pc:sldMkLst>
          <pc:docMk/>
          <pc:sldMk cId="642245103" sldId="534"/>
        </pc:sldMkLst>
      </pc:sldChg>
      <pc:sldChg chg="addSp modSp new mod">
        <pc:chgData name="Christopher Soran" userId="7cb0f6d7-a7f2-46f2-9367-9660ffd42908" providerId="ADAL" clId="{BD7DCBA4-2B9D-48C2-8610-BE5B7A44A803}" dt="2025-06-09T20:26:39.554" v="900" actId="1076"/>
        <pc:sldMkLst>
          <pc:docMk/>
          <pc:sldMk cId="853475533" sldId="535"/>
        </pc:sldMkLst>
      </pc:sldChg>
      <pc:sldChg chg="addSp modSp new mod">
        <pc:chgData name="Christopher Soran" userId="7cb0f6d7-a7f2-46f2-9367-9660ffd42908" providerId="ADAL" clId="{BD7DCBA4-2B9D-48C2-8610-BE5B7A44A803}" dt="2025-06-09T21:00:46.099" v="3101" actId="962"/>
        <pc:sldMkLst>
          <pc:docMk/>
          <pc:sldMk cId="2093180648" sldId="536"/>
        </pc:sldMkLst>
      </pc:sldChg>
      <pc:sldChg chg="addSp modSp new mod">
        <pc:chgData name="Christopher Soran" userId="7cb0f6d7-a7f2-46f2-9367-9660ffd42908" providerId="ADAL" clId="{BD7DCBA4-2B9D-48C2-8610-BE5B7A44A803}" dt="2025-06-09T21:01:29.370" v="3405" actId="962"/>
        <pc:sldMkLst>
          <pc:docMk/>
          <pc:sldMk cId="4156715490" sldId="537"/>
        </pc:sldMkLst>
      </pc:sldChg>
      <pc:sldChg chg="addSp modSp new mod">
        <pc:chgData name="Christopher Soran" userId="7cb0f6d7-a7f2-46f2-9367-9660ffd42908" providerId="ADAL" clId="{BD7DCBA4-2B9D-48C2-8610-BE5B7A44A803}" dt="2025-06-09T20:51:00.236" v="1075" actId="20577"/>
        <pc:sldMkLst>
          <pc:docMk/>
          <pc:sldMk cId="4083949561" sldId="538"/>
        </pc:sldMkLst>
      </pc:sldChg>
      <pc:sldChg chg="addSp delSp modSp new mod">
        <pc:chgData name="Christopher Soran" userId="7cb0f6d7-a7f2-46f2-9367-9660ffd42908" providerId="ADAL" clId="{BD7DCBA4-2B9D-48C2-8610-BE5B7A44A803}" dt="2025-06-09T21:14:18.483" v="3412" actId="20577"/>
        <pc:sldMkLst>
          <pc:docMk/>
          <pc:sldMk cId="884206874" sldId="539"/>
        </pc:sldMkLst>
      </pc:sldChg>
      <pc:sldChg chg="modSp new mod">
        <pc:chgData name="Christopher Soran" userId="7cb0f6d7-a7f2-46f2-9367-9660ffd42908" providerId="ADAL" clId="{BD7DCBA4-2B9D-48C2-8610-BE5B7A44A803}" dt="2025-06-09T21:19:54.290" v="3554" actId="20577"/>
        <pc:sldMkLst>
          <pc:docMk/>
          <pc:sldMk cId="1175719471" sldId="540"/>
        </pc:sldMkLst>
      </pc:sldChg>
    </pc:docChg>
  </pc:docChgLst>
  <pc:docChgLst>
    <pc:chgData name="Padmaja Villalon" userId="S::pvillalon@sbctc.edu::18441a2b-a82c-41cb-bf1b-afcdf1cd6794" providerId="AD" clId="Web-{E6D44720-913F-B9BE-F941-DE6A84E086E8}"/>
    <pc:docChg chg="modSld">
      <pc:chgData name="Padmaja Villalon" userId="S::pvillalon@sbctc.edu::18441a2b-a82c-41cb-bf1b-afcdf1cd6794" providerId="AD" clId="Web-{E6D44720-913F-B9BE-F941-DE6A84E086E8}" dt="2024-12-03T21:01:58.608" v="190" actId="20577"/>
      <pc:docMkLst>
        <pc:docMk/>
      </pc:docMkLst>
      <pc:sldChg chg="modSp">
        <pc:chgData name="Padmaja Villalon" userId="S::pvillalon@sbctc.edu::18441a2b-a82c-41cb-bf1b-afcdf1cd6794" providerId="AD" clId="Web-{E6D44720-913F-B9BE-F941-DE6A84E086E8}" dt="2024-12-03T20:57:42.787" v="142" actId="20577"/>
        <pc:sldMkLst>
          <pc:docMk/>
          <pc:sldMk cId="0" sldId="271"/>
        </pc:sldMkLst>
      </pc:sldChg>
      <pc:sldChg chg="modSp">
        <pc:chgData name="Padmaja Villalon" userId="S::pvillalon@sbctc.edu::18441a2b-a82c-41cb-bf1b-afcdf1cd6794" providerId="AD" clId="Web-{E6D44720-913F-B9BE-F941-DE6A84E086E8}" dt="2024-12-03T20:56:46.472" v="119" actId="20577"/>
        <pc:sldMkLst>
          <pc:docMk/>
          <pc:sldMk cId="0" sldId="272"/>
        </pc:sldMkLst>
      </pc:sldChg>
      <pc:sldChg chg="modSp">
        <pc:chgData name="Padmaja Villalon" userId="S::pvillalon@sbctc.edu::18441a2b-a82c-41cb-bf1b-afcdf1cd6794" providerId="AD" clId="Web-{E6D44720-913F-B9BE-F941-DE6A84E086E8}" dt="2024-12-03T21:01:58.608" v="190" actId="20577"/>
        <pc:sldMkLst>
          <pc:docMk/>
          <pc:sldMk cId="0" sldId="273"/>
        </pc:sldMkLst>
      </pc:sldChg>
      <pc:sldChg chg="modSp">
        <pc:chgData name="Padmaja Villalon" userId="S::pvillalon@sbctc.edu::18441a2b-a82c-41cb-bf1b-afcdf1cd6794" providerId="AD" clId="Web-{E6D44720-913F-B9BE-F941-DE6A84E086E8}" dt="2024-12-03T20:57:57.928" v="144" actId="20577"/>
        <pc:sldMkLst>
          <pc:docMk/>
          <pc:sldMk cId="2575123779" sldId="509"/>
        </pc:sldMkLst>
      </pc:sldChg>
    </pc:docChg>
  </pc:docChgLst>
  <pc:docChgLst>
    <pc:chgData name="Monica Olsson" userId="S::molsson@sbctc.edu::08282cd3-7f20-4477-b5da-035df4233cac" providerId="AD" clId="Web-{C50C546D-E350-AF07-A4B3-EE3C1FAF28CD}"/>
    <pc:docChg chg="addSld modSld">
      <pc:chgData name="Monica Olsson" userId="S::molsson@sbctc.edu::08282cd3-7f20-4477-b5da-035df4233cac" providerId="AD" clId="Web-{C50C546D-E350-AF07-A4B3-EE3C1FAF28CD}" dt="2025-01-08T20:35:04.057" v="141" actId="20577"/>
      <pc:docMkLst>
        <pc:docMk/>
      </pc:docMkLst>
      <pc:sldChg chg="modSp add replId">
        <pc:chgData name="Monica Olsson" userId="S::molsson@sbctc.edu::08282cd3-7f20-4477-b5da-035df4233cac" providerId="AD" clId="Web-{C50C546D-E350-AF07-A4B3-EE3C1FAF28CD}" dt="2025-01-08T20:35:04.057" v="141" actId="20577"/>
        <pc:sldMkLst>
          <pc:docMk/>
          <pc:sldMk cId="1991525051" sldId="520"/>
        </pc:sldMkLst>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ldChg>
      <pc:sldChg chg="modSp new ord">
        <pc:chgData name="Monica Olsson" userId="S::molsson@sbctc.edu::08282cd3-7f20-4477-b5da-035df4233cac" providerId="AD" clId="Web-{02C000A2-15AB-66C7-28BF-7BB149AF2E4F}" dt="2023-11-13T22:44:20.799" v="116"/>
        <pc:sldMkLst>
          <pc:docMk/>
          <pc:sldMk cId="2303304849" sldId="280"/>
        </pc:sldMkLst>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ldChg>
      <pc:sldChg chg="modSp">
        <pc:chgData name="Christopher Soran" userId="S::csoran@sbctc.edu::7cb0f6d7-a7f2-46f2-9367-9660ffd42908" providerId="AD" clId="Web-{9E7611B5-7FF8-D111-9F48-46B1FDEF3D06}" dt="2023-06-28T21:19:03.022" v="134" actId="20577"/>
        <pc:sldMkLst>
          <pc:docMk/>
          <pc:sldMk cId="0" sldId="270"/>
        </pc:sldMkLst>
      </pc:sldChg>
      <pc:sldChg chg="modSp">
        <pc:chgData name="Christopher Soran" userId="S::csoran@sbctc.edu::7cb0f6d7-a7f2-46f2-9367-9660ffd42908" providerId="AD" clId="Web-{9E7611B5-7FF8-D111-9F48-46B1FDEF3D06}" dt="2023-06-28T22:57:49.527" v="189" actId="20577"/>
        <pc:sldMkLst>
          <pc:docMk/>
          <pc:sldMk cId="0" sldId="271"/>
        </pc:sldMkLst>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ldChg>
    </pc:docChg>
  </pc:docChgLst>
  <pc:docChgLst>
    <pc:chgData name="Christopher Soran" userId="7cb0f6d7-a7f2-46f2-9367-9660ffd42908" providerId="ADAL" clId="{DD16E959-BE42-4172-A38D-ED485B8B0E3D}"/>
    <pc:docChg chg="undo custSel addSld delSld modSld sldOrd">
      <pc:chgData name="Christopher Soran" userId="7cb0f6d7-a7f2-46f2-9367-9660ffd42908" providerId="ADAL" clId="{DD16E959-BE42-4172-A38D-ED485B8B0E3D}" dt="2025-03-11T17:57:23.753" v="370" actId="20577"/>
      <pc:docMkLst>
        <pc:docMk/>
      </pc:docMkLst>
      <pc:sldChg chg="modSp mod">
        <pc:chgData name="Christopher Soran" userId="7cb0f6d7-a7f2-46f2-9367-9660ffd42908" providerId="ADAL" clId="{DD16E959-BE42-4172-A38D-ED485B8B0E3D}" dt="2025-03-07T22:02:47.681" v="138" actId="400"/>
        <pc:sldMkLst>
          <pc:docMk/>
          <pc:sldMk cId="0" sldId="271"/>
        </pc:sldMkLst>
      </pc:sldChg>
      <pc:sldChg chg="modSp mod">
        <pc:chgData name="Christopher Soran" userId="7cb0f6d7-a7f2-46f2-9367-9660ffd42908" providerId="ADAL" clId="{DD16E959-BE42-4172-A38D-ED485B8B0E3D}" dt="2025-03-07T22:08:44.541" v="274" actId="5793"/>
        <pc:sldMkLst>
          <pc:docMk/>
          <pc:sldMk cId="0" sldId="272"/>
        </pc:sldMkLst>
      </pc:sldChg>
      <pc:sldChg chg="modSp mod">
        <pc:chgData name="Christopher Soran" userId="7cb0f6d7-a7f2-46f2-9367-9660ffd42908" providerId="ADAL" clId="{DD16E959-BE42-4172-A38D-ED485B8B0E3D}" dt="2025-03-07T22:06:50.923" v="254" actId="207"/>
        <pc:sldMkLst>
          <pc:docMk/>
          <pc:sldMk cId="0" sldId="273"/>
        </pc:sldMkLst>
      </pc:sldChg>
      <pc:sldChg chg="modSp mod">
        <pc:chgData name="Christopher Soran" userId="7cb0f6d7-a7f2-46f2-9367-9660ffd42908" providerId="ADAL" clId="{DD16E959-BE42-4172-A38D-ED485B8B0E3D}" dt="2025-03-07T22:05:03.084" v="232" actId="20577"/>
        <pc:sldMkLst>
          <pc:docMk/>
          <pc:sldMk cId="2575123779" sldId="509"/>
        </pc:sldMkLst>
      </pc:sldChg>
      <pc:sldChg chg="del">
        <pc:chgData name="Christopher Soran" userId="7cb0f6d7-a7f2-46f2-9367-9660ffd42908" providerId="ADAL" clId="{DD16E959-BE42-4172-A38D-ED485B8B0E3D}" dt="2025-03-03T19:08:12.544" v="1" actId="47"/>
        <pc:sldMkLst>
          <pc:docMk/>
          <pc:sldMk cId="3747221640" sldId="514"/>
        </pc:sldMkLst>
      </pc:sldChg>
      <pc:sldChg chg="modSp mod">
        <pc:chgData name="Christopher Soran" userId="7cb0f6d7-a7f2-46f2-9367-9660ffd42908" providerId="ADAL" clId="{DD16E959-BE42-4172-A38D-ED485B8B0E3D}" dt="2025-03-07T22:07:02.222" v="255" actId="6549"/>
        <pc:sldMkLst>
          <pc:docMk/>
          <pc:sldMk cId="483338505" sldId="515"/>
        </pc:sldMkLst>
      </pc:sldChg>
      <pc:sldChg chg="del">
        <pc:chgData name="Christopher Soran" userId="7cb0f6d7-a7f2-46f2-9367-9660ffd42908" providerId="ADAL" clId="{DD16E959-BE42-4172-A38D-ED485B8B0E3D}" dt="2025-03-03T19:08:54.276" v="3" actId="2696"/>
        <pc:sldMkLst>
          <pc:docMk/>
          <pc:sldMk cId="1991525051" sldId="520"/>
        </pc:sldMkLst>
      </pc:sldChg>
      <pc:sldChg chg="del">
        <pc:chgData name="Christopher Soran" userId="7cb0f6d7-a7f2-46f2-9367-9660ffd42908" providerId="ADAL" clId="{DD16E959-BE42-4172-A38D-ED485B8B0E3D}" dt="2025-03-03T19:08:36.839" v="2" actId="2696"/>
        <pc:sldMkLst>
          <pc:docMk/>
          <pc:sldMk cId="1355681941" sldId="521"/>
        </pc:sldMkLst>
      </pc:sldChg>
      <pc:sldChg chg="modSp add mod modNotesTx">
        <pc:chgData name="Christopher Soran" userId="7cb0f6d7-a7f2-46f2-9367-9660ffd42908" providerId="ADAL" clId="{DD16E959-BE42-4172-A38D-ED485B8B0E3D}" dt="2025-03-07T21:59:04.482" v="91" actId="1076"/>
        <pc:sldMkLst>
          <pc:docMk/>
          <pc:sldMk cId="3464806241" sldId="522"/>
        </pc:sldMkLst>
      </pc:sldChg>
      <pc:sldChg chg="add">
        <pc:chgData name="Christopher Soran" userId="7cb0f6d7-a7f2-46f2-9367-9660ffd42908" providerId="ADAL" clId="{DD16E959-BE42-4172-A38D-ED485B8B0E3D}" dt="2025-03-03T19:08:09.951" v="0"/>
        <pc:sldMkLst>
          <pc:docMk/>
          <pc:sldMk cId="1246850191" sldId="523"/>
        </pc:sldMkLst>
      </pc:sldChg>
      <pc:sldChg chg="modSp new mod ord">
        <pc:chgData name="Christopher Soran" userId="7cb0f6d7-a7f2-46f2-9367-9660ffd42908" providerId="ADAL" clId="{DD16E959-BE42-4172-A38D-ED485B8B0E3D}" dt="2025-03-08T00:23:17.645" v="365"/>
        <pc:sldMkLst>
          <pc:docMk/>
          <pc:sldMk cId="3629755080" sldId="524"/>
        </pc:sldMkLst>
      </pc:sldChg>
    </pc:docChg>
  </pc:docChgLst>
  <pc:docChgLst>
    <pc:chgData name="Christopher Soran" userId="7cb0f6d7-a7f2-46f2-9367-9660ffd42908" providerId="ADAL" clId="{2313F2D0-F996-4309-B4EC-87E13DA97BB8}"/>
    <pc:docChg chg="undo custSel delSld modSld">
      <pc:chgData name="Christopher Soran" userId="7cb0f6d7-a7f2-46f2-9367-9660ffd42908" providerId="ADAL" clId="{2313F2D0-F996-4309-B4EC-87E13DA97BB8}" dt="2025-04-04T16:47:51.438" v="395" actId="6549"/>
      <pc:docMkLst>
        <pc:docMk/>
      </pc:docMkLst>
      <pc:sldChg chg="modSp mod">
        <pc:chgData name="Christopher Soran" userId="7cb0f6d7-a7f2-46f2-9367-9660ffd42908" providerId="ADAL" clId="{2313F2D0-F996-4309-B4EC-87E13DA97BB8}" dt="2025-03-25T23:09:54.181" v="6" actId="20577"/>
        <pc:sldMkLst>
          <pc:docMk/>
          <pc:sldMk cId="0" sldId="256"/>
        </pc:sldMkLst>
      </pc:sldChg>
      <pc:sldChg chg="modSp mod">
        <pc:chgData name="Christopher Soran" userId="7cb0f6d7-a7f2-46f2-9367-9660ffd42908" providerId="ADAL" clId="{2313F2D0-F996-4309-B4EC-87E13DA97BB8}" dt="2025-04-01T18:12:15.685" v="44" actId="5793"/>
        <pc:sldMkLst>
          <pc:docMk/>
          <pc:sldMk cId="0" sldId="257"/>
        </pc:sldMkLst>
      </pc:sldChg>
      <pc:sldChg chg="modSp mod">
        <pc:chgData name="Christopher Soran" userId="7cb0f6d7-a7f2-46f2-9367-9660ffd42908" providerId="ADAL" clId="{2313F2D0-F996-4309-B4EC-87E13DA97BB8}" dt="2025-03-25T23:10:36.789" v="36" actId="20577"/>
        <pc:sldMkLst>
          <pc:docMk/>
          <pc:sldMk cId="0" sldId="268"/>
        </pc:sldMkLst>
      </pc:sldChg>
      <pc:sldChg chg="modSp mod">
        <pc:chgData name="Christopher Soran" userId="7cb0f6d7-a7f2-46f2-9367-9660ffd42908" providerId="ADAL" clId="{2313F2D0-F996-4309-B4EC-87E13DA97BB8}" dt="2025-04-04T16:46:11.514" v="199" actId="20577"/>
        <pc:sldMkLst>
          <pc:docMk/>
          <pc:sldMk cId="0" sldId="269"/>
        </pc:sldMkLst>
      </pc:sldChg>
      <pc:sldChg chg="modSp mod">
        <pc:chgData name="Christopher Soran" userId="7cb0f6d7-a7f2-46f2-9367-9660ffd42908" providerId="ADAL" clId="{2313F2D0-F996-4309-B4EC-87E13DA97BB8}" dt="2025-04-04T16:47:51.438" v="395" actId="6549"/>
        <pc:sldMkLst>
          <pc:docMk/>
          <pc:sldMk cId="0" sldId="271"/>
        </pc:sldMkLst>
      </pc:sldChg>
      <pc:sldChg chg="modSp mod">
        <pc:chgData name="Christopher Soran" userId="7cb0f6d7-a7f2-46f2-9367-9660ffd42908" providerId="ADAL" clId="{2313F2D0-F996-4309-B4EC-87E13DA97BB8}" dt="2025-03-25T23:10:16.756" v="30" actId="20577"/>
        <pc:sldMkLst>
          <pc:docMk/>
          <pc:sldMk cId="3464806241" sldId="522"/>
        </pc:sldMkLst>
      </pc:sldChg>
      <pc:sldChg chg="del">
        <pc:chgData name="Christopher Soran" userId="7cb0f6d7-a7f2-46f2-9367-9660ffd42908" providerId="ADAL" clId="{2313F2D0-F996-4309-B4EC-87E13DA97BB8}" dt="2025-03-25T23:10:07.853" v="8" actId="47"/>
        <pc:sldMkLst>
          <pc:docMk/>
          <pc:sldMk cId="1246850191" sldId="523"/>
        </pc:sldMkLst>
      </pc:sldChg>
      <pc:sldChg chg="del">
        <pc:chgData name="Christopher Soran" userId="7cb0f6d7-a7f2-46f2-9367-9660ffd42908" providerId="ADAL" clId="{2313F2D0-F996-4309-B4EC-87E13DA97BB8}" dt="2025-03-25T23:10:01.084" v="7" actId="47"/>
        <pc:sldMkLst>
          <pc:docMk/>
          <pc:sldMk cId="3629755080" sldId="524"/>
        </pc:sldMkLst>
      </pc:sldChg>
    </pc:docChg>
  </pc:docChgLst>
  <pc:docChgLst>
    <pc:chgData name="Josh Giha" userId="S::jgiha@sbctc.edu::acb7bcf4-212c-4a1b-be85-dd72a48a57e5" providerId="AD" clId="Web-{3CFF5293-7993-6F89-4281-44D6AC710F28}"/>
    <pc:docChg chg="addSld delSld modSld">
      <pc:chgData name="Josh Giha" userId="S::jgiha@sbctc.edu::acb7bcf4-212c-4a1b-be85-dd72a48a57e5" providerId="AD" clId="Web-{3CFF5293-7993-6F89-4281-44D6AC710F28}" dt="2025-07-14T17:51:15.491" v="207"/>
      <pc:docMkLst>
        <pc:docMk/>
      </pc:docMkLst>
      <pc:sldChg chg="new del">
        <pc:chgData name="Josh Giha" userId="S::jgiha@sbctc.edu::acb7bcf4-212c-4a1b-be85-dd72a48a57e5" providerId="AD" clId="Web-{3CFF5293-7993-6F89-4281-44D6AC710F28}" dt="2025-07-14T17:38:36.410" v="2"/>
        <pc:sldMkLst>
          <pc:docMk/>
          <pc:sldMk cId="1807270599" sldId="516"/>
        </pc:sldMkLst>
      </pc:sldChg>
      <pc:sldChg chg="addSp modSp add replId">
        <pc:chgData name="Josh Giha" userId="S::jgiha@sbctc.edu::acb7bcf4-212c-4a1b-be85-dd72a48a57e5" providerId="AD" clId="Web-{3CFF5293-7993-6F89-4281-44D6AC710F28}" dt="2025-07-14T17:51:15.491" v="207"/>
        <pc:sldMkLst>
          <pc:docMk/>
          <pc:sldMk cId="1383595600" sldId="517"/>
        </pc:sldMkLst>
      </pc:sldChg>
    </pc:docChg>
  </pc:docChgLst>
  <pc:docChgLst>
    <pc:chgData name="Guest User" userId="S::urn:spo:anon#7630795f9e4edb4b7ad81f7e31172bfd25f4a3e67eb2c3f8f1ccf2580f9bebb5::" providerId="AD" clId="Web-{C7F88DBC-7B74-29D5-3E67-9E47A6473F33}"/>
    <pc:docChg chg="delSld">
      <pc:chgData name="Guest User" userId="S::urn:spo:anon#7630795f9e4edb4b7ad81f7e31172bfd25f4a3e67eb2c3f8f1ccf2580f9bebb5::" providerId="AD" clId="Web-{C7F88DBC-7B74-29D5-3E67-9E47A6473F33}" dt="2024-02-01T18:24:45.826" v="1"/>
      <pc:docMkLst>
        <pc:docMk/>
      </pc:docMkLst>
      <pc:sldChg chg="del">
        <pc:chgData name="Guest User" userId="S::urn:spo:anon#7630795f9e4edb4b7ad81f7e31172bfd25f4a3e67eb2c3f8f1ccf2580f9bebb5::" providerId="AD" clId="Web-{C7F88DBC-7B74-29D5-3E67-9E47A6473F33}" dt="2024-02-01T18:24:41.607" v="0"/>
        <pc:sldMkLst>
          <pc:docMk/>
          <pc:sldMk cId="3903298157" sldId="280"/>
        </pc:sldMkLst>
      </pc:sldChg>
      <pc:sldChg chg="del">
        <pc:chgData name="Guest User" userId="S::urn:spo:anon#7630795f9e4edb4b7ad81f7e31172bfd25f4a3e67eb2c3f8f1ccf2580f9bebb5::" providerId="AD" clId="Web-{C7F88DBC-7B74-29D5-3E67-9E47A6473F33}" dt="2024-02-01T18:24:45.826" v="1"/>
        <pc:sldMkLst>
          <pc:docMk/>
          <pc:sldMk cId="1806427797" sldId="281"/>
        </pc:sldMkLst>
      </pc:sldChg>
    </pc:docChg>
  </pc:docChgLst>
  <pc:docChgLst>
    <pc:chgData name="Christopher Soran" userId="7cb0f6d7-a7f2-46f2-9367-9660ffd42908" providerId="ADAL" clId="{C3F7F371-5A03-4ACC-95E6-1A8A2D948162}"/>
    <pc:docChg chg="undo custSel addSld delSld modSld sldOrd">
      <pc:chgData name="Christopher Soran" userId="7cb0f6d7-a7f2-46f2-9367-9660ffd42908" providerId="ADAL" clId="{C3F7F371-5A03-4ACC-95E6-1A8A2D948162}" dt="2025-07-08T23:21:55.720" v="1304"/>
      <pc:docMkLst>
        <pc:docMk/>
      </pc:docMkLst>
      <pc:sldChg chg="modSp mod">
        <pc:chgData name="Christopher Soran" userId="7cb0f6d7-a7f2-46f2-9367-9660ffd42908" providerId="ADAL" clId="{C3F7F371-5A03-4ACC-95E6-1A8A2D948162}" dt="2025-06-20T22:46:19.354" v="7" actId="20577"/>
        <pc:sldMkLst>
          <pc:docMk/>
          <pc:sldMk cId="0" sldId="256"/>
        </pc:sldMkLst>
      </pc:sldChg>
      <pc:sldChg chg="modSp mod">
        <pc:chgData name="Christopher Soran" userId="7cb0f6d7-a7f2-46f2-9367-9660ffd42908" providerId="ADAL" clId="{C3F7F371-5A03-4ACC-95E6-1A8A2D948162}" dt="2025-07-07T22:01:33.427" v="684" actId="20577"/>
        <pc:sldMkLst>
          <pc:docMk/>
          <pc:sldMk cId="1251728746" sldId="523"/>
        </pc:sldMkLst>
      </pc:sldChg>
      <pc:sldChg chg="modSp mod">
        <pc:chgData name="Christopher Soran" userId="7cb0f6d7-a7f2-46f2-9367-9660ffd42908" providerId="ADAL" clId="{C3F7F371-5A03-4ACC-95E6-1A8A2D948162}" dt="2025-07-08T15:55:24.701" v="1249" actId="404"/>
        <pc:sldMkLst>
          <pc:docMk/>
          <pc:sldMk cId="3381748909" sldId="524"/>
        </pc:sldMkLst>
      </pc:sldChg>
      <pc:sldChg chg="del">
        <pc:chgData name="Christopher Soran" userId="7cb0f6d7-a7f2-46f2-9367-9660ffd42908" providerId="ADAL" clId="{C3F7F371-5A03-4ACC-95E6-1A8A2D948162}" dt="2025-06-30T16:45:26.434" v="21" actId="47"/>
        <pc:sldMkLst>
          <pc:docMk/>
          <pc:sldMk cId="2933798219" sldId="525"/>
        </pc:sldMkLst>
      </pc:sldChg>
      <pc:sldChg chg="del">
        <pc:chgData name="Christopher Soran" userId="7cb0f6d7-a7f2-46f2-9367-9660ffd42908" providerId="ADAL" clId="{C3F7F371-5A03-4ACC-95E6-1A8A2D948162}" dt="2025-06-30T16:45:26.434" v="21" actId="47"/>
        <pc:sldMkLst>
          <pc:docMk/>
          <pc:sldMk cId="3537532830" sldId="526"/>
        </pc:sldMkLst>
      </pc:sldChg>
      <pc:sldChg chg="del">
        <pc:chgData name="Christopher Soran" userId="7cb0f6d7-a7f2-46f2-9367-9660ffd42908" providerId="ADAL" clId="{C3F7F371-5A03-4ACC-95E6-1A8A2D948162}" dt="2025-06-30T16:45:35.254" v="22" actId="47"/>
        <pc:sldMkLst>
          <pc:docMk/>
          <pc:sldMk cId="3360345220" sldId="528"/>
        </pc:sldMkLst>
      </pc:sldChg>
      <pc:sldChg chg="del">
        <pc:chgData name="Christopher Soran" userId="7cb0f6d7-a7f2-46f2-9367-9660ffd42908" providerId="ADAL" clId="{C3F7F371-5A03-4ACC-95E6-1A8A2D948162}" dt="2025-06-30T16:45:36.924" v="23" actId="47"/>
        <pc:sldMkLst>
          <pc:docMk/>
          <pc:sldMk cId="1431789086" sldId="529"/>
        </pc:sldMkLst>
      </pc:sldChg>
      <pc:sldChg chg="del">
        <pc:chgData name="Christopher Soran" userId="7cb0f6d7-a7f2-46f2-9367-9660ffd42908" providerId="ADAL" clId="{C3F7F371-5A03-4ACC-95E6-1A8A2D948162}" dt="2025-06-30T16:46:04.686" v="61" actId="47"/>
        <pc:sldMkLst>
          <pc:docMk/>
          <pc:sldMk cId="3396912164" sldId="531"/>
        </pc:sldMkLst>
      </pc:sldChg>
      <pc:sldChg chg="del">
        <pc:chgData name="Christopher Soran" userId="7cb0f6d7-a7f2-46f2-9367-9660ffd42908" providerId="ADAL" clId="{C3F7F371-5A03-4ACC-95E6-1A8A2D948162}" dt="2025-06-30T16:45:26.434" v="21" actId="47"/>
        <pc:sldMkLst>
          <pc:docMk/>
          <pc:sldMk cId="1362670527" sldId="532"/>
        </pc:sldMkLst>
      </pc:sldChg>
      <pc:sldChg chg="del">
        <pc:chgData name="Christopher Soran" userId="7cb0f6d7-a7f2-46f2-9367-9660ffd42908" providerId="ADAL" clId="{C3F7F371-5A03-4ACC-95E6-1A8A2D948162}" dt="2025-06-30T16:45:26.434" v="21" actId="47"/>
        <pc:sldMkLst>
          <pc:docMk/>
          <pc:sldMk cId="1184587695" sldId="533"/>
        </pc:sldMkLst>
      </pc:sldChg>
      <pc:sldChg chg="del">
        <pc:chgData name="Christopher Soran" userId="7cb0f6d7-a7f2-46f2-9367-9660ffd42908" providerId="ADAL" clId="{C3F7F371-5A03-4ACC-95E6-1A8A2D948162}" dt="2025-06-30T16:45:26.434" v="21" actId="47"/>
        <pc:sldMkLst>
          <pc:docMk/>
          <pc:sldMk cId="642245103" sldId="534"/>
        </pc:sldMkLst>
      </pc:sldChg>
      <pc:sldChg chg="del">
        <pc:chgData name="Christopher Soran" userId="7cb0f6d7-a7f2-46f2-9367-9660ffd42908" providerId="ADAL" clId="{C3F7F371-5A03-4ACC-95E6-1A8A2D948162}" dt="2025-06-30T21:06:26.813" v="134" actId="47"/>
        <pc:sldMkLst>
          <pc:docMk/>
          <pc:sldMk cId="2093180648" sldId="536"/>
        </pc:sldMkLst>
      </pc:sldChg>
      <pc:sldChg chg="ord">
        <pc:chgData name="Christopher Soran" userId="7cb0f6d7-a7f2-46f2-9367-9660ffd42908" providerId="ADAL" clId="{C3F7F371-5A03-4ACC-95E6-1A8A2D948162}" dt="2025-06-30T21:06:29.543" v="136"/>
        <pc:sldMkLst>
          <pc:docMk/>
          <pc:sldMk cId="4156715490" sldId="537"/>
        </pc:sldMkLst>
      </pc:sldChg>
      <pc:sldChg chg="modSp mod">
        <pc:chgData name="Christopher Soran" userId="7cb0f6d7-a7f2-46f2-9367-9660ffd42908" providerId="ADAL" clId="{C3F7F371-5A03-4ACC-95E6-1A8A2D948162}" dt="2025-06-30T21:06:43.233" v="147" actId="20577"/>
        <pc:sldMkLst>
          <pc:docMk/>
          <pc:sldMk cId="4083949561" sldId="538"/>
        </pc:sldMkLst>
      </pc:sldChg>
      <pc:sldChg chg="delSp del mod">
        <pc:chgData name="Christopher Soran" userId="7cb0f6d7-a7f2-46f2-9367-9660ffd42908" providerId="ADAL" clId="{C3F7F371-5A03-4ACC-95E6-1A8A2D948162}" dt="2025-06-30T21:06:35.493" v="138" actId="47"/>
        <pc:sldMkLst>
          <pc:docMk/>
          <pc:sldMk cId="884206874" sldId="539"/>
        </pc:sldMkLst>
      </pc:sldChg>
      <pc:sldChg chg="modSp mod">
        <pc:chgData name="Christopher Soran" userId="7cb0f6d7-a7f2-46f2-9367-9660ffd42908" providerId="ADAL" clId="{C3F7F371-5A03-4ACC-95E6-1A8A2D948162}" dt="2025-07-07T22:11:08.961" v="778" actId="20577"/>
        <pc:sldMkLst>
          <pc:docMk/>
          <pc:sldMk cId="1175719471" sldId="540"/>
        </pc:sldMkLst>
      </pc:sldChg>
      <pc:sldChg chg="modSp new mod ord">
        <pc:chgData name="Christopher Soran" userId="7cb0f6d7-a7f2-46f2-9367-9660ffd42908" providerId="ADAL" clId="{C3F7F371-5A03-4ACC-95E6-1A8A2D948162}" dt="2025-07-08T15:58:01.723" v="1253"/>
        <pc:sldMkLst>
          <pc:docMk/>
          <pc:sldMk cId="1006039798" sldId="541"/>
        </pc:sldMkLst>
      </pc:sldChg>
      <pc:sldChg chg="modSp new mod">
        <pc:chgData name="Christopher Soran" userId="7cb0f6d7-a7f2-46f2-9367-9660ffd42908" providerId="ADAL" clId="{C3F7F371-5A03-4ACC-95E6-1A8A2D948162}" dt="2025-07-08T23:21:55.720" v="1304"/>
        <pc:sldMkLst>
          <pc:docMk/>
          <pc:sldMk cId="3449760782" sldId="542"/>
        </pc:sldMkLst>
      </pc:sldChg>
    </pc:docChg>
  </pc:docChgLst>
  <pc:docChgLst>
    <pc:chgData name="Christopher Soran" userId="7cb0f6d7-a7f2-46f2-9367-9660ffd42908" providerId="ADAL" clId="{40308743-199A-4012-8F86-69C34CD0AAEC}"/>
    <pc:docChg chg="undo custSel addSld delSld modSld">
      <pc:chgData name="Christopher Soran" userId="7cb0f6d7-a7f2-46f2-9367-9660ffd42908" providerId="ADAL" clId="{40308743-199A-4012-8F86-69C34CD0AAEC}" dt="2024-11-12T19:28:37.041" v="545" actId="20577"/>
      <pc:docMkLst>
        <pc:docMk/>
      </pc:docMkLst>
      <pc:sldChg chg="modSp mod">
        <pc:chgData name="Christopher Soran" userId="7cb0f6d7-a7f2-46f2-9367-9660ffd42908" providerId="ADAL" clId="{40308743-199A-4012-8F86-69C34CD0AAEC}" dt="2024-10-22T16:49:16.567" v="531" actId="20577"/>
        <pc:sldMkLst>
          <pc:docMk/>
          <pc:sldMk cId="2575123779" sldId="509"/>
        </pc:sldMkLst>
      </pc:sldChg>
      <pc:sldChg chg="del">
        <pc:chgData name="Christopher Soran" userId="7cb0f6d7-a7f2-46f2-9367-9660ffd42908" providerId="ADAL" clId="{40308743-199A-4012-8F86-69C34CD0AAEC}" dt="2024-10-22T16:18:04.301" v="15" actId="47"/>
        <pc:sldMkLst>
          <pc:docMk/>
          <pc:sldMk cId="644616599" sldId="512"/>
        </pc:sldMkLst>
      </pc:sldChg>
      <pc:sldChg chg="modSp new mod">
        <pc:chgData name="Christopher Soran" userId="7cb0f6d7-a7f2-46f2-9367-9660ffd42908" providerId="ADAL" clId="{40308743-199A-4012-8F86-69C34CD0AAEC}" dt="2024-10-22T16:21:00.554" v="166" actId="20577"/>
        <pc:sldMkLst>
          <pc:docMk/>
          <pc:sldMk cId="1421077043" sldId="516"/>
        </pc:sldMkLst>
      </pc:sldChg>
      <pc:sldChg chg="modSp new mod">
        <pc:chgData name="Christopher Soran" userId="7cb0f6d7-a7f2-46f2-9367-9660ffd42908" providerId="ADAL" clId="{40308743-199A-4012-8F86-69C34CD0AAEC}" dt="2024-10-22T16:28:42.583" v="292" actId="20577"/>
        <pc:sldMkLst>
          <pc:docMk/>
          <pc:sldMk cId="2637849495" sldId="517"/>
        </pc:sldMkLst>
      </pc:sldChg>
      <pc:sldChg chg="modSp new mod">
        <pc:chgData name="Christopher Soran" userId="7cb0f6d7-a7f2-46f2-9367-9660ffd42908" providerId="ADAL" clId="{40308743-199A-4012-8F86-69C34CD0AAEC}" dt="2024-10-22T16:47:41.007" v="326" actId="20577"/>
        <pc:sldMkLst>
          <pc:docMk/>
          <pc:sldMk cId="665555503" sldId="518"/>
        </pc:sldMkLst>
      </pc:sldChg>
      <pc:sldChg chg="modSp mod">
        <pc:chgData name="Christopher Soran" userId="7cb0f6d7-a7f2-46f2-9367-9660ffd42908" providerId="ADAL" clId="{40308743-199A-4012-8F86-69C34CD0AAEC}" dt="2024-11-07T22:27:50.720" v="534" actId="403"/>
        <pc:sldMkLst>
          <pc:docMk/>
          <pc:sldMk cId="3360314659" sldId="518"/>
        </pc:sldMkLst>
      </pc:sldChg>
    </pc:docChg>
  </pc:docChgLst>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ldChg>
    </pc:docChg>
  </pc:docChgLst>
  <pc:docChgLst>
    <pc:chgData name="Christopher Soran" userId="7cb0f6d7-a7f2-46f2-9367-9660ffd42908" providerId="ADAL" clId="{251F2B80-5DD3-49A4-A6B1-A929FAD2A3EB}"/>
    <pc:docChg chg="custSel addSld delSld modSld">
      <pc:chgData name="Christopher Soran" userId="7cb0f6d7-a7f2-46f2-9367-9660ffd42908" providerId="ADAL" clId="{251F2B80-5DD3-49A4-A6B1-A929FAD2A3EB}" dt="2025-02-11T17:57:15.582" v="499" actId="20577"/>
      <pc:docMkLst>
        <pc:docMk/>
      </pc:docMkLst>
      <pc:sldChg chg="modSp mod">
        <pc:chgData name="Christopher Soran" userId="7cb0f6d7-a7f2-46f2-9367-9660ffd42908" providerId="ADAL" clId="{251F2B80-5DD3-49A4-A6B1-A929FAD2A3EB}" dt="2025-02-10T18:49:28.738" v="389" actId="20577"/>
        <pc:sldMkLst>
          <pc:docMk/>
          <pc:sldMk cId="0" sldId="270"/>
        </pc:sldMkLst>
      </pc:sldChg>
      <pc:sldChg chg="modSp mod">
        <pc:chgData name="Christopher Soran" userId="7cb0f6d7-a7f2-46f2-9367-9660ffd42908" providerId="ADAL" clId="{251F2B80-5DD3-49A4-A6B1-A929FAD2A3EB}" dt="2025-02-10T17:51:54.347" v="186" actId="20577"/>
        <pc:sldMkLst>
          <pc:docMk/>
          <pc:sldMk cId="0" sldId="273"/>
        </pc:sldMkLst>
      </pc:sldChg>
      <pc:sldChg chg="add">
        <pc:chgData name="Christopher Soran" userId="7cb0f6d7-a7f2-46f2-9367-9660ffd42908" providerId="ADAL" clId="{251F2B80-5DD3-49A4-A6B1-A929FAD2A3EB}" dt="2025-02-10T17:29:24.062" v="119"/>
        <pc:sldMkLst>
          <pc:docMk/>
          <pc:sldMk cId="3747221640" sldId="514"/>
        </pc:sldMkLst>
      </pc:sldChg>
      <pc:sldChg chg="modSp del mod">
        <pc:chgData name="Christopher Soran" userId="7cb0f6d7-a7f2-46f2-9367-9660ffd42908" providerId="ADAL" clId="{251F2B80-5DD3-49A4-A6B1-A929FAD2A3EB}" dt="2025-02-10T17:50:15.592" v="120" actId="2696"/>
        <pc:sldMkLst>
          <pc:docMk/>
          <pc:sldMk cId="3507846021" sldId="519"/>
        </pc:sldMkLst>
      </pc:sldChg>
      <pc:sldChg chg="modSp new mod">
        <pc:chgData name="Christopher Soran" userId="7cb0f6d7-a7f2-46f2-9367-9660ffd42908" providerId="ADAL" clId="{251F2B80-5DD3-49A4-A6B1-A929FAD2A3EB}" dt="2025-02-11T17:57:15.582" v="499" actId="20577"/>
        <pc:sldMkLst>
          <pc:docMk/>
          <pc:sldMk cId="1355681941" sldId="521"/>
        </pc:sldMkLst>
      </pc:sldChg>
    </pc:docChg>
  </pc:docChgLst>
  <pc:docChgLst>
    <pc:chgData name="Vicki Walton" userId="S::vwalton@sbctc.edu::4a47e920-51cf-4e5c-914d-05f966179767" providerId="AD" clId="Web-{6EB41179-21FF-2755-BF8C-98E282126C40}"/>
    <pc:docChg chg="modSld">
      <pc:chgData name="Vicki Walton" userId="S::vwalton@sbctc.edu::4a47e920-51cf-4e5c-914d-05f966179767" providerId="AD" clId="Web-{6EB41179-21FF-2755-BF8C-98E282126C40}" dt="2024-03-04T18:44:20.945" v="4" actId="20577"/>
      <pc:docMkLst>
        <pc:docMk/>
      </pc:docMkLst>
    </pc:docChg>
  </pc:docChgLst>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ldChg>
    </pc:docChg>
  </pc:docChgLst>
  <pc:docChgLst>
    <pc:chgData name="Christopher Soran" userId="7cb0f6d7-a7f2-46f2-9367-9660ffd42908" providerId="ADAL" clId="{CF68417B-7A2D-4F78-9D17-736FD5FF45FB}"/>
    <pc:docChg chg="modSld">
      <pc:chgData name="Christopher Soran" userId="7cb0f6d7-a7f2-46f2-9367-9660ffd42908" providerId="ADAL" clId="{CF68417B-7A2D-4F78-9D17-736FD5FF45FB}" dt="2024-01-05T23:49:34.538" v="7" actId="2711"/>
      <pc:docMkLst>
        <pc:docMk/>
      </pc:docMkLst>
      <pc:sldChg chg="modSp mod">
        <pc:chgData name="Christopher Soran" userId="7cb0f6d7-a7f2-46f2-9367-9660ffd42908" providerId="ADAL" clId="{CF68417B-7A2D-4F78-9D17-736FD5FF45FB}" dt="2024-01-05T23:48:00.347" v="0" actId="2711"/>
        <pc:sldMkLst>
          <pc:docMk/>
          <pc:sldMk cId="1562215107" sldId="276"/>
        </pc:sldMkLst>
      </pc:sldChg>
      <pc:sldChg chg="modSp mod">
        <pc:chgData name="Christopher Soran" userId="7cb0f6d7-a7f2-46f2-9367-9660ffd42908" providerId="ADAL" clId="{CF68417B-7A2D-4F78-9D17-736FD5FF45FB}" dt="2024-01-05T23:49:18.424" v="6" actId="20577"/>
        <pc:sldMkLst>
          <pc:docMk/>
          <pc:sldMk cId="938362383" sldId="278"/>
        </pc:sldMkLst>
      </pc:sldChg>
      <pc:sldChg chg="modSp mod">
        <pc:chgData name="Christopher Soran" userId="7cb0f6d7-a7f2-46f2-9367-9660ffd42908" providerId="ADAL" clId="{CF68417B-7A2D-4F78-9D17-736FD5FF45FB}" dt="2024-01-05T23:49:34.538" v="7" actId="2711"/>
        <pc:sldMkLst>
          <pc:docMk/>
          <pc:sldMk cId="1827546742" sldId="279"/>
        </pc:sldMkLst>
      </pc:sldChg>
    </pc:docChg>
  </pc:docChgLst>
  <pc:docChgLst>
    <pc:chgData name="Christopher Soran" userId="7cb0f6d7-a7f2-46f2-9367-9660ffd42908" providerId="ADAL" clId="{EEC25DCC-8778-40A2-882A-A6D3D9A324B2}"/>
    <pc:docChg chg="custSel addSld delSld modSld">
      <pc:chgData name="Christopher Soran" userId="7cb0f6d7-a7f2-46f2-9367-9660ffd42908" providerId="ADAL" clId="{EEC25DCC-8778-40A2-882A-A6D3D9A324B2}" dt="2025-01-07T22:04:49.978" v="66" actId="20577"/>
      <pc:docMkLst>
        <pc:docMk/>
      </pc:docMkLst>
      <pc:sldChg chg="modSp mod">
        <pc:chgData name="Christopher Soran" userId="7cb0f6d7-a7f2-46f2-9367-9660ffd42908" providerId="ADAL" clId="{EEC25DCC-8778-40A2-882A-A6D3D9A324B2}" dt="2025-01-07T22:03:37.199" v="11" actId="20577"/>
        <pc:sldMkLst>
          <pc:docMk/>
          <pc:sldMk cId="0" sldId="256"/>
        </pc:sldMkLst>
      </pc:sldChg>
      <pc:sldChg chg="modSp mod">
        <pc:chgData name="Christopher Soran" userId="7cb0f6d7-a7f2-46f2-9367-9660ffd42908" providerId="ADAL" clId="{EEC25DCC-8778-40A2-882A-A6D3D9A324B2}" dt="2025-01-07T22:04:31.159" v="42" actId="20577"/>
        <pc:sldMkLst>
          <pc:docMk/>
          <pc:sldMk cId="0" sldId="257"/>
        </pc:sldMkLst>
      </pc:sldChg>
      <pc:sldChg chg="modSp mod">
        <pc:chgData name="Christopher Soran" userId="7cb0f6d7-a7f2-46f2-9367-9660ffd42908" providerId="ADAL" clId="{EEC25DCC-8778-40A2-882A-A6D3D9A324B2}" dt="2025-01-07T22:04:08.378" v="23" actId="20577"/>
        <pc:sldMkLst>
          <pc:docMk/>
          <pc:sldMk cId="0" sldId="268"/>
        </pc:sldMkLst>
      </pc:sldChg>
      <pc:sldChg chg="delSp del mod">
        <pc:chgData name="Christopher Soran" userId="7cb0f6d7-a7f2-46f2-9367-9660ffd42908" providerId="ADAL" clId="{EEC25DCC-8778-40A2-882A-A6D3D9A324B2}" dt="2025-01-07T22:04:42.386" v="45" actId="47"/>
        <pc:sldMkLst>
          <pc:docMk/>
          <pc:sldMk cId="3360314659" sldId="518"/>
        </pc:sldMkLst>
      </pc:sldChg>
      <pc:sldChg chg="modSp new mod">
        <pc:chgData name="Christopher Soran" userId="7cb0f6d7-a7f2-46f2-9367-9660ffd42908" providerId="ADAL" clId="{EEC25DCC-8778-40A2-882A-A6D3D9A324B2}" dt="2025-01-07T22:04:49.978" v="66" actId="20577"/>
        <pc:sldMkLst>
          <pc:docMk/>
          <pc:sldMk cId="3507846021" sldId="519"/>
        </pc:sldMkLst>
      </pc:sldChg>
    </pc:docChg>
  </pc:docChgLst>
  <pc:docChgLst>
    <pc:chgData name="Padmaja Villalon" userId="S::pvillalon@sbctc.edu::18441a2b-a82c-41cb-bf1b-afcdf1cd6794" providerId="AD" clId="Web-{21D179A9-CD2D-D4DA-1BFA-4AA8DACE2379}"/>
    <pc:docChg chg="modSld">
      <pc:chgData name="Padmaja Villalon" userId="S::pvillalon@sbctc.edu::18441a2b-a82c-41cb-bf1b-afcdf1cd6794" providerId="AD" clId="Web-{21D179A9-CD2D-D4DA-1BFA-4AA8DACE2379}" dt="2024-03-07T16:08:08.421" v="80"/>
      <pc:docMkLst>
        <pc:docMk/>
      </pc:docMkLst>
      <pc:sldChg chg="modSp">
        <pc:chgData name="Padmaja Villalon" userId="S::pvillalon@sbctc.edu::18441a2b-a82c-41cb-bf1b-afcdf1cd6794" providerId="AD" clId="Web-{21D179A9-CD2D-D4DA-1BFA-4AA8DACE2379}" dt="2024-03-07T16:08:08.421" v="80"/>
        <pc:sldMkLst>
          <pc:docMk/>
          <pc:sldMk cId="2575123779" sldId="509"/>
        </pc:sldMkLst>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ldChg>
      <pc:sldChg chg="modSp mod">
        <pc:chgData name="Christopher Soran" userId="7cb0f6d7-a7f2-46f2-9367-9660ffd42908" providerId="ADAL" clId="{F22BDDF2-D9D4-49A0-8D55-5CEE6A33AAD0}" dt="2023-11-14T16:58:46.979" v="99" actId="20577"/>
        <pc:sldMkLst>
          <pc:docMk/>
          <pc:sldMk cId="0" sldId="257"/>
        </pc:sldMkLst>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ldChg>
      <pc:sldChg chg="modSp mod">
        <pc:chgData name="Christopher Soran" userId="7cb0f6d7-a7f2-46f2-9367-9660ffd42908" providerId="ADAL" clId="{F22BDDF2-D9D4-49A0-8D55-5CEE6A33AAD0}" dt="2023-11-14T17:21:43.111" v="477" actId="20577"/>
        <pc:sldMkLst>
          <pc:docMk/>
          <pc:sldMk cId="0" sldId="270"/>
        </pc:sldMkLst>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ldChg>
      <pc:sldChg chg="modSp mod">
        <pc:chgData name="Christopher Soran" userId="7cb0f6d7-a7f2-46f2-9367-9660ffd42908" providerId="ADAL" clId="{F22BDDF2-D9D4-49A0-8D55-5CEE6A33AAD0}" dt="2023-11-14T16:50:46.386" v="55" actId="14100"/>
        <pc:sldMkLst>
          <pc:docMk/>
          <pc:sldMk cId="310355894" sldId="279"/>
        </pc:sldMkLst>
      </pc:sldChg>
      <pc:sldChg chg="modSp add mod">
        <pc:chgData name="Christopher Soran" userId="7cb0f6d7-a7f2-46f2-9367-9660ffd42908" providerId="ADAL" clId="{F22BDDF2-D9D4-49A0-8D55-5CEE6A33AAD0}" dt="2023-11-14T16:57:22.935" v="68" actId="20577"/>
        <pc:sldMkLst>
          <pc:docMk/>
          <pc:sldMk cId="580767217" sldId="281"/>
        </pc:sldMkLst>
      </pc:sldChg>
      <pc:sldChg chg="modSp mod">
        <pc:chgData name="Christopher Soran" userId="7cb0f6d7-a7f2-46f2-9367-9660ffd42908" providerId="ADAL" clId="{F22BDDF2-D9D4-49A0-8D55-5CEE6A33AAD0}" dt="2023-11-14T17:05:36.334" v="236" actId="1076"/>
        <pc:sldMkLst>
          <pc:docMk/>
          <pc:sldMk cId="3012082164" sldId="284"/>
        </pc:sldMkLst>
      </pc:sldChg>
      <pc:sldChg chg="modSp mod">
        <pc:chgData name="Christopher Soran" userId="7cb0f6d7-a7f2-46f2-9367-9660ffd42908" providerId="ADAL" clId="{F22BDDF2-D9D4-49A0-8D55-5CEE6A33AAD0}" dt="2023-11-14T17:05:44.705" v="237" actId="1076"/>
        <pc:sldMkLst>
          <pc:docMk/>
          <pc:sldMk cId="3704019750" sldId="285"/>
        </pc:sldMkLst>
      </pc:sldChg>
      <pc:sldChg chg="modSp mod">
        <pc:chgData name="Christopher Soran" userId="7cb0f6d7-a7f2-46f2-9367-9660ffd42908" providerId="ADAL" clId="{F22BDDF2-D9D4-49A0-8D55-5CEE6A33AAD0}" dt="2023-11-14T17:24:23.348" v="484" actId="20577"/>
        <pc:sldMkLst>
          <pc:docMk/>
          <pc:sldMk cId="2665182785" sldId="286"/>
        </pc:sldMkLst>
      </pc:sldChg>
      <pc:sldChg chg="modSp new mod">
        <pc:chgData name="Christopher Soran" userId="7cb0f6d7-a7f2-46f2-9367-9660ffd42908" providerId="ADAL" clId="{F22BDDF2-D9D4-49A0-8D55-5CEE6A33AAD0}" dt="2023-11-14T17:18:49.069" v="375" actId="20577"/>
        <pc:sldMkLst>
          <pc:docMk/>
          <pc:sldMk cId="2860410738" sldId="287"/>
        </pc:sldMkLst>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18T23:15:18.481" v="96" actId="21"/>
        <pc:sldMkLst>
          <pc:docMk/>
          <pc:sldMk cId="0" sldId="270"/>
        </pc:sldMkLst>
      </pc:sldChg>
      <pc:sldChg chg="modSp new mod">
        <pc:chgData name="Christopher Soran" userId="7cb0f6d7-a7f2-46f2-9367-9660ffd42908" providerId="ADAL" clId="{1D707A38-2288-4FE9-81E8-ACBCA91A4DE4}" dt="2023-09-18T23:29:59.322" v="111" actId="20577"/>
        <pc:sldMkLst>
          <pc:docMk/>
          <pc:sldMk cId="580487329" sldId="276"/>
        </pc:sldMkLst>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Padmaja Villalon" userId="S::pvillalon@sbctc.edu::18441a2b-a82c-41cb-bf1b-afcdf1cd6794" providerId="AD" clId="Web-{7DB150A4-F6C6-19C5-8BE8-B55F075FDE39}"/>
    <pc:docChg chg="modSld">
      <pc:chgData name="Padmaja Villalon" userId="S::pvillalon@sbctc.edu::18441a2b-a82c-41cb-bf1b-afcdf1cd6794" providerId="AD" clId="Web-{7DB150A4-F6C6-19C5-8BE8-B55F075FDE39}" dt="2024-02-07T19:24:26.575" v="324" actId="20577"/>
      <pc:docMkLst>
        <pc:docMk/>
      </pc:docMkLst>
      <pc:sldChg chg="modSp">
        <pc:chgData name="Padmaja Villalon" userId="S::pvillalon@sbctc.edu::18441a2b-a82c-41cb-bf1b-afcdf1cd6794" providerId="AD" clId="Web-{7DB150A4-F6C6-19C5-8BE8-B55F075FDE39}" dt="2024-02-07T19:24:26.575" v="324" actId="20577"/>
        <pc:sldMkLst>
          <pc:docMk/>
          <pc:sldMk cId="0" sldId="271"/>
        </pc:sldMkLst>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ldChg>
    </pc:docChg>
  </pc:docChgLst>
  <pc:docChgLst>
    <pc:chgData name="Christopher Soran" userId="S::csoran@sbctc.edu::7cb0f6d7-a7f2-46f2-9367-9660ffd42908" providerId="AD" clId="Web-{8EF4F4E1-9052-B535-6B81-1AA70BC93BBB}"/>
    <pc:docChg chg="modSld">
      <pc:chgData name="Christopher Soran" userId="S::csoran@sbctc.edu::7cb0f6d7-a7f2-46f2-9367-9660ffd42908" providerId="AD" clId="Web-{8EF4F4E1-9052-B535-6B81-1AA70BC93BBB}" dt="2025-01-09T21:52:10.789" v="32" actId="20577"/>
      <pc:docMkLst>
        <pc:docMk/>
      </pc:docMkLst>
      <pc:sldChg chg="modSp">
        <pc:chgData name="Christopher Soran" userId="S::csoran@sbctc.edu::7cb0f6d7-a7f2-46f2-9367-9660ffd42908" providerId="AD" clId="Web-{8EF4F4E1-9052-B535-6B81-1AA70BC93BBB}" dt="2025-01-09T21:52:10.789" v="32" actId="20577"/>
        <pc:sldMkLst>
          <pc:docMk/>
          <pc:sldMk cId="3507846021" sldId="519"/>
        </pc:sldMkLst>
      </pc:sldChg>
    </pc:docChg>
  </pc:docChgLst>
  <pc:docChgLst>
    <pc:chgData name="Christopher Soran" userId="7cb0f6d7-a7f2-46f2-9367-9660ffd42908" providerId="ADAL" clId="{5D6AF8C8-9884-4FE3-8DA7-65685F7EB6ED}"/>
    <pc:docChg chg="undo custSel addSld delSld modSld">
      <pc:chgData name="Christopher Soran" userId="7cb0f6d7-a7f2-46f2-9367-9660ffd42908" providerId="ADAL" clId="{5D6AF8C8-9884-4FE3-8DA7-65685F7EB6ED}" dt="2024-09-09T23:20:18.225" v="417" actId="20577"/>
      <pc:docMkLst>
        <pc:docMk/>
      </pc:docMkLst>
      <pc:sldChg chg="modSp mod">
        <pc:chgData name="Christopher Soran" userId="7cb0f6d7-a7f2-46f2-9367-9660ffd42908" providerId="ADAL" clId="{5D6AF8C8-9884-4FE3-8DA7-65685F7EB6ED}" dt="2024-09-09T23:19:58.444" v="394" actId="20577"/>
        <pc:sldMkLst>
          <pc:docMk/>
          <pc:sldMk cId="3747221640" sldId="511"/>
        </pc:sldMkLst>
      </pc:sldChg>
      <pc:sldChg chg="modSp new mod">
        <pc:chgData name="Christopher Soran" userId="7cb0f6d7-a7f2-46f2-9367-9660ffd42908" providerId="ADAL" clId="{5D6AF8C8-9884-4FE3-8DA7-65685F7EB6ED}" dt="2024-09-04T21:36:43.568" v="73" actId="20577"/>
        <pc:sldMkLst>
          <pc:docMk/>
          <pc:sldMk cId="644616599" sldId="512"/>
        </pc:sldMkLst>
      </pc:sldChg>
      <pc:sldChg chg="del">
        <pc:chgData name="Christopher Soran" userId="7cb0f6d7-a7f2-46f2-9367-9660ffd42908" providerId="ADAL" clId="{5D6AF8C8-9884-4FE3-8DA7-65685F7EB6ED}" dt="2024-09-04T21:36:04.673" v="55" actId="47"/>
        <pc:sldMkLst>
          <pc:docMk/>
          <pc:sldMk cId="2780008409" sldId="512"/>
        </pc:sldMkLst>
      </pc:sldChg>
      <pc:sldChg chg="modSp new mod">
        <pc:chgData name="Christopher Soran" userId="7cb0f6d7-a7f2-46f2-9367-9660ffd42908" providerId="ADAL" clId="{5D6AF8C8-9884-4FE3-8DA7-65685F7EB6ED}" dt="2024-09-09T23:18:19.665" v="333" actId="33524"/>
        <pc:sldMkLst>
          <pc:docMk/>
          <pc:sldMk cId="356295688" sldId="513"/>
        </pc:sldMkLst>
      </pc:sldChg>
      <pc:sldChg chg="modSp new mod">
        <pc:chgData name="Christopher Soran" userId="7cb0f6d7-a7f2-46f2-9367-9660ffd42908" providerId="ADAL" clId="{5D6AF8C8-9884-4FE3-8DA7-65685F7EB6ED}" dt="2024-09-09T23:20:18.225" v="417" actId="20577"/>
        <pc:sldMkLst>
          <pc:docMk/>
          <pc:sldMk cId="2060950817" sldId="51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15</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16</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8</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453167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a:t>Accessibility &amp; ctcLink Open Forum</a:t>
            </a:r>
            <a:endParaRPr/>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dirty="0"/>
              <a:t>September 9, 2025</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0" indent="0">
              <a:buNone/>
            </a:pPr>
            <a:r>
              <a:rPr lang="en-US" sz="1400" dirty="0">
                <a:solidFill>
                  <a:schemeClr val="dk1"/>
                </a:solidFill>
              </a:rPr>
              <a:t>HCM Enter Time Page. </a:t>
            </a:r>
            <a:endParaRPr lang="en-US" sz="1400" dirty="0">
              <a:solidFill>
                <a:srgbClr val="FF0000"/>
              </a:solidFill>
            </a:endParaRPr>
          </a:p>
          <a:p>
            <a:pPr marL="457200" lvl="0" indent="-298450" algn="l" rtl="0">
              <a:lnSpc>
                <a:spcPct val="90000"/>
              </a:lnSpc>
              <a:spcBef>
                <a:spcPts val="1000"/>
              </a:spcBef>
              <a:spcAft>
                <a:spcPts val="0"/>
              </a:spcAft>
              <a:buClr>
                <a:schemeClr val="dk1"/>
              </a:buClr>
              <a:buSzPts val="1100"/>
              <a:buChar char="•"/>
            </a:pPr>
            <a:r>
              <a:rPr lang="en-US" sz="1400" dirty="0">
                <a:solidFill>
                  <a:schemeClr val="dk1"/>
                </a:solidFill>
              </a:rPr>
              <a:t>For the focus issue when switching between elapsed time and punch time, Oracle has agreed that it is a bug and will begin working on a resolution</a:t>
            </a:r>
          </a:p>
          <a:p>
            <a:pPr indent="-298450">
              <a:buClr>
                <a:schemeClr val="dk1"/>
              </a:buClr>
              <a:buSzPts val="1100"/>
            </a:pPr>
            <a:r>
              <a:rPr lang="en-US" sz="1400" dirty="0">
                <a:solidFill>
                  <a:schemeClr val="dk1"/>
                </a:solidFill>
              </a:rPr>
              <a:t>August 2025 update - This is resolved.</a:t>
            </a:r>
          </a:p>
          <a:p>
            <a:pPr marL="158750" indent="0">
              <a:buClr>
                <a:schemeClr val="dk1"/>
              </a:buClr>
              <a:buSzPts val="1100"/>
              <a:buNone/>
            </a:pPr>
            <a:r>
              <a:rPr lang="en-US" sz="1400" dirty="0">
                <a:solidFill>
                  <a:schemeClr val="dk1"/>
                </a:solidFill>
              </a:rPr>
              <a:t>HCM </a:t>
            </a:r>
            <a:r>
              <a:rPr lang="en-US" sz="1400" dirty="0"/>
              <a:t>Configurable headers</a:t>
            </a:r>
            <a:endParaRPr lang="en-US" sz="1800" dirty="0">
              <a:solidFill>
                <a:srgbClr val="FF0000"/>
              </a:solidFill>
            </a:endParaRPr>
          </a:p>
          <a:p>
            <a:pPr marL="330200" indent="-171450">
              <a:buClr>
                <a:schemeClr val="dk1"/>
              </a:buClr>
              <a:buSzPts val="1100"/>
            </a:pPr>
            <a:r>
              <a:rPr lang="en-US" sz="1400" dirty="0">
                <a:solidFill>
                  <a:schemeClr val="dk1"/>
                </a:solidFill>
              </a:rPr>
              <a:t>Development is complete to use configurable headers to resolve the problem of users not being able to distinguish between two jobs with the same job title on the time pages.  Going to production on 6/10/25.</a:t>
            </a:r>
          </a:p>
          <a:p>
            <a:pPr marL="330200" indent="-171450">
              <a:buClr>
                <a:schemeClr val="dk1"/>
              </a:buClr>
              <a:buSzPts val="1100"/>
            </a:pPr>
            <a:r>
              <a:rPr lang="en-US" sz="1400" dirty="0">
                <a:solidFill>
                  <a:schemeClr val="dk1"/>
                </a:solidFill>
              </a:rPr>
              <a:t>August 2025 update - This is resolved.</a:t>
            </a: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10153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0" indent="0">
              <a:buNone/>
            </a:pPr>
            <a:r>
              <a:rPr lang="en-US" sz="1600">
                <a:solidFill>
                  <a:schemeClr val="dk1"/>
                </a:solidFill>
              </a:rPr>
              <a:t>HCM W-2 PDF </a:t>
            </a:r>
          </a:p>
          <a:p>
            <a:pPr marL="742950" lvl="1" indent="-298450"/>
            <a:r>
              <a:rPr lang="en-US" sz="1600">
                <a:solidFill>
                  <a:schemeClr val="dk1"/>
                </a:solidFill>
              </a:rPr>
              <a:t>JAWS reads "colon Y" after cell header in Box 13</a:t>
            </a:r>
          </a:p>
          <a:p>
            <a:pPr marL="742950" lvl="1" indent="-298450"/>
            <a:r>
              <a:rPr lang="en-US" sz="1600">
                <a:solidFill>
                  <a:schemeClr val="dk1"/>
                </a:solidFill>
              </a:rPr>
              <a:t>SR is open for this issue.</a:t>
            </a:r>
          </a:p>
          <a:p>
            <a:pPr marL="742950" lvl="1" indent="-298450"/>
            <a:r>
              <a:rPr lang="en-US" sz="1600">
                <a:solidFill>
                  <a:schemeClr val="dk1"/>
                </a:solidFill>
              </a:rPr>
              <a:t>Oracle development is still working on a fix.</a:t>
            </a:r>
          </a:p>
          <a:p>
            <a:pPr marL="285750" indent="-298450"/>
            <a:r>
              <a:rPr lang="en-US" sz="1600">
                <a:solidFill>
                  <a:schemeClr val="tx1"/>
                </a:solidFill>
              </a:rPr>
              <a:t>In Firefox browser Calendar button is announced as "button" </a:t>
            </a:r>
          </a:p>
          <a:p>
            <a:pPr marL="742950" lvl="1">
              <a:buClr>
                <a:schemeClr val="dk1"/>
              </a:buClr>
            </a:pPr>
            <a:r>
              <a:rPr lang="en-US" sz="1600">
                <a:solidFill>
                  <a:schemeClr val="tx1"/>
                </a:solidFill>
              </a:rPr>
              <a:t>SR is open for this issue.</a:t>
            </a:r>
          </a:p>
          <a:p>
            <a:pPr marL="330200" indent="-171450"/>
            <a:endParaRPr lang="en-US" sz="1100">
              <a:solidFill>
                <a:schemeClr val="dk1"/>
              </a:solidFill>
            </a:endParaRPr>
          </a:p>
          <a:p>
            <a:pPr marL="0" indent="0">
              <a:buNone/>
            </a:pPr>
            <a:endParaRPr lang="en-US" sz="1100">
              <a:solidFill>
                <a:schemeClr val="dk1"/>
              </a:solidFill>
            </a:endParaRPr>
          </a:p>
          <a:p>
            <a:pPr indent="-298450">
              <a:buSzPts val="1100"/>
            </a:pPr>
            <a:endParaRPr lang="en-US" sz="1100">
              <a:solidFill>
                <a:schemeClr val="dk1"/>
              </a:solidFill>
            </a:endParaRPr>
          </a:p>
          <a:p>
            <a:pPr marL="158750" indent="0">
              <a:buNone/>
            </a:pPr>
            <a:endParaRPr lang="en-US" sz="1100">
              <a:solidFill>
                <a:schemeClr val="dk1"/>
              </a:solidFill>
            </a:endParaRPr>
          </a:p>
          <a:p>
            <a:pPr marL="158750" indent="0">
              <a:buSzPts val="1100"/>
              <a:buNone/>
            </a:pPr>
            <a:endParaRPr lang="en-US" sz="110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extLst>
      <p:ext uri="{BB962C8B-B14F-4D97-AF65-F5344CB8AC3E}">
        <p14:creationId xmlns:p14="http://schemas.microsoft.com/office/powerpoint/2010/main" val="2575123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lvl="1" indent="-311150">
              <a:buSzPts val="1300"/>
            </a:pPr>
            <a:endParaRPr lang="en-US" sz="1300">
              <a:solidFill>
                <a:schemeClr val="dk1"/>
              </a:solidFill>
            </a:endParaRPr>
          </a:p>
          <a:p>
            <a:pPr marL="0" indent="0">
              <a:spcBef>
                <a:spcPts val="0"/>
              </a:spcBef>
              <a:buNone/>
            </a:pPr>
            <a:r>
              <a:rPr lang="en-US" sz="1300">
                <a:solidFill>
                  <a:schemeClr val="dk1"/>
                </a:solidFill>
              </a:rPr>
              <a:t>Finance - Express Bill Entry Template page. </a:t>
            </a:r>
          </a:p>
          <a:p>
            <a:pPr lvl="1" indent="-311150">
              <a:spcBef>
                <a:spcPts val="0"/>
              </a:spcBef>
              <a:buClr>
                <a:schemeClr val="dk1"/>
              </a:buClr>
              <a:buSzPts val="1300"/>
            </a:pPr>
            <a:r>
              <a:rPr lang="en-US" sz="130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Oracle is developing a fix that is planned to be delivered in Finance Image 48.</a:t>
            </a:r>
          </a:p>
          <a:p>
            <a:pPr marL="603250" lvl="1" indent="0" algn="l" rtl="0">
              <a:lnSpc>
                <a:spcPct val="90000"/>
              </a:lnSpc>
              <a:spcBef>
                <a:spcPts val="0"/>
              </a:spcBef>
              <a:spcAft>
                <a:spcPts val="0"/>
              </a:spcAft>
              <a:buClr>
                <a:schemeClr val="dk1"/>
              </a:buClr>
              <a:buSzPts val="1300"/>
              <a:buNone/>
            </a:pPr>
            <a:endParaRPr lang="en-US" sz="1300">
              <a:solidFill>
                <a:schemeClr val="dk1"/>
              </a:solidFill>
            </a:endParaRPr>
          </a:p>
          <a:p>
            <a:pPr marL="146050" indent="0">
              <a:spcBef>
                <a:spcPts val="0"/>
              </a:spcBef>
              <a:buClr>
                <a:schemeClr val="dk1"/>
              </a:buClr>
              <a:buSzPts val="1300"/>
              <a:buNone/>
            </a:pPr>
            <a:r>
              <a:rPr lang="en-US" sz="1300">
                <a:solidFill>
                  <a:schemeClr val="dk1"/>
                </a:solidFill>
              </a:rPr>
              <a:t>Cash Advance Screen Reading Order is Incorrect</a:t>
            </a:r>
          </a:p>
          <a:p>
            <a:pPr marL="889000" lvl="1" indent="-285750">
              <a:spcBef>
                <a:spcPts val="0"/>
              </a:spcBef>
              <a:buClr>
                <a:schemeClr val="dk1"/>
              </a:buClr>
              <a:buSzPts val="1300"/>
            </a:pPr>
            <a:r>
              <a:rPr lang="en-US" sz="1300">
                <a:solidFill>
                  <a:schemeClr val="dk1"/>
                </a:solidFill>
              </a:rPr>
              <a:t>The reading order has been corrected, but User Default, Import ATM Advances, View Printable Version, Notes, and Attachment items are read twice by the screen reader.  Service requested opened with Oracle.  A defect has been submitted to the engineering team for review.</a:t>
            </a:r>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indent="0">
              <a:buNone/>
            </a:pPr>
            <a:r>
              <a:rPr lang="en-US" sz="1800" dirty="0"/>
              <a:t>Combo Box drop down displays one blank row and list items order is not top to bottom </a:t>
            </a:r>
          </a:p>
          <a:p>
            <a:r>
              <a:rPr lang="en-US" sz="1600" dirty="0">
                <a:solidFill>
                  <a:schemeClr val="tx1"/>
                </a:solidFill>
              </a:rPr>
              <a:t>The developers at Oracle are still reviewing. No ETA for this. SR 3-27290185731/Doc ID 2922397.1</a:t>
            </a:r>
            <a:endParaRPr lang="en-US" sz="1600" strike="sngStrike" dirty="0">
              <a:solidFill>
                <a:schemeClr val="tx1"/>
              </a:solidFill>
            </a:endParaRPr>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96318-A311-3B8F-3417-8C75F4DCAD60}"/>
              </a:ext>
            </a:extLst>
          </p:cNvPr>
          <p:cNvSpPr>
            <a:spLocks noGrp="1"/>
          </p:cNvSpPr>
          <p:nvPr>
            <p:ph type="title"/>
          </p:nvPr>
        </p:nvSpPr>
        <p:spPr/>
        <p:txBody>
          <a:bodyPr/>
          <a:lstStyle/>
          <a:p>
            <a:r>
              <a:rPr lang="en-US"/>
              <a:t>Third Party Vendors</a:t>
            </a:r>
          </a:p>
        </p:txBody>
      </p:sp>
      <p:sp>
        <p:nvSpPr>
          <p:cNvPr id="3" name="Text Placeholder 2">
            <a:extLst>
              <a:ext uri="{FF2B5EF4-FFF2-40B4-BE49-F238E27FC236}">
                <a16:creationId xmlns:a16="http://schemas.microsoft.com/office/drawing/2014/main" id="{D08852FF-5135-ACE6-B3AB-A9F0FD71FEB1}"/>
              </a:ext>
            </a:extLst>
          </p:cNvPr>
          <p:cNvSpPr>
            <a:spLocks noGrp="1"/>
          </p:cNvSpPr>
          <p:nvPr>
            <p:ph type="body" idx="1"/>
          </p:nvPr>
        </p:nvSpPr>
        <p:spPr/>
        <p:txBody>
          <a:bodyPr/>
          <a:lstStyle/>
          <a:p>
            <a:r>
              <a:rPr lang="en-US" sz="1600"/>
              <a:t>OAAP SSN Entry</a:t>
            </a:r>
          </a:p>
          <a:p>
            <a:pPr lvl="1"/>
            <a:r>
              <a:rPr lang="en-US" sz="1200"/>
              <a:t>For OAAP SSN entry, to be accessible there should be clear instructions on the format desired so you’d ask something like “Birthdate (mm/dd/</a:t>
            </a:r>
            <a:r>
              <a:rPr lang="en-US" sz="1200" err="1"/>
              <a:t>yyyy</a:t>
            </a:r>
            <a:r>
              <a:rPr lang="en-US" sz="1200"/>
              <a:t>)” or in the case of social security number it should say something like “###-##-####” but on having those dashes it seemed to get rejected. On putting the number in as ######### it then took it and let them proceed.</a:t>
            </a:r>
          </a:p>
          <a:p>
            <a:pPr lvl="1"/>
            <a:r>
              <a:rPr lang="en-US" sz="1200"/>
              <a:t>This issue was brought to our attention, and we will be working with </a:t>
            </a:r>
            <a:r>
              <a:rPr lang="en-US" sz="1200" err="1"/>
              <a:t>Kastech</a:t>
            </a:r>
            <a:r>
              <a:rPr lang="en-US" sz="1200"/>
              <a:t> on this.</a:t>
            </a:r>
          </a:p>
          <a:p>
            <a:endParaRPr lang="en-US" sz="1600"/>
          </a:p>
          <a:p>
            <a:pPr lvl="1"/>
            <a:endParaRPr lang="en-US" sz="1400"/>
          </a:p>
        </p:txBody>
      </p:sp>
      <p:sp>
        <p:nvSpPr>
          <p:cNvPr id="4" name="Slide Number Placeholder 3">
            <a:extLst>
              <a:ext uri="{FF2B5EF4-FFF2-40B4-BE49-F238E27FC236}">
                <a16:creationId xmlns:a16="http://schemas.microsoft.com/office/drawing/2014/main" id="{3F942422-7CAC-D01D-7B4A-45B8C25DD9F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4833385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a:t>
            </a:r>
            <a:r>
              <a:rPr lang="en-US" sz="1200" err="1"/>
              <a:t>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a:t>
            </a:r>
            <a:r>
              <a:rPr lang="en-US" sz="1200" err="1"/>
              <a:t>HighPoint</a:t>
            </a:r>
            <a:r>
              <a:rPr lang="en-US" sz="1200"/>
              <a:t>.</a:t>
            </a:r>
            <a:endParaRPr sz="1200"/>
          </a:p>
          <a:p>
            <a:pPr marL="457200" lvl="0" indent="-304800" algn="l" rtl="0">
              <a:lnSpc>
                <a:spcPct val="90000"/>
              </a:lnSpc>
              <a:spcBef>
                <a:spcPts val="0"/>
              </a:spcBef>
              <a:spcAft>
                <a:spcPts val="0"/>
              </a:spcAft>
              <a:buSzPts val="1200"/>
              <a:buChar char="•"/>
            </a:pPr>
            <a:r>
              <a:rPr lang="en-US" sz="1200"/>
              <a:t>OAAP and </a:t>
            </a:r>
            <a:r>
              <a:rPr lang="en-US" sz="1200" err="1"/>
              <a:t>Kastech</a:t>
            </a:r>
            <a:endParaRPr sz="1200"/>
          </a:p>
          <a:p>
            <a:pPr marL="914400" lvl="1" indent="-304800" algn="l" rtl="0">
              <a:lnSpc>
                <a:spcPct val="90000"/>
              </a:lnSpc>
              <a:spcBef>
                <a:spcPts val="0"/>
              </a:spcBef>
              <a:spcAft>
                <a:spcPts val="0"/>
              </a:spcAft>
              <a:buSzPts val="1200"/>
              <a:buChar char="•"/>
            </a:pPr>
            <a:r>
              <a:rPr lang="en-US" sz="1200" err="1"/>
              <a:t>Kastech</a:t>
            </a:r>
            <a:r>
              <a:rPr lang="en-US" sz="1200"/>
              <a:t>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a:t>
            </a:r>
            <a:r>
              <a:rPr lang="en-US" sz="1200" err="1">
                <a:solidFill>
                  <a:schemeClr val="dk1"/>
                </a:solidFill>
              </a:rPr>
              <a:t>Patchset</a:t>
            </a:r>
            <a:r>
              <a:rPr lang="en-US" sz="1200">
                <a:solidFill>
                  <a:schemeClr val="dk1"/>
                </a:solidFill>
              </a:rPr>
              <a: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600">
                <a:solidFill>
                  <a:schemeClr val="dk1"/>
                </a:solidFill>
              </a:rPr>
              <a:t>PUM or Image</a:t>
            </a:r>
            <a:endParaRPr sz="16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600">
                <a:solidFill>
                  <a:schemeClr val="dk1"/>
                </a:solidFill>
              </a:rPr>
              <a:t>PeopleSoft Update Manager. The software our Managed Services uses to apply change packages, such as PRPs or images. The term is sometimes used interchangeably with the term image, like HCM image 40 or HCM PUM 40.</a:t>
            </a:r>
            <a:endParaRPr sz="1600">
              <a:solidFill>
                <a:schemeClr val="dk1"/>
              </a:solidFill>
            </a:endParaRPr>
          </a:p>
          <a:p>
            <a:pPr marL="457200" lvl="0" indent="-304800" algn="l" rtl="0">
              <a:lnSpc>
                <a:spcPct val="90000"/>
              </a:lnSpc>
              <a:spcBef>
                <a:spcPts val="1000"/>
              </a:spcBef>
              <a:spcAft>
                <a:spcPts val="0"/>
              </a:spcAft>
              <a:buSzPts val="1200"/>
              <a:buChar char="•"/>
            </a:pPr>
            <a:r>
              <a:rPr lang="en-US" sz="1600">
                <a:solidFill>
                  <a:schemeClr val="dk1"/>
                </a:solidFill>
              </a:rPr>
              <a:t>Conformance versus functional accessibility testing</a:t>
            </a:r>
            <a:endParaRPr sz="1600">
              <a:solidFill>
                <a:schemeClr val="dk1"/>
              </a:solidFill>
            </a:endParaRPr>
          </a:p>
          <a:p>
            <a:pPr marL="914400" lvl="1" indent="-304800" algn="l" rtl="0">
              <a:lnSpc>
                <a:spcPct val="90000"/>
              </a:lnSpc>
              <a:spcBef>
                <a:spcPts val="500"/>
              </a:spcBef>
              <a:spcAft>
                <a:spcPts val="0"/>
              </a:spcAft>
              <a:buSzPts val="1200"/>
              <a:buChar char="•"/>
            </a:pPr>
            <a:r>
              <a:rPr lang="en-US" sz="1600">
                <a:solidFill>
                  <a:schemeClr val="dk1"/>
                </a:solidFill>
              </a:rPr>
              <a:t>Conformance focuses on code compliance with WCAG guidelines. Functional accessibility testing is focused on testing with all the assistive technologies and how they interact with the software.</a:t>
            </a:r>
            <a:endParaRPr sz="160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5" y="2064457"/>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sz="2000" dirty="0"/>
              <a:t>Welcome</a:t>
            </a:r>
          </a:p>
          <a:p>
            <a:pPr marL="457200" lvl="0" indent="-406400" algn="l" rtl="0">
              <a:lnSpc>
                <a:spcPct val="90000"/>
              </a:lnSpc>
              <a:spcBef>
                <a:spcPts val="1000"/>
              </a:spcBef>
              <a:spcAft>
                <a:spcPts val="0"/>
              </a:spcAft>
              <a:buSzPts val="2800"/>
              <a:buChar char="•"/>
            </a:pPr>
            <a:r>
              <a:rPr lang="en-US" sz="2000" dirty="0"/>
              <a:t>W-2 PDF Box 13</a:t>
            </a:r>
          </a:p>
          <a:p>
            <a:pPr marL="457200" lvl="0" indent="-406400" algn="l" rtl="0">
              <a:lnSpc>
                <a:spcPct val="90000"/>
              </a:lnSpc>
              <a:spcBef>
                <a:spcPts val="1000"/>
              </a:spcBef>
              <a:spcAft>
                <a:spcPts val="0"/>
              </a:spcAft>
              <a:buSzPts val="2800"/>
              <a:buChar char="•"/>
            </a:pPr>
            <a:r>
              <a:rPr lang="en-US" sz="2000" dirty="0"/>
              <a:t>In progress</a:t>
            </a:r>
          </a:p>
          <a:p>
            <a:pPr marL="457200" lvl="0" indent="-406400" algn="l" rtl="0">
              <a:lnSpc>
                <a:spcPct val="90000"/>
              </a:lnSpc>
              <a:spcBef>
                <a:spcPts val="1000"/>
              </a:spcBef>
              <a:spcAft>
                <a:spcPts val="0"/>
              </a:spcAft>
              <a:buSzPts val="2800"/>
              <a:buChar char="•"/>
            </a:pPr>
            <a:r>
              <a:rPr lang="en-US" sz="2000" dirty="0">
                <a:solidFill>
                  <a:schemeClr val="dk1"/>
                </a:solidFill>
              </a:rPr>
              <a:t>Service desk tickets/Oracle service </a:t>
            </a:r>
            <a:r>
              <a:rPr lang="en-US" sz="2000" dirty="0">
                <a:solidFill>
                  <a:schemeClr val="dk1"/>
                </a:solidFill>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0"/>
                  </a:ext>
                </a:extLst>
              </a:rPr>
              <a:t>requests</a:t>
            </a:r>
            <a:endParaRPr lang="en-US" sz="2000" dirty="0">
              <a:solidFill>
                <a:schemeClr val="dk1"/>
              </a:solidFill>
            </a:endParaRPr>
          </a:p>
          <a:p>
            <a:pPr marL="457200" lvl="0" indent="-406400" algn="l" rtl="0">
              <a:lnSpc>
                <a:spcPct val="90000"/>
              </a:lnSpc>
              <a:spcBef>
                <a:spcPts val="1000"/>
              </a:spcBef>
              <a:spcAft>
                <a:spcPts val="0"/>
              </a:spcAft>
              <a:buSzPts val="2800"/>
              <a:buChar char="•"/>
            </a:pPr>
            <a:r>
              <a:rPr lang="en-US" sz="2000" dirty="0"/>
              <a:t>College sharing</a:t>
            </a:r>
          </a:p>
          <a:p>
            <a:pPr marL="457200" lvl="0" indent="-406400" algn="l" rtl="0">
              <a:lnSpc>
                <a:spcPct val="90000"/>
              </a:lnSpc>
              <a:spcBef>
                <a:spcPts val="1000"/>
              </a:spcBef>
              <a:spcAft>
                <a:spcPts val="0"/>
              </a:spcAft>
              <a:buSzPts val="2800"/>
              <a:buChar char="•"/>
            </a:pPr>
            <a:r>
              <a:rPr lang="en-US" sz="2000"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9CA07-A227-FAD4-AB86-3A28BD399352}"/>
              </a:ext>
            </a:extLst>
          </p:cNvPr>
          <p:cNvSpPr>
            <a:spLocks noGrp="1"/>
          </p:cNvSpPr>
          <p:nvPr>
            <p:ph type="title"/>
          </p:nvPr>
        </p:nvSpPr>
        <p:spPr>
          <a:xfrm>
            <a:off x="536860" y="1195908"/>
            <a:ext cx="8336975" cy="797070"/>
          </a:xfrm>
        </p:spPr>
        <p:txBody>
          <a:bodyPr/>
          <a:lstStyle/>
          <a:p>
            <a:r>
              <a:rPr lang="en-US" dirty="0"/>
              <a:t>W-2 PDF Box 13</a:t>
            </a:r>
          </a:p>
        </p:txBody>
      </p:sp>
      <p:sp>
        <p:nvSpPr>
          <p:cNvPr id="3" name="Text Placeholder 2">
            <a:extLst>
              <a:ext uri="{FF2B5EF4-FFF2-40B4-BE49-F238E27FC236}">
                <a16:creationId xmlns:a16="http://schemas.microsoft.com/office/drawing/2014/main" id="{D3C5FC3E-0BBE-EABA-4721-413810C0FC00}"/>
              </a:ext>
            </a:extLst>
          </p:cNvPr>
          <p:cNvSpPr>
            <a:spLocks noGrp="1"/>
          </p:cNvSpPr>
          <p:nvPr>
            <p:ph type="body" idx="1"/>
          </p:nvPr>
        </p:nvSpPr>
        <p:spPr>
          <a:xfrm>
            <a:off x="536860" y="1847088"/>
            <a:ext cx="8336975" cy="4325113"/>
          </a:xfrm>
        </p:spPr>
        <p:txBody>
          <a:bodyPr/>
          <a:lstStyle/>
          <a:p>
            <a:r>
              <a:rPr lang="en-US" sz="1600" dirty="0"/>
              <a:t>W-2 PDF box 13 Service Request closed by Oracle. </a:t>
            </a:r>
          </a:p>
          <a:p>
            <a:r>
              <a:rPr lang="en-US" sz="1600" dirty="0"/>
              <a:t>Issue:</a:t>
            </a:r>
          </a:p>
          <a:p>
            <a:pPr lvl="1"/>
            <a:r>
              <a:rPr lang="en-US" sz="1400" dirty="0"/>
              <a:t>NVDA for box 13 -</a:t>
            </a:r>
            <a:br>
              <a:rPr lang="en-US" sz="1050" dirty="0"/>
            </a:br>
            <a:br>
              <a:rPr lang="en-US" sz="1050" dirty="0"/>
            </a:br>
            <a:r>
              <a:rPr lang="en-US" sz="1400" dirty="0"/>
              <a:t>Retirement plan</a:t>
            </a:r>
            <a:br>
              <a:rPr lang="en-US" sz="1050" dirty="0"/>
            </a:br>
            <a:r>
              <a:rPr lang="en-US" sz="1400" dirty="0"/>
              <a:t>check box unavailable checked read only : Y</a:t>
            </a:r>
            <a:br>
              <a:rPr lang="en-US" sz="1050" dirty="0"/>
            </a:br>
            <a:r>
              <a:rPr lang="en-US" sz="1400" dirty="0"/>
              <a:t>Third-party sick pay</a:t>
            </a:r>
            <a:br>
              <a:rPr lang="en-US" sz="1050" dirty="0"/>
            </a:br>
            <a:r>
              <a:rPr lang="en-US" sz="1400" dirty="0"/>
              <a:t>check box unavailable not checked read only : Y</a:t>
            </a:r>
            <a:endParaRPr lang="en-US" sz="1050" dirty="0"/>
          </a:p>
          <a:p>
            <a:pPr lvl="1"/>
            <a:r>
              <a:rPr lang="en-US" sz="1400" dirty="0"/>
              <a:t>JAWS for box 13</a:t>
            </a:r>
            <a:br>
              <a:rPr lang="en-US" sz="1050" dirty="0"/>
            </a:br>
            <a:br>
              <a:rPr lang="en-US" sz="1050" dirty="0"/>
            </a:br>
            <a:r>
              <a:rPr lang="en-US" sz="1400" dirty="0"/>
              <a:t>Retirement plan</a:t>
            </a:r>
            <a:br>
              <a:rPr lang="en-US" sz="1050" dirty="0"/>
            </a:br>
            <a:r>
              <a:rPr lang="en-US" sz="1400" dirty="0"/>
              <a:t>: Y checkbox checked</a:t>
            </a:r>
            <a:br>
              <a:rPr lang="en-US" sz="1050" dirty="0"/>
            </a:br>
            <a:r>
              <a:rPr lang="en-US" sz="1400" dirty="0"/>
              <a:t>Third-party sick pay</a:t>
            </a:r>
            <a:br>
              <a:rPr lang="en-US" sz="1050" dirty="0"/>
            </a:br>
            <a:r>
              <a:rPr lang="en-US" sz="1400" dirty="0"/>
              <a:t>: Y checkbox not checked</a:t>
            </a:r>
            <a:endParaRPr lang="en-US" sz="1050" dirty="0"/>
          </a:p>
          <a:p>
            <a:r>
              <a:rPr lang="en-US" sz="1600" dirty="0"/>
              <a:t>Response in the SR:</a:t>
            </a:r>
          </a:p>
          <a:p>
            <a:pPr lvl="1"/>
            <a:r>
              <a:rPr lang="en-US" sz="1400" dirty="0"/>
              <a:t>We only support PDFs we have tagged and when it is used with Adobe Acrobat using a screen reader.  If the PDF is tagged correctly and the user is using Adobe and/or a particular screen reader where the tags are not read properly it is a 3rd party issue. We have similar scenarios with browsers interacting with JAWS or NVDA or </a:t>
            </a:r>
            <a:r>
              <a:rPr lang="en-US" sz="1400" dirty="0" err="1"/>
              <a:t>VoiceOver</a:t>
            </a:r>
            <a:r>
              <a:rPr lang="en-US" sz="1400" dirty="0"/>
              <a:t> where that become a vendor issue rather than PeopleSoft specific.</a:t>
            </a:r>
          </a:p>
        </p:txBody>
      </p:sp>
      <p:sp>
        <p:nvSpPr>
          <p:cNvPr id="4" name="Slide Number Placeholder 3">
            <a:extLst>
              <a:ext uri="{FF2B5EF4-FFF2-40B4-BE49-F238E27FC236}">
                <a16:creationId xmlns:a16="http://schemas.microsoft.com/office/drawing/2014/main" id="{7F1DA38B-C6D2-02A3-F7F9-CBEE03C9CDF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4093864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2215B-FD7B-563A-02B4-A1E249C2ED2E}"/>
              </a:ext>
            </a:extLst>
          </p:cNvPr>
          <p:cNvSpPr>
            <a:spLocks noGrp="1"/>
          </p:cNvSpPr>
          <p:nvPr>
            <p:ph type="title"/>
          </p:nvPr>
        </p:nvSpPr>
        <p:spPr/>
        <p:txBody>
          <a:bodyPr/>
          <a:lstStyle/>
          <a:p>
            <a:r>
              <a:rPr lang="en-US" dirty="0"/>
              <a:t>In Progress</a:t>
            </a:r>
          </a:p>
        </p:txBody>
      </p:sp>
      <p:sp>
        <p:nvSpPr>
          <p:cNvPr id="3" name="Text Placeholder 2">
            <a:extLst>
              <a:ext uri="{FF2B5EF4-FFF2-40B4-BE49-F238E27FC236}">
                <a16:creationId xmlns:a16="http://schemas.microsoft.com/office/drawing/2014/main" id="{C7B6F8F6-25EF-3546-3181-BA4073FD09E3}"/>
              </a:ext>
            </a:extLst>
          </p:cNvPr>
          <p:cNvSpPr>
            <a:spLocks noGrp="1"/>
          </p:cNvSpPr>
          <p:nvPr>
            <p:ph type="body" idx="1"/>
          </p:nvPr>
        </p:nvSpPr>
        <p:spPr/>
        <p:txBody>
          <a:bodyPr/>
          <a:lstStyle/>
          <a:p>
            <a:r>
              <a:rPr lang="en-US" dirty="0"/>
              <a:t>Campus Solutions 35 Accessibility Image Overview Document</a:t>
            </a:r>
          </a:p>
          <a:p>
            <a:r>
              <a:rPr lang="en-US" dirty="0"/>
              <a:t>Vicki, Josh, and Monica came up with a testing plan schedule for the Okta dashboard signing widget and verify updates.</a:t>
            </a:r>
          </a:p>
        </p:txBody>
      </p:sp>
      <p:sp>
        <p:nvSpPr>
          <p:cNvPr id="4" name="Slide Number Placeholder 3">
            <a:extLst>
              <a:ext uri="{FF2B5EF4-FFF2-40B4-BE49-F238E27FC236}">
                <a16:creationId xmlns:a16="http://schemas.microsoft.com/office/drawing/2014/main" id="{44DEA25B-0C65-EBBF-C361-9A9840464E7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2916365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a:solidFill>
                  <a:schemeClr val="hlink"/>
                </a:solidFill>
                <a:hlinkClick r:id="rId3"/>
              </a:rPr>
              <a:t>ctcLink Accessibility</a:t>
            </a:r>
            <a:r>
              <a:rPr lang="en-US"/>
              <a:t> web page</a:t>
            </a:r>
            <a:endParaRPr u="sng">
              <a:solidFill>
                <a:schemeClr val="hlink"/>
              </a:solidFill>
              <a:hlinkClick r:id="rId3"/>
            </a:endParaRPr>
          </a:p>
          <a:p>
            <a:pPr marL="457200" lvl="0" indent="-406400" algn="l" rtl="0">
              <a:lnSpc>
                <a:spcPct val="90000"/>
              </a:lnSpc>
              <a:spcBef>
                <a:spcPts val="1000"/>
              </a:spcBef>
              <a:spcAft>
                <a:spcPts val="0"/>
              </a:spcAft>
              <a:buSzPts val="2800"/>
              <a:buChar char="•"/>
            </a:pPr>
            <a:r>
              <a:rPr lang="en-US"/>
              <a:t>Accessibility reviews</a:t>
            </a:r>
            <a:endParaRPr/>
          </a:p>
          <a:p>
            <a:pPr marL="457200" lvl="0" indent="-406400" algn="l" rtl="0">
              <a:lnSpc>
                <a:spcPct val="90000"/>
              </a:lnSpc>
              <a:spcBef>
                <a:spcPts val="1000"/>
              </a:spcBef>
              <a:spcAft>
                <a:spcPts val="0"/>
              </a:spcAft>
              <a:buSzPts val="2800"/>
              <a:buChar char="•"/>
            </a:pPr>
            <a:r>
              <a:rPr lang="en-US"/>
              <a:t>Image overview documents</a:t>
            </a:r>
            <a:endParaRPr/>
          </a:p>
          <a:p>
            <a:pPr marL="914400" lvl="1" indent="-381000" algn="l" rtl="0">
              <a:lnSpc>
                <a:spcPct val="90000"/>
              </a:lnSpc>
              <a:spcBef>
                <a:spcPts val="500"/>
              </a:spcBef>
              <a:spcAft>
                <a:spcPts val="0"/>
              </a:spcAft>
              <a:buSzPts val="2400"/>
              <a:buChar char="•"/>
            </a:pPr>
            <a:r>
              <a:rPr lang="en-US"/>
              <a:t>PeopleSoft Update Manager (PUM) images are released periodically to update and add new features</a:t>
            </a:r>
            <a:endParaRPr/>
          </a:p>
          <a:p>
            <a:pPr marL="457200" lvl="0" indent="-406400" algn="l" rtl="0">
              <a:lnSpc>
                <a:spcPct val="90000"/>
              </a:lnSpc>
              <a:spcBef>
                <a:spcPts val="1000"/>
              </a:spcBef>
              <a:spcAft>
                <a:spcPts val="0"/>
              </a:spcAft>
              <a:buSzPts val="2800"/>
              <a:buChar char="•"/>
            </a:pPr>
            <a:r>
              <a:rPr lang="en-US"/>
              <a:t>Oracle VPATs and third-party VPATs</a:t>
            </a:r>
            <a:endParaRPr/>
          </a:p>
          <a:p>
            <a:pPr marL="457200" lvl="0" indent="-406400" algn="l" rtl="0">
              <a:lnSpc>
                <a:spcPct val="90000"/>
              </a:lnSpc>
              <a:spcBef>
                <a:spcPts val="1000"/>
              </a:spcBef>
              <a:spcAft>
                <a:spcPts val="0"/>
              </a:spcAft>
              <a:buSzPts val="2800"/>
              <a:buChar char="•"/>
            </a:pPr>
            <a:r>
              <a:rPr lang="en-US"/>
              <a:t>Glossary of terms</a:t>
            </a:r>
            <a:endParaRPr/>
          </a:p>
          <a:p>
            <a:pPr marL="457200" lvl="0" indent="-228600" algn="l" rtl="0">
              <a:lnSpc>
                <a:spcPct val="90000"/>
              </a:lnSpc>
              <a:spcBef>
                <a:spcPts val="1000"/>
              </a:spcBef>
              <a:spcAft>
                <a:spcPts val="0"/>
              </a:spcAft>
              <a:buSzPts val="2800"/>
              <a:buNone/>
            </a:pPr>
            <a:endParaRPr/>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a:t>
            </a:r>
            <a:r>
              <a:rPr lang="en-US"/>
              <a:t>– October 12, </a:t>
            </a:r>
            <a:r>
              <a:rPr lang="en-US" dirty="0"/>
              <a:t>2025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The following slides have the status of the open accessibility issues that we are working with vendors on resolving.</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a:latin typeface="+mn-lt"/>
              </a:rPr>
              <a:t>CS Make a Payment Page</a:t>
            </a:r>
            <a:endParaRPr sz="1400">
              <a:latin typeface="+mn-lt"/>
            </a:endParaRPr>
          </a:p>
          <a:p>
            <a:pPr lvl="1"/>
            <a:r>
              <a:rPr lang="en-US" sz="1400">
                <a:latin typeface="+mn-lt"/>
              </a:rPr>
              <a:t>Enhancement request approved to change from classic to fluid page. Coming to production on 6/24.</a:t>
            </a:r>
            <a:endParaRPr sz="1400">
              <a:latin typeface="+mn-lt"/>
            </a:endParaRPr>
          </a:p>
          <a:p>
            <a:pPr marL="0" lvl="0" indent="0" algn="l" rtl="0">
              <a:lnSpc>
                <a:spcPct val="90000"/>
              </a:lnSpc>
              <a:spcBef>
                <a:spcPts val="1000"/>
              </a:spcBef>
              <a:spcAft>
                <a:spcPts val="0"/>
              </a:spcAft>
              <a:buSzPts val="2800"/>
              <a:buNone/>
            </a:pPr>
            <a:r>
              <a:rPr lang="en-US" sz="1400">
                <a:solidFill>
                  <a:schemeClr val="dk1"/>
                </a:solidFill>
                <a:latin typeface="+mn-lt"/>
              </a:rPr>
              <a:t>CS Academic Advisement Report – incorrect PDF tags</a:t>
            </a:r>
            <a:endParaRPr sz="1400">
              <a:solidFill>
                <a:schemeClr val="dk1"/>
              </a:solidFill>
              <a:latin typeface="+mn-lt"/>
            </a:endParaRPr>
          </a:p>
          <a:p>
            <a:pPr lvl="1">
              <a:spcBef>
                <a:spcPts val="1000"/>
              </a:spcBef>
              <a:buClr>
                <a:schemeClr val="dk1"/>
              </a:buClr>
            </a:pPr>
            <a:r>
              <a:rPr lang="en-US" sz="1400">
                <a:solidFill>
                  <a:schemeClr val="dk1"/>
                </a:solidFill>
                <a:latin typeface="+mn-lt"/>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400" b="0" i="0">
                <a:solidFill>
                  <a:srgbClr val="003D5B"/>
                </a:solidFill>
                <a:effectLst/>
                <a:latin typeface="+mn-lt"/>
              </a:rPr>
              <a:t>Mark-up for 'Add' button incorrect creating WCAG violation</a:t>
            </a:r>
          </a:p>
          <a:p>
            <a:pPr lvl="1">
              <a:buClr>
                <a:schemeClr val="dk1"/>
              </a:buClr>
            </a:pPr>
            <a:r>
              <a:rPr lang="en-US" sz="1400">
                <a:solidFill>
                  <a:srgbClr val="003D5B"/>
                </a:solidFill>
                <a:latin typeface="+mn-lt"/>
              </a:rPr>
              <a:t>Oracle has accepted this as a bug and development is working on it now.</a:t>
            </a: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625</TotalTime>
  <Words>1254</Words>
  <Application>Microsoft Office PowerPoint</Application>
  <PresentationFormat>On-screen Show (4:3)</PresentationFormat>
  <Paragraphs>111</Paragraphs>
  <Slides>16</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Office Theme</vt:lpstr>
      <vt:lpstr>Accessibility &amp; ctcLink Open Forum</vt:lpstr>
      <vt:lpstr>Agenda</vt:lpstr>
      <vt:lpstr>W-2 PDF Box 13</vt:lpstr>
      <vt:lpstr>In Progress</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Human Capital Management </vt:lpstr>
      <vt:lpstr>Service Desk Tickets/Oracle Service Requests – Finance</vt:lpstr>
      <vt:lpstr>Service Desk Tickets/Oracle Service Requests – All Pillars</vt:lpstr>
      <vt:lpstr>Third Party Vendors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64</cp:revision>
  <dcterms:created xsi:type="dcterms:W3CDTF">2018-05-14T23:14:43Z</dcterms:created>
  <dcterms:modified xsi:type="dcterms:W3CDTF">2025-09-09T18:24:24Z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