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48" r:id="rId1"/>
  </p:sldMasterIdLst>
  <p:notesMasterIdLst>
    <p:notesMasterId r:id="rId18"/>
  </p:notesMasterIdLst>
  <p:sldIdLst>
    <p:sldId id="256" r:id="rId2"/>
    <p:sldId id="257" r:id="rId3"/>
    <p:sldId id="519" r:id="rId4"/>
    <p:sldId id="518" r:id="rId5"/>
    <p:sldId id="266" r:id="rId6"/>
    <p:sldId id="267" r:id="rId7"/>
    <p:sldId id="268" r:id="rId8"/>
    <p:sldId id="269" r:id="rId9"/>
    <p:sldId id="270" r:id="rId10"/>
    <p:sldId id="271" r:id="rId11"/>
    <p:sldId id="509" r:id="rId12"/>
    <p:sldId id="272" r:id="rId13"/>
    <p:sldId id="273" r:id="rId14"/>
    <p:sldId id="515" r:id="rId15"/>
    <p:sldId id="274" r:id="rId16"/>
    <p:sldId id="275" r:id="rId17"/>
  </p:sldIdLst>
  <p:sldSz cx="9144000" cy="6858000" type="screen4x3"/>
  <p:notesSz cx="7010400" cy="92964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34" roundtripDataSignature="AMtx7mgxRULPTHSPRtjurY20eE9m6ntZK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9383722-1594-4F2A-B7AA-B09B30B53C3A}" v="3" dt="2025-10-14T16:00:18.27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179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9" Type="http://schemas.microsoft.com/office/2016/11/relationships/changesInfo" Target="changesInfos/changesInfo1.xml"/><Relationship Id="rId3" Type="http://schemas.openxmlformats.org/officeDocument/2006/relationships/slide" Target="slides/slide2.xml"/><Relationship Id="rId34" Type="http://customschemas.google.com/relationships/presentationmetadata" Target="meta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37" Type="http://schemas.openxmlformats.org/officeDocument/2006/relationships/theme" Target="theme/theme1.xml"/><Relationship Id="rId40"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36"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35"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ristopher Soran" userId="7cb0f6d7-a7f2-46f2-9367-9660ffd42908" providerId="ADAL" clId="{C3C9CF89-E0AF-4AE4-BF09-4B6209F836C5}"/>
    <pc:docChg chg="undo custSel addSld delSld modSld sldOrd">
      <pc:chgData name="Christopher Soran" userId="7cb0f6d7-a7f2-46f2-9367-9660ffd42908" providerId="ADAL" clId="{C3C9CF89-E0AF-4AE4-BF09-4B6209F836C5}" dt="2025-08-08T21:00:43.663" v="1200" actId="20577"/>
      <pc:docMkLst>
        <pc:docMk/>
      </pc:docMkLst>
      <pc:sldChg chg="modSp mod">
        <pc:chgData name="Christopher Soran" userId="7cb0f6d7-a7f2-46f2-9367-9660ffd42908" providerId="ADAL" clId="{C3C9CF89-E0AF-4AE4-BF09-4B6209F836C5}" dt="2025-08-07T18:54:27.310" v="754" actId="20577"/>
        <pc:sldMkLst>
          <pc:docMk/>
          <pc:sldMk cId="0" sldId="257"/>
        </pc:sldMkLst>
      </pc:sldChg>
      <pc:sldChg chg="modSp mod">
        <pc:chgData name="Christopher Soran" userId="7cb0f6d7-a7f2-46f2-9367-9660ffd42908" providerId="ADAL" clId="{C3C9CF89-E0AF-4AE4-BF09-4B6209F836C5}" dt="2025-08-07T18:56:23.821" v="821" actId="20577"/>
        <pc:sldMkLst>
          <pc:docMk/>
          <pc:sldMk cId="0" sldId="271"/>
        </pc:sldMkLst>
      </pc:sldChg>
      <pc:sldChg chg="modSp mod">
        <pc:chgData name="Christopher Soran" userId="7cb0f6d7-a7f2-46f2-9367-9660ffd42908" providerId="ADAL" clId="{C3C9CF89-E0AF-4AE4-BF09-4B6209F836C5}" dt="2025-08-04T21:01:55.184" v="545" actId="6549"/>
        <pc:sldMkLst>
          <pc:docMk/>
          <pc:sldMk cId="1383595600" sldId="517"/>
        </pc:sldMkLst>
      </pc:sldChg>
      <pc:sldChg chg="modSp new del mod">
        <pc:chgData name="Christopher Soran" userId="7cb0f6d7-a7f2-46f2-9367-9660ffd42908" providerId="ADAL" clId="{C3C9CF89-E0AF-4AE4-BF09-4B6209F836C5}" dt="2025-08-04T21:01:38.486" v="544" actId="47"/>
        <pc:sldMkLst>
          <pc:docMk/>
          <pc:sldMk cId="2065496676" sldId="518"/>
        </pc:sldMkLst>
      </pc:sldChg>
      <pc:sldChg chg="modSp new mod ord">
        <pc:chgData name="Christopher Soran" userId="7cb0f6d7-a7f2-46f2-9367-9660ffd42908" providerId="ADAL" clId="{C3C9CF89-E0AF-4AE4-BF09-4B6209F836C5}" dt="2025-08-08T21:00:23.766" v="1196" actId="313"/>
        <pc:sldMkLst>
          <pc:docMk/>
          <pc:sldMk cId="2935493405" sldId="519"/>
        </pc:sldMkLst>
      </pc:sldChg>
      <pc:sldChg chg="modSp new mod">
        <pc:chgData name="Christopher Soran" userId="7cb0f6d7-a7f2-46f2-9367-9660ffd42908" providerId="ADAL" clId="{C3C9CF89-E0AF-4AE4-BF09-4B6209F836C5}" dt="2025-08-07T18:51:25.198" v="747" actId="20577"/>
        <pc:sldMkLst>
          <pc:docMk/>
          <pc:sldMk cId="2936930851" sldId="520"/>
        </pc:sldMkLst>
      </pc:sldChg>
      <pc:sldChg chg="modSp new mod">
        <pc:chgData name="Christopher Soran" userId="7cb0f6d7-a7f2-46f2-9367-9660ffd42908" providerId="ADAL" clId="{C3C9CF89-E0AF-4AE4-BF09-4B6209F836C5}" dt="2025-08-07T18:55:13.581" v="771" actId="34135"/>
        <pc:sldMkLst>
          <pc:docMk/>
          <pc:sldMk cId="2347138101" sldId="521"/>
        </pc:sldMkLst>
      </pc:sldChg>
      <pc:sldChg chg="modSp new mod">
        <pc:chgData name="Christopher Soran" userId="7cb0f6d7-a7f2-46f2-9367-9660ffd42908" providerId="ADAL" clId="{C3C9CF89-E0AF-4AE4-BF09-4B6209F836C5}" dt="2025-08-08T21:00:43.663" v="1200" actId="20577"/>
        <pc:sldMkLst>
          <pc:docMk/>
          <pc:sldMk cId="4216071858" sldId="522"/>
        </pc:sldMkLst>
      </pc:sldChg>
    </pc:docChg>
  </pc:docChgLst>
  <pc:docChgLst>
    <pc:chgData name="Christopher" userId="7cb0f6d7-a7f2-46f2-9367-9660ffd42908" providerId="ADAL" clId="{CF68417B-7A2D-4F78-9D17-736FD5FF45FB}"/>
    <pc:docChg chg="custSel addSld delSld modSld">
      <pc:chgData name="Christopher" userId="7cb0f6d7-a7f2-46f2-9367-9660ffd42908" providerId="ADAL" clId="{CF68417B-7A2D-4F78-9D17-736FD5FF45FB}" dt="2024-01-05T22:14:20.675" v="905" actId="962"/>
      <pc:docMkLst>
        <pc:docMk/>
      </pc:docMkLst>
      <pc:sldChg chg="addSp delSp modSp mod">
        <pc:chgData name="Christopher" userId="7cb0f6d7-a7f2-46f2-9367-9660ffd42908" providerId="ADAL" clId="{CF68417B-7A2D-4F78-9D17-736FD5FF45FB}" dt="2024-01-05T22:06:32.245" v="410" actId="962"/>
        <pc:sldMkLst>
          <pc:docMk/>
          <pc:sldMk cId="1562215107" sldId="276"/>
        </pc:sldMkLst>
      </pc:sldChg>
      <pc:sldChg chg="addSp delSp modSp new del mod">
        <pc:chgData name="Christopher" userId="7cb0f6d7-a7f2-46f2-9367-9660ffd42908" providerId="ADAL" clId="{CF68417B-7A2D-4F78-9D17-736FD5FF45FB}" dt="2024-01-05T22:05:01.582" v="67" actId="47"/>
        <pc:sldMkLst>
          <pc:docMk/>
          <pc:sldMk cId="1780911047" sldId="277"/>
        </pc:sldMkLst>
      </pc:sldChg>
      <pc:sldChg chg="modSp new mod">
        <pc:chgData name="Christopher" userId="7cb0f6d7-a7f2-46f2-9367-9660ffd42908" providerId="ADAL" clId="{CF68417B-7A2D-4F78-9D17-736FD5FF45FB}" dt="2024-01-05T22:10:26.283" v="644" actId="20577"/>
        <pc:sldMkLst>
          <pc:docMk/>
          <pc:sldMk cId="938362383" sldId="278"/>
        </pc:sldMkLst>
      </pc:sldChg>
      <pc:sldChg chg="addSp modSp new mod">
        <pc:chgData name="Christopher" userId="7cb0f6d7-a7f2-46f2-9367-9660ffd42908" providerId="ADAL" clId="{CF68417B-7A2D-4F78-9D17-736FD5FF45FB}" dt="2024-01-05T22:08:35.889" v="637" actId="962"/>
        <pc:sldMkLst>
          <pc:docMk/>
          <pc:sldMk cId="1827546742" sldId="279"/>
        </pc:sldMkLst>
      </pc:sldChg>
      <pc:sldChg chg="addSp modSp new mod">
        <pc:chgData name="Christopher" userId="7cb0f6d7-a7f2-46f2-9367-9660ffd42908" providerId="ADAL" clId="{CF68417B-7A2D-4F78-9D17-736FD5FF45FB}" dt="2024-01-05T22:14:20.675" v="905" actId="962"/>
        <pc:sldMkLst>
          <pc:docMk/>
          <pc:sldMk cId="3903298157" sldId="280"/>
        </pc:sldMkLst>
      </pc:sldChg>
    </pc:docChg>
  </pc:docChgLst>
  <pc:docChgLst>
    <pc:chgData name="Christopher Soran" userId="7cb0f6d7-a7f2-46f2-9367-9660ffd42908" providerId="ADAL" clId="{03373AD8-B5F4-41A5-9246-2D11053941F0}"/>
    <pc:docChg chg="custSel addSld delSld modSld">
      <pc:chgData name="Christopher Soran" userId="7cb0f6d7-a7f2-46f2-9367-9660ffd42908" providerId="ADAL" clId="{03373AD8-B5F4-41A5-9246-2D11053941F0}" dt="2023-09-08T16:02:35.593" v="343" actId="1076"/>
      <pc:docMkLst>
        <pc:docMk/>
      </pc:docMkLst>
      <pc:sldChg chg="modSp mod">
        <pc:chgData name="Christopher Soran" userId="7cb0f6d7-a7f2-46f2-9367-9660ffd42908" providerId="ADAL" clId="{03373AD8-B5F4-41A5-9246-2D11053941F0}" dt="2023-08-29T16:44:20.770" v="15" actId="20577"/>
        <pc:sldMkLst>
          <pc:docMk/>
          <pc:sldMk cId="0" sldId="256"/>
        </pc:sldMkLst>
      </pc:sldChg>
      <pc:sldChg chg="modSp mod">
        <pc:chgData name="Christopher Soran" userId="7cb0f6d7-a7f2-46f2-9367-9660ffd42908" providerId="ADAL" clId="{03373AD8-B5F4-41A5-9246-2D11053941F0}" dt="2023-08-29T16:44:28.322" v="16" actId="6549"/>
        <pc:sldMkLst>
          <pc:docMk/>
          <pc:sldMk cId="0" sldId="257"/>
        </pc:sldMkLst>
      </pc:sldChg>
      <pc:sldChg chg="modSp mod">
        <pc:chgData name="Christopher Soran" userId="7cb0f6d7-a7f2-46f2-9367-9660ffd42908" providerId="ADAL" clId="{03373AD8-B5F4-41A5-9246-2D11053941F0}" dt="2023-08-29T16:44:52.912" v="27" actId="20577"/>
        <pc:sldMkLst>
          <pc:docMk/>
          <pc:sldMk cId="0" sldId="268"/>
        </pc:sldMkLst>
      </pc:sldChg>
      <pc:sldChg chg="modSp mod">
        <pc:chgData name="Christopher Soran" userId="7cb0f6d7-a7f2-46f2-9367-9660ffd42908" providerId="ADAL" clId="{03373AD8-B5F4-41A5-9246-2D11053941F0}" dt="2023-09-08T16:02:35.593" v="343" actId="1076"/>
        <pc:sldMkLst>
          <pc:docMk/>
          <pc:sldMk cId="2690180083" sldId="283"/>
        </pc:sldMkLst>
      </pc:sldChg>
      <pc:sldChg chg="del">
        <pc:chgData name="Christopher Soran" userId="7cb0f6d7-a7f2-46f2-9367-9660ffd42908" providerId="ADAL" clId="{03373AD8-B5F4-41A5-9246-2D11053941F0}" dt="2023-08-29T16:44:37.398" v="17" actId="47"/>
        <pc:sldMkLst>
          <pc:docMk/>
          <pc:sldMk cId="3215995640" sldId="287"/>
        </pc:sldMkLst>
      </pc:sldChg>
      <pc:sldChg chg="addSp modSp new mod">
        <pc:chgData name="Christopher Soran" userId="7cb0f6d7-a7f2-46f2-9367-9660ffd42908" providerId="ADAL" clId="{03373AD8-B5F4-41A5-9246-2D11053941F0}" dt="2023-09-07T22:58:33.426" v="339" actId="1076"/>
        <pc:sldMkLst>
          <pc:docMk/>
          <pc:sldMk cId="3268856585" sldId="288"/>
        </pc:sldMkLst>
      </pc:sldChg>
      <pc:sldChg chg="del">
        <pc:chgData name="Christopher Soran" userId="7cb0f6d7-a7f2-46f2-9367-9660ffd42908" providerId="ADAL" clId="{03373AD8-B5F4-41A5-9246-2D11053941F0}" dt="2023-08-29T16:44:37.398" v="17" actId="47"/>
        <pc:sldMkLst>
          <pc:docMk/>
          <pc:sldMk cId="4091577227" sldId="289"/>
        </pc:sldMkLst>
      </pc:sldChg>
      <pc:sldChg chg="del">
        <pc:chgData name="Christopher Soran" userId="7cb0f6d7-a7f2-46f2-9367-9660ffd42908" providerId="ADAL" clId="{03373AD8-B5F4-41A5-9246-2D11053941F0}" dt="2023-08-29T16:44:37.398" v="17" actId="47"/>
        <pc:sldMkLst>
          <pc:docMk/>
          <pc:sldMk cId="365763761" sldId="290"/>
        </pc:sldMkLst>
      </pc:sldChg>
    </pc:docChg>
  </pc:docChgLst>
  <pc:docChgLst>
    <pc:chgData name="Christopher Soran" userId="7cb0f6d7-a7f2-46f2-9367-9660ffd42908" providerId="ADAL" clId="{9EEBE155-4604-48C1-BD94-6A8C786CBC3A}"/>
    <pc:docChg chg="undo custSel addSld delSld modSld sldOrd">
      <pc:chgData name="Christopher Soran" userId="7cb0f6d7-a7f2-46f2-9367-9660ffd42908" providerId="ADAL" clId="{9EEBE155-4604-48C1-BD94-6A8C786CBC3A}" dt="2024-02-10T00:01:57.564" v="1077"/>
      <pc:docMkLst>
        <pc:docMk/>
      </pc:docMkLst>
      <pc:sldChg chg="del">
        <pc:chgData name="Christopher Soran" userId="7cb0f6d7-a7f2-46f2-9367-9660ffd42908" providerId="ADAL" clId="{9EEBE155-4604-48C1-BD94-6A8C786CBC3A}" dt="2024-02-09T21:52:37.068" v="334" actId="47"/>
        <pc:sldMkLst>
          <pc:docMk/>
          <pc:sldMk cId="1562215107" sldId="276"/>
        </pc:sldMkLst>
      </pc:sldChg>
      <pc:sldChg chg="del">
        <pc:chgData name="Christopher Soran" userId="7cb0f6d7-a7f2-46f2-9367-9660ffd42908" providerId="ADAL" clId="{9EEBE155-4604-48C1-BD94-6A8C786CBC3A}" dt="2024-02-09T21:52:37.068" v="334" actId="47"/>
        <pc:sldMkLst>
          <pc:docMk/>
          <pc:sldMk cId="938362383" sldId="278"/>
        </pc:sldMkLst>
      </pc:sldChg>
      <pc:sldChg chg="del">
        <pc:chgData name="Christopher Soran" userId="7cb0f6d7-a7f2-46f2-9367-9660ffd42908" providerId="ADAL" clId="{9EEBE155-4604-48C1-BD94-6A8C786CBC3A}" dt="2024-02-09T21:52:37.068" v="334" actId="47"/>
        <pc:sldMkLst>
          <pc:docMk/>
          <pc:sldMk cId="1827546742" sldId="279"/>
        </pc:sldMkLst>
      </pc:sldChg>
      <pc:sldChg chg="modSp mod">
        <pc:chgData name="Christopher Soran" userId="7cb0f6d7-a7f2-46f2-9367-9660ffd42908" providerId="ADAL" clId="{9EEBE155-4604-48C1-BD94-6A8C786CBC3A}" dt="2024-02-09T21:30:37.907" v="21" actId="20577"/>
        <pc:sldMkLst>
          <pc:docMk/>
          <pc:sldMk cId="4058886607" sldId="282"/>
        </pc:sldMkLst>
      </pc:sldChg>
      <pc:sldChg chg="addSp modSp new mod">
        <pc:chgData name="Christopher Soran" userId="7cb0f6d7-a7f2-46f2-9367-9660ffd42908" providerId="ADAL" clId="{9EEBE155-4604-48C1-BD94-6A8C786CBC3A}" dt="2024-02-09T21:52:22.708" v="333" actId="962"/>
        <pc:sldMkLst>
          <pc:docMk/>
          <pc:sldMk cId="2089161767" sldId="283"/>
        </pc:sldMkLst>
      </pc:sldChg>
      <pc:sldChg chg="modSp new mod">
        <pc:chgData name="Christopher Soran" userId="7cb0f6d7-a7f2-46f2-9367-9660ffd42908" providerId="ADAL" clId="{9EEBE155-4604-48C1-BD94-6A8C786CBC3A}" dt="2024-02-09T22:11:54.336" v="533" actId="20577"/>
        <pc:sldMkLst>
          <pc:docMk/>
          <pc:sldMk cId="2765889017" sldId="284"/>
        </pc:sldMkLst>
      </pc:sldChg>
      <pc:sldChg chg="modSp new mod">
        <pc:chgData name="Christopher Soran" userId="7cb0f6d7-a7f2-46f2-9367-9660ffd42908" providerId="ADAL" clId="{9EEBE155-4604-48C1-BD94-6A8C786CBC3A}" dt="2024-02-10T00:01:23.890" v="1071" actId="1076"/>
        <pc:sldMkLst>
          <pc:docMk/>
          <pc:sldMk cId="3370335188" sldId="285"/>
        </pc:sldMkLst>
      </pc:sldChg>
      <pc:sldChg chg="modSp new mod ord">
        <pc:chgData name="Christopher Soran" userId="7cb0f6d7-a7f2-46f2-9367-9660ffd42908" providerId="ADAL" clId="{9EEBE155-4604-48C1-BD94-6A8C786CBC3A}" dt="2024-02-10T00:01:57.564" v="1077"/>
        <pc:sldMkLst>
          <pc:docMk/>
          <pc:sldMk cId="166035547" sldId="286"/>
        </pc:sldMkLst>
      </pc:sldChg>
      <pc:sldChg chg="modSp add mod">
        <pc:chgData name="Christopher Soran" userId="7cb0f6d7-a7f2-46f2-9367-9660ffd42908" providerId="ADAL" clId="{9EEBE155-4604-48C1-BD94-6A8C786CBC3A}" dt="2024-02-09T22:23:42.511" v="747" actId="255"/>
        <pc:sldMkLst>
          <pc:docMk/>
          <pc:sldMk cId="788670070" sldId="507"/>
        </pc:sldMkLst>
      </pc:sldChg>
    </pc:docChg>
  </pc:docChgLst>
  <pc:docChgLst>
    <pc:chgData name="Christopher Soran" userId="7cb0f6d7-a7f2-46f2-9367-9660ffd42908" providerId="ADAL" clId="{9ED1F290-1A26-4903-AAC5-53A57D209EEF}"/>
    <pc:docChg chg="addSld delSld modSld sldOrd">
      <pc:chgData name="Christopher Soran" userId="7cb0f6d7-a7f2-46f2-9367-9660ffd42908" providerId="ADAL" clId="{9ED1F290-1A26-4903-AAC5-53A57D209EEF}" dt="2024-08-12T15:30:56.162" v="133" actId="20577"/>
      <pc:docMkLst>
        <pc:docMk/>
      </pc:docMkLst>
      <pc:sldChg chg="del">
        <pc:chgData name="Christopher Soran" userId="7cb0f6d7-a7f2-46f2-9367-9660ffd42908" providerId="ADAL" clId="{9ED1F290-1A26-4903-AAC5-53A57D209EEF}" dt="2024-08-06T17:38:30.513" v="15" actId="47"/>
        <pc:sldMkLst>
          <pc:docMk/>
          <pc:sldMk cId="2466628776" sldId="510"/>
        </pc:sldMkLst>
      </pc:sldChg>
      <pc:sldChg chg="modSp mod">
        <pc:chgData name="Christopher Soran" userId="7cb0f6d7-a7f2-46f2-9367-9660ffd42908" providerId="ADAL" clId="{9ED1F290-1A26-4903-AAC5-53A57D209EEF}" dt="2024-08-12T15:30:23.956" v="58" actId="20577"/>
        <pc:sldMkLst>
          <pc:docMk/>
          <pc:sldMk cId="3747221640" sldId="511"/>
        </pc:sldMkLst>
      </pc:sldChg>
      <pc:sldChg chg="modSp new mod ord">
        <pc:chgData name="Christopher Soran" userId="7cb0f6d7-a7f2-46f2-9367-9660ffd42908" providerId="ADAL" clId="{9ED1F290-1A26-4903-AAC5-53A57D209EEF}" dt="2024-08-12T15:30:56.162" v="133" actId="20577"/>
        <pc:sldMkLst>
          <pc:docMk/>
          <pc:sldMk cId="2780008409" sldId="512"/>
        </pc:sldMkLst>
      </pc:sldChg>
      <pc:sldChg chg="del">
        <pc:chgData name="Christopher Soran" userId="7cb0f6d7-a7f2-46f2-9367-9660ffd42908" providerId="ADAL" clId="{9ED1F290-1A26-4903-AAC5-53A57D209EEF}" dt="2024-08-06T17:38:30.513" v="15" actId="47"/>
        <pc:sldMkLst>
          <pc:docMk/>
          <pc:sldMk cId="761696814" sldId="513"/>
        </pc:sldMkLst>
      </pc:sldChg>
    </pc:docChg>
  </pc:docChgLst>
  <pc:docChgLst>
    <pc:chgData name="Padmaja Villalon" userId="S::pvillalon@sbctc.edu::18441a2b-a82c-41cb-bf1b-afcdf1cd6794" providerId="AD" clId="Web-{F3DB3CBA-4795-7811-8435-93A13D2AB27C}"/>
    <pc:docChg chg="addSld modSld">
      <pc:chgData name="Padmaja Villalon" userId="S::pvillalon@sbctc.edu::18441a2b-a82c-41cb-bf1b-afcdf1cd6794" providerId="AD" clId="Web-{F3DB3CBA-4795-7811-8435-93A13D2AB27C}" dt="2024-03-07T15:54:36.109" v="78" actId="20577"/>
      <pc:docMkLst>
        <pc:docMk/>
      </pc:docMkLst>
      <pc:sldChg chg="modSp add replId">
        <pc:chgData name="Padmaja Villalon" userId="S::pvillalon@sbctc.edu::18441a2b-a82c-41cb-bf1b-afcdf1cd6794" providerId="AD" clId="Web-{F3DB3CBA-4795-7811-8435-93A13D2AB27C}" dt="2024-03-07T15:54:36.109" v="78" actId="20577"/>
        <pc:sldMkLst>
          <pc:docMk/>
          <pc:sldMk cId="2575123779" sldId="509"/>
        </pc:sldMkLst>
      </pc:sldChg>
    </pc:docChg>
  </pc:docChgLst>
  <pc:docChgLst>
    <pc:chgData name="Christopher Soran" userId="7cb0f6d7-a7f2-46f2-9367-9660ffd42908" providerId="ADAL" clId="{A3EED86E-3F29-454A-B40F-D1D87B689056}"/>
    <pc:docChg chg="modSld">
      <pc:chgData name="Christopher Soran" userId="7cb0f6d7-a7f2-46f2-9367-9660ffd42908" providerId="ADAL" clId="{A3EED86E-3F29-454A-B40F-D1D87B689056}" dt="2025-05-13T16:42:54.851" v="49" actId="20577"/>
      <pc:docMkLst>
        <pc:docMk/>
      </pc:docMkLst>
      <pc:sldChg chg="modSp mod">
        <pc:chgData name="Christopher Soran" userId="7cb0f6d7-a7f2-46f2-9367-9660ffd42908" providerId="ADAL" clId="{A3EED86E-3F29-454A-B40F-D1D87B689056}" dt="2025-05-01T18:01:53.559" v="5" actId="20577"/>
        <pc:sldMkLst>
          <pc:docMk/>
          <pc:sldMk cId="0" sldId="256"/>
        </pc:sldMkLst>
      </pc:sldChg>
      <pc:sldChg chg="modNotesTx">
        <pc:chgData name="Christopher Soran" userId="7cb0f6d7-a7f2-46f2-9367-9660ffd42908" providerId="ADAL" clId="{A3EED86E-3F29-454A-B40F-D1D87B689056}" dt="2025-05-13T16:42:54.851" v="49" actId="20577"/>
        <pc:sldMkLst>
          <pc:docMk/>
          <pc:sldMk cId="3464806241" sldId="522"/>
        </pc:sldMkLst>
      </pc:sldChg>
      <pc:sldChg chg="modSp mod">
        <pc:chgData name="Christopher Soran" userId="7cb0f6d7-a7f2-46f2-9367-9660ffd42908" providerId="ADAL" clId="{A3EED86E-3F29-454A-B40F-D1D87B689056}" dt="2025-05-13T16:16:29.552" v="48" actId="20577"/>
        <pc:sldMkLst>
          <pc:docMk/>
          <pc:sldMk cId="3381748909" sldId="524"/>
        </pc:sldMkLst>
      </pc:sldChg>
    </pc:docChg>
  </pc:docChgLst>
  <pc:docChgLst>
    <pc:chgData name="Christopher Soran" userId="7cb0f6d7-a7f2-46f2-9367-9660ffd42908" providerId="ADAL" clId="{F557324B-BDC6-4216-8010-E1E601B476A6}"/>
    <pc:docChg chg="undo custSel addSld delSld modSld">
      <pc:chgData name="Christopher Soran" userId="7cb0f6d7-a7f2-46f2-9367-9660ffd42908" providerId="ADAL" clId="{F557324B-BDC6-4216-8010-E1E601B476A6}" dt="2024-09-27T22:45:36.045" v="477" actId="20577"/>
      <pc:docMkLst>
        <pc:docMk/>
      </pc:docMkLst>
      <pc:sldChg chg="modSp mod">
        <pc:chgData name="Christopher Soran" userId="7cb0f6d7-a7f2-46f2-9367-9660ffd42908" providerId="ADAL" clId="{F557324B-BDC6-4216-8010-E1E601B476A6}" dt="2024-09-19T21:10:33.432" v="239" actId="20577"/>
        <pc:sldMkLst>
          <pc:docMk/>
          <pc:sldMk cId="0" sldId="272"/>
        </pc:sldMkLst>
      </pc:sldChg>
      <pc:sldChg chg="del">
        <pc:chgData name="Christopher Soran" userId="7cb0f6d7-a7f2-46f2-9367-9660ffd42908" providerId="ADAL" clId="{F557324B-BDC6-4216-8010-E1E601B476A6}" dt="2024-09-19T21:08:08.745" v="40" actId="47"/>
        <pc:sldMkLst>
          <pc:docMk/>
          <pc:sldMk cId="356295688" sldId="513"/>
        </pc:sldMkLst>
      </pc:sldChg>
      <pc:sldChg chg="del">
        <pc:chgData name="Christopher Soran" userId="7cb0f6d7-a7f2-46f2-9367-9660ffd42908" providerId="ADAL" clId="{F557324B-BDC6-4216-8010-E1E601B476A6}" dt="2024-09-27T22:42:29.597" v="240" actId="2696"/>
        <pc:sldMkLst>
          <pc:docMk/>
          <pc:sldMk cId="2060950817" sldId="514"/>
        </pc:sldMkLst>
      </pc:sldChg>
      <pc:sldChg chg="modSp new mod">
        <pc:chgData name="Christopher Soran" userId="7cb0f6d7-a7f2-46f2-9367-9660ffd42908" providerId="ADAL" clId="{F557324B-BDC6-4216-8010-E1E601B476A6}" dt="2024-09-19T21:07:50.028" v="39" actId="15"/>
        <pc:sldMkLst>
          <pc:docMk/>
          <pc:sldMk cId="483338505" sldId="515"/>
        </pc:sldMkLst>
      </pc:sldChg>
    </pc:docChg>
  </pc:docChgLst>
  <pc:docChgLst>
    <pc:chgData name="Christopher Soran" userId="7cb0f6d7-a7f2-46f2-9367-9660ffd42908" providerId="ADAL" clId="{6976B9C4-637E-47FE-9C5C-53B6DCC1ED33}"/>
    <pc:docChg chg="custSel addSld delSld modSld">
      <pc:chgData name="Christopher Soran" userId="7cb0f6d7-a7f2-46f2-9367-9660ffd42908" providerId="ADAL" clId="{6976B9C4-637E-47FE-9C5C-53B6DCC1ED33}" dt="2024-05-13T16:30:58.115" v="738" actId="20577"/>
      <pc:docMkLst>
        <pc:docMk/>
      </pc:docMkLst>
      <pc:sldChg chg="modSp mod">
        <pc:chgData name="Christopher Soran" userId="7cb0f6d7-a7f2-46f2-9367-9660ffd42908" providerId="ADAL" clId="{6976B9C4-637E-47FE-9C5C-53B6DCC1ED33}" dt="2024-05-06T20:16:36.724" v="5" actId="20577"/>
        <pc:sldMkLst>
          <pc:docMk/>
          <pc:sldMk cId="0" sldId="256"/>
        </pc:sldMkLst>
      </pc:sldChg>
      <pc:sldChg chg="modSp mod">
        <pc:chgData name="Christopher Soran" userId="7cb0f6d7-a7f2-46f2-9367-9660ffd42908" providerId="ADAL" clId="{6976B9C4-637E-47FE-9C5C-53B6DCC1ED33}" dt="2024-05-07T18:39:16.098" v="459" actId="20577"/>
        <pc:sldMkLst>
          <pc:docMk/>
          <pc:sldMk cId="0" sldId="257"/>
        </pc:sldMkLst>
      </pc:sldChg>
      <pc:sldChg chg="modSp mod">
        <pc:chgData name="Christopher Soran" userId="7cb0f6d7-a7f2-46f2-9367-9660ffd42908" providerId="ADAL" clId="{6976B9C4-637E-47FE-9C5C-53B6DCC1ED33}" dt="2024-05-13T16:30:58.115" v="738" actId="20577"/>
        <pc:sldMkLst>
          <pc:docMk/>
          <pc:sldMk cId="0" sldId="268"/>
        </pc:sldMkLst>
      </pc:sldChg>
      <pc:sldChg chg="del">
        <pc:chgData name="Christopher Soran" userId="7cb0f6d7-a7f2-46f2-9367-9660ffd42908" providerId="ADAL" clId="{6976B9C4-637E-47FE-9C5C-53B6DCC1ED33}" dt="2024-05-07T18:29:44.120" v="15" actId="47"/>
        <pc:sldMkLst>
          <pc:docMk/>
          <pc:sldMk cId="198726438" sldId="510"/>
        </pc:sldMkLst>
      </pc:sldChg>
      <pc:sldChg chg="modSp mod">
        <pc:chgData name="Christopher Soran" userId="7cb0f6d7-a7f2-46f2-9367-9660ffd42908" providerId="ADAL" clId="{6976B9C4-637E-47FE-9C5C-53B6DCC1ED33}" dt="2024-05-13T16:27:55.163" v="731" actId="20577"/>
        <pc:sldMkLst>
          <pc:docMk/>
          <pc:sldMk cId="2294488113" sldId="512"/>
        </pc:sldMkLst>
      </pc:sldChg>
      <pc:sldChg chg="modSp mod">
        <pc:chgData name="Christopher Soran" userId="7cb0f6d7-a7f2-46f2-9367-9660ffd42908" providerId="ADAL" clId="{6976B9C4-637E-47FE-9C5C-53B6DCC1ED33}" dt="2024-05-07T18:39:04.977" v="437" actId="20577"/>
        <pc:sldMkLst>
          <pc:docMk/>
          <pc:sldMk cId="2367688744" sldId="513"/>
        </pc:sldMkLst>
      </pc:sldChg>
      <pc:sldChg chg="modSp new mod">
        <pc:chgData name="Christopher Soran" userId="7cb0f6d7-a7f2-46f2-9367-9660ffd42908" providerId="ADAL" clId="{6976B9C4-637E-47FE-9C5C-53B6DCC1ED33}" dt="2024-05-07T18:46:06.293" v="689" actId="20577"/>
        <pc:sldMkLst>
          <pc:docMk/>
          <pc:sldMk cId="723353277" sldId="514"/>
        </pc:sldMkLst>
      </pc:sldChg>
    </pc:docChg>
  </pc:docChgLst>
  <pc:docChgLst>
    <pc:chgData name="Christopher Soran" userId="7cb0f6d7-a7f2-46f2-9367-9660ffd42908" providerId="ADAL" clId="{07769292-C6E2-4F3D-BCAF-C4414BA6E047}"/>
    <pc:docChg chg="delSld modSld">
      <pc:chgData name="Christopher Soran" userId="7cb0f6d7-a7f2-46f2-9367-9660ffd42908" providerId="ADAL" clId="{07769292-C6E2-4F3D-BCAF-C4414BA6E047}" dt="2023-06-09T21:16:19.472" v="5" actId="20577"/>
      <pc:docMkLst>
        <pc:docMk/>
      </pc:docMkLst>
      <pc:sldChg chg="modSp mod">
        <pc:chgData name="Christopher Soran" userId="7cb0f6d7-a7f2-46f2-9367-9660ffd42908" providerId="ADAL" clId="{07769292-C6E2-4F3D-BCAF-C4414BA6E047}" dt="2023-06-09T21:12:51.983" v="3" actId="20577"/>
        <pc:sldMkLst>
          <pc:docMk/>
          <pc:sldMk cId="0" sldId="258"/>
        </pc:sldMkLst>
      </pc:sldChg>
      <pc:sldChg chg="del">
        <pc:chgData name="Christopher Soran" userId="7cb0f6d7-a7f2-46f2-9367-9660ffd42908" providerId="ADAL" clId="{07769292-C6E2-4F3D-BCAF-C4414BA6E047}" dt="2023-06-09T21:13:10.411" v="4" actId="2696"/>
        <pc:sldMkLst>
          <pc:docMk/>
          <pc:sldMk cId="0" sldId="262"/>
        </pc:sldMkLst>
      </pc:sldChg>
      <pc:sldChg chg="del">
        <pc:chgData name="Christopher Soran" userId="7cb0f6d7-a7f2-46f2-9367-9660ffd42908" providerId="ADAL" clId="{07769292-C6E2-4F3D-BCAF-C4414BA6E047}" dt="2023-06-09T21:13:10.411" v="4" actId="2696"/>
        <pc:sldMkLst>
          <pc:docMk/>
          <pc:sldMk cId="0" sldId="263"/>
        </pc:sldMkLst>
      </pc:sldChg>
      <pc:sldChg chg="modSp mod">
        <pc:chgData name="Christopher Soran" userId="7cb0f6d7-a7f2-46f2-9367-9660ffd42908" providerId="ADAL" clId="{07769292-C6E2-4F3D-BCAF-C4414BA6E047}" dt="2023-06-09T21:16:19.472" v="5" actId="20577"/>
        <pc:sldMkLst>
          <pc:docMk/>
          <pc:sldMk cId="1310023116" sldId="285"/>
        </pc:sldMkLst>
      </pc:sldChg>
    </pc:docChg>
  </pc:docChgLst>
  <pc:docChgLst>
    <pc:chgData name="Monica Olsson" userId="S::molsson@sbctc.edu::08282cd3-7f20-4477-b5da-035df4233cac" providerId="AD" clId="Web-{3A45C3AA-4095-5A9C-46BB-1F6712294E24}"/>
    <pc:docChg chg="addSld modSld">
      <pc:chgData name="Monica Olsson" userId="S::molsson@sbctc.edu::08282cd3-7f20-4477-b5da-035df4233cac" providerId="AD" clId="Web-{3A45C3AA-4095-5A9C-46BB-1F6712294E24}" dt="2023-06-27T19:17:43.349" v="360" actId="14100"/>
      <pc:docMkLst>
        <pc:docMk/>
      </pc:docMkLst>
      <pc:sldChg chg="modSp">
        <pc:chgData name="Monica Olsson" userId="S::molsson@sbctc.edu::08282cd3-7f20-4477-b5da-035df4233cac" providerId="AD" clId="Web-{3A45C3AA-4095-5A9C-46BB-1F6712294E24}" dt="2023-06-27T18:54:17.648" v="0" actId="1076"/>
        <pc:sldMkLst>
          <pc:docMk/>
          <pc:sldMk cId="0" sldId="258"/>
        </pc:sldMkLst>
      </pc:sldChg>
      <pc:sldChg chg="modSp new">
        <pc:chgData name="Monica Olsson" userId="S::molsson@sbctc.edu::08282cd3-7f20-4477-b5da-035df4233cac" providerId="AD" clId="Web-{3A45C3AA-4095-5A9C-46BB-1F6712294E24}" dt="2023-06-27T19:17:43.349" v="360" actId="14100"/>
        <pc:sldMkLst>
          <pc:docMk/>
          <pc:sldMk cId="3215995640" sldId="287"/>
        </pc:sldMkLst>
      </pc:sldChg>
      <pc:sldChg chg="modSp new">
        <pc:chgData name="Monica Olsson" userId="S::molsson@sbctc.edu::08282cd3-7f20-4477-b5da-035df4233cac" providerId="AD" clId="Web-{3A45C3AA-4095-5A9C-46BB-1F6712294E24}" dt="2023-06-27T19:17:07.770" v="349" actId="20577"/>
        <pc:sldMkLst>
          <pc:docMk/>
          <pc:sldMk cId="3708684409" sldId="288"/>
        </pc:sldMkLst>
      </pc:sldChg>
    </pc:docChg>
  </pc:docChgLst>
  <pc:docChgLst>
    <pc:chgData name="Christopher Soran" userId="S::csoran@sbctc.edu::7cb0f6d7-a7f2-46f2-9367-9660ffd42908" providerId="AD" clId="Web-{0C4F0851-D9AA-5E56-B745-39CDBB82A93F}"/>
    <pc:docChg chg="modSld">
      <pc:chgData name="Christopher Soran" userId="S::csoran@sbctc.edu::7cb0f6d7-a7f2-46f2-9367-9660ffd42908" providerId="AD" clId="Web-{0C4F0851-D9AA-5E56-B745-39CDBB82A93F}" dt="2023-06-28T23:32:13.922" v="68" actId="20577"/>
      <pc:docMkLst>
        <pc:docMk/>
      </pc:docMkLst>
      <pc:sldChg chg="modSp">
        <pc:chgData name="Christopher Soran" userId="S::csoran@sbctc.edu::7cb0f6d7-a7f2-46f2-9367-9660ffd42908" providerId="AD" clId="Web-{0C4F0851-D9AA-5E56-B745-39CDBB82A93F}" dt="2023-06-28T23:11:49.832" v="34" actId="20577"/>
        <pc:sldMkLst>
          <pc:docMk/>
          <pc:sldMk cId="0" sldId="272"/>
        </pc:sldMkLst>
      </pc:sldChg>
      <pc:sldChg chg="modSp">
        <pc:chgData name="Christopher Soran" userId="S::csoran@sbctc.edu::7cb0f6d7-a7f2-46f2-9367-9660ffd42908" providerId="AD" clId="Web-{0C4F0851-D9AA-5E56-B745-39CDBB82A93F}" dt="2023-06-28T23:32:13.922" v="68" actId="20577"/>
        <pc:sldMkLst>
          <pc:docMk/>
          <pc:sldMk cId="0" sldId="273"/>
        </pc:sldMkLst>
      </pc:sldChg>
    </pc:docChg>
  </pc:docChgLst>
  <pc:docChgLst>
    <pc:chgData name="Christopher Soran" userId="7cb0f6d7-a7f2-46f2-9367-9660ffd42908" providerId="ADAL" clId="{0135D686-C84B-4C10-AA75-C39A12703E7D}"/>
    <pc:docChg chg="undo custSel addSld delSld modSld">
      <pc:chgData name="Christopher Soran" userId="7cb0f6d7-a7f2-46f2-9367-9660ffd42908" providerId="ADAL" clId="{0135D686-C84B-4C10-AA75-C39A12703E7D}" dt="2024-04-09T17:39:06.755" v="1145" actId="20577"/>
      <pc:docMkLst>
        <pc:docMk/>
      </pc:docMkLst>
      <pc:sldChg chg="modSp mod">
        <pc:chgData name="Christopher Soran" userId="7cb0f6d7-a7f2-46f2-9367-9660ffd42908" providerId="ADAL" clId="{0135D686-C84B-4C10-AA75-C39A12703E7D}" dt="2024-04-05T18:10:23.631" v="931" actId="20577"/>
        <pc:sldMkLst>
          <pc:docMk/>
          <pc:sldMk cId="0" sldId="257"/>
        </pc:sldMkLst>
      </pc:sldChg>
      <pc:sldChg chg="modSp mod">
        <pc:chgData name="Christopher Soran" userId="7cb0f6d7-a7f2-46f2-9367-9660ffd42908" providerId="ADAL" clId="{0135D686-C84B-4C10-AA75-C39A12703E7D}" dt="2024-03-13T23:16:42.743" v="12" actId="20577"/>
        <pc:sldMkLst>
          <pc:docMk/>
          <pc:sldMk cId="0" sldId="268"/>
        </pc:sldMkLst>
      </pc:sldChg>
      <pc:sldChg chg="modSp mod">
        <pc:chgData name="Christopher Soran" userId="7cb0f6d7-a7f2-46f2-9367-9660ffd42908" providerId="ADAL" clId="{0135D686-C84B-4C10-AA75-C39A12703E7D}" dt="2024-03-15T22:43:40.541" v="765" actId="255"/>
        <pc:sldMkLst>
          <pc:docMk/>
          <pc:sldMk cId="0" sldId="270"/>
        </pc:sldMkLst>
      </pc:sldChg>
      <pc:sldChg chg="modSp mod">
        <pc:chgData name="Christopher Soran" userId="7cb0f6d7-a7f2-46f2-9367-9660ffd42908" providerId="ADAL" clId="{0135D686-C84B-4C10-AA75-C39A12703E7D}" dt="2024-03-15T21:47:04.388" v="763" actId="403"/>
        <pc:sldMkLst>
          <pc:docMk/>
          <pc:sldMk cId="0" sldId="271"/>
        </pc:sldMkLst>
      </pc:sldChg>
      <pc:sldChg chg="modSp mod">
        <pc:chgData name="Christopher Soran" userId="7cb0f6d7-a7f2-46f2-9367-9660ffd42908" providerId="ADAL" clId="{0135D686-C84B-4C10-AA75-C39A12703E7D}" dt="2024-03-15T21:02:30.320" v="82" actId="20577"/>
        <pc:sldMkLst>
          <pc:docMk/>
          <pc:sldMk cId="0" sldId="272"/>
        </pc:sldMkLst>
      </pc:sldChg>
      <pc:sldChg chg="modSp mod">
        <pc:chgData name="Christopher Soran" userId="7cb0f6d7-a7f2-46f2-9367-9660ffd42908" providerId="ADAL" clId="{0135D686-C84B-4C10-AA75-C39A12703E7D}" dt="2024-04-05T18:02:37.075" v="911" actId="20577"/>
        <pc:sldMkLst>
          <pc:docMk/>
          <pc:sldMk cId="0" sldId="273"/>
        </pc:sldMkLst>
      </pc:sldChg>
      <pc:sldChg chg="modSp mod">
        <pc:chgData name="Christopher Soran" userId="7cb0f6d7-a7f2-46f2-9367-9660ffd42908" providerId="ADAL" clId="{0135D686-C84B-4C10-AA75-C39A12703E7D}" dt="2024-04-05T17:41:10.269" v="809" actId="403"/>
        <pc:sldMkLst>
          <pc:docMk/>
          <pc:sldMk cId="0" sldId="275"/>
        </pc:sldMkLst>
      </pc:sldChg>
      <pc:sldChg chg="del">
        <pc:chgData name="Christopher Soran" userId="7cb0f6d7-a7f2-46f2-9367-9660ffd42908" providerId="ADAL" clId="{0135D686-C84B-4C10-AA75-C39A12703E7D}" dt="2024-03-15T21:02:55.199" v="83" actId="47"/>
        <pc:sldMkLst>
          <pc:docMk/>
          <pc:sldMk cId="2089161767" sldId="283"/>
        </pc:sldMkLst>
      </pc:sldChg>
      <pc:sldChg chg="del">
        <pc:chgData name="Christopher Soran" userId="7cb0f6d7-a7f2-46f2-9367-9660ffd42908" providerId="ADAL" clId="{0135D686-C84B-4C10-AA75-C39A12703E7D}" dt="2024-03-15T21:02:55.199" v="83" actId="47"/>
        <pc:sldMkLst>
          <pc:docMk/>
          <pc:sldMk cId="2471281036" sldId="508"/>
        </pc:sldMkLst>
      </pc:sldChg>
      <pc:sldChg chg="modSp mod">
        <pc:chgData name="Christopher Soran" userId="7cb0f6d7-a7f2-46f2-9367-9660ffd42908" providerId="ADAL" clId="{0135D686-C84B-4C10-AA75-C39A12703E7D}" dt="2024-03-15T21:47:10.417" v="764" actId="255"/>
        <pc:sldMkLst>
          <pc:docMk/>
          <pc:sldMk cId="2575123779" sldId="509"/>
        </pc:sldMkLst>
      </pc:sldChg>
      <pc:sldChg chg="modSp new mod">
        <pc:chgData name="Christopher Soran" userId="7cb0f6d7-a7f2-46f2-9367-9660ffd42908" providerId="ADAL" clId="{0135D686-C84B-4C10-AA75-C39A12703E7D}" dt="2024-04-05T18:12:06.618" v="1135" actId="403"/>
        <pc:sldMkLst>
          <pc:docMk/>
          <pc:sldMk cId="198726438" sldId="510"/>
        </pc:sldMkLst>
      </pc:sldChg>
      <pc:sldChg chg="del">
        <pc:chgData name="Christopher Soran" userId="7cb0f6d7-a7f2-46f2-9367-9660ffd42908" providerId="ADAL" clId="{0135D686-C84B-4C10-AA75-C39A12703E7D}" dt="2024-03-15T21:02:55.199" v="83" actId="47"/>
        <pc:sldMkLst>
          <pc:docMk/>
          <pc:sldMk cId="2086141887" sldId="511"/>
        </pc:sldMkLst>
      </pc:sldChg>
      <pc:sldChg chg="modSp new del mod">
        <pc:chgData name="Christopher Soran" userId="7cb0f6d7-a7f2-46f2-9367-9660ffd42908" providerId="ADAL" clId="{0135D686-C84B-4C10-AA75-C39A12703E7D}" dt="2024-04-02T18:27:12.115" v="785" actId="2696"/>
        <pc:sldMkLst>
          <pc:docMk/>
          <pc:sldMk cId="2254473916" sldId="511"/>
        </pc:sldMkLst>
      </pc:sldChg>
      <pc:sldChg chg="modSp new mod">
        <pc:chgData name="Christopher Soran" userId="7cb0f6d7-a7f2-46f2-9367-9660ffd42908" providerId="ADAL" clId="{0135D686-C84B-4C10-AA75-C39A12703E7D}" dt="2024-04-05T18:11:59.002" v="1133" actId="404"/>
        <pc:sldMkLst>
          <pc:docMk/>
          <pc:sldMk cId="2294488113" sldId="512"/>
        </pc:sldMkLst>
      </pc:sldChg>
      <pc:sldChg chg="modSp new mod">
        <pc:chgData name="Christopher Soran" userId="7cb0f6d7-a7f2-46f2-9367-9660ffd42908" providerId="ADAL" clId="{0135D686-C84B-4C10-AA75-C39A12703E7D}" dt="2024-04-09T17:39:06.755" v="1145" actId="20577"/>
        <pc:sldMkLst>
          <pc:docMk/>
          <pc:sldMk cId="2367688744" sldId="513"/>
        </pc:sldMkLst>
      </pc:sldChg>
    </pc:docChg>
  </pc:docChgLst>
  <pc:docChgLst>
    <pc:chgData name="Christopher Soran" userId="7cb0f6d7-a7f2-46f2-9367-9660ffd42908" providerId="ADAL" clId="{F9CA277D-8D4F-4E7B-AAE4-9E5CADE3F422}"/>
    <pc:docChg chg="undo custSel delSld modSld">
      <pc:chgData name="Christopher Soran" userId="7cb0f6d7-a7f2-46f2-9367-9660ffd42908" providerId="ADAL" clId="{F9CA277D-8D4F-4E7B-AAE4-9E5CADE3F422}" dt="2024-12-07T00:08:33.385" v="103" actId="1076"/>
      <pc:docMkLst>
        <pc:docMk/>
      </pc:docMkLst>
      <pc:sldChg chg="del">
        <pc:chgData name="Christopher Soran" userId="7cb0f6d7-a7f2-46f2-9367-9660ffd42908" providerId="ADAL" clId="{F9CA277D-8D4F-4E7B-AAE4-9E5CADE3F422}" dt="2024-12-02T18:38:50.731" v="37" actId="47"/>
        <pc:sldMkLst>
          <pc:docMk/>
          <pc:sldMk cId="3747221640" sldId="511"/>
        </pc:sldMkLst>
      </pc:sldChg>
      <pc:sldChg chg="del">
        <pc:chgData name="Christopher Soran" userId="7cb0f6d7-a7f2-46f2-9367-9660ffd42908" providerId="ADAL" clId="{F9CA277D-8D4F-4E7B-AAE4-9E5CADE3F422}" dt="2024-12-02T18:38:50.731" v="37" actId="47"/>
        <pc:sldMkLst>
          <pc:docMk/>
          <pc:sldMk cId="3867345464" sldId="516"/>
        </pc:sldMkLst>
      </pc:sldChg>
      <pc:sldChg chg="del">
        <pc:chgData name="Christopher Soran" userId="7cb0f6d7-a7f2-46f2-9367-9660ffd42908" providerId="ADAL" clId="{F9CA277D-8D4F-4E7B-AAE4-9E5CADE3F422}" dt="2024-12-02T18:38:50.731" v="37" actId="47"/>
        <pc:sldMkLst>
          <pc:docMk/>
          <pc:sldMk cId="4226843910" sldId="517"/>
        </pc:sldMkLst>
      </pc:sldChg>
      <pc:sldChg chg="addSp delSp modSp mod">
        <pc:chgData name="Christopher Soran" userId="7cb0f6d7-a7f2-46f2-9367-9660ffd42908" providerId="ADAL" clId="{F9CA277D-8D4F-4E7B-AAE4-9E5CADE3F422}" dt="2024-12-07T00:08:33.385" v="103" actId="1076"/>
        <pc:sldMkLst>
          <pc:docMk/>
          <pc:sldMk cId="3360314659" sldId="518"/>
        </pc:sldMkLst>
      </pc:sldChg>
    </pc:docChg>
  </pc:docChgLst>
  <pc:docChgLst>
    <pc:chgData name="Monica Olsson" userId="S::molsson@sbctc.edu::08282cd3-7f20-4477-b5da-035df4233cac" providerId="AD" clId="Web-{A2AD9A34-BB9E-95A2-76B1-6E59EFBC903C}"/>
    <pc:docChg chg="addSld delSld">
      <pc:chgData name="Monica Olsson" userId="S::molsson@sbctc.edu::08282cd3-7f20-4477-b5da-035df4233cac" providerId="AD" clId="Web-{A2AD9A34-BB9E-95A2-76B1-6E59EFBC903C}" dt="2024-09-10T19:38:11.504" v="3"/>
      <pc:docMkLst>
        <pc:docMk/>
      </pc:docMkLst>
      <pc:sldChg chg="add del">
        <pc:chgData name="Monica Olsson" userId="S::molsson@sbctc.edu::08282cd3-7f20-4477-b5da-035df4233cac" providerId="AD" clId="Web-{A2AD9A34-BB9E-95A2-76B1-6E59EFBC903C}" dt="2024-09-10T19:38:09.129" v="2"/>
        <pc:sldMkLst>
          <pc:docMk/>
          <pc:sldMk cId="0" sldId="269"/>
        </pc:sldMkLst>
      </pc:sldChg>
    </pc:docChg>
  </pc:docChgLst>
  <pc:docChgLst>
    <pc:chgData name="Guest User" userId="S::urn:spo:anon#50ff7eeb36733ab57a0ef24b647218caf899a4245da26e17f0bc59c579aceaad::" providerId="AD" clId="Web-{05FB387F-F5BD-F8CC-AB31-DC64EC465CB0}"/>
    <pc:docChg chg="sldOrd">
      <pc:chgData name="Guest User" userId="S::urn:spo:anon#50ff7eeb36733ab57a0ef24b647218caf899a4245da26e17f0bc59c579aceaad::" providerId="AD" clId="Web-{05FB387F-F5BD-F8CC-AB31-DC64EC465CB0}" dt="2024-01-05T22:20:24.028" v="0"/>
      <pc:docMkLst>
        <pc:docMk/>
      </pc:docMkLst>
      <pc:sldChg chg="ord">
        <pc:chgData name="Guest User" userId="S::urn:spo:anon#50ff7eeb36733ab57a0ef24b647218caf899a4245da26e17f0bc59c579aceaad::" providerId="AD" clId="Web-{05FB387F-F5BD-F8CC-AB31-DC64EC465CB0}" dt="2024-01-05T22:20:24.028" v="0"/>
        <pc:sldMkLst>
          <pc:docMk/>
          <pc:sldMk cId="0" sldId="269"/>
        </pc:sldMkLst>
      </pc:sldChg>
    </pc:docChg>
  </pc:docChgLst>
  <pc:docChgLst>
    <pc:chgData name="Christopher Soran" userId="7cb0f6d7-a7f2-46f2-9367-9660ffd42908" providerId="ADAL" clId="{934E5068-E1C3-499C-B280-95F397B51D41}"/>
    <pc:docChg chg="undo custSel addSld delSld modSld">
      <pc:chgData name="Christopher Soran" userId="7cb0f6d7-a7f2-46f2-9367-9660ffd42908" providerId="ADAL" clId="{934E5068-E1C3-499C-B280-95F397B51D41}" dt="2025-10-14T17:56:24.140" v="928" actId="20577"/>
      <pc:docMkLst>
        <pc:docMk/>
      </pc:docMkLst>
      <pc:sldChg chg="modSp mod">
        <pc:chgData name="Christopher Soran" userId="7cb0f6d7-a7f2-46f2-9367-9660ffd42908" providerId="ADAL" clId="{934E5068-E1C3-499C-B280-95F397B51D41}" dt="2025-10-14T17:56:24.140" v="928" actId="20577"/>
        <pc:sldMkLst>
          <pc:docMk/>
          <pc:sldMk cId="0" sldId="268"/>
        </pc:sldMkLst>
        <pc:spChg chg="mod">
          <ac:chgData name="Christopher Soran" userId="7cb0f6d7-a7f2-46f2-9367-9660ffd42908" providerId="ADAL" clId="{934E5068-E1C3-499C-B280-95F397B51D41}" dt="2025-10-14T17:56:24.140" v="928" actId="20577"/>
          <ac:spMkLst>
            <pc:docMk/>
            <pc:sldMk cId="0" sldId="268"/>
            <ac:spMk id="201" creationId="{00000000-0000-0000-0000-000000000000}"/>
          </ac:spMkLst>
        </pc:spChg>
      </pc:sldChg>
      <pc:sldChg chg="modSp mod">
        <pc:chgData name="Christopher Soran" userId="7cb0f6d7-a7f2-46f2-9367-9660ffd42908" providerId="ADAL" clId="{934E5068-E1C3-499C-B280-95F397B51D41}" dt="2025-09-16T18:35:54.086" v="627" actId="6549"/>
        <pc:sldMkLst>
          <pc:docMk/>
          <pc:sldMk cId="2575123779" sldId="509"/>
        </pc:sldMkLst>
        <pc:spChg chg="mod">
          <ac:chgData name="Christopher Soran" userId="7cb0f6d7-a7f2-46f2-9367-9660ffd42908" providerId="ADAL" clId="{934E5068-E1C3-499C-B280-95F397B51D41}" dt="2025-09-16T18:35:54.086" v="627" actId="6549"/>
          <ac:spMkLst>
            <pc:docMk/>
            <pc:sldMk cId="2575123779" sldId="509"/>
            <ac:spMk id="223" creationId="{00000000-0000-0000-0000-000000000000}"/>
          </ac:spMkLst>
        </pc:spChg>
      </pc:sldChg>
      <pc:sldChg chg="modSp new del mod">
        <pc:chgData name="Christopher Soran" userId="7cb0f6d7-a7f2-46f2-9367-9660ffd42908" providerId="ADAL" clId="{934E5068-E1C3-499C-B280-95F397B51D41}" dt="2025-10-08T16:42:55.844" v="650" actId="47"/>
        <pc:sldMkLst>
          <pc:docMk/>
          <pc:sldMk cId="2916365971" sldId="516"/>
        </pc:sldMkLst>
      </pc:sldChg>
      <pc:sldChg chg="del">
        <pc:chgData name="Christopher Soran" userId="7cb0f6d7-a7f2-46f2-9367-9660ffd42908" providerId="ADAL" clId="{934E5068-E1C3-499C-B280-95F397B51D41}" dt="2025-09-08T23:53:07.790" v="11" actId="47"/>
        <pc:sldMkLst>
          <pc:docMk/>
          <pc:sldMk cId="1383595600" sldId="517"/>
        </pc:sldMkLst>
      </pc:sldChg>
      <pc:sldChg chg="modSp new del mod">
        <pc:chgData name="Christopher Soran" userId="7cb0f6d7-a7f2-46f2-9367-9660ffd42908" providerId="ADAL" clId="{934E5068-E1C3-499C-B280-95F397B51D41}" dt="2025-09-16T18:28:59.635" v="390" actId="47"/>
        <pc:sldMkLst>
          <pc:docMk/>
          <pc:sldMk cId="4093864812" sldId="517"/>
        </pc:sldMkLst>
      </pc:sldChg>
      <pc:sldChg chg="modSp new mod">
        <pc:chgData name="Christopher Soran" userId="7cb0f6d7-a7f2-46f2-9367-9660ffd42908" providerId="ADAL" clId="{934E5068-E1C3-499C-B280-95F397B51D41}" dt="2025-10-14T17:50:53.275" v="810" actId="5793"/>
        <pc:sldMkLst>
          <pc:docMk/>
          <pc:sldMk cId="865507477" sldId="518"/>
        </pc:sldMkLst>
        <pc:spChg chg="mod">
          <ac:chgData name="Christopher Soran" userId="7cb0f6d7-a7f2-46f2-9367-9660ffd42908" providerId="ADAL" clId="{934E5068-E1C3-499C-B280-95F397B51D41}" dt="2025-10-08T16:43:33.868" v="730" actId="20577"/>
          <ac:spMkLst>
            <pc:docMk/>
            <pc:sldMk cId="865507477" sldId="518"/>
            <ac:spMk id="2" creationId="{56F2086A-01EF-35C8-7C8F-3C9AB8E49F85}"/>
          </ac:spMkLst>
        </pc:spChg>
        <pc:spChg chg="mod">
          <ac:chgData name="Christopher Soran" userId="7cb0f6d7-a7f2-46f2-9367-9660ffd42908" providerId="ADAL" clId="{934E5068-E1C3-499C-B280-95F397B51D41}" dt="2025-10-14T17:50:53.275" v="810" actId="5793"/>
          <ac:spMkLst>
            <pc:docMk/>
            <pc:sldMk cId="865507477" sldId="518"/>
            <ac:spMk id="3" creationId="{5F3292F9-D6FC-0FF0-1B7F-097B3BF50C80}"/>
          </ac:spMkLst>
        </pc:spChg>
      </pc:sldChg>
      <pc:sldChg chg="modSp new mod">
        <pc:chgData name="Christopher Soran" userId="7cb0f6d7-a7f2-46f2-9367-9660ffd42908" providerId="ADAL" clId="{934E5068-E1C3-499C-B280-95F397B51D41}" dt="2025-10-14T17:55:27.268" v="877" actId="20577"/>
        <pc:sldMkLst>
          <pc:docMk/>
          <pc:sldMk cId="2914824963" sldId="519"/>
        </pc:sldMkLst>
        <pc:spChg chg="mod">
          <ac:chgData name="Christopher Soran" userId="7cb0f6d7-a7f2-46f2-9367-9660ffd42908" providerId="ADAL" clId="{934E5068-E1C3-499C-B280-95F397B51D41}" dt="2025-10-14T17:54:45.626" v="827" actId="20577"/>
          <ac:spMkLst>
            <pc:docMk/>
            <pc:sldMk cId="2914824963" sldId="519"/>
            <ac:spMk id="2" creationId="{309EB08B-4886-E03E-64F1-455209D346F7}"/>
          </ac:spMkLst>
        </pc:spChg>
        <pc:spChg chg="mod">
          <ac:chgData name="Christopher Soran" userId="7cb0f6d7-a7f2-46f2-9367-9660ffd42908" providerId="ADAL" clId="{934E5068-E1C3-499C-B280-95F397B51D41}" dt="2025-10-14T17:55:27.268" v="877" actId="20577"/>
          <ac:spMkLst>
            <pc:docMk/>
            <pc:sldMk cId="2914824963" sldId="519"/>
            <ac:spMk id="3" creationId="{997A812D-44F6-8F25-C087-BF7360771366}"/>
          </ac:spMkLst>
        </pc:spChg>
      </pc:sldChg>
      <pc:sldChg chg="del">
        <pc:chgData name="Christopher Soran" userId="7cb0f6d7-a7f2-46f2-9367-9660ffd42908" providerId="ADAL" clId="{934E5068-E1C3-499C-B280-95F397B51D41}" dt="2025-09-08T23:53:07.790" v="11" actId="47"/>
        <pc:sldMkLst>
          <pc:docMk/>
          <pc:sldMk cId="2935493405" sldId="519"/>
        </pc:sldMkLst>
      </pc:sldChg>
      <pc:sldChg chg="del">
        <pc:chgData name="Christopher Soran" userId="7cb0f6d7-a7f2-46f2-9367-9660ffd42908" providerId="ADAL" clId="{934E5068-E1C3-499C-B280-95F397B51D41}" dt="2025-09-08T23:53:17.152" v="15" actId="47"/>
        <pc:sldMkLst>
          <pc:docMk/>
          <pc:sldMk cId="2936930851" sldId="520"/>
        </pc:sldMkLst>
      </pc:sldChg>
      <pc:sldChg chg="del">
        <pc:chgData name="Christopher Soran" userId="7cb0f6d7-a7f2-46f2-9367-9660ffd42908" providerId="ADAL" clId="{934E5068-E1C3-499C-B280-95F397B51D41}" dt="2025-09-08T23:53:07.790" v="11" actId="47"/>
        <pc:sldMkLst>
          <pc:docMk/>
          <pc:sldMk cId="2347138101" sldId="521"/>
        </pc:sldMkLst>
      </pc:sldChg>
      <pc:sldChg chg="del">
        <pc:chgData name="Christopher Soran" userId="7cb0f6d7-a7f2-46f2-9367-9660ffd42908" providerId="ADAL" clId="{934E5068-E1C3-499C-B280-95F397B51D41}" dt="2025-09-08T23:53:07.790" v="11" actId="47"/>
        <pc:sldMkLst>
          <pc:docMk/>
          <pc:sldMk cId="4216071858" sldId="522"/>
        </pc:sldMkLst>
      </pc:sldChg>
    </pc:docChg>
  </pc:docChgLst>
  <pc:docChgLst>
    <pc:chgData name="Christopher Soran" userId="7cb0f6d7-a7f2-46f2-9367-9660ffd42908" providerId="ADAL" clId="{3278C9BD-4FCB-47B8-A987-F50433CCE4B7}"/>
    <pc:docChg chg="custSel addSld delSld modSld sldOrd delMainMaster">
      <pc:chgData name="Christopher Soran" userId="7cb0f6d7-a7f2-46f2-9367-9660ffd42908" providerId="ADAL" clId="{3278C9BD-4FCB-47B8-A987-F50433CCE4B7}" dt="2023-12-12T00:33:10.994" v="1332" actId="20577"/>
      <pc:docMkLst>
        <pc:docMk/>
      </pc:docMkLst>
      <pc:sldChg chg="modSp mod">
        <pc:chgData name="Christopher Soran" userId="7cb0f6d7-a7f2-46f2-9367-9660ffd42908" providerId="ADAL" clId="{3278C9BD-4FCB-47B8-A987-F50433CCE4B7}" dt="2023-12-08T18:19:27.246" v="321" actId="20577"/>
        <pc:sldMkLst>
          <pc:docMk/>
          <pc:sldMk cId="0" sldId="265"/>
        </pc:sldMkLst>
      </pc:sldChg>
      <pc:sldChg chg="modSp mod">
        <pc:chgData name="Christopher Soran" userId="7cb0f6d7-a7f2-46f2-9367-9660ffd42908" providerId="ADAL" clId="{3278C9BD-4FCB-47B8-A987-F50433CCE4B7}" dt="2023-12-08T18:29:54.330" v="526" actId="20577"/>
        <pc:sldMkLst>
          <pc:docMk/>
          <pc:sldMk cId="0" sldId="270"/>
        </pc:sldMkLst>
      </pc:sldChg>
      <pc:sldChg chg="modSp new mod">
        <pc:chgData name="Christopher Soran" userId="7cb0f6d7-a7f2-46f2-9367-9660ffd42908" providerId="ADAL" clId="{3278C9BD-4FCB-47B8-A987-F50433CCE4B7}" dt="2023-12-01T21:56:33.003" v="113" actId="20577"/>
        <pc:sldMkLst>
          <pc:docMk/>
          <pc:sldMk cId="1562215107" sldId="276"/>
        </pc:sldMkLst>
      </pc:sldChg>
      <pc:sldChg chg="del">
        <pc:chgData name="Christopher Soran" userId="7cb0f6d7-a7f2-46f2-9367-9660ffd42908" providerId="ADAL" clId="{3278C9BD-4FCB-47B8-A987-F50433CCE4B7}" dt="2023-12-01T21:55:51.879" v="24" actId="47"/>
        <pc:sldMkLst>
          <pc:docMk/>
          <pc:sldMk cId="1373434902" sldId="277"/>
        </pc:sldMkLst>
      </pc:sldChg>
      <pc:sldChg chg="modSp new mod ord">
        <pc:chgData name="Christopher Soran" userId="7cb0f6d7-a7f2-46f2-9367-9660ffd42908" providerId="ADAL" clId="{3278C9BD-4FCB-47B8-A987-F50433CCE4B7}" dt="2023-12-12T00:23:59.765" v="942"/>
        <pc:sldMkLst>
          <pc:docMk/>
          <pc:sldMk cId="2693017237" sldId="277"/>
        </pc:sldMkLst>
      </pc:sldChg>
      <pc:sldChg chg="modSp new mod">
        <pc:chgData name="Christopher Soran" userId="7cb0f6d7-a7f2-46f2-9367-9660ffd42908" providerId="ADAL" clId="{3278C9BD-4FCB-47B8-A987-F50433CCE4B7}" dt="2023-12-08T18:55:43.391" v="889" actId="20577"/>
        <pc:sldMkLst>
          <pc:docMk/>
          <pc:sldMk cId="688807457" sldId="278"/>
        </pc:sldMkLst>
      </pc:sldChg>
      <pc:sldChg chg="del">
        <pc:chgData name="Christopher Soran" userId="7cb0f6d7-a7f2-46f2-9367-9660ffd42908" providerId="ADAL" clId="{3278C9BD-4FCB-47B8-A987-F50433CCE4B7}" dt="2023-12-01T21:55:51.879" v="24" actId="47"/>
        <pc:sldMkLst>
          <pc:docMk/>
          <pc:sldMk cId="1559599583" sldId="278"/>
        </pc:sldMkLst>
      </pc:sldChg>
      <pc:sldChg chg="del">
        <pc:chgData name="Christopher Soran" userId="7cb0f6d7-a7f2-46f2-9367-9660ffd42908" providerId="ADAL" clId="{3278C9BD-4FCB-47B8-A987-F50433CCE4B7}" dt="2023-12-01T21:55:51.879" v="24" actId="47"/>
        <pc:sldMkLst>
          <pc:docMk/>
          <pc:sldMk cId="310355894" sldId="279"/>
        </pc:sldMkLst>
      </pc:sldChg>
      <pc:sldChg chg="del">
        <pc:chgData name="Christopher Soran" userId="7cb0f6d7-a7f2-46f2-9367-9660ffd42908" providerId="ADAL" clId="{3278C9BD-4FCB-47B8-A987-F50433CCE4B7}" dt="2023-12-01T21:55:51.879" v="24" actId="47"/>
        <pc:sldMkLst>
          <pc:docMk/>
          <pc:sldMk cId="2303304849" sldId="280"/>
        </pc:sldMkLst>
      </pc:sldChg>
      <pc:sldChg chg="modSp new mod">
        <pc:chgData name="Christopher Soran" userId="7cb0f6d7-a7f2-46f2-9367-9660ffd42908" providerId="ADAL" clId="{3278C9BD-4FCB-47B8-A987-F50433CCE4B7}" dt="2023-12-12T00:33:10.994" v="1332" actId="20577"/>
        <pc:sldMkLst>
          <pc:docMk/>
          <pc:sldMk cId="2454308683" sldId="280"/>
        </pc:sldMkLst>
      </pc:sldChg>
      <pc:sldChg chg="del">
        <pc:chgData name="Christopher Soran" userId="7cb0f6d7-a7f2-46f2-9367-9660ffd42908" providerId="ADAL" clId="{3278C9BD-4FCB-47B8-A987-F50433CCE4B7}" dt="2023-12-01T21:55:51.879" v="24" actId="47"/>
        <pc:sldMkLst>
          <pc:docMk/>
          <pc:sldMk cId="580767217" sldId="281"/>
        </pc:sldMkLst>
      </pc:sldChg>
      <pc:sldChg chg="del">
        <pc:chgData name="Christopher Soran" userId="7cb0f6d7-a7f2-46f2-9367-9660ffd42908" providerId="ADAL" clId="{3278C9BD-4FCB-47B8-A987-F50433CCE4B7}" dt="2023-12-01T21:55:51.879" v="24" actId="47"/>
        <pc:sldMkLst>
          <pc:docMk/>
          <pc:sldMk cId="3978718961" sldId="282"/>
        </pc:sldMkLst>
      </pc:sldChg>
      <pc:sldChg chg="del">
        <pc:chgData name="Christopher Soran" userId="7cb0f6d7-a7f2-46f2-9367-9660ffd42908" providerId="ADAL" clId="{3278C9BD-4FCB-47B8-A987-F50433CCE4B7}" dt="2023-12-01T21:55:51.879" v="24" actId="47"/>
        <pc:sldMkLst>
          <pc:docMk/>
          <pc:sldMk cId="3476587717" sldId="283"/>
        </pc:sldMkLst>
      </pc:sldChg>
      <pc:sldChg chg="del">
        <pc:chgData name="Christopher Soran" userId="7cb0f6d7-a7f2-46f2-9367-9660ffd42908" providerId="ADAL" clId="{3278C9BD-4FCB-47B8-A987-F50433CCE4B7}" dt="2023-12-01T21:55:51.879" v="24" actId="47"/>
        <pc:sldMkLst>
          <pc:docMk/>
          <pc:sldMk cId="3012082164" sldId="284"/>
        </pc:sldMkLst>
      </pc:sldChg>
      <pc:sldChg chg="del">
        <pc:chgData name="Christopher Soran" userId="7cb0f6d7-a7f2-46f2-9367-9660ffd42908" providerId="ADAL" clId="{3278C9BD-4FCB-47B8-A987-F50433CCE4B7}" dt="2023-12-01T21:55:51.879" v="24" actId="47"/>
        <pc:sldMkLst>
          <pc:docMk/>
          <pc:sldMk cId="3704019750" sldId="285"/>
        </pc:sldMkLst>
      </pc:sldChg>
      <pc:sldChg chg="del">
        <pc:chgData name="Christopher Soran" userId="7cb0f6d7-a7f2-46f2-9367-9660ffd42908" providerId="ADAL" clId="{3278C9BD-4FCB-47B8-A987-F50433CCE4B7}" dt="2023-12-01T21:55:51.879" v="24" actId="47"/>
        <pc:sldMkLst>
          <pc:docMk/>
          <pc:sldMk cId="2665182785" sldId="286"/>
        </pc:sldMkLst>
      </pc:sldChg>
      <pc:sldChg chg="del">
        <pc:chgData name="Christopher Soran" userId="7cb0f6d7-a7f2-46f2-9367-9660ffd42908" providerId="ADAL" clId="{3278C9BD-4FCB-47B8-A987-F50433CCE4B7}" dt="2023-12-01T21:55:51.879" v="24" actId="47"/>
        <pc:sldMkLst>
          <pc:docMk/>
          <pc:sldMk cId="2860410738" sldId="287"/>
        </pc:sldMkLst>
      </pc:sldChg>
      <pc:sldMasterChg chg="del delSldLayout">
        <pc:chgData name="Christopher Soran" userId="7cb0f6d7-a7f2-46f2-9367-9660ffd42908" providerId="ADAL" clId="{3278C9BD-4FCB-47B8-A987-F50433CCE4B7}" dt="2023-12-01T21:55:51.879" v="24" actId="47"/>
        <pc:sldMasterMkLst>
          <pc:docMk/>
          <pc:sldMasterMk cId="4232336755" sldId="2147483659"/>
        </pc:sldMasterMkLst>
        <pc:sldLayoutChg chg="del">
          <pc:chgData name="Christopher Soran" userId="7cb0f6d7-a7f2-46f2-9367-9660ffd42908" providerId="ADAL" clId="{3278C9BD-4FCB-47B8-A987-F50433CCE4B7}" dt="2023-12-01T21:55:51.879" v="24" actId="47"/>
          <pc:sldLayoutMkLst>
            <pc:docMk/>
            <pc:sldMasterMk cId="4232336755" sldId="2147483659"/>
            <pc:sldLayoutMk cId="2801780861" sldId="2147483661"/>
          </pc:sldLayoutMkLst>
        </pc:sldLayoutChg>
      </pc:sldMasterChg>
    </pc:docChg>
  </pc:docChgLst>
  <pc:docChgLst>
    <pc:chgData name="Christopher Soran" userId="7cb0f6d7-a7f2-46f2-9367-9660ffd42908" providerId="ADAL" clId="{AFFDF931-8269-47B5-9ACA-E6EE36358477}"/>
    <pc:docChg chg="modSld">
      <pc:chgData name="Christopher Soran" userId="7cb0f6d7-a7f2-46f2-9367-9660ffd42908" providerId="ADAL" clId="{AFFDF931-8269-47B5-9ACA-E6EE36358477}" dt="2023-06-30T16:40:39.716" v="59" actId="20577"/>
      <pc:docMkLst>
        <pc:docMk/>
      </pc:docMkLst>
    </pc:docChg>
  </pc:docChgLst>
  <pc:docChgLst>
    <pc:chgData name="Guest User" userId="S::urn:spo:anon#7630795f9e4edb4b7ad81f7e31172bfd25f4a3e67eb2c3f8f1ccf2580f9bebb5::" providerId="AD" clId="Web-{6CE6C86F-6DA8-15A6-718C-928ED82F4C2A}"/>
    <pc:docChg chg="addSld modSld">
      <pc:chgData name="Guest User" userId="S::urn:spo:anon#7630795f9e4edb4b7ad81f7e31172bfd25f4a3e67eb2c3f8f1ccf2580f9bebb5::" providerId="AD" clId="Web-{6CE6C86F-6DA8-15A6-718C-928ED82F4C2A}" dt="2024-02-01T18:19:38.898" v="138" actId="1076"/>
      <pc:docMkLst>
        <pc:docMk/>
      </pc:docMkLst>
      <pc:sldChg chg="addSp delSp modSp">
        <pc:chgData name="Guest User" userId="S::urn:spo:anon#7630795f9e4edb4b7ad81f7e31172bfd25f4a3e67eb2c3f8f1ccf2580f9bebb5::" providerId="AD" clId="Web-{6CE6C86F-6DA8-15A6-718C-928ED82F4C2A}" dt="2024-02-01T18:19:32.210" v="137" actId="20577"/>
        <pc:sldMkLst>
          <pc:docMk/>
          <pc:sldMk cId="3903298157" sldId="280"/>
        </pc:sldMkLst>
      </pc:sldChg>
      <pc:sldChg chg="addSp delSp modSp add replId">
        <pc:chgData name="Guest User" userId="S::urn:spo:anon#7630795f9e4edb4b7ad81f7e31172bfd25f4a3e67eb2c3f8f1ccf2580f9bebb5::" providerId="AD" clId="Web-{6CE6C86F-6DA8-15A6-718C-928ED82F4C2A}" dt="2024-02-01T18:19:38.898" v="138" actId="1076"/>
        <pc:sldMkLst>
          <pc:docMk/>
          <pc:sldMk cId="1806427797" sldId="281"/>
        </pc:sldMkLst>
      </pc:sldChg>
      <pc:sldChg chg="add replId">
        <pc:chgData name="Guest User" userId="S::urn:spo:anon#7630795f9e4edb4b7ad81f7e31172bfd25f4a3e67eb2c3f8f1ccf2580f9bebb5::" providerId="AD" clId="Web-{6CE6C86F-6DA8-15A6-718C-928ED82F4C2A}" dt="2024-02-01T18:17:32.357" v="107"/>
        <pc:sldMkLst>
          <pc:docMk/>
          <pc:sldMk cId="4058886607" sldId="282"/>
        </pc:sldMkLst>
      </pc:sldChg>
    </pc:docChg>
  </pc:docChgLst>
  <pc:docChgLst>
    <pc:chgData name="Padmaja Villalon" userId="S::pvillalon@sbctc.edu::18441a2b-a82c-41cb-bf1b-afcdf1cd6794" providerId="AD" clId="Web-{C94983D6-6ED9-60B5-54CF-35A46E84FBD2}"/>
    <pc:docChg chg="modSld">
      <pc:chgData name="Padmaja Villalon" userId="S::pvillalon@sbctc.edu::18441a2b-a82c-41cb-bf1b-afcdf1cd6794" providerId="AD" clId="Web-{C94983D6-6ED9-60B5-54CF-35A46E84FBD2}" dt="2024-12-03T19:01:02.088" v="113" actId="20577"/>
      <pc:docMkLst>
        <pc:docMk/>
      </pc:docMkLst>
    </pc:docChg>
  </pc:docChgLst>
  <pc:docChgLst>
    <pc:chgData name="Christopher Soran" userId="S::csoran@sbctc.edu::7cb0f6d7-a7f2-46f2-9367-9660ffd42908" providerId="AD" clId="Web-{B8A0F6D7-4003-C6E6-B4BE-636E6B856EE7}"/>
    <pc:docChg chg="addSld modSld">
      <pc:chgData name="Christopher Soran" userId="S::csoran@sbctc.edu::7cb0f6d7-a7f2-46f2-9367-9660ffd42908" providerId="AD" clId="Web-{B8A0F6D7-4003-C6E6-B4BE-636E6B856EE7}" dt="2023-06-29T19:50:32.104" v="77" actId="20577"/>
      <pc:docMkLst>
        <pc:docMk/>
      </pc:docMkLst>
      <pc:sldChg chg="modSp">
        <pc:chgData name="Christopher Soran" userId="S::csoran@sbctc.edu::7cb0f6d7-a7f2-46f2-9367-9660ffd42908" providerId="AD" clId="Web-{B8A0F6D7-4003-C6E6-B4BE-636E6B856EE7}" dt="2023-06-28T23:39:48.374" v="5" actId="20577"/>
        <pc:sldMkLst>
          <pc:docMk/>
          <pc:sldMk cId="0" sldId="273"/>
        </pc:sldMkLst>
      </pc:sldChg>
      <pc:sldChg chg="modSp">
        <pc:chgData name="Christopher Soran" userId="S::csoran@sbctc.edu::7cb0f6d7-a7f2-46f2-9367-9660ffd42908" providerId="AD" clId="Web-{B8A0F6D7-4003-C6E6-B4BE-636E6B856EE7}" dt="2023-06-29T17:35:51.529" v="6" actId="20577"/>
        <pc:sldMkLst>
          <pc:docMk/>
          <pc:sldMk cId="3215995640" sldId="287"/>
        </pc:sldMkLst>
      </pc:sldChg>
      <pc:sldChg chg="modSp new">
        <pc:chgData name="Christopher Soran" userId="S::csoran@sbctc.edu::7cb0f6d7-a7f2-46f2-9367-9660ffd42908" providerId="AD" clId="Web-{B8A0F6D7-4003-C6E6-B4BE-636E6B856EE7}" dt="2023-06-29T19:50:32.104" v="77" actId="20577"/>
        <pc:sldMkLst>
          <pc:docMk/>
          <pc:sldMk cId="894364907" sldId="290"/>
        </pc:sldMkLst>
      </pc:sldChg>
    </pc:docChg>
  </pc:docChgLst>
  <pc:docChgLst>
    <pc:chgData name="Christopher Soran" userId="7cb0f6d7-a7f2-46f2-9367-9660ffd42908" providerId="ADAL" clId="{C82BACE9-66BB-466E-9677-B5F6A092DF57}"/>
    <pc:docChg chg="custSel addSld delSld modSld sldOrd">
      <pc:chgData name="Christopher Soran" userId="7cb0f6d7-a7f2-46f2-9367-9660ffd42908" providerId="ADAL" clId="{C82BACE9-66BB-466E-9677-B5F6A092DF57}" dt="2024-07-09T16:48:22.961" v="373" actId="6549"/>
      <pc:docMkLst>
        <pc:docMk/>
      </pc:docMkLst>
      <pc:sldChg chg="modSp mod">
        <pc:chgData name="Christopher Soran" userId="7cb0f6d7-a7f2-46f2-9367-9660ffd42908" providerId="ADAL" clId="{C82BACE9-66BB-466E-9677-B5F6A092DF57}" dt="2024-07-09T16:48:22.961" v="373" actId="6549"/>
        <pc:sldMkLst>
          <pc:docMk/>
          <pc:sldMk cId="0" sldId="273"/>
        </pc:sldMkLst>
      </pc:sldChg>
      <pc:sldChg chg="modSp new mod ord">
        <pc:chgData name="Christopher Soran" userId="7cb0f6d7-a7f2-46f2-9367-9660ffd42908" providerId="ADAL" clId="{C82BACE9-66BB-466E-9677-B5F6A092DF57}" dt="2024-07-09T16:20:11.175" v="342" actId="403"/>
        <pc:sldMkLst>
          <pc:docMk/>
          <pc:sldMk cId="2466628776" sldId="510"/>
        </pc:sldMkLst>
      </pc:sldChg>
      <pc:sldChg chg="modSp new mod">
        <pc:chgData name="Christopher Soran" userId="7cb0f6d7-a7f2-46f2-9367-9660ffd42908" providerId="ADAL" clId="{C82BACE9-66BB-466E-9677-B5F6A092DF57}" dt="2024-07-02T18:28:46.072" v="300" actId="20577"/>
        <pc:sldMkLst>
          <pc:docMk/>
          <pc:sldMk cId="3747221640" sldId="511"/>
        </pc:sldMkLst>
      </pc:sldChg>
      <pc:sldChg chg="modSp new del mod">
        <pc:chgData name="Christopher Soran" userId="7cb0f6d7-a7f2-46f2-9367-9660ffd42908" providerId="ADAL" clId="{C82BACE9-66BB-466E-9677-B5F6A092DF57}" dt="2024-07-03T22:12:09.756" v="331" actId="47"/>
        <pc:sldMkLst>
          <pc:docMk/>
          <pc:sldMk cId="80418602" sldId="512"/>
        </pc:sldMkLst>
      </pc:sldChg>
      <pc:sldChg chg="modSp new mod">
        <pc:chgData name="Christopher Soran" userId="7cb0f6d7-a7f2-46f2-9367-9660ffd42908" providerId="ADAL" clId="{C82BACE9-66BB-466E-9677-B5F6A092DF57}" dt="2024-07-09T16:26:38.176" v="372" actId="20577"/>
        <pc:sldMkLst>
          <pc:docMk/>
          <pc:sldMk cId="761696814" sldId="513"/>
        </pc:sldMkLst>
      </pc:sldChg>
      <pc:sldChg chg="del">
        <pc:chgData name="Christopher Soran" userId="7cb0f6d7-a7f2-46f2-9367-9660ffd42908" providerId="ADAL" clId="{C82BACE9-66BB-466E-9677-B5F6A092DF57}" dt="2024-06-18T17:14:45.736" v="6" actId="47"/>
        <pc:sldMkLst>
          <pc:docMk/>
          <pc:sldMk cId="723353277" sldId="514"/>
        </pc:sldMkLst>
      </pc:sldChg>
      <pc:sldChg chg="del">
        <pc:chgData name="Christopher Soran" userId="7cb0f6d7-a7f2-46f2-9367-9660ffd42908" providerId="ADAL" clId="{C82BACE9-66BB-466E-9677-B5F6A092DF57}" dt="2024-06-18T17:14:45.736" v="6" actId="47"/>
        <pc:sldMkLst>
          <pc:docMk/>
          <pc:sldMk cId="2349158056" sldId="515"/>
        </pc:sldMkLst>
      </pc:sldChg>
      <pc:sldChg chg="del">
        <pc:chgData name="Christopher Soran" userId="7cb0f6d7-a7f2-46f2-9367-9660ffd42908" providerId="ADAL" clId="{C82BACE9-66BB-466E-9677-B5F6A092DF57}" dt="2024-06-18T17:14:45.736" v="6" actId="47"/>
        <pc:sldMkLst>
          <pc:docMk/>
          <pc:sldMk cId="3259264962" sldId="516"/>
        </pc:sldMkLst>
      </pc:sldChg>
      <pc:sldChg chg="del">
        <pc:chgData name="Christopher Soran" userId="7cb0f6d7-a7f2-46f2-9367-9660ffd42908" providerId="ADAL" clId="{C82BACE9-66BB-466E-9677-B5F6A092DF57}" dt="2024-06-18T17:14:45.736" v="6" actId="47"/>
        <pc:sldMkLst>
          <pc:docMk/>
          <pc:sldMk cId="751471729" sldId="517"/>
        </pc:sldMkLst>
      </pc:sldChg>
    </pc:docChg>
  </pc:docChgLst>
  <pc:docChgLst>
    <pc:chgData name="Christopher Soran" userId="7cb0f6d7-a7f2-46f2-9367-9660ffd42908" providerId="ADAL" clId="{CEFC1925-A6B5-4887-90B6-5BA580C00B9D}"/>
    <pc:docChg chg="undo custSel addSld delSld modSld">
      <pc:chgData name="Christopher Soran" userId="7cb0f6d7-a7f2-46f2-9367-9660ffd42908" providerId="ADAL" clId="{CEFC1925-A6B5-4887-90B6-5BA580C00B9D}" dt="2024-06-10T18:28:38.267" v="538" actId="403"/>
      <pc:docMkLst>
        <pc:docMk/>
      </pc:docMkLst>
      <pc:sldChg chg="modSp mod">
        <pc:chgData name="Christopher Soran" userId="7cb0f6d7-a7f2-46f2-9367-9660ffd42908" providerId="ADAL" clId="{CEFC1925-A6B5-4887-90B6-5BA580C00B9D}" dt="2024-06-10T18:06:16.566" v="432" actId="20577"/>
        <pc:sldMkLst>
          <pc:docMk/>
          <pc:sldMk cId="0" sldId="270"/>
        </pc:sldMkLst>
      </pc:sldChg>
      <pc:sldChg chg="modSp mod">
        <pc:chgData name="Christopher Soran" userId="7cb0f6d7-a7f2-46f2-9367-9660ffd42908" providerId="ADAL" clId="{CEFC1925-A6B5-4887-90B6-5BA580C00B9D}" dt="2024-06-10T17:52:28.643" v="232" actId="20577"/>
        <pc:sldMkLst>
          <pc:docMk/>
          <pc:sldMk cId="0" sldId="271"/>
        </pc:sldMkLst>
      </pc:sldChg>
      <pc:sldChg chg="modSp mod">
        <pc:chgData name="Christopher Soran" userId="7cb0f6d7-a7f2-46f2-9367-9660ffd42908" providerId="ADAL" clId="{CEFC1925-A6B5-4887-90B6-5BA580C00B9D}" dt="2024-06-10T17:50:49.871" v="200" actId="20577"/>
        <pc:sldMkLst>
          <pc:docMk/>
          <pc:sldMk cId="2575123779" sldId="509"/>
        </pc:sldMkLst>
      </pc:sldChg>
      <pc:sldChg chg="del">
        <pc:chgData name="Christopher Soran" userId="7cb0f6d7-a7f2-46f2-9367-9660ffd42908" providerId="ADAL" clId="{CEFC1925-A6B5-4887-90B6-5BA580C00B9D}" dt="2024-06-05T20:37:06.510" v="8" actId="47"/>
        <pc:sldMkLst>
          <pc:docMk/>
          <pc:sldMk cId="2294488113" sldId="512"/>
        </pc:sldMkLst>
      </pc:sldChg>
      <pc:sldChg chg="del">
        <pc:chgData name="Christopher Soran" userId="7cb0f6d7-a7f2-46f2-9367-9660ffd42908" providerId="ADAL" clId="{CEFC1925-A6B5-4887-90B6-5BA580C00B9D}" dt="2024-06-05T20:37:21.141" v="9" actId="47"/>
        <pc:sldMkLst>
          <pc:docMk/>
          <pc:sldMk cId="2367688744" sldId="513"/>
        </pc:sldMkLst>
      </pc:sldChg>
      <pc:sldChg chg="modSp mod">
        <pc:chgData name="Christopher Soran" userId="7cb0f6d7-a7f2-46f2-9367-9660ffd42908" providerId="ADAL" clId="{CEFC1925-A6B5-4887-90B6-5BA580C00B9D}" dt="2024-06-10T17:58:43.552" v="404" actId="20577"/>
        <pc:sldMkLst>
          <pc:docMk/>
          <pc:sldMk cId="723353277" sldId="514"/>
        </pc:sldMkLst>
      </pc:sldChg>
      <pc:sldChg chg="modSp new mod">
        <pc:chgData name="Christopher Soran" userId="7cb0f6d7-a7f2-46f2-9367-9660ffd42908" providerId="ADAL" clId="{CEFC1925-A6B5-4887-90B6-5BA580C00B9D}" dt="2024-06-10T18:28:38.267" v="538" actId="403"/>
        <pc:sldMkLst>
          <pc:docMk/>
          <pc:sldMk cId="3259264962" sldId="516"/>
        </pc:sldMkLst>
      </pc:sldChg>
      <pc:sldChg chg="modSp new mod">
        <pc:chgData name="Christopher Soran" userId="7cb0f6d7-a7f2-46f2-9367-9660ffd42908" providerId="ADAL" clId="{CEFC1925-A6B5-4887-90B6-5BA580C00B9D}" dt="2024-06-10T18:13:11.858" v="532" actId="20577"/>
        <pc:sldMkLst>
          <pc:docMk/>
          <pc:sldMk cId="751471729" sldId="517"/>
        </pc:sldMkLst>
      </pc:sldChg>
    </pc:docChg>
  </pc:docChgLst>
  <pc:docChgLst>
    <pc:chgData name="Christopher Soran" userId="7cb0f6d7-a7f2-46f2-9367-9660ffd42908" providerId="ADAL" clId="{933C5345-4721-4188-BCFC-EC56A6B47AE5}"/>
    <pc:docChg chg="custSel addSld delSld modSld sldOrd">
      <pc:chgData name="Christopher Soran" userId="7cb0f6d7-a7f2-46f2-9367-9660ffd42908" providerId="ADAL" clId="{933C5345-4721-4188-BCFC-EC56A6B47AE5}" dt="2024-03-07T19:39:11.835" v="178" actId="313"/>
      <pc:docMkLst>
        <pc:docMk/>
      </pc:docMkLst>
      <pc:sldChg chg="modSp mod">
        <pc:chgData name="Christopher Soran" userId="7cb0f6d7-a7f2-46f2-9367-9660ffd42908" providerId="ADAL" clId="{933C5345-4721-4188-BCFC-EC56A6B47AE5}" dt="2024-03-04T18:28:39.517" v="6" actId="20577"/>
        <pc:sldMkLst>
          <pc:docMk/>
          <pc:sldMk cId="0" sldId="256"/>
        </pc:sldMkLst>
      </pc:sldChg>
      <pc:sldChg chg="modSp mod">
        <pc:chgData name="Christopher Soran" userId="7cb0f6d7-a7f2-46f2-9367-9660ffd42908" providerId="ADAL" clId="{933C5345-4721-4188-BCFC-EC56A6B47AE5}" dt="2024-03-07T19:28:38.229" v="64" actId="20577"/>
        <pc:sldMkLst>
          <pc:docMk/>
          <pc:sldMk cId="0" sldId="268"/>
        </pc:sldMkLst>
      </pc:sldChg>
      <pc:sldChg chg="ord">
        <pc:chgData name="Christopher Soran" userId="7cb0f6d7-a7f2-46f2-9367-9660ffd42908" providerId="ADAL" clId="{933C5345-4721-4188-BCFC-EC56A6B47AE5}" dt="2024-03-07T19:28:48.503" v="66"/>
        <pc:sldMkLst>
          <pc:docMk/>
          <pc:sldMk cId="0" sldId="270"/>
        </pc:sldMkLst>
      </pc:sldChg>
      <pc:sldChg chg="del">
        <pc:chgData name="Christopher Soran" userId="7cb0f6d7-a7f2-46f2-9367-9660ffd42908" providerId="ADAL" clId="{933C5345-4721-4188-BCFC-EC56A6B47AE5}" dt="2024-03-04T18:33:16.847" v="7" actId="47"/>
        <pc:sldMkLst>
          <pc:docMk/>
          <pc:sldMk cId="4058886607" sldId="282"/>
        </pc:sldMkLst>
      </pc:sldChg>
      <pc:sldChg chg="modSp mod">
        <pc:chgData name="Christopher Soran" userId="7cb0f6d7-a7f2-46f2-9367-9660ffd42908" providerId="ADAL" clId="{933C5345-4721-4188-BCFC-EC56A6B47AE5}" dt="2024-03-04T18:34:38.649" v="56" actId="20577"/>
        <pc:sldMkLst>
          <pc:docMk/>
          <pc:sldMk cId="2089161767" sldId="283"/>
        </pc:sldMkLst>
      </pc:sldChg>
      <pc:sldChg chg="del">
        <pc:chgData name="Christopher Soran" userId="7cb0f6d7-a7f2-46f2-9367-9660ffd42908" providerId="ADAL" clId="{933C5345-4721-4188-BCFC-EC56A6B47AE5}" dt="2024-03-04T18:33:27.288" v="9" actId="47"/>
        <pc:sldMkLst>
          <pc:docMk/>
          <pc:sldMk cId="2765889017" sldId="284"/>
        </pc:sldMkLst>
      </pc:sldChg>
      <pc:sldChg chg="del">
        <pc:chgData name="Christopher Soran" userId="7cb0f6d7-a7f2-46f2-9367-9660ffd42908" providerId="ADAL" clId="{933C5345-4721-4188-BCFC-EC56A6B47AE5}" dt="2024-03-04T18:33:27.288" v="9" actId="47"/>
        <pc:sldMkLst>
          <pc:docMk/>
          <pc:sldMk cId="3370335188" sldId="285"/>
        </pc:sldMkLst>
      </pc:sldChg>
      <pc:sldChg chg="del">
        <pc:chgData name="Christopher Soran" userId="7cb0f6d7-a7f2-46f2-9367-9660ffd42908" providerId="ADAL" clId="{933C5345-4721-4188-BCFC-EC56A6B47AE5}" dt="2024-03-04T18:33:27.288" v="9" actId="47"/>
        <pc:sldMkLst>
          <pc:docMk/>
          <pc:sldMk cId="166035547" sldId="286"/>
        </pc:sldMkLst>
      </pc:sldChg>
      <pc:sldChg chg="del">
        <pc:chgData name="Christopher Soran" userId="7cb0f6d7-a7f2-46f2-9367-9660ffd42908" providerId="ADAL" clId="{933C5345-4721-4188-BCFC-EC56A6B47AE5}" dt="2024-03-04T18:33:18.826" v="8" actId="47"/>
        <pc:sldMkLst>
          <pc:docMk/>
          <pc:sldMk cId="788670070" sldId="507"/>
        </pc:sldMkLst>
      </pc:sldChg>
      <pc:sldChg chg="modSp mod">
        <pc:chgData name="Christopher Soran" userId="7cb0f6d7-a7f2-46f2-9367-9660ffd42908" providerId="ADAL" clId="{933C5345-4721-4188-BCFC-EC56A6B47AE5}" dt="2024-03-07T19:38:19.302" v="141" actId="20577"/>
        <pc:sldMkLst>
          <pc:docMk/>
          <pc:sldMk cId="2575123779" sldId="509"/>
        </pc:sldMkLst>
      </pc:sldChg>
      <pc:sldChg chg="new del">
        <pc:chgData name="Christopher Soran" userId="7cb0f6d7-a7f2-46f2-9367-9660ffd42908" providerId="ADAL" clId="{933C5345-4721-4188-BCFC-EC56A6B47AE5}" dt="2024-03-07T19:36:12.089" v="74" actId="47"/>
        <pc:sldMkLst>
          <pc:docMk/>
          <pc:sldMk cId="939796223" sldId="510"/>
        </pc:sldMkLst>
      </pc:sldChg>
      <pc:sldChg chg="modSp new mod">
        <pc:chgData name="Christopher Soran" userId="7cb0f6d7-a7f2-46f2-9367-9660ffd42908" providerId="ADAL" clId="{933C5345-4721-4188-BCFC-EC56A6B47AE5}" dt="2024-03-07T19:39:11.835" v="178" actId="313"/>
        <pc:sldMkLst>
          <pc:docMk/>
          <pc:sldMk cId="2086141887" sldId="511"/>
        </pc:sldMkLst>
      </pc:sldChg>
    </pc:docChg>
  </pc:docChgLst>
  <pc:docChgLst>
    <pc:chgData name="Padmaja Villalon" userId="S::pvillalon@sbctc.edu::18441a2b-a82c-41cb-bf1b-afcdf1cd6794" providerId="AD" clId="Web-{45C577C8-6AED-43BE-87E7-ABFE26BE91C9}"/>
    <pc:docChg chg="modSld">
      <pc:chgData name="Padmaja Villalon" userId="S::pvillalon@sbctc.edu::18441a2b-a82c-41cb-bf1b-afcdf1cd6794" providerId="AD" clId="Web-{45C577C8-6AED-43BE-87E7-ABFE26BE91C9}" dt="2024-12-03T21:06:28.153" v="1" actId="20577"/>
      <pc:docMkLst>
        <pc:docMk/>
      </pc:docMkLst>
      <pc:sldChg chg="modSp">
        <pc:chgData name="Padmaja Villalon" userId="S::pvillalon@sbctc.edu::18441a2b-a82c-41cb-bf1b-afcdf1cd6794" providerId="AD" clId="Web-{45C577C8-6AED-43BE-87E7-ABFE26BE91C9}" dt="2024-12-03T21:06:28.153" v="1" actId="20577"/>
        <pc:sldMkLst>
          <pc:docMk/>
          <pc:sldMk cId="0" sldId="273"/>
        </pc:sldMkLst>
      </pc:sldChg>
      <pc:sldChg chg="modSp">
        <pc:chgData name="Padmaja Villalon" userId="S::pvillalon@sbctc.edu::18441a2b-a82c-41cb-bf1b-afcdf1cd6794" providerId="AD" clId="Web-{45C577C8-6AED-43BE-87E7-ABFE26BE91C9}" dt="2024-12-03T21:05:56.839" v="0" actId="20577"/>
        <pc:sldMkLst>
          <pc:docMk/>
          <pc:sldMk cId="2575123779" sldId="509"/>
        </pc:sldMkLst>
      </pc:sldChg>
    </pc:docChg>
  </pc:docChgLst>
  <pc:docChgLst>
    <pc:chgData name="Christopher Soran" userId="S::csoran@sbctc.edu::7cb0f6d7-a7f2-46f2-9367-9660ffd42908" providerId="AD" clId="Web-{B03DC362-74F9-FAB7-3662-3716E50AAAFF}"/>
    <pc:docChg chg="addSld delSld modSld sldOrd">
      <pc:chgData name="Christopher Soran" userId="S::csoran@sbctc.edu::7cb0f6d7-a7f2-46f2-9367-9660ffd42908" providerId="AD" clId="Web-{B03DC362-74F9-FAB7-3662-3716E50AAAFF}" dt="2024-11-05T23:30:00.900" v="149" actId="20577"/>
      <pc:docMkLst>
        <pc:docMk/>
      </pc:docMkLst>
      <pc:sldChg chg="modSp">
        <pc:chgData name="Christopher Soran" userId="S::csoran@sbctc.edu::7cb0f6d7-a7f2-46f2-9367-9660ffd42908" providerId="AD" clId="Web-{B03DC362-74F9-FAB7-3662-3716E50AAAFF}" dt="2024-11-05T23:17:09.752" v="3" actId="20577"/>
        <pc:sldMkLst>
          <pc:docMk/>
          <pc:sldMk cId="3747221640" sldId="511"/>
        </pc:sldMkLst>
      </pc:sldChg>
      <pc:sldChg chg="del">
        <pc:chgData name="Christopher Soran" userId="S::csoran@sbctc.edu::7cb0f6d7-a7f2-46f2-9367-9660ffd42908" providerId="AD" clId="Web-{B03DC362-74F9-FAB7-3662-3716E50AAAFF}" dt="2024-11-05T23:17:24.972" v="6"/>
        <pc:sldMkLst>
          <pc:docMk/>
          <pc:sldMk cId="1421077043" sldId="516"/>
        </pc:sldMkLst>
      </pc:sldChg>
      <pc:sldChg chg="modSp new">
        <pc:chgData name="Christopher Soran" userId="S::csoran@sbctc.edu::7cb0f6d7-a7f2-46f2-9367-9660ffd42908" providerId="AD" clId="Web-{B03DC362-74F9-FAB7-3662-3716E50AAAFF}" dt="2024-11-05T23:18:37.289" v="32" actId="20577"/>
        <pc:sldMkLst>
          <pc:docMk/>
          <pc:sldMk cId="3867345464" sldId="516"/>
        </pc:sldMkLst>
      </pc:sldChg>
      <pc:sldChg chg="del">
        <pc:chgData name="Christopher Soran" userId="S::csoran@sbctc.edu::7cb0f6d7-a7f2-46f2-9367-9660ffd42908" providerId="AD" clId="Web-{B03DC362-74F9-FAB7-3662-3716E50AAAFF}" dt="2024-11-05T23:17:24.972" v="5"/>
        <pc:sldMkLst>
          <pc:docMk/>
          <pc:sldMk cId="2637849495" sldId="517"/>
        </pc:sldMkLst>
      </pc:sldChg>
      <pc:sldChg chg="modSp new">
        <pc:chgData name="Christopher Soran" userId="S::csoran@sbctc.edu::7cb0f6d7-a7f2-46f2-9367-9660ffd42908" providerId="AD" clId="Web-{B03DC362-74F9-FAB7-3662-3716E50AAAFF}" dt="2024-11-05T23:22:09.320" v="144" actId="20577"/>
        <pc:sldMkLst>
          <pc:docMk/>
          <pc:sldMk cId="4226843910" sldId="517"/>
        </pc:sldMkLst>
      </pc:sldChg>
      <pc:sldChg chg="del">
        <pc:chgData name="Christopher Soran" userId="S::csoran@sbctc.edu::7cb0f6d7-a7f2-46f2-9367-9660ffd42908" providerId="AD" clId="Web-{B03DC362-74F9-FAB7-3662-3716E50AAAFF}" dt="2024-11-05T23:17:24.972" v="4"/>
        <pc:sldMkLst>
          <pc:docMk/>
          <pc:sldMk cId="665555503" sldId="518"/>
        </pc:sldMkLst>
      </pc:sldChg>
      <pc:sldChg chg="modSp add ord">
        <pc:chgData name="Christopher Soran" userId="S::csoran@sbctc.edu::7cb0f6d7-a7f2-46f2-9367-9660ffd42908" providerId="AD" clId="Web-{B03DC362-74F9-FAB7-3662-3716E50AAAFF}" dt="2024-11-05T23:19:50.138" v="53" actId="1076"/>
        <pc:sldMkLst>
          <pc:docMk/>
          <pc:sldMk cId="3360314659" sldId="518"/>
        </pc:sldMkLst>
      </pc:sldChg>
    </pc:docChg>
  </pc:docChgLst>
  <pc:docChgLst>
    <pc:chgData name="Vicki Walton" userId="S::vwalton@sbctc.edu::4a47e920-51cf-4e5c-914d-05f966179767" providerId="AD" clId="Web-{7BF64C3B-90E5-7E6E-DFB7-37926FB27871}"/>
    <pc:docChg chg="modSld">
      <pc:chgData name="Vicki Walton" userId="S::vwalton@sbctc.edu::4a47e920-51cf-4e5c-914d-05f966179767" providerId="AD" clId="Web-{7BF64C3B-90E5-7E6E-DFB7-37926FB27871}" dt="2023-06-28T13:17:17.410" v="0" actId="1076"/>
      <pc:docMkLst>
        <pc:docMk/>
      </pc:docMkLst>
      <pc:sldChg chg="modSp">
        <pc:chgData name="Vicki Walton" userId="S::vwalton@sbctc.edu::4a47e920-51cf-4e5c-914d-05f966179767" providerId="AD" clId="Web-{7BF64C3B-90E5-7E6E-DFB7-37926FB27871}" dt="2023-06-28T13:17:17.410" v="0" actId="1076"/>
        <pc:sldMkLst>
          <pc:docMk/>
          <pc:sldMk cId="0" sldId="259"/>
        </pc:sldMkLst>
      </pc:sldChg>
    </pc:docChg>
  </pc:docChgLst>
  <pc:docChgLst>
    <pc:chgData name="Christopher Soran" userId="7cb0f6d7-a7f2-46f2-9367-9660ffd42908" providerId="ADAL" clId="{9E0A2428-2245-44E0-8A0A-CB690F98F97F}"/>
    <pc:docChg chg="delSld modSld">
      <pc:chgData name="Christopher Soran" userId="7cb0f6d7-a7f2-46f2-9367-9660ffd42908" providerId="ADAL" clId="{9E0A2428-2245-44E0-8A0A-CB690F98F97F}" dt="2023-12-12T19:50:07.542" v="44" actId="47"/>
      <pc:docMkLst>
        <pc:docMk/>
      </pc:docMkLst>
      <pc:sldChg chg="del">
        <pc:chgData name="Christopher Soran" userId="7cb0f6d7-a7f2-46f2-9367-9660ffd42908" providerId="ADAL" clId="{9E0A2428-2245-44E0-8A0A-CB690F98F97F}" dt="2023-12-12T19:50:07.542" v="44" actId="47"/>
        <pc:sldMkLst>
          <pc:docMk/>
          <pc:sldMk cId="0" sldId="265"/>
        </pc:sldMkLst>
      </pc:sldChg>
      <pc:sldChg chg="modSp mod">
        <pc:chgData name="Christopher Soran" userId="7cb0f6d7-a7f2-46f2-9367-9660ffd42908" providerId="ADAL" clId="{9E0A2428-2245-44E0-8A0A-CB690F98F97F}" dt="2023-12-12T19:49:59.413" v="43" actId="20577"/>
        <pc:sldMkLst>
          <pc:docMk/>
          <pc:sldMk cId="1562215107" sldId="276"/>
        </pc:sldMkLst>
      </pc:sldChg>
      <pc:sldChg chg="del">
        <pc:chgData name="Christopher Soran" userId="7cb0f6d7-a7f2-46f2-9367-9660ffd42908" providerId="ADAL" clId="{9E0A2428-2245-44E0-8A0A-CB690F98F97F}" dt="2023-12-12T19:50:07.542" v="44" actId="47"/>
        <pc:sldMkLst>
          <pc:docMk/>
          <pc:sldMk cId="2693017237" sldId="277"/>
        </pc:sldMkLst>
      </pc:sldChg>
      <pc:sldChg chg="del">
        <pc:chgData name="Christopher Soran" userId="7cb0f6d7-a7f2-46f2-9367-9660ffd42908" providerId="ADAL" clId="{9E0A2428-2245-44E0-8A0A-CB690F98F97F}" dt="2023-12-12T19:50:07.542" v="44" actId="47"/>
        <pc:sldMkLst>
          <pc:docMk/>
          <pc:sldMk cId="688807457" sldId="278"/>
        </pc:sldMkLst>
      </pc:sldChg>
      <pc:sldChg chg="del">
        <pc:chgData name="Christopher Soran" userId="7cb0f6d7-a7f2-46f2-9367-9660ffd42908" providerId="ADAL" clId="{9E0A2428-2245-44E0-8A0A-CB690F98F97F}" dt="2023-12-12T19:50:07.542" v="44" actId="47"/>
        <pc:sldMkLst>
          <pc:docMk/>
          <pc:sldMk cId="2195341928" sldId="279"/>
        </pc:sldMkLst>
      </pc:sldChg>
      <pc:sldChg chg="del">
        <pc:chgData name="Christopher Soran" userId="7cb0f6d7-a7f2-46f2-9367-9660ffd42908" providerId="ADAL" clId="{9E0A2428-2245-44E0-8A0A-CB690F98F97F}" dt="2023-12-12T19:50:07.542" v="44" actId="47"/>
        <pc:sldMkLst>
          <pc:docMk/>
          <pc:sldMk cId="2454308683" sldId="280"/>
        </pc:sldMkLst>
      </pc:sldChg>
    </pc:docChg>
  </pc:docChgLst>
  <pc:docChgLst>
    <pc:chgData name="Guest User" userId="S::urn:spo:anon#d26393582deaed2da77591867d5aa2812c62c63855554110b26fb3d259e61489::" providerId="AD" clId="Web-{AF150180-3BD6-7AAF-AE5E-384BA0B97C2E}"/>
    <pc:docChg chg="addSld modSld sldOrd">
      <pc:chgData name="Guest User" userId="S::urn:spo:anon#d26393582deaed2da77591867d5aa2812c62c63855554110b26fb3d259e61489::" providerId="AD" clId="Web-{AF150180-3BD6-7AAF-AE5E-384BA0B97C2E}" dt="2023-11-13T22:36:37.892" v="82" actId="20577"/>
      <pc:docMkLst>
        <pc:docMk/>
      </pc:docMkLst>
      <pc:sldChg chg="modSp new ord">
        <pc:chgData name="Guest User" userId="S::urn:spo:anon#d26393582deaed2da77591867d5aa2812c62c63855554110b26fb3d259e61489::" providerId="AD" clId="Web-{AF150180-3BD6-7AAF-AE5E-384BA0B97C2E}" dt="2023-11-13T22:36:37.892" v="82" actId="20577"/>
        <pc:sldMkLst>
          <pc:docMk/>
          <pc:sldMk cId="310355894" sldId="279"/>
        </pc:sldMkLst>
      </pc:sldChg>
    </pc:docChg>
  </pc:docChgLst>
  <pc:docChgLst>
    <pc:chgData name="Christopher Soran" userId="7cb0f6d7-a7f2-46f2-9367-9660ffd42908" providerId="ADAL" clId="{E634F862-4341-4FF6-BECF-574A5F99ABF1}"/>
    <pc:docChg chg="delSld modSld">
      <pc:chgData name="Christopher Soran" userId="7cb0f6d7-a7f2-46f2-9367-9660ffd42908" providerId="ADAL" clId="{E634F862-4341-4FF6-BECF-574A5F99ABF1}" dt="2025-07-14T16:28:11.872" v="21" actId="47"/>
      <pc:docMkLst>
        <pc:docMk/>
      </pc:docMkLst>
      <pc:sldChg chg="del">
        <pc:chgData name="Christopher Soran" userId="7cb0f6d7-a7f2-46f2-9367-9660ffd42908" providerId="ADAL" clId="{E634F862-4341-4FF6-BECF-574A5F99ABF1}" dt="2025-07-14T16:28:11.872" v="21" actId="47"/>
        <pc:sldMkLst>
          <pc:docMk/>
          <pc:sldMk cId="1251728746" sldId="523"/>
        </pc:sldMkLst>
      </pc:sldChg>
      <pc:sldChg chg="del">
        <pc:chgData name="Christopher Soran" userId="7cb0f6d7-a7f2-46f2-9367-9660ffd42908" providerId="ADAL" clId="{E634F862-4341-4FF6-BECF-574A5F99ABF1}" dt="2025-07-14T16:28:11.872" v="21" actId="47"/>
        <pc:sldMkLst>
          <pc:docMk/>
          <pc:sldMk cId="3381748909" sldId="524"/>
        </pc:sldMkLst>
      </pc:sldChg>
      <pc:sldChg chg="del">
        <pc:chgData name="Christopher Soran" userId="7cb0f6d7-a7f2-46f2-9367-9660ffd42908" providerId="ADAL" clId="{E634F862-4341-4FF6-BECF-574A5F99ABF1}" dt="2025-07-14T16:28:11.872" v="21" actId="47"/>
        <pc:sldMkLst>
          <pc:docMk/>
          <pc:sldMk cId="974895714" sldId="527"/>
        </pc:sldMkLst>
      </pc:sldChg>
      <pc:sldChg chg="del">
        <pc:chgData name="Christopher Soran" userId="7cb0f6d7-a7f2-46f2-9367-9660ffd42908" providerId="ADAL" clId="{E634F862-4341-4FF6-BECF-574A5F99ABF1}" dt="2025-07-14T16:28:11.872" v="21" actId="47"/>
        <pc:sldMkLst>
          <pc:docMk/>
          <pc:sldMk cId="853475533" sldId="535"/>
        </pc:sldMkLst>
      </pc:sldChg>
      <pc:sldChg chg="del">
        <pc:chgData name="Christopher Soran" userId="7cb0f6d7-a7f2-46f2-9367-9660ffd42908" providerId="ADAL" clId="{E634F862-4341-4FF6-BECF-574A5F99ABF1}" dt="2025-07-14T16:28:11.872" v="21" actId="47"/>
        <pc:sldMkLst>
          <pc:docMk/>
          <pc:sldMk cId="4156715490" sldId="537"/>
        </pc:sldMkLst>
      </pc:sldChg>
      <pc:sldChg chg="del">
        <pc:chgData name="Christopher Soran" userId="7cb0f6d7-a7f2-46f2-9367-9660ffd42908" providerId="ADAL" clId="{E634F862-4341-4FF6-BECF-574A5F99ABF1}" dt="2025-07-14T16:28:11.872" v="21" actId="47"/>
        <pc:sldMkLst>
          <pc:docMk/>
          <pc:sldMk cId="4083949561" sldId="538"/>
        </pc:sldMkLst>
      </pc:sldChg>
      <pc:sldChg chg="del">
        <pc:chgData name="Christopher Soran" userId="7cb0f6d7-a7f2-46f2-9367-9660ffd42908" providerId="ADAL" clId="{E634F862-4341-4FF6-BECF-574A5F99ABF1}" dt="2025-07-14T16:28:11.872" v="21" actId="47"/>
        <pc:sldMkLst>
          <pc:docMk/>
          <pc:sldMk cId="1175719471" sldId="540"/>
        </pc:sldMkLst>
      </pc:sldChg>
      <pc:sldChg chg="del">
        <pc:chgData name="Christopher Soran" userId="7cb0f6d7-a7f2-46f2-9367-9660ffd42908" providerId="ADAL" clId="{E634F862-4341-4FF6-BECF-574A5F99ABF1}" dt="2025-07-14T16:28:11.872" v="21" actId="47"/>
        <pc:sldMkLst>
          <pc:docMk/>
          <pc:sldMk cId="1006039798" sldId="541"/>
        </pc:sldMkLst>
      </pc:sldChg>
      <pc:sldChg chg="del">
        <pc:chgData name="Christopher Soran" userId="7cb0f6d7-a7f2-46f2-9367-9660ffd42908" providerId="ADAL" clId="{E634F862-4341-4FF6-BECF-574A5F99ABF1}" dt="2025-07-14T16:28:11.872" v="21" actId="47"/>
        <pc:sldMkLst>
          <pc:docMk/>
          <pc:sldMk cId="3449760782" sldId="542"/>
        </pc:sldMkLst>
      </pc:sldChg>
    </pc:docChg>
  </pc:docChgLst>
  <pc:docChgLst>
    <pc:chgData name="Christopher Soran" userId="S::csoran@sbctc.edu::7cb0f6d7-a7f2-46f2-9367-9660ffd42908" providerId="AD" clId="Web-{B8ABA867-2ACB-3A5D-E7A6-9D16378C2A16}"/>
    <pc:docChg chg="addSld modSld sldOrd">
      <pc:chgData name="Christopher Soran" userId="S::csoran@sbctc.edu::7cb0f6d7-a7f2-46f2-9367-9660ffd42908" providerId="AD" clId="Web-{B8ABA867-2ACB-3A5D-E7A6-9D16378C2A16}" dt="2025-05-12T21:39:59.089" v="185" actId="20577"/>
      <pc:docMkLst>
        <pc:docMk/>
      </pc:docMkLst>
      <pc:sldChg chg="delSp modSp">
        <pc:chgData name="Christopher Soran" userId="S::csoran@sbctc.edu::7cb0f6d7-a7f2-46f2-9367-9660ffd42908" providerId="AD" clId="Web-{B8ABA867-2ACB-3A5D-E7A6-9D16378C2A16}" dt="2025-05-12T18:23:37.132" v="56" actId="20577"/>
        <pc:sldMkLst>
          <pc:docMk/>
          <pc:sldMk cId="3464806241" sldId="522"/>
        </pc:sldMkLst>
      </pc:sldChg>
      <pc:sldChg chg="modSp new ord">
        <pc:chgData name="Christopher Soran" userId="S::csoran@sbctc.edu::7cb0f6d7-a7f2-46f2-9367-9660ffd42908" providerId="AD" clId="Web-{B8ABA867-2ACB-3A5D-E7A6-9D16378C2A16}" dt="2025-05-12T21:39:59.089" v="185" actId="20577"/>
        <pc:sldMkLst>
          <pc:docMk/>
          <pc:sldMk cId="1251728746" sldId="523"/>
        </pc:sldMkLst>
      </pc:sldChg>
      <pc:sldChg chg="modSp new">
        <pc:chgData name="Christopher Soran" userId="S::csoran@sbctc.edu::7cb0f6d7-a7f2-46f2-9367-9660ffd42908" providerId="AD" clId="Web-{B8ABA867-2ACB-3A5D-E7A6-9D16378C2A16}" dt="2025-05-12T21:27:33.140" v="184" actId="20577"/>
        <pc:sldMkLst>
          <pc:docMk/>
          <pc:sldMk cId="3381748909" sldId="524"/>
        </pc:sldMkLst>
      </pc:sldChg>
    </pc:docChg>
  </pc:docChgLst>
  <pc:docChgLst>
    <pc:chgData name="Guest User" userId="S::urn:spo:anon#e5f1d69bba6e830b3da477fa9176063d586f472b1326858483ae3a4ed92a7b49::" providerId="AD" clId="Web-{E537878C-B74D-2E32-A55B-58B340B1B41B}"/>
    <pc:docChg chg="addSld delSld modSld sldOrd">
      <pc:chgData name="Guest User" userId="S::urn:spo:anon#e5f1d69bba6e830b3da477fa9176063d586f472b1326858483ae3a4ed92a7b49::" providerId="AD" clId="Web-{E537878C-B74D-2E32-A55B-58B340B1B41B}" dt="2023-09-07T22:05:19.177" v="365"/>
      <pc:docMkLst>
        <pc:docMk/>
      </pc:docMkLst>
      <pc:sldChg chg="modSp add ord replId">
        <pc:chgData name="Guest User" userId="S::urn:spo:anon#e5f1d69bba6e830b3da477fa9176063d586f472b1326858483ae3a4ed92a7b49::" providerId="AD" clId="Web-{E537878C-B74D-2E32-A55B-58B340B1B41B}" dt="2023-09-07T21:52:28.100" v="220" actId="20577"/>
        <pc:sldMkLst>
          <pc:docMk/>
          <pc:sldMk cId="1138597769" sldId="276"/>
        </pc:sldMkLst>
      </pc:sldChg>
      <pc:sldChg chg="modSp add del replId">
        <pc:chgData name="Guest User" userId="S::urn:spo:anon#e5f1d69bba6e830b3da477fa9176063d586f472b1326858483ae3a4ed92a7b49::" providerId="AD" clId="Web-{E537878C-B74D-2E32-A55B-58B340B1B41B}" dt="2023-09-07T21:18:23.862" v="19"/>
        <pc:sldMkLst>
          <pc:docMk/>
          <pc:sldMk cId="115598194" sldId="277"/>
        </pc:sldMkLst>
      </pc:sldChg>
      <pc:sldChg chg="addSp modSp add replId">
        <pc:chgData name="Guest User" userId="S::urn:spo:anon#e5f1d69bba6e830b3da477fa9176063d586f472b1326858483ae3a4ed92a7b49::" providerId="AD" clId="Web-{E537878C-B74D-2E32-A55B-58B340B1B41B}" dt="2023-09-07T21:52:57.679" v="228"/>
        <pc:sldMkLst>
          <pc:docMk/>
          <pc:sldMk cId="1925828067" sldId="277"/>
        </pc:sldMkLst>
      </pc:sldChg>
      <pc:sldChg chg="addSp delSp modSp add replId">
        <pc:chgData name="Guest User" userId="S::urn:spo:anon#e5f1d69bba6e830b3da477fa9176063d586f472b1326858483ae3a4ed92a7b49::" providerId="AD" clId="Web-{E537878C-B74D-2E32-A55B-58B340B1B41B}" dt="2023-09-07T21:53:21.914" v="231" actId="1076"/>
        <pc:sldMkLst>
          <pc:docMk/>
          <pc:sldMk cId="3367959175" sldId="278"/>
        </pc:sldMkLst>
      </pc:sldChg>
      <pc:sldChg chg="addSp delSp modSp add replId">
        <pc:chgData name="Guest User" userId="S::urn:spo:anon#e5f1d69bba6e830b3da477fa9176063d586f472b1326858483ae3a4ed92a7b49::" providerId="AD" clId="Web-{E537878C-B74D-2E32-A55B-58B340B1B41B}" dt="2023-09-07T21:54:07.604" v="233"/>
        <pc:sldMkLst>
          <pc:docMk/>
          <pc:sldMk cId="217041711" sldId="279"/>
        </pc:sldMkLst>
      </pc:sldChg>
      <pc:sldChg chg="addSp delSp modSp add replId">
        <pc:chgData name="Guest User" userId="S::urn:spo:anon#e5f1d69bba6e830b3da477fa9176063d586f472b1326858483ae3a4ed92a7b49::" providerId="AD" clId="Web-{E537878C-B74D-2E32-A55B-58B340B1B41B}" dt="2023-09-07T21:54:46.261" v="234" actId="1076"/>
        <pc:sldMkLst>
          <pc:docMk/>
          <pc:sldMk cId="2967786131" sldId="280"/>
        </pc:sldMkLst>
      </pc:sldChg>
      <pc:sldChg chg="addSp delSp modSp add replId">
        <pc:chgData name="Guest User" userId="S::urn:spo:anon#e5f1d69bba6e830b3da477fa9176063d586f472b1326858483ae3a4ed92a7b49::" providerId="AD" clId="Web-{E537878C-B74D-2E32-A55B-58B340B1B41B}" dt="2023-09-07T22:03:27.548" v="359"/>
        <pc:sldMkLst>
          <pc:docMk/>
          <pc:sldMk cId="3038027688" sldId="281"/>
        </pc:sldMkLst>
      </pc:sldChg>
      <pc:sldChg chg="addSp delSp modSp add replId">
        <pc:chgData name="Guest User" userId="S::urn:spo:anon#e5f1d69bba6e830b3da477fa9176063d586f472b1326858483ae3a4ed92a7b49::" providerId="AD" clId="Web-{E537878C-B74D-2E32-A55B-58B340B1B41B}" dt="2023-09-07T21:45:05.332" v="153"/>
        <pc:sldMkLst>
          <pc:docMk/>
          <pc:sldMk cId="456541567" sldId="282"/>
        </pc:sldMkLst>
      </pc:sldChg>
      <pc:sldChg chg="addSp delSp modSp add replId">
        <pc:chgData name="Guest User" userId="S::urn:spo:anon#e5f1d69bba6e830b3da477fa9176063d586f472b1326858483ae3a4ed92a7b49::" providerId="AD" clId="Web-{E537878C-B74D-2E32-A55B-58B340B1B41B}" dt="2023-09-07T22:04:16.472" v="360"/>
        <pc:sldMkLst>
          <pc:docMk/>
          <pc:sldMk cId="2690180083" sldId="283"/>
        </pc:sldMkLst>
      </pc:sldChg>
      <pc:sldChg chg="addSp delSp modSp add replId">
        <pc:chgData name="Guest User" userId="S::urn:spo:anon#e5f1d69bba6e830b3da477fa9176063d586f472b1326858483ae3a4ed92a7b49::" providerId="AD" clId="Web-{E537878C-B74D-2E32-A55B-58B340B1B41B}" dt="2023-09-07T22:05:19.177" v="365"/>
        <pc:sldMkLst>
          <pc:docMk/>
          <pc:sldMk cId="2981287132" sldId="284"/>
        </pc:sldMkLst>
      </pc:sldChg>
      <pc:sldChg chg="delSp modSp add replId">
        <pc:chgData name="Guest User" userId="S::urn:spo:anon#e5f1d69bba6e830b3da477fa9176063d586f472b1326858483ae3a4ed92a7b49::" providerId="AD" clId="Web-{E537878C-B74D-2E32-A55B-58B340B1B41B}" dt="2023-09-07T22:02:15.826" v="355" actId="20577"/>
        <pc:sldMkLst>
          <pc:docMk/>
          <pc:sldMk cId="332048970" sldId="285"/>
        </pc:sldMkLst>
      </pc:sldChg>
      <pc:sldChg chg="modSp add replId">
        <pc:chgData name="Guest User" userId="S::urn:spo:anon#e5f1d69bba6e830b3da477fa9176063d586f472b1326858483ae3a4ed92a7b49::" providerId="AD" clId="Web-{E537878C-B74D-2E32-A55B-58B340B1B41B}" dt="2023-09-07T22:02:44.046" v="357" actId="20577"/>
        <pc:sldMkLst>
          <pc:docMk/>
          <pc:sldMk cId="2078447779" sldId="286"/>
        </pc:sldMkLst>
      </pc:sldChg>
      <pc:sldChg chg="modSp add replId">
        <pc:chgData name="Guest User" userId="S::urn:spo:anon#e5f1d69bba6e830b3da477fa9176063d586f472b1326858483ae3a4ed92a7b49::" providerId="AD" clId="Web-{E537878C-B74D-2E32-A55B-58B340B1B41B}" dt="2023-09-07T22:01:50.403" v="351" actId="20577"/>
        <pc:sldMkLst>
          <pc:docMk/>
          <pc:sldMk cId="2082067250" sldId="287"/>
        </pc:sldMkLst>
      </pc:sldChg>
    </pc:docChg>
  </pc:docChgLst>
  <pc:docChgLst>
    <pc:chgData name="Christopher Soran" userId="7cb0f6d7-a7f2-46f2-9367-9660ffd42908" providerId="ADAL" clId="{65C493FA-D9FC-499C-8AC4-120DA36A06C2}"/>
    <pc:docChg chg="addSld delSld modSld sldOrd">
      <pc:chgData name="Christopher Soran" userId="7cb0f6d7-a7f2-46f2-9367-9660ffd42908" providerId="ADAL" clId="{65C493FA-D9FC-499C-8AC4-120DA36A06C2}" dt="2023-08-08T17:59:49.953" v="428"/>
      <pc:docMkLst>
        <pc:docMk/>
      </pc:docMkLst>
      <pc:sldChg chg="modSp mod ord">
        <pc:chgData name="Christopher Soran" userId="7cb0f6d7-a7f2-46f2-9367-9660ffd42908" providerId="ADAL" clId="{65C493FA-D9FC-499C-8AC4-120DA36A06C2}" dt="2023-08-04T17:25:54.031" v="394"/>
        <pc:sldMkLst>
          <pc:docMk/>
          <pc:sldMk cId="3215995640" sldId="287"/>
        </pc:sldMkLst>
      </pc:sldChg>
      <pc:sldChg chg="del">
        <pc:chgData name="Christopher Soran" userId="7cb0f6d7-a7f2-46f2-9367-9660ffd42908" providerId="ADAL" clId="{65C493FA-D9FC-499C-8AC4-120DA36A06C2}" dt="2023-08-07T23:23:37.032" v="420" actId="2696"/>
        <pc:sldMkLst>
          <pc:docMk/>
          <pc:sldMk cId="3708684409" sldId="288"/>
        </pc:sldMkLst>
      </pc:sldChg>
      <pc:sldChg chg="del">
        <pc:chgData name="Christopher Soran" userId="7cb0f6d7-a7f2-46f2-9367-9660ffd42908" providerId="ADAL" clId="{65C493FA-D9FC-499C-8AC4-120DA36A06C2}" dt="2023-08-02T19:44:02.449" v="14" actId="47"/>
        <pc:sldMkLst>
          <pc:docMk/>
          <pc:sldMk cId="3788168597" sldId="289"/>
        </pc:sldMkLst>
      </pc:sldChg>
      <pc:sldChg chg="modSp new mod">
        <pc:chgData name="Christopher Soran" userId="7cb0f6d7-a7f2-46f2-9367-9660ffd42908" providerId="ADAL" clId="{65C493FA-D9FC-499C-8AC4-120DA36A06C2}" dt="2023-08-04T17:26:49.730" v="416" actId="20577"/>
        <pc:sldMkLst>
          <pc:docMk/>
          <pc:sldMk cId="4091577227" sldId="289"/>
        </pc:sldMkLst>
      </pc:sldChg>
      <pc:sldChg chg="modSp new mod ord">
        <pc:chgData name="Christopher Soran" userId="7cb0f6d7-a7f2-46f2-9367-9660ffd42908" providerId="ADAL" clId="{65C493FA-D9FC-499C-8AC4-120DA36A06C2}" dt="2023-08-08T17:59:49.953" v="428"/>
        <pc:sldMkLst>
          <pc:docMk/>
          <pc:sldMk cId="365763761" sldId="290"/>
        </pc:sldMkLst>
      </pc:sldChg>
      <pc:sldChg chg="del">
        <pc:chgData name="Christopher Soran" userId="7cb0f6d7-a7f2-46f2-9367-9660ffd42908" providerId="ADAL" clId="{65C493FA-D9FC-499C-8AC4-120DA36A06C2}" dt="2023-08-02T19:44:02.449" v="14" actId="47"/>
        <pc:sldMkLst>
          <pc:docMk/>
          <pc:sldMk cId="894364907" sldId="290"/>
        </pc:sldMkLst>
      </pc:sldChg>
    </pc:docChg>
  </pc:docChgLst>
  <pc:docChgLst>
    <pc:chgData name="Christopher Soran" userId="7cb0f6d7-a7f2-46f2-9367-9660ffd42908" providerId="ADAL" clId="{BD7DCBA4-2B9D-48C2-8610-BE5B7A44A803}"/>
    <pc:docChg chg="undo custSel addSld delSld modSld sldOrd">
      <pc:chgData name="Christopher Soran" userId="7cb0f6d7-a7f2-46f2-9367-9660ffd42908" providerId="ADAL" clId="{BD7DCBA4-2B9D-48C2-8610-BE5B7A44A803}" dt="2025-06-09T23:14:08.206" v="3555" actId="1076"/>
      <pc:docMkLst>
        <pc:docMk/>
      </pc:docMkLst>
      <pc:sldChg chg="modSp mod">
        <pc:chgData name="Christopher Soran" userId="7cb0f6d7-a7f2-46f2-9367-9660ffd42908" providerId="ADAL" clId="{BD7DCBA4-2B9D-48C2-8610-BE5B7A44A803}" dt="2025-06-02T20:45:29.112" v="6" actId="20577"/>
        <pc:sldMkLst>
          <pc:docMk/>
          <pc:sldMk cId="0" sldId="256"/>
        </pc:sldMkLst>
      </pc:sldChg>
      <pc:sldChg chg="modSp mod">
        <pc:chgData name="Christopher Soran" userId="7cb0f6d7-a7f2-46f2-9367-9660ffd42908" providerId="ADAL" clId="{BD7DCBA4-2B9D-48C2-8610-BE5B7A44A803}" dt="2025-06-09T20:25:54.904" v="886" actId="20577"/>
        <pc:sldMkLst>
          <pc:docMk/>
          <pc:sldMk cId="0" sldId="257"/>
        </pc:sldMkLst>
      </pc:sldChg>
      <pc:sldChg chg="modSp mod">
        <pc:chgData name="Christopher Soran" userId="7cb0f6d7-a7f2-46f2-9367-9660ffd42908" providerId="ADAL" clId="{BD7DCBA4-2B9D-48C2-8610-BE5B7A44A803}" dt="2025-06-02T20:45:47.746" v="15" actId="20577"/>
        <pc:sldMkLst>
          <pc:docMk/>
          <pc:sldMk cId="0" sldId="268"/>
        </pc:sldMkLst>
      </pc:sldChg>
      <pc:sldChg chg="modSp mod">
        <pc:chgData name="Christopher Soran" userId="7cb0f6d7-a7f2-46f2-9367-9660ffd42908" providerId="ADAL" clId="{BD7DCBA4-2B9D-48C2-8610-BE5B7A44A803}" dt="2025-06-09T20:23:05.691" v="796" actId="20577"/>
        <pc:sldMkLst>
          <pc:docMk/>
          <pc:sldMk cId="0" sldId="270"/>
        </pc:sldMkLst>
      </pc:sldChg>
      <pc:sldChg chg="modSp mod">
        <pc:chgData name="Christopher Soran" userId="7cb0f6d7-a7f2-46f2-9367-9660ffd42908" providerId="ADAL" clId="{BD7DCBA4-2B9D-48C2-8610-BE5B7A44A803}" dt="2025-06-09T20:24:30.990" v="865" actId="20577"/>
        <pc:sldMkLst>
          <pc:docMk/>
          <pc:sldMk cId="0" sldId="271"/>
        </pc:sldMkLst>
      </pc:sldChg>
      <pc:sldChg chg="del">
        <pc:chgData name="Christopher Soran" userId="7cb0f6d7-a7f2-46f2-9367-9660ffd42908" providerId="ADAL" clId="{BD7DCBA4-2B9D-48C2-8610-BE5B7A44A803}" dt="2025-06-02T20:45:59.151" v="17" actId="47"/>
        <pc:sldMkLst>
          <pc:docMk/>
          <pc:sldMk cId="3464806241" sldId="522"/>
        </pc:sldMkLst>
      </pc:sldChg>
      <pc:sldChg chg="modSp mod">
        <pc:chgData name="Christopher Soran" userId="7cb0f6d7-a7f2-46f2-9367-9660ffd42908" providerId="ADAL" clId="{BD7DCBA4-2B9D-48C2-8610-BE5B7A44A803}" dt="2025-06-09T21:02:42.110" v="3407" actId="20577"/>
        <pc:sldMkLst>
          <pc:docMk/>
          <pc:sldMk cId="1251728746" sldId="523"/>
        </pc:sldMkLst>
      </pc:sldChg>
      <pc:sldChg chg="modSp mod">
        <pc:chgData name="Christopher Soran" userId="7cb0f6d7-a7f2-46f2-9367-9660ffd42908" providerId="ADAL" clId="{BD7DCBA4-2B9D-48C2-8610-BE5B7A44A803}" dt="2025-06-02T20:47:20.731" v="147" actId="20577"/>
        <pc:sldMkLst>
          <pc:docMk/>
          <pc:sldMk cId="3381748909" sldId="524"/>
        </pc:sldMkLst>
      </pc:sldChg>
      <pc:sldChg chg="addSp delSp modSp new mod">
        <pc:chgData name="Christopher Soran" userId="7cb0f6d7-a7f2-46f2-9367-9660ffd42908" providerId="ADAL" clId="{BD7DCBA4-2B9D-48C2-8610-BE5B7A44A803}" dt="2025-06-09T23:14:08.206" v="3555" actId="1076"/>
        <pc:sldMkLst>
          <pc:docMk/>
          <pc:sldMk cId="2933798219" sldId="525"/>
        </pc:sldMkLst>
      </pc:sldChg>
      <pc:sldChg chg="addSp delSp modSp new mod">
        <pc:chgData name="Christopher Soran" userId="7cb0f6d7-a7f2-46f2-9367-9660ffd42908" providerId="ADAL" clId="{BD7DCBA4-2B9D-48C2-8610-BE5B7A44A803}" dt="2025-06-09T20:58:45.619" v="2559" actId="962"/>
        <pc:sldMkLst>
          <pc:docMk/>
          <pc:sldMk cId="3537532830" sldId="526"/>
        </pc:sldMkLst>
      </pc:sldChg>
      <pc:sldChg chg="addSp delSp modSp new mod">
        <pc:chgData name="Christopher Soran" userId="7cb0f6d7-a7f2-46f2-9367-9660ffd42908" providerId="ADAL" clId="{BD7DCBA4-2B9D-48C2-8610-BE5B7A44A803}" dt="2025-06-09T20:58:57.719" v="2591" actId="962"/>
        <pc:sldMkLst>
          <pc:docMk/>
          <pc:sldMk cId="974895714" sldId="527"/>
        </pc:sldMkLst>
      </pc:sldChg>
      <pc:sldChg chg="addSp delSp modSp new mod">
        <pc:chgData name="Christopher Soran" userId="7cb0f6d7-a7f2-46f2-9367-9660ffd42908" providerId="ADAL" clId="{BD7DCBA4-2B9D-48C2-8610-BE5B7A44A803}" dt="2025-06-09T20:59:12.041" v="2619" actId="962"/>
        <pc:sldMkLst>
          <pc:docMk/>
          <pc:sldMk cId="3360345220" sldId="528"/>
        </pc:sldMkLst>
      </pc:sldChg>
      <pc:sldChg chg="addSp delSp modSp new mod">
        <pc:chgData name="Christopher Soran" userId="7cb0f6d7-a7f2-46f2-9367-9660ffd42908" providerId="ADAL" clId="{BD7DCBA4-2B9D-48C2-8610-BE5B7A44A803}" dt="2025-06-09T20:59:22.995" v="2645" actId="962"/>
        <pc:sldMkLst>
          <pc:docMk/>
          <pc:sldMk cId="1431789086" sldId="529"/>
        </pc:sldMkLst>
      </pc:sldChg>
      <pc:sldChg chg="addSp delSp modSp new del mod ord">
        <pc:chgData name="Christopher Soran" userId="7cb0f6d7-a7f2-46f2-9367-9660ffd42908" providerId="ADAL" clId="{BD7DCBA4-2B9D-48C2-8610-BE5B7A44A803}" dt="2025-06-09T20:19:14.789" v="684" actId="2696"/>
        <pc:sldMkLst>
          <pc:docMk/>
          <pc:sldMk cId="1804709177" sldId="530"/>
        </pc:sldMkLst>
      </pc:sldChg>
      <pc:sldChg chg="modSp new mod">
        <pc:chgData name="Christopher Soran" userId="7cb0f6d7-a7f2-46f2-9367-9660ffd42908" providerId="ADAL" clId="{BD7DCBA4-2B9D-48C2-8610-BE5B7A44A803}" dt="2025-06-09T20:21:46.687" v="763" actId="20577"/>
        <pc:sldMkLst>
          <pc:docMk/>
          <pc:sldMk cId="3396912164" sldId="531"/>
        </pc:sldMkLst>
      </pc:sldChg>
      <pc:sldChg chg="addSp delSp modSp new mod">
        <pc:chgData name="Christopher Soran" userId="7cb0f6d7-a7f2-46f2-9367-9660ffd42908" providerId="ADAL" clId="{BD7DCBA4-2B9D-48C2-8610-BE5B7A44A803}" dt="2025-06-09T21:15:07.874" v="3425" actId="20577"/>
        <pc:sldMkLst>
          <pc:docMk/>
          <pc:sldMk cId="1362670527" sldId="532"/>
        </pc:sldMkLst>
      </pc:sldChg>
      <pc:sldChg chg="addSp modSp new mod">
        <pc:chgData name="Christopher Soran" userId="7cb0f6d7-a7f2-46f2-9367-9660ffd42908" providerId="ADAL" clId="{BD7DCBA4-2B9D-48C2-8610-BE5B7A44A803}" dt="2025-06-09T20:58:34.529" v="2533" actId="962"/>
        <pc:sldMkLst>
          <pc:docMk/>
          <pc:sldMk cId="1184587695" sldId="533"/>
        </pc:sldMkLst>
      </pc:sldChg>
      <pc:sldChg chg="addSp modSp new mod">
        <pc:chgData name="Christopher Soran" userId="7cb0f6d7-a7f2-46f2-9367-9660ffd42908" providerId="ADAL" clId="{BD7DCBA4-2B9D-48C2-8610-BE5B7A44A803}" dt="2025-06-09T20:56:17.778" v="1741" actId="962"/>
        <pc:sldMkLst>
          <pc:docMk/>
          <pc:sldMk cId="642245103" sldId="534"/>
        </pc:sldMkLst>
      </pc:sldChg>
      <pc:sldChg chg="addSp modSp new mod">
        <pc:chgData name="Christopher Soran" userId="7cb0f6d7-a7f2-46f2-9367-9660ffd42908" providerId="ADAL" clId="{BD7DCBA4-2B9D-48C2-8610-BE5B7A44A803}" dt="2025-06-09T20:26:39.554" v="900" actId="1076"/>
        <pc:sldMkLst>
          <pc:docMk/>
          <pc:sldMk cId="853475533" sldId="535"/>
        </pc:sldMkLst>
      </pc:sldChg>
      <pc:sldChg chg="addSp modSp new mod">
        <pc:chgData name="Christopher Soran" userId="7cb0f6d7-a7f2-46f2-9367-9660ffd42908" providerId="ADAL" clId="{BD7DCBA4-2B9D-48C2-8610-BE5B7A44A803}" dt="2025-06-09T21:00:46.099" v="3101" actId="962"/>
        <pc:sldMkLst>
          <pc:docMk/>
          <pc:sldMk cId="2093180648" sldId="536"/>
        </pc:sldMkLst>
      </pc:sldChg>
      <pc:sldChg chg="addSp modSp new mod">
        <pc:chgData name="Christopher Soran" userId="7cb0f6d7-a7f2-46f2-9367-9660ffd42908" providerId="ADAL" clId="{BD7DCBA4-2B9D-48C2-8610-BE5B7A44A803}" dt="2025-06-09T21:01:29.370" v="3405" actId="962"/>
        <pc:sldMkLst>
          <pc:docMk/>
          <pc:sldMk cId="4156715490" sldId="537"/>
        </pc:sldMkLst>
      </pc:sldChg>
      <pc:sldChg chg="addSp modSp new mod">
        <pc:chgData name="Christopher Soran" userId="7cb0f6d7-a7f2-46f2-9367-9660ffd42908" providerId="ADAL" clId="{BD7DCBA4-2B9D-48C2-8610-BE5B7A44A803}" dt="2025-06-09T20:51:00.236" v="1075" actId="20577"/>
        <pc:sldMkLst>
          <pc:docMk/>
          <pc:sldMk cId="4083949561" sldId="538"/>
        </pc:sldMkLst>
      </pc:sldChg>
      <pc:sldChg chg="addSp delSp modSp new mod">
        <pc:chgData name="Christopher Soran" userId="7cb0f6d7-a7f2-46f2-9367-9660ffd42908" providerId="ADAL" clId="{BD7DCBA4-2B9D-48C2-8610-BE5B7A44A803}" dt="2025-06-09T21:14:18.483" v="3412" actId="20577"/>
        <pc:sldMkLst>
          <pc:docMk/>
          <pc:sldMk cId="884206874" sldId="539"/>
        </pc:sldMkLst>
      </pc:sldChg>
      <pc:sldChg chg="modSp new mod">
        <pc:chgData name="Christopher Soran" userId="7cb0f6d7-a7f2-46f2-9367-9660ffd42908" providerId="ADAL" clId="{BD7DCBA4-2B9D-48C2-8610-BE5B7A44A803}" dt="2025-06-09T21:19:54.290" v="3554" actId="20577"/>
        <pc:sldMkLst>
          <pc:docMk/>
          <pc:sldMk cId="1175719471" sldId="540"/>
        </pc:sldMkLst>
      </pc:sldChg>
    </pc:docChg>
  </pc:docChgLst>
  <pc:docChgLst>
    <pc:chgData name="Padmaja Villalon" userId="S::pvillalon@sbctc.edu::18441a2b-a82c-41cb-bf1b-afcdf1cd6794" providerId="AD" clId="Web-{E6D44720-913F-B9BE-F941-DE6A84E086E8}"/>
    <pc:docChg chg="modSld">
      <pc:chgData name="Padmaja Villalon" userId="S::pvillalon@sbctc.edu::18441a2b-a82c-41cb-bf1b-afcdf1cd6794" providerId="AD" clId="Web-{E6D44720-913F-B9BE-F941-DE6A84E086E8}" dt="2024-12-03T21:01:58.608" v="190" actId="20577"/>
      <pc:docMkLst>
        <pc:docMk/>
      </pc:docMkLst>
      <pc:sldChg chg="modSp">
        <pc:chgData name="Padmaja Villalon" userId="S::pvillalon@sbctc.edu::18441a2b-a82c-41cb-bf1b-afcdf1cd6794" providerId="AD" clId="Web-{E6D44720-913F-B9BE-F941-DE6A84E086E8}" dt="2024-12-03T20:57:42.787" v="142" actId="20577"/>
        <pc:sldMkLst>
          <pc:docMk/>
          <pc:sldMk cId="0" sldId="271"/>
        </pc:sldMkLst>
      </pc:sldChg>
      <pc:sldChg chg="modSp">
        <pc:chgData name="Padmaja Villalon" userId="S::pvillalon@sbctc.edu::18441a2b-a82c-41cb-bf1b-afcdf1cd6794" providerId="AD" clId="Web-{E6D44720-913F-B9BE-F941-DE6A84E086E8}" dt="2024-12-03T20:56:46.472" v="119" actId="20577"/>
        <pc:sldMkLst>
          <pc:docMk/>
          <pc:sldMk cId="0" sldId="272"/>
        </pc:sldMkLst>
      </pc:sldChg>
      <pc:sldChg chg="modSp">
        <pc:chgData name="Padmaja Villalon" userId="S::pvillalon@sbctc.edu::18441a2b-a82c-41cb-bf1b-afcdf1cd6794" providerId="AD" clId="Web-{E6D44720-913F-B9BE-F941-DE6A84E086E8}" dt="2024-12-03T21:01:58.608" v="190" actId="20577"/>
        <pc:sldMkLst>
          <pc:docMk/>
          <pc:sldMk cId="0" sldId="273"/>
        </pc:sldMkLst>
      </pc:sldChg>
      <pc:sldChg chg="modSp">
        <pc:chgData name="Padmaja Villalon" userId="S::pvillalon@sbctc.edu::18441a2b-a82c-41cb-bf1b-afcdf1cd6794" providerId="AD" clId="Web-{E6D44720-913F-B9BE-F941-DE6A84E086E8}" dt="2024-12-03T20:57:57.928" v="144" actId="20577"/>
        <pc:sldMkLst>
          <pc:docMk/>
          <pc:sldMk cId="2575123779" sldId="509"/>
        </pc:sldMkLst>
      </pc:sldChg>
    </pc:docChg>
  </pc:docChgLst>
  <pc:docChgLst>
    <pc:chgData name="Monica Olsson" userId="S::molsson@sbctc.edu::08282cd3-7f20-4477-b5da-035df4233cac" providerId="AD" clId="Web-{C50C546D-E350-AF07-A4B3-EE3C1FAF28CD}"/>
    <pc:docChg chg="addSld modSld">
      <pc:chgData name="Monica Olsson" userId="S::molsson@sbctc.edu::08282cd3-7f20-4477-b5da-035df4233cac" providerId="AD" clId="Web-{C50C546D-E350-AF07-A4B3-EE3C1FAF28CD}" dt="2025-01-08T20:35:04.057" v="141" actId="20577"/>
      <pc:docMkLst>
        <pc:docMk/>
      </pc:docMkLst>
      <pc:sldChg chg="modSp add replId">
        <pc:chgData name="Monica Olsson" userId="S::molsson@sbctc.edu::08282cd3-7f20-4477-b5da-035df4233cac" providerId="AD" clId="Web-{C50C546D-E350-AF07-A4B3-EE3C1FAF28CD}" dt="2025-01-08T20:35:04.057" v="141" actId="20577"/>
        <pc:sldMkLst>
          <pc:docMk/>
          <pc:sldMk cId="1991525051" sldId="520"/>
        </pc:sldMkLst>
      </pc:sldChg>
    </pc:docChg>
  </pc:docChgLst>
  <pc:docChgLst>
    <pc:chgData name="Monica Olsson" userId="S::molsson@sbctc.edu::08282cd3-7f20-4477-b5da-035df4233cac" providerId="AD" clId="Web-{02C000A2-15AB-66C7-28BF-7BB149AF2E4F}"/>
    <pc:docChg chg="addSld modSld sldOrd">
      <pc:chgData name="Monica Olsson" userId="S::molsson@sbctc.edu::08282cd3-7f20-4477-b5da-035df4233cac" providerId="AD" clId="Web-{02C000A2-15AB-66C7-28BF-7BB149AF2E4F}" dt="2023-11-13T22:44:20.799" v="116"/>
      <pc:docMkLst>
        <pc:docMk/>
      </pc:docMkLst>
      <pc:sldChg chg="modSp ord">
        <pc:chgData name="Monica Olsson" userId="S::molsson@sbctc.edu::08282cd3-7f20-4477-b5da-035df4233cac" providerId="AD" clId="Web-{02C000A2-15AB-66C7-28BF-7BB149AF2E4F}" dt="2023-11-13T22:44:11.142" v="115"/>
        <pc:sldMkLst>
          <pc:docMk/>
          <pc:sldMk cId="310355894" sldId="279"/>
        </pc:sldMkLst>
      </pc:sldChg>
      <pc:sldChg chg="modSp new ord">
        <pc:chgData name="Monica Olsson" userId="S::molsson@sbctc.edu::08282cd3-7f20-4477-b5da-035df4233cac" providerId="AD" clId="Web-{02C000A2-15AB-66C7-28BF-7BB149AF2E4F}" dt="2023-11-13T22:44:20.799" v="116"/>
        <pc:sldMkLst>
          <pc:docMk/>
          <pc:sldMk cId="2303304849" sldId="280"/>
        </pc:sldMkLst>
      </pc:sldChg>
    </pc:docChg>
  </pc:docChgLst>
  <pc:docChgLst>
    <pc:chgData name="Christopher Soran" userId="S::csoran@sbctc.edu::7cb0f6d7-a7f2-46f2-9367-9660ffd42908" providerId="AD" clId="Web-{9E7611B5-7FF8-D111-9F48-46B1FDEF3D06}"/>
    <pc:docChg chg="addSld delSld modSld">
      <pc:chgData name="Christopher Soran" userId="S::csoran@sbctc.edu::7cb0f6d7-a7f2-46f2-9367-9660ffd42908" providerId="AD" clId="Web-{9E7611B5-7FF8-D111-9F48-46B1FDEF3D06}" dt="2023-06-28T22:57:49.527" v="189" actId="20577"/>
      <pc:docMkLst>
        <pc:docMk/>
      </pc:docMkLst>
      <pc:sldChg chg="modSp">
        <pc:chgData name="Christopher Soran" userId="S::csoran@sbctc.edu::7cb0f6d7-a7f2-46f2-9367-9660ffd42908" providerId="AD" clId="Web-{9E7611B5-7FF8-D111-9F48-46B1FDEF3D06}" dt="2023-06-28T20:53:15.429" v="13" actId="20577"/>
        <pc:sldMkLst>
          <pc:docMk/>
          <pc:sldMk cId="0" sldId="257"/>
        </pc:sldMkLst>
      </pc:sldChg>
      <pc:sldChg chg="del">
        <pc:chgData name="Christopher Soran" userId="S::csoran@sbctc.edu::7cb0f6d7-a7f2-46f2-9367-9660ffd42908" providerId="AD" clId="Web-{9E7611B5-7FF8-D111-9F48-46B1FDEF3D06}" dt="2023-06-28T20:51:15.159" v="11"/>
        <pc:sldMkLst>
          <pc:docMk/>
          <pc:sldMk cId="0" sldId="258"/>
        </pc:sldMkLst>
      </pc:sldChg>
      <pc:sldChg chg="del">
        <pc:chgData name="Christopher Soran" userId="S::csoran@sbctc.edu::7cb0f6d7-a7f2-46f2-9367-9660ffd42908" providerId="AD" clId="Web-{9E7611B5-7FF8-D111-9F48-46B1FDEF3D06}" dt="2023-06-28T20:51:15.159" v="10"/>
        <pc:sldMkLst>
          <pc:docMk/>
          <pc:sldMk cId="0" sldId="259"/>
        </pc:sldMkLst>
      </pc:sldChg>
      <pc:sldChg chg="del">
        <pc:chgData name="Christopher Soran" userId="S::csoran@sbctc.edu::7cb0f6d7-a7f2-46f2-9367-9660ffd42908" providerId="AD" clId="Web-{9E7611B5-7FF8-D111-9F48-46B1FDEF3D06}" dt="2023-06-28T20:51:15.143" v="9"/>
        <pc:sldMkLst>
          <pc:docMk/>
          <pc:sldMk cId="0" sldId="260"/>
        </pc:sldMkLst>
      </pc:sldChg>
      <pc:sldChg chg="del">
        <pc:chgData name="Christopher Soran" userId="S::csoran@sbctc.edu::7cb0f6d7-a7f2-46f2-9367-9660ffd42908" providerId="AD" clId="Web-{9E7611B5-7FF8-D111-9F48-46B1FDEF3D06}" dt="2023-06-28T20:51:15.143" v="8"/>
        <pc:sldMkLst>
          <pc:docMk/>
          <pc:sldMk cId="0" sldId="261"/>
        </pc:sldMkLst>
      </pc:sldChg>
      <pc:sldChg chg="del">
        <pc:chgData name="Christopher Soran" userId="S::csoran@sbctc.edu::7cb0f6d7-a7f2-46f2-9367-9660ffd42908" providerId="AD" clId="Web-{9E7611B5-7FF8-D111-9F48-46B1FDEF3D06}" dt="2023-06-28T20:51:15.143" v="0"/>
        <pc:sldMkLst>
          <pc:docMk/>
          <pc:sldMk cId="0" sldId="264"/>
        </pc:sldMkLst>
      </pc:sldChg>
      <pc:sldChg chg="modSp">
        <pc:chgData name="Christopher Soran" userId="S::csoran@sbctc.edu::7cb0f6d7-a7f2-46f2-9367-9660ffd42908" providerId="AD" clId="Web-{9E7611B5-7FF8-D111-9F48-46B1FDEF3D06}" dt="2023-06-28T20:54:05.588" v="17" actId="20577"/>
        <pc:sldMkLst>
          <pc:docMk/>
          <pc:sldMk cId="0" sldId="268"/>
        </pc:sldMkLst>
      </pc:sldChg>
      <pc:sldChg chg="modSp">
        <pc:chgData name="Christopher Soran" userId="S::csoran@sbctc.edu::7cb0f6d7-a7f2-46f2-9367-9660ffd42908" providerId="AD" clId="Web-{9E7611B5-7FF8-D111-9F48-46B1FDEF3D06}" dt="2023-06-28T21:19:03.022" v="134" actId="20577"/>
        <pc:sldMkLst>
          <pc:docMk/>
          <pc:sldMk cId="0" sldId="270"/>
        </pc:sldMkLst>
      </pc:sldChg>
      <pc:sldChg chg="modSp">
        <pc:chgData name="Christopher Soran" userId="S::csoran@sbctc.edu::7cb0f6d7-a7f2-46f2-9367-9660ffd42908" providerId="AD" clId="Web-{9E7611B5-7FF8-D111-9F48-46B1FDEF3D06}" dt="2023-06-28T22:57:49.527" v="189" actId="20577"/>
        <pc:sldMkLst>
          <pc:docMk/>
          <pc:sldMk cId="0" sldId="271"/>
        </pc:sldMkLst>
      </pc:sldChg>
      <pc:sldChg chg="del">
        <pc:chgData name="Christopher Soran" userId="S::csoran@sbctc.edu::7cb0f6d7-a7f2-46f2-9367-9660ffd42908" providerId="AD" clId="Web-{9E7611B5-7FF8-D111-9F48-46B1FDEF3D06}" dt="2023-06-28T20:51:15.143" v="1"/>
        <pc:sldMkLst>
          <pc:docMk/>
          <pc:sldMk cId="399605386" sldId="277"/>
        </pc:sldMkLst>
      </pc:sldChg>
      <pc:sldChg chg="del">
        <pc:chgData name="Christopher Soran" userId="S::csoran@sbctc.edu::7cb0f6d7-a7f2-46f2-9367-9660ffd42908" providerId="AD" clId="Web-{9E7611B5-7FF8-D111-9F48-46B1FDEF3D06}" dt="2023-06-28T20:51:15.143" v="3"/>
        <pc:sldMkLst>
          <pc:docMk/>
          <pc:sldMk cId="2926962288" sldId="278"/>
        </pc:sldMkLst>
      </pc:sldChg>
      <pc:sldChg chg="del">
        <pc:chgData name="Christopher Soran" userId="S::csoran@sbctc.edu::7cb0f6d7-a7f2-46f2-9367-9660ffd42908" providerId="AD" clId="Web-{9E7611B5-7FF8-D111-9F48-46B1FDEF3D06}" dt="2023-06-28T20:51:15.143" v="4"/>
        <pc:sldMkLst>
          <pc:docMk/>
          <pc:sldMk cId="2864603249" sldId="279"/>
        </pc:sldMkLst>
      </pc:sldChg>
      <pc:sldChg chg="del">
        <pc:chgData name="Christopher Soran" userId="S::csoran@sbctc.edu::7cb0f6d7-a7f2-46f2-9367-9660ffd42908" providerId="AD" clId="Web-{9E7611B5-7FF8-D111-9F48-46B1FDEF3D06}" dt="2023-06-28T20:51:15.143" v="6"/>
        <pc:sldMkLst>
          <pc:docMk/>
          <pc:sldMk cId="2571270146" sldId="280"/>
        </pc:sldMkLst>
      </pc:sldChg>
      <pc:sldChg chg="del">
        <pc:chgData name="Christopher Soran" userId="S::csoran@sbctc.edu::7cb0f6d7-a7f2-46f2-9367-9660ffd42908" providerId="AD" clId="Web-{9E7611B5-7FF8-D111-9F48-46B1FDEF3D06}" dt="2023-06-28T20:51:15.143" v="7"/>
        <pc:sldMkLst>
          <pc:docMk/>
          <pc:sldMk cId="2699786917" sldId="281"/>
        </pc:sldMkLst>
      </pc:sldChg>
      <pc:sldChg chg="del">
        <pc:chgData name="Christopher Soran" userId="S::csoran@sbctc.edu::7cb0f6d7-a7f2-46f2-9367-9660ffd42908" providerId="AD" clId="Web-{9E7611B5-7FF8-D111-9F48-46B1FDEF3D06}" dt="2023-06-28T20:51:15.143" v="2"/>
        <pc:sldMkLst>
          <pc:docMk/>
          <pc:sldMk cId="1310023116" sldId="285"/>
        </pc:sldMkLst>
      </pc:sldChg>
      <pc:sldChg chg="del">
        <pc:chgData name="Christopher Soran" userId="S::csoran@sbctc.edu::7cb0f6d7-a7f2-46f2-9367-9660ffd42908" providerId="AD" clId="Web-{9E7611B5-7FF8-D111-9F48-46B1FDEF3D06}" dt="2023-06-28T20:51:15.143" v="5"/>
        <pc:sldMkLst>
          <pc:docMk/>
          <pc:sldMk cId="1181154285" sldId="286"/>
        </pc:sldMkLst>
      </pc:sldChg>
      <pc:sldChg chg="modSp new">
        <pc:chgData name="Christopher Soran" userId="S::csoran@sbctc.edu::7cb0f6d7-a7f2-46f2-9367-9660ffd42908" providerId="AD" clId="Web-{9E7611B5-7FF8-D111-9F48-46B1FDEF3D06}" dt="2023-06-28T21:13:09.289" v="36" actId="20577"/>
        <pc:sldMkLst>
          <pc:docMk/>
          <pc:sldMk cId="3788168597" sldId="289"/>
        </pc:sldMkLst>
      </pc:sldChg>
    </pc:docChg>
  </pc:docChgLst>
  <pc:docChgLst>
    <pc:chgData name="Christopher Soran" userId="7cb0f6d7-a7f2-46f2-9367-9660ffd42908" providerId="ADAL" clId="{DD16E959-BE42-4172-A38D-ED485B8B0E3D}"/>
    <pc:docChg chg="undo custSel addSld delSld modSld sldOrd">
      <pc:chgData name="Christopher Soran" userId="7cb0f6d7-a7f2-46f2-9367-9660ffd42908" providerId="ADAL" clId="{DD16E959-BE42-4172-A38D-ED485B8B0E3D}" dt="2025-03-11T17:57:23.753" v="370" actId="20577"/>
      <pc:docMkLst>
        <pc:docMk/>
      </pc:docMkLst>
      <pc:sldChg chg="modSp mod">
        <pc:chgData name="Christopher Soran" userId="7cb0f6d7-a7f2-46f2-9367-9660ffd42908" providerId="ADAL" clId="{DD16E959-BE42-4172-A38D-ED485B8B0E3D}" dt="2025-03-07T22:02:47.681" v="138" actId="400"/>
        <pc:sldMkLst>
          <pc:docMk/>
          <pc:sldMk cId="0" sldId="271"/>
        </pc:sldMkLst>
      </pc:sldChg>
      <pc:sldChg chg="modSp mod">
        <pc:chgData name="Christopher Soran" userId="7cb0f6d7-a7f2-46f2-9367-9660ffd42908" providerId="ADAL" clId="{DD16E959-BE42-4172-A38D-ED485B8B0E3D}" dt="2025-03-07T22:08:44.541" v="274" actId="5793"/>
        <pc:sldMkLst>
          <pc:docMk/>
          <pc:sldMk cId="0" sldId="272"/>
        </pc:sldMkLst>
      </pc:sldChg>
      <pc:sldChg chg="modSp mod">
        <pc:chgData name="Christopher Soran" userId="7cb0f6d7-a7f2-46f2-9367-9660ffd42908" providerId="ADAL" clId="{DD16E959-BE42-4172-A38D-ED485B8B0E3D}" dt="2025-03-07T22:06:50.923" v="254" actId="207"/>
        <pc:sldMkLst>
          <pc:docMk/>
          <pc:sldMk cId="0" sldId="273"/>
        </pc:sldMkLst>
      </pc:sldChg>
      <pc:sldChg chg="modSp mod">
        <pc:chgData name="Christopher Soran" userId="7cb0f6d7-a7f2-46f2-9367-9660ffd42908" providerId="ADAL" clId="{DD16E959-BE42-4172-A38D-ED485B8B0E3D}" dt="2025-03-07T22:05:03.084" v="232" actId="20577"/>
        <pc:sldMkLst>
          <pc:docMk/>
          <pc:sldMk cId="2575123779" sldId="509"/>
        </pc:sldMkLst>
      </pc:sldChg>
      <pc:sldChg chg="del">
        <pc:chgData name="Christopher Soran" userId="7cb0f6d7-a7f2-46f2-9367-9660ffd42908" providerId="ADAL" clId="{DD16E959-BE42-4172-A38D-ED485B8B0E3D}" dt="2025-03-03T19:08:12.544" v="1" actId="47"/>
        <pc:sldMkLst>
          <pc:docMk/>
          <pc:sldMk cId="3747221640" sldId="514"/>
        </pc:sldMkLst>
      </pc:sldChg>
      <pc:sldChg chg="modSp mod">
        <pc:chgData name="Christopher Soran" userId="7cb0f6d7-a7f2-46f2-9367-9660ffd42908" providerId="ADAL" clId="{DD16E959-BE42-4172-A38D-ED485B8B0E3D}" dt="2025-03-07T22:07:02.222" v="255" actId="6549"/>
        <pc:sldMkLst>
          <pc:docMk/>
          <pc:sldMk cId="483338505" sldId="515"/>
        </pc:sldMkLst>
      </pc:sldChg>
      <pc:sldChg chg="del">
        <pc:chgData name="Christopher Soran" userId="7cb0f6d7-a7f2-46f2-9367-9660ffd42908" providerId="ADAL" clId="{DD16E959-BE42-4172-A38D-ED485B8B0E3D}" dt="2025-03-03T19:08:54.276" v="3" actId="2696"/>
        <pc:sldMkLst>
          <pc:docMk/>
          <pc:sldMk cId="1991525051" sldId="520"/>
        </pc:sldMkLst>
      </pc:sldChg>
      <pc:sldChg chg="del">
        <pc:chgData name="Christopher Soran" userId="7cb0f6d7-a7f2-46f2-9367-9660ffd42908" providerId="ADAL" clId="{DD16E959-BE42-4172-A38D-ED485B8B0E3D}" dt="2025-03-03T19:08:36.839" v="2" actId="2696"/>
        <pc:sldMkLst>
          <pc:docMk/>
          <pc:sldMk cId="1355681941" sldId="521"/>
        </pc:sldMkLst>
      </pc:sldChg>
      <pc:sldChg chg="modSp add mod modNotesTx">
        <pc:chgData name="Christopher Soran" userId="7cb0f6d7-a7f2-46f2-9367-9660ffd42908" providerId="ADAL" clId="{DD16E959-BE42-4172-A38D-ED485B8B0E3D}" dt="2025-03-07T21:59:04.482" v="91" actId="1076"/>
        <pc:sldMkLst>
          <pc:docMk/>
          <pc:sldMk cId="3464806241" sldId="522"/>
        </pc:sldMkLst>
      </pc:sldChg>
      <pc:sldChg chg="add">
        <pc:chgData name="Christopher Soran" userId="7cb0f6d7-a7f2-46f2-9367-9660ffd42908" providerId="ADAL" clId="{DD16E959-BE42-4172-A38D-ED485B8B0E3D}" dt="2025-03-03T19:08:09.951" v="0"/>
        <pc:sldMkLst>
          <pc:docMk/>
          <pc:sldMk cId="1246850191" sldId="523"/>
        </pc:sldMkLst>
      </pc:sldChg>
      <pc:sldChg chg="modSp new mod ord">
        <pc:chgData name="Christopher Soran" userId="7cb0f6d7-a7f2-46f2-9367-9660ffd42908" providerId="ADAL" clId="{DD16E959-BE42-4172-A38D-ED485B8B0E3D}" dt="2025-03-08T00:23:17.645" v="365"/>
        <pc:sldMkLst>
          <pc:docMk/>
          <pc:sldMk cId="3629755080" sldId="524"/>
        </pc:sldMkLst>
      </pc:sldChg>
    </pc:docChg>
  </pc:docChgLst>
  <pc:docChgLst>
    <pc:chgData name="Christopher Soran" userId="7cb0f6d7-a7f2-46f2-9367-9660ffd42908" providerId="ADAL" clId="{2313F2D0-F996-4309-B4EC-87E13DA97BB8}"/>
    <pc:docChg chg="undo custSel delSld modSld">
      <pc:chgData name="Christopher Soran" userId="7cb0f6d7-a7f2-46f2-9367-9660ffd42908" providerId="ADAL" clId="{2313F2D0-F996-4309-B4EC-87E13DA97BB8}" dt="2025-04-04T16:47:51.438" v="395" actId="6549"/>
      <pc:docMkLst>
        <pc:docMk/>
      </pc:docMkLst>
      <pc:sldChg chg="modSp mod">
        <pc:chgData name="Christopher Soran" userId="7cb0f6d7-a7f2-46f2-9367-9660ffd42908" providerId="ADAL" clId="{2313F2D0-F996-4309-B4EC-87E13DA97BB8}" dt="2025-03-25T23:09:54.181" v="6" actId="20577"/>
        <pc:sldMkLst>
          <pc:docMk/>
          <pc:sldMk cId="0" sldId="256"/>
        </pc:sldMkLst>
      </pc:sldChg>
      <pc:sldChg chg="modSp mod">
        <pc:chgData name="Christopher Soran" userId="7cb0f6d7-a7f2-46f2-9367-9660ffd42908" providerId="ADAL" clId="{2313F2D0-F996-4309-B4EC-87E13DA97BB8}" dt="2025-04-01T18:12:15.685" v="44" actId="5793"/>
        <pc:sldMkLst>
          <pc:docMk/>
          <pc:sldMk cId="0" sldId="257"/>
        </pc:sldMkLst>
      </pc:sldChg>
      <pc:sldChg chg="modSp mod">
        <pc:chgData name="Christopher Soran" userId="7cb0f6d7-a7f2-46f2-9367-9660ffd42908" providerId="ADAL" clId="{2313F2D0-F996-4309-B4EC-87E13DA97BB8}" dt="2025-03-25T23:10:36.789" v="36" actId="20577"/>
        <pc:sldMkLst>
          <pc:docMk/>
          <pc:sldMk cId="0" sldId="268"/>
        </pc:sldMkLst>
      </pc:sldChg>
      <pc:sldChg chg="modSp mod">
        <pc:chgData name="Christopher Soran" userId="7cb0f6d7-a7f2-46f2-9367-9660ffd42908" providerId="ADAL" clId="{2313F2D0-F996-4309-B4EC-87E13DA97BB8}" dt="2025-04-04T16:46:11.514" v="199" actId="20577"/>
        <pc:sldMkLst>
          <pc:docMk/>
          <pc:sldMk cId="0" sldId="269"/>
        </pc:sldMkLst>
      </pc:sldChg>
      <pc:sldChg chg="modSp mod">
        <pc:chgData name="Christopher Soran" userId="7cb0f6d7-a7f2-46f2-9367-9660ffd42908" providerId="ADAL" clId="{2313F2D0-F996-4309-B4EC-87E13DA97BB8}" dt="2025-04-04T16:47:51.438" v="395" actId="6549"/>
        <pc:sldMkLst>
          <pc:docMk/>
          <pc:sldMk cId="0" sldId="271"/>
        </pc:sldMkLst>
      </pc:sldChg>
      <pc:sldChg chg="modSp mod">
        <pc:chgData name="Christopher Soran" userId="7cb0f6d7-a7f2-46f2-9367-9660ffd42908" providerId="ADAL" clId="{2313F2D0-F996-4309-B4EC-87E13DA97BB8}" dt="2025-03-25T23:10:16.756" v="30" actId="20577"/>
        <pc:sldMkLst>
          <pc:docMk/>
          <pc:sldMk cId="3464806241" sldId="522"/>
        </pc:sldMkLst>
      </pc:sldChg>
      <pc:sldChg chg="del">
        <pc:chgData name="Christopher Soran" userId="7cb0f6d7-a7f2-46f2-9367-9660ffd42908" providerId="ADAL" clId="{2313F2D0-F996-4309-B4EC-87E13DA97BB8}" dt="2025-03-25T23:10:07.853" v="8" actId="47"/>
        <pc:sldMkLst>
          <pc:docMk/>
          <pc:sldMk cId="1246850191" sldId="523"/>
        </pc:sldMkLst>
      </pc:sldChg>
      <pc:sldChg chg="del">
        <pc:chgData name="Christopher Soran" userId="7cb0f6d7-a7f2-46f2-9367-9660ffd42908" providerId="ADAL" clId="{2313F2D0-F996-4309-B4EC-87E13DA97BB8}" dt="2025-03-25T23:10:01.084" v="7" actId="47"/>
        <pc:sldMkLst>
          <pc:docMk/>
          <pc:sldMk cId="3629755080" sldId="524"/>
        </pc:sldMkLst>
      </pc:sldChg>
    </pc:docChg>
  </pc:docChgLst>
  <pc:docChgLst>
    <pc:chgData name="Josh Giha" userId="S::jgiha@sbctc.edu::acb7bcf4-212c-4a1b-be85-dd72a48a57e5" providerId="AD" clId="Web-{3CFF5293-7993-6F89-4281-44D6AC710F28}"/>
    <pc:docChg chg="addSld delSld modSld">
      <pc:chgData name="Josh Giha" userId="S::jgiha@sbctc.edu::acb7bcf4-212c-4a1b-be85-dd72a48a57e5" providerId="AD" clId="Web-{3CFF5293-7993-6F89-4281-44D6AC710F28}" dt="2025-07-14T17:51:15.491" v="207"/>
      <pc:docMkLst>
        <pc:docMk/>
      </pc:docMkLst>
      <pc:sldChg chg="new del">
        <pc:chgData name="Josh Giha" userId="S::jgiha@sbctc.edu::acb7bcf4-212c-4a1b-be85-dd72a48a57e5" providerId="AD" clId="Web-{3CFF5293-7993-6F89-4281-44D6AC710F28}" dt="2025-07-14T17:38:36.410" v="2"/>
        <pc:sldMkLst>
          <pc:docMk/>
          <pc:sldMk cId="1807270599" sldId="516"/>
        </pc:sldMkLst>
      </pc:sldChg>
      <pc:sldChg chg="addSp modSp add replId">
        <pc:chgData name="Josh Giha" userId="S::jgiha@sbctc.edu::acb7bcf4-212c-4a1b-be85-dd72a48a57e5" providerId="AD" clId="Web-{3CFF5293-7993-6F89-4281-44D6AC710F28}" dt="2025-07-14T17:51:15.491" v="207"/>
        <pc:sldMkLst>
          <pc:docMk/>
          <pc:sldMk cId="1383595600" sldId="517"/>
        </pc:sldMkLst>
      </pc:sldChg>
    </pc:docChg>
  </pc:docChgLst>
  <pc:docChgLst>
    <pc:chgData name="Guest User" userId="S::urn:spo:anon#7630795f9e4edb4b7ad81f7e31172bfd25f4a3e67eb2c3f8f1ccf2580f9bebb5::" providerId="AD" clId="Web-{C7F88DBC-7B74-29D5-3E67-9E47A6473F33}"/>
    <pc:docChg chg="delSld">
      <pc:chgData name="Guest User" userId="S::urn:spo:anon#7630795f9e4edb4b7ad81f7e31172bfd25f4a3e67eb2c3f8f1ccf2580f9bebb5::" providerId="AD" clId="Web-{C7F88DBC-7B74-29D5-3E67-9E47A6473F33}" dt="2024-02-01T18:24:45.826" v="1"/>
      <pc:docMkLst>
        <pc:docMk/>
      </pc:docMkLst>
      <pc:sldChg chg="del">
        <pc:chgData name="Guest User" userId="S::urn:spo:anon#7630795f9e4edb4b7ad81f7e31172bfd25f4a3e67eb2c3f8f1ccf2580f9bebb5::" providerId="AD" clId="Web-{C7F88DBC-7B74-29D5-3E67-9E47A6473F33}" dt="2024-02-01T18:24:41.607" v="0"/>
        <pc:sldMkLst>
          <pc:docMk/>
          <pc:sldMk cId="3903298157" sldId="280"/>
        </pc:sldMkLst>
      </pc:sldChg>
      <pc:sldChg chg="del">
        <pc:chgData name="Guest User" userId="S::urn:spo:anon#7630795f9e4edb4b7ad81f7e31172bfd25f4a3e67eb2c3f8f1ccf2580f9bebb5::" providerId="AD" clId="Web-{C7F88DBC-7B74-29D5-3E67-9E47A6473F33}" dt="2024-02-01T18:24:45.826" v="1"/>
        <pc:sldMkLst>
          <pc:docMk/>
          <pc:sldMk cId="1806427797" sldId="281"/>
        </pc:sldMkLst>
      </pc:sldChg>
    </pc:docChg>
  </pc:docChgLst>
  <pc:docChgLst>
    <pc:chgData name="Christopher Soran" userId="7cb0f6d7-a7f2-46f2-9367-9660ffd42908" providerId="ADAL" clId="{C3F7F371-5A03-4ACC-95E6-1A8A2D948162}"/>
    <pc:docChg chg="undo custSel addSld delSld modSld sldOrd">
      <pc:chgData name="Christopher Soran" userId="7cb0f6d7-a7f2-46f2-9367-9660ffd42908" providerId="ADAL" clId="{C3F7F371-5A03-4ACC-95E6-1A8A2D948162}" dt="2025-07-08T23:21:55.720" v="1304"/>
      <pc:docMkLst>
        <pc:docMk/>
      </pc:docMkLst>
      <pc:sldChg chg="modSp mod">
        <pc:chgData name="Christopher Soran" userId="7cb0f6d7-a7f2-46f2-9367-9660ffd42908" providerId="ADAL" clId="{C3F7F371-5A03-4ACC-95E6-1A8A2D948162}" dt="2025-06-20T22:46:19.354" v="7" actId="20577"/>
        <pc:sldMkLst>
          <pc:docMk/>
          <pc:sldMk cId="0" sldId="256"/>
        </pc:sldMkLst>
      </pc:sldChg>
      <pc:sldChg chg="modSp mod">
        <pc:chgData name="Christopher Soran" userId="7cb0f6d7-a7f2-46f2-9367-9660ffd42908" providerId="ADAL" clId="{C3F7F371-5A03-4ACC-95E6-1A8A2D948162}" dt="2025-07-07T22:01:33.427" v="684" actId="20577"/>
        <pc:sldMkLst>
          <pc:docMk/>
          <pc:sldMk cId="1251728746" sldId="523"/>
        </pc:sldMkLst>
      </pc:sldChg>
      <pc:sldChg chg="modSp mod">
        <pc:chgData name="Christopher Soran" userId="7cb0f6d7-a7f2-46f2-9367-9660ffd42908" providerId="ADAL" clId="{C3F7F371-5A03-4ACC-95E6-1A8A2D948162}" dt="2025-07-08T15:55:24.701" v="1249" actId="404"/>
        <pc:sldMkLst>
          <pc:docMk/>
          <pc:sldMk cId="3381748909" sldId="524"/>
        </pc:sldMkLst>
      </pc:sldChg>
      <pc:sldChg chg="del">
        <pc:chgData name="Christopher Soran" userId="7cb0f6d7-a7f2-46f2-9367-9660ffd42908" providerId="ADAL" clId="{C3F7F371-5A03-4ACC-95E6-1A8A2D948162}" dt="2025-06-30T16:45:26.434" v="21" actId="47"/>
        <pc:sldMkLst>
          <pc:docMk/>
          <pc:sldMk cId="2933798219" sldId="525"/>
        </pc:sldMkLst>
      </pc:sldChg>
      <pc:sldChg chg="del">
        <pc:chgData name="Christopher Soran" userId="7cb0f6d7-a7f2-46f2-9367-9660ffd42908" providerId="ADAL" clId="{C3F7F371-5A03-4ACC-95E6-1A8A2D948162}" dt="2025-06-30T16:45:26.434" v="21" actId="47"/>
        <pc:sldMkLst>
          <pc:docMk/>
          <pc:sldMk cId="3537532830" sldId="526"/>
        </pc:sldMkLst>
      </pc:sldChg>
      <pc:sldChg chg="del">
        <pc:chgData name="Christopher Soran" userId="7cb0f6d7-a7f2-46f2-9367-9660ffd42908" providerId="ADAL" clId="{C3F7F371-5A03-4ACC-95E6-1A8A2D948162}" dt="2025-06-30T16:45:35.254" v="22" actId="47"/>
        <pc:sldMkLst>
          <pc:docMk/>
          <pc:sldMk cId="3360345220" sldId="528"/>
        </pc:sldMkLst>
      </pc:sldChg>
      <pc:sldChg chg="del">
        <pc:chgData name="Christopher Soran" userId="7cb0f6d7-a7f2-46f2-9367-9660ffd42908" providerId="ADAL" clId="{C3F7F371-5A03-4ACC-95E6-1A8A2D948162}" dt="2025-06-30T16:45:36.924" v="23" actId="47"/>
        <pc:sldMkLst>
          <pc:docMk/>
          <pc:sldMk cId="1431789086" sldId="529"/>
        </pc:sldMkLst>
      </pc:sldChg>
      <pc:sldChg chg="del">
        <pc:chgData name="Christopher Soran" userId="7cb0f6d7-a7f2-46f2-9367-9660ffd42908" providerId="ADAL" clId="{C3F7F371-5A03-4ACC-95E6-1A8A2D948162}" dt="2025-06-30T16:46:04.686" v="61" actId="47"/>
        <pc:sldMkLst>
          <pc:docMk/>
          <pc:sldMk cId="3396912164" sldId="531"/>
        </pc:sldMkLst>
      </pc:sldChg>
      <pc:sldChg chg="del">
        <pc:chgData name="Christopher Soran" userId="7cb0f6d7-a7f2-46f2-9367-9660ffd42908" providerId="ADAL" clId="{C3F7F371-5A03-4ACC-95E6-1A8A2D948162}" dt="2025-06-30T16:45:26.434" v="21" actId="47"/>
        <pc:sldMkLst>
          <pc:docMk/>
          <pc:sldMk cId="1362670527" sldId="532"/>
        </pc:sldMkLst>
      </pc:sldChg>
      <pc:sldChg chg="del">
        <pc:chgData name="Christopher Soran" userId="7cb0f6d7-a7f2-46f2-9367-9660ffd42908" providerId="ADAL" clId="{C3F7F371-5A03-4ACC-95E6-1A8A2D948162}" dt="2025-06-30T16:45:26.434" v="21" actId="47"/>
        <pc:sldMkLst>
          <pc:docMk/>
          <pc:sldMk cId="1184587695" sldId="533"/>
        </pc:sldMkLst>
      </pc:sldChg>
      <pc:sldChg chg="del">
        <pc:chgData name="Christopher Soran" userId="7cb0f6d7-a7f2-46f2-9367-9660ffd42908" providerId="ADAL" clId="{C3F7F371-5A03-4ACC-95E6-1A8A2D948162}" dt="2025-06-30T16:45:26.434" v="21" actId="47"/>
        <pc:sldMkLst>
          <pc:docMk/>
          <pc:sldMk cId="642245103" sldId="534"/>
        </pc:sldMkLst>
      </pc:sldChg>
      <pc:sldChg chg="del">
        <pc:chgData name="Christopher Soran" userId="7cb0f6d7-a7f2-46f2-9367-9660ffd42908" providerId="ADAL" clId="{C3F7F371-5A03-4ACC-95E6-1A8A2D948162}" dt="2025-06-30T21:06:26.813" v="134" actId="47"/>
        <pc:sldMkLst>
          <pc:docMk/>
          <pc:sldMk cId="2093180648" sldId="536"/>
        </pc:sldMkLst>
      </pc:sldChg>
      <pc:sldChg chg="ord">
        <pc:chgData name="Christopher Soran" userId="7cb0f6d7-a7f2-46f2-9367-9660ffd42908" providerId="ADAL" clId="{C3F7F371-5A03-4ACC-95E6-1A8A2D948162}" dt="2025-06-30T21:06:29.543" v="136"/>
        <pc:sldMkLst>
          <pc:docMk/>
          <pc:sldMk cId="4156715490" sldId="537"/>
        </pc:sldMkLst>
      </pc:sldChg>
      <pc:sldChg chg="modSp mod">
        <pc:chgData name="Christopher Soran" userId="7cb0f6d7-a7f2-46f2-9367-9660ffd42908" providerId="ADAL" clId="{C3F7F371-5A03-4ACC-95E6-1A8A2D948162}" dt="2025-06-30T21:06:43.233" v="147" actId="20577"/>
        <pc:sldMkLst>
          <pc:docMk/>
          <pc:sldMk cId="4083949561" sldId="538"/>
        </pc:sldMkLst>
      </pc:sldChg>
      <pc:sldChg chg="delSp del mod">
        <pc:chgData name="Christopher Soran" userId="7cb0f6d7-a7f2-46f2-9367-9660ffd42908" providerId="ADAL" clId="{C3F7F371-5A03-4ACC-95E6-1A8A2D948162}" dt="2025-06-30T21:06:35.493" v="138" actId="47"/>
        <pc:sldMkLst>
          <pc:docMk/>
          <pc:sldMk cId="884206874" sldId="539"/>
        </pc:sldMkLst>
      </pc:sldChg>
      <pc:sldChg chg="modSp mod">
        <pc:chgData name="Christopher Soran" userId="7cb0f6d7-a7f2-46f2-9367-9660ffd42908" providerId="ADAL" clId="{C3F7F371-5A03-4ACC-95E6-1A8A2D948162}" dt="2025-07-07T22:11:08.961" v="778" actId="20577"/>
        <pc:sldMkLst>
          <pc:docMk/>
          <pc:sldMk cId="1175719471" sldId="540"/>
        </pc:sldMkLst>
      </pc:sldChg>
      <pc:sldChg chg="modSp new mod ord">
        <pc:chgData name="Christopher Soran" userId="7cb0f6d7-a7f2-46f2-9367-9660ffd42908" providerId="ADAL" clId="{C3F7F371-5A03-4ACC-95E6-1A8A2D948162}" dt="2025-07-08T15:58:01.723" v="1253"/>
        <pc:sldMkLst>
          <pc:docMk/>
          <pc:sldMk cId="1006039798" sldId="541"/>
        </pc:sldMkLst>
      </pc:sldChg>
      <pc:sldChg chg="modSp new mod">
        <pc:chgData name="Christopher Soran" userId="7cb0f6d7-a7f2-46f2-9367-9660ffd42908" providerId="ADAL" clId="{C3F7F371-5A03-4ACC-95E6-1A8A2D948162}" dt="2025-07-08T23:21:55.720" v="1304"/>
        <pc:sldMkLst>
          <pc:docMk/>
          <pc:sldMk cId="3449760782" sldId="542"/>
        </pc:sldMkLst>
      </pc:sldChg>
    </pc:docChg>
  </pc:docChgLst>
  <pc:docChgLst>
    <pc:chgData name="Christopher Soran" userId="7cb0f6d7-a7f2-46f2-9367-9660ffd42908" providerId="ADAL" clId="{40308743-199A-4012-8F86-69C34CD0AAEC}"/>
    <pc:docChg chg="undo custSel addSld delSld modSld">
      <pc:chgData name="Christopher Soran" userId="7cb0f6d7-a7f2-46f2-9367-9660ffd42908" providerId="ADAL" clId="{40308743-199A-4012-8F86-69C34CD0AAEC}" dt="2024-11-12T19:28:37.041" v="545" actId="20577"/>
      <pc:docMkLst>
        <pc:docMk/>
      </pc:docMkLst>
      <pc:sldChg chg="del">
        <pc:chgData name="Christopher Soran" userId="7cb0f6d7-a7f2-46f2-9367-9660ffd42908" providerId="ADAL" clId="{40308743-199A-4012-8F86-69C34CD0AAEC}" dt="2024-10-22T16:18:04.301" v="15" actId="47"/>
        <pc:sldMkLst>
          <pc:docMk/>
          <pc:sldMk cId="644616599" sldId="512"/>
        </pc:sldMkLst>
      </pc:sldChg>
      <pc:sldChg chg="modSp new mod">
        <pc:chgData name="Christopher Soran" userId="7cb0f6d7-a7f2-46f2-9367-9660ffd42908" providerId="ADAL" clId="{40308743-199A-4012-8F86-69C34CD0AAEC}" dt="2024-10-22T16:21:00.554" v="166" actId="20577"/>
        <pc:sldMkLst>
          <pc:docMk/>
          <pc:sldMk cId="1421077043" sldId="516"/>
        </pc:sldMkLst>
      </pc:sldChg>
      <pc:sldChg chg="modSp new mod">
        <pc:chgData name="Christopher Soran" userId="7cb0f6d7-a7f2-46f2-9367-9660ffd42908" providerId="ADAL" clId="{40308743-199A-4012-8F86-69C34CD0AAEC}" dt="2024-10-22T16:28:42.583" v="292" actId="20577"/>
        <pc:sldMkLst>
          <pc:docMk/>
          <pc:sldMk cId="2637849495" sldId="517"/>
        </pc:sldMkLst>
      </pc:sldChg>
      <pc:sldChg chg="modSp new mod">
        <pc:chgData name="Christopher Soran" userId="7cb0f6d7-a7f2-46f2-9367-9660ffd42908" providerId="ADAL" clId="{40308743-199A-4012-8F86-69C34CD0AAEC}" dt="2024-10-22T16:47:41.007" v="326" actId="20577"/>
        <pc:sldMkLst>
          <pc:docMk/>
          <pc:sldMk cId="665555503" sldId="518"/>
        </pc:sldMkLst>
      </pc:sldChg>
      <pc:sldChg chg="modSp mod">
        <pc:chgData name="Christopher Soran" userId="7cb0f6d7-a7f2-46f2-9367-9660ffd42908" providerId="ADAL" clId="{40308743-199A-4012-8F86-69C34CD0AAEC}" dt="2024-11-07T22:27:50.720" v="534" actId="403"/>
        <pc:sldMkLst>
          <pc:docMk/>
          <pc:sldMk cId="3360314659" sldId="518"/>
        </pc:sldMkLst>
      </pc:sldChg>
    </pc:docChg>
  </pc:docChgLst>
  <pc:docChgLst>
    <pc:chgData name="Guest User" userId="S::urn:spo:anon#e5f1d69bba6e830b3da477fa9176063d586f472b1326858483ae3a4ed92a7b49::" providerId="AD" clId="Web-{9D0939A9-EF52-92C5-8254-4F97E45848BC}"/>
    <pc:docChg chg="modSld">
      <pc:chgData name="Guest User" userId="S::urn:spo:anon#e5f1d69bba6e830b3da477fa9176063d586f472b1326858483ae3a4ed92a7b49::" providerId="AD" clId="Web-{9D0939A9-EF52-92C5-8254-4F97E45848BC}" dt="2023-09-07T22:33:14.244" v="7" actId="20577"/>
      <pc:docMkLst>
        <pc:docMk/>
      </pc:docMkLst>
      <pc:sldChg chg="modSp">
        <pc:chgData name="Guest User" userId="S::urn:spo:anon#e5f1d69bba6e830b3da477fa9176063d586f472b1326858483ae3a4ed92a7b49::" providerId="AD" clId="Web-{9D0939A9-EF52-92C5-8254-4F97E45848BC}" dt="2023-09-07T22:33:14.244" v="7" actId="20577"/>
        <pc:sldMkLst>
          <pc:docMk/>
          <pc:sldMk cId="2082067250" sldId="287"/>
        </pc:sldMkLst>
      </pc:sldChg>
    </pc:docChg>
  </pc:docChgLst>
  <pc:docChgLst>
    <pc:chgData name="Christopher Soran" userId="7cb0f6d7-a7f2-46f2-9367-9660ffd42908" providerId="ADAL" clId="{251F2B80-5DD3-49A4-A6B1-A929FAD2A3EB}"/>
    <pc:docChg chg="custSel addSld delSld modSld">
      <pc:chgData name="Christopher Soran" userId="7cb0f6d7-a7f2-46f2-9367-9660ffd42908" providerId="ADAL" clId="{251F2B80-5DD3-49A4-A6B1-A929FAD2A3EB}" dt="2025-02-11T17:57:15.582" v="499" actId="20577"/>
      <pc:docMkLst>
        <pc:docMk/>
      </pc:docMkLst>
      <pc:sldChg chg="modSp mod">
        <pc:chgData name="Christopher Soran" userId="7cb0f6d7-a7f2-46f2-9367-9660ffd42908" providerId="ADAL" clId="{251F2B80-5DD3-49A4-A6B1-A929FAD2A3EB}" dt="2025-02-10T18:49:28.738" v="389" actId="20577"/>
        <pc:sldMkLst>
          <pc:docMk/>
          <pc:sldMk cId="0" sldId="270"/>
        </pc:sldMkLst>
      </pc:sldChg>
      <pc:sldChg chg="modSp mod">
        <pc:chgData name="Christopher Soran" userId="7cb0f6d7-a7f2-46f2-9367-9660ffd42908" providerId="ADAL" clId="{251F2B80-5DD3-49A4-A6B1-A929FAD2A3EB}" dt="2025-02-10T17:51:54.347" v="186" actId="20577"/>
        <pc:sldMkLst>
          <pc:docMk/>
          <pc:sldMk cId="0" sldId="273"/>
        </pc:sldMkLst>
      </pc:sldChg>
      <pc:sldChg chg="add">
        <pc:chgData name="Christopher Soran" userId="7cb0f6d7-a7f2-46f2-9367-9660ffd42908" providerId="ADAL" clId="{251F2B80-5DD3-49A4-A6B1-A929FAD2A3EB}" dt="2025-02-10T17:29:24.062" v="119"/>
        <pc:sldMkLst>
          <pc:docMk/>
          <pc:sldMk cId="3747221640" sldId="514"/>
        </pc:sldMkLst>
      </pc:sldChg>
      <pc:sldChg chg="modSp del mod">
        <pc:chgData name="Christopher Soran" userId="7cb0f6d7-a7f2-46f2-9367-9660ffd42908" providerId="ADAL" clId="{251F2B80-5DD3-49A4-A6B1-A929FAD2A3EB}" dt="2025-02-10T17:50:15.592" v="120" actId="2696"/>
        <pc:sldMkLst>
          <pc:docMk/>
          <pc:sldMk cId="3507846021" sldId="519"/>
        </pc:sldMkLst>
      </pc:sldChg>
      <pc:sldChg chg="modSp new mod">
        <pc:chgData name="Christopher Soran" userId="7cb0f6d7-a7f2-46f2-9367-9660ffd42908" providerId="ADAL" clId="{251F2B80-5DD3-49A4-A6B1-A929FAD2A3EB}" dt="2025-02-11T17:57:15.582" v="499" actId="20577"/>
        <pc:sldMkLst>
          <pc:docMk/>
          <pc:sldMk cId="1355681941" sldId="521"/>
        </pc:sldMkLst>
      </pc:sldChg>
    </pc:docChg>
  </pc:docChgLst>
  <pc:docChgLst>
    <pc:chgData name="Vicki Walton" userId="S::vwalton@sbctc.edu::4a47e920-51cf-4e5c-914d-05f966179767" providerId="AD" clId="Web-{6EB41179-21FF-2755-BF8C-98E282126C40}"/>
    <pc:docChg chg="modSld">
      <pc:chgData name="Vicki Walton" userId="S::vwalton@sbctc.edu::4a47e920-51cf-4e5c-914d-05f966179767" providerId="AD" clId="Web-{6EB41179-21FF-2755-BF8C-98E282126C40}" dt="2024-03-04T18:44:20.945" v="4" actId="20577"/>
      <pc:docMkLst>
        <pc:docMk/>
      </pc:docMkLst>
    </pc:docChg>
  </pc:docChgLst>
  <pc:docChgLst>
    <pc:chgData name="Guest User" userId="S::urn:spo:anon#e73e85926b9af2969067509b18f44e466440c3a648887df760ff7f0052dde2ba::" providerId="AD" clId="Web-{24FBE3C6-8C70-2287-6851-5EF932620DE3}"/>
    <pc:docChg chg="addSld modSld">
      <pc:chgData name="Guest User" userId="S::urn:spo:anon#e73e85926b9af2969067509b18f44e466440c3a648887df760ff7f0052dde2ba::" providerId="AD" clId="Web-{24FBE3C6-8C70-2287-6851-5EF932620DE3}" dt="2023-12-11T18:41:40.799" v="146" actId="20577"/>
      <pc:docMkLst>
        <pc:docMk/>
      </pc:docMkLst>
      <pc:sldChg chg="modSp new">
        <pc:chgData name="Guest User" userId="S::urn:spo:anon#e73e85926b9af2969067509b18f44e466440c3a648887df760ff7f0052dde2ba::" providerId="AD" clId="Web-{24FBE3C6-8C70-2287-6851-5EF932620DE3}" dt="2023-12-11T18:41:40.799" v="146" actId="20577"/>
        <pc:sldMkLst>
          <pc:docMk/>
          <pc:sldMk cId="2195341928" sldId="279"/>
        </pc:sldMkLst>
      </pc:sldChg>
    </pc:docChg>
  </pc:docChgLst>
  <pc:docChgLst>
    <pc:chgData name="Christopher Soran" userId="7cb0f6d7-a7f2-46f2-9367-9660ffd42908" providerId="ADAL" clId="{CF68417B-7A2D-4F78-9D17-736FD5FF45FB}"/>
    <pc:docChg chg="modSld">
      <pc:chgData name="Christopher Soran" userId="7cb0f6d7-a7f2-46f2-9367-9660ffd42908" providerId="ADAL" clId="{CF68417B-7A2D-4F78-9D17-736FD5FF45FB}" dt="2024-01-05T23:49:34.538" v="7" actId="2711"/>
      <pc:docMkLst>
        <pc:docMk/>
      </pc:docMkLst>
      <pc:sldChg chg="modSp mod">
        <pc:chgData name="Christopher Soran" userId="7cb0f6d7-a7f2-46f2-9367-9660ffd42908" providerId="ADAL" clId="{CF68417B-7A2D-4F78-9D17-736FD5FF45FB}" dt="2024-01-05T23:48:00.347" v="0" actId="2711"/>
        <pc:sldMkLst>
          <pc:docMk/>
          <pc:sldMk cId="1562215107" sldId="276"/>
        </pc:sldMkLst>
      </pc:sldChg>
      <pc:sldChg chg="modSp mod">
        <pc:chgData name="Christopher Soran" userId="7cb0f6d7-a7f2-46f2-9367-9660ffd42908" providerId="ADAL" clId="{CF68417B-7A2D-4F78-9D17-736FD5FF45FB}" dt="2024-01-05T23:49:18.424" v="6" actId="20577"/>
        <pc:sldMkLst>
          <pc:docMk/>
          <pc:sldMk cId="938362383" sldId="278"/>
        </pc:sldMkLst>
      </pc:sldChg>
      <pc:sldChg chg="modSp mod">
        <pc:chgData name="Christopher Soran" userId="7cb0f6d7-a7f2-46f2-9367-9660ffd42908" providerId="ADAL" clId="{CF68417B-7A2D-4F78-9D17-736FD5FF45FB}" dt="2024-01-05T23:49:34.538" v="7" actId="2711"/>
        <pc:sldMkLst>
          <pc:docMk/>
          <pc:sldMk cId="1827546742" sldId="279"/>
        </pc:sldMkLst>
      </pc:sldChg>
    </pc:docChg>
  </pc:docChgLst>
  <pc:docChgLst>
    <pc:chgData name="Christopher Soran" userId="7cb0f6d7-a7f2-46f2-9367-9660ffd42908" providerId="ADAL" clId="{EEC25DCC-8778-40A2-882A-A6D3D9A324B2}"/>
    <pc:docChg chg="custSel addSld delSld modSld">
      <pc:chgData name="Christopher Soran" userId="7cb0f6d7-a7f2-46f2-9367-9660ffd42908" providerId="ADAL" clId="{EEC25DCC-8778-40A2-882A-A6D3D9A324B2}" dt="2025-01-07T22:04:49.978" v="66" actId="20577"/>
      <pc:docMkLst>
        <pc:docMk/>
      </pc:docMkLst>
      <pc:sldChg chg="modSp mod">
        <pc:chgData name="Christopher Soran" userId="7cb0f6d7-a7f2-46f2-9367-9660ffd42908" providerId="ADAL" clId="{EEC25DCC-8778-40A2-882A-A6D3D9A324B2}" dt="2025-01-07T22:03:37.199" v="11" actId="20577"/>
        <pc:sldMkLst>
          <pc:docMk/>
          <pc:sldMk cId="0" sldId="256"/>
        </pc:sldMkLst>
      </pc:sldChg>
      <pc:sldChg chg="modSp mod">
        <pc:chgData name="Christopher Soran" userId="7cb0f6d7-a7f2-46f2-9367-9660ffd42908" providerId="ADAL" clId="{EEC25DCC-8778-40A2-882A-A6D3D9A324B2}" dt="2025-01-07T22:04:31.159" v="42" actId="20577"/>
        <pc:sldMkLst>
          <pc:docMk/>
          <pc:sldMk cId="0" sldId="257"/>
        </pc:sldMkLst>
      </pc:sldChg>
      <pc:sldChg chg="modSp mod">
        <pc:chgData name="Christopher Soran" userId="7cb0f6d7-a7f2-46f2-9367-9660ffd42908" providerId="ADAL" clId="{EEC25DCC-8778-40A2-882A-A6D3D9A324B2}" dt="2025-01-07T22:04:08.378" v="23" actId="20577"/>
        <pc:sldMkLst>
          <pc:docMk/>
          <pc:sldMk cId="0" sldId="268"/>
        </pc:sldMkLst>
      </pc:sldChg>
      <pc:sldChg chg="delSp del mod">
        <pc:chgData name="Christopher Soran" userId="7cb0f6d7-a7f2-46f2-9367-9660ffd42908" providerId="ADAL" clId="{EEC25DCC-8778-40A2-882A-A6D3D9A324B2}" dt="2025-01-07T22:04:42.386" v="45" actId="47"/>
        <pc:sldMkLst>
          <pc:docMk/>
          <pc:sldMk cId="3360314659" sldId="518"/>
        </pc:sldMkLst>
      </pc:sldChg>
      <pc:sldChg chg="modSp new mod">
        <pc:chgData name="Christopher Soran" userId="7cb0f6d7-a7f2-46f2-9367-9660ffd42908" providerId="ADAL" clId="{EEC25DCC-8778-40A2-882A-A6D3D9A324B2}" dt="2025-01-07T22:04:49.978" v="66" actId="20577"/>
        <pc:sldMkLst>
          <pc:docMk/>
          <pc:sldMk cId="3507846021" sldId="519"/>
        </pc:sldMkLst>
      </pc:sldChg>
    </pc:docChg>
  </pc:docChgLst>
  <pc:docChgLst>
    <pc:chgData name="Padmaja Villalon" userId="S::pvillalon@sbctc.edu::18441a2b-a82c-41cb-bf1b-afcdf1cd6794" providerId="AD" clId="Web-{21D179A9-CD2D-D4DA-1BFA-4AA8DACE2379}"/>
    <pc:docChg chg="modSld">
      <pc:chgData name="Padmaja Villalon" userId="S::pvillalon@sbctc.edu::18441a2b-a82c-41cb-bf1b-afcdf1cd6794" providerId="AD" clId="Web-{21D179A9-CD2D-D4DA-1BFA-4AA8DACE2379}" dt="2024-03-07T16:08:08.421" v="80"/>
      <pc:docMkLst>
        <pc:docMk/>
      </pc:docMkLst>
      <pc:sldChg chg="modSp">
        <pc:chgData name="Padmaja Villalon" userId="S::pvillalon@sbctc.edu::18441a2b-a82c-41cb-bf1b-afcdf1cd6794" providerId="AD" clId="Web-{21D179A9-CD2D-D4DA-1BFA-4AA8DACE2379}" dt="2024-03-07T16:08:08.421" v="80"/>
        <pc:sldMkLst>
          <pc:docMk/>
          <pc:sldMk cId="2575123779" sldId="509"/>
        </pc:sldMkLst>
      </pc:sldChg>
    </pc:docChg>
  </pc:docChgLst>
  <pc:docChgLst>
    <pc:chgData name="Christopher Soran" userId="7cb0f6d7-a7f2-46f2-9367-9660ffd42908" providerId="ADAL" clId="{F22BDDF2-D9D4-49A0-8D55-5CEE6A33AAD0}"/>
    <pc:docChg chg="custSel addSld delSld modSld sldOrd addMainMaster">
      <pc:chgData name="Christopher Soran" userId="7cb0f6d7-a7f2-46f2-9367-9660ffd42908" providerId="ADAL" clId="{F22BDDF2-D9D4-49A0-8D55-5CEE6A33AAD0}" dt="2023-11-14T17:24:23.348" v="484" actId="20577"/>
      <pc:docMkLst>
        <pc:docMk/>
      </pc:docMkLst>
      <pc:sldChg chg="modSp mod">
        <pc:chgData name="Christopher Soran" userId="7cb0f6d7-a7f2-46f2-9367-9660ffd42908" providerId="ADAL" clId="{F22BDDF2-D9D4-49A0-8D55-5CEE6A33AAD0}" dt="2023-11-08T18:17:36.336" v="12" actId="20577"/>
        <pc:sldMkLst>
          <pc:docMk/>
          <pc:sldMk cId="0" sldId="256"/>
        </pc:sldMkLst>
      </pc:sldChg>
      <pc:sldChg chg="modSp mod">
        <pc:chgData name="Christopher Soran" userId="7cb0f6d7-a7f2-46f2-9367-9660ffd42908" providerId="ADAL" clId="{F22BDDF2-D9D4-49A0-8D55-5CEE6A33AAD0}" dt="2023-11-14T16:58:46.979" v="99" actId="20577"/>
        <pc:sldMkLst>
          <pc:docMk/>
          <pc:sldMk cId="0" sldId="257"/>
        </pc:sldMkLst>
      </pc:sldChg>
      <pc:sldChg chg="ord">
        <pc:chgData name="Christopher Soran" userId="7cb0f6d7-a7f2-46f2-9367-9660ffd42908" providerId="ADAL" clId="{F22BDDF2-D9D4-49A0-8D55-5CEE6A33AAD0}" dt="2023-11-08T19:25:18.040" v="46"/>
        <pc:sldMkLst>
          <pc:docMk/>
          <pc:sldMk cId="0" sldId="265"/>
        </pc:sldMkLst>
      </pc:sldChg>
      <pc:sldChg chg="modSp mod">
        <pc:chgData name="Christopher Soran" userId="7cb0f6d7-a7f2-46f2-9367-9660ffd42908" providerId="ADAL" clId="{F22BDDF2-D9D4-49A0-8D55-5CEE6A33AAD0}" dt="2023-11-08T18:18:15.255" v="31" actId="20577"/>
        <pc:sldMkLst>
          <pc:docMk/>
          <pc:sldMk cId="0" sldId="268"/>
        </pc:sldMkLst>
      </pc:sldChg>
      <pc:sldChg chg="modSp mod">
        <pc:chgData name="Christopher Soran" userId="7cb0f6d7-a7f2-46f2-9367-9660ffd42908" providerId="ADAL" clId="{F22BDDF2-D9D4-49A0-8D55-5CEE6A33AAD0}" dt="2023-11-14T17:21:43.111" v="477" actId="20577"/>
        <pc:sldMkLst>
          <pc:docMk/>
          <pc:sldMk cId="0" sldId="270"/>
        </pc:sldMkLst>
      </pc:sldChg>
      <pc:sldChg chg="del">
        <pc:chgData name="Christopher Soran" userId="7cb0f6d7-a7f2-46f2-9367-9660ffd42908" providerId="ADAL" clId="{F22BDDF2-D9D4-49A0-8D55-5CEE6A33AAD0}" dt="2023-11-09T21:32:26.856" v="47" actId="2696"/>
        <pc:sldMkLst>
          <pc:docMk/>
          <pc:sldMk cId="580487329" sldId="276"/>
        </pc:sldMkLst>
      </pc:sldChg>
      <pc:sldChg chg="add">
        <pc:chgData name="Christopher Soran" userId="7cb0f6d7-a7f2-46f2-9367-9660ffd42908" providerId="ADAL" clId="{F22BDDF2-D9D4-49A0-8D55-5CEE6A33AAD0}" dt="2023-11-08T19:24:42.707" v="36"/>
        <pc:sldMkLst>
          <pc:docMk/>
          <pc:sldMk cId="1373434902" sldId="277"/>
        </pc:sldMkLst>
      </pc:sldChg>
      <pc:sldChg chg="modSp add mod">
        <pc:chgData name="Christopher Soran" userId="7cb0f6d7-a7f2-46f2-9367-9660ffd42908" providerId="ADAL" clId="{F22BDDF2-D9D4-49A0-8D55-5CEE6A33AAD0}" dt="2023-11-08T19:25:06.791" v="44" actId="20577"/>
        <pc:sldMkLst>
          <pc:docMk/>
          <pc:sldMk cId="1559599583" sldId="278"/>
        </pc:sldMkLst>
      </pc:sldChg>
      <pc:sldChg chg="modSp mod">
        <pc:chgData name="Christopher Soran" userId="7cb0f6d7-a7f2-46f2-9367-9660ffd42908" providerId="ADAL" clId="{F22BDDF2-D9D4-49A0-8D55-5CEE6A33AAD0}" dt="2023-11-14T16:50:46.386" v="55" actId="14100"/>
        <pc:sldMkLst>
          <pc:docMk/>
          <pc:sldMk cId="310355894" sldId="279"/>
        </pc:sldMkLst>
      </pc:sldChg>
      <pc:sldChg chg="modSp add mod">
        <pc:chgData name="Christopher Soran" userId="7cb0f6d7-a7f2-46f2-9367-9660ffd42908" providerId="ADAL" clId="{F22BDDF2-D9D4-49A0-8D55-5CEE6A33AAD0}" dt="2023-11-14T16:57:22.935" v="68" actId="20577"/>
        <pc:sldMkLst>
          <pc:docMk/>
          <pc:sldMk cId="580767217" sldId="281"/>
        </pc:sldMkLst>
      </pc:sldChg>
      <pc:sldChg chg="modSp mod">
        <pc:chgData name="Christopher Soran" userId="7cb0f6d7-a7f2-46f2-9367-9660ffd42908" providerId="ADAL" clId="{F22BDDF2-D9D4-49A0-8D55-5CEE6A33AAD0}" dt="2023-11-14T17:05:36.334" v="236" actId="1076"/>
        <pc:sldMkLst>
          <pc:docMk/>
          <pc:sldMk cId="3012082164" sldId="284"/>
        </pc:sldMkLst>
      </pc:sldChg>
      <pc:sldChg chg="modSp mod">
        <pc:chgData name="Christopher Soran" userId="7cb0f6d7-a7f2-46f2-9367-9660ffd42908" providerId="ADAL" clId="{F22BDDF2-D9D4-49A0-8D55-5CEE6A33AAD0}" dt="2023-11-14T17:05:44.705" v="237" actId="1076"/>
        <pc:sldMkLst>
          <pc:docMk/>
          <pc:sldMk cId="3704019750" sldId="285"/>
        </pc:sldMkLst>
      </pc:sldChg>
      <pc:sldChg chg="modSp mod">
        <pc:chgData name="Christopher Soran" userId="7cb0f6d7-a7f2-46f2-9367-9660ffd42908" providerId="ADAL" clId="{F22BDDF2-D9D4-49A0-8D55-5CEE6A33AAD0}" dt="2023-11-14T17:24:23.348" v="484" actId="20577"/>
        <pc:sldMkLst>
          <pc:docMk/>
          <pc:sldMk cId="2665182785" sldId="286"/>
        </pc:sldMkLst>
      </pc:sldChg>
      <pc:sldChg chg="modSp new mod">
        <pc:chgData name="Christopher Soran" userId="7cb0f6d7-a7f2-46f2-9367-9660ffd42908" providerId="ADAL" clId="{F22BDDF2-D9D4-49A0-8D55-5CEE6A33AAD0}" dt="2023-11-14T17:18:49.069" v="375" actId="20577"/>
        <pc:sldMkLst>
          <pc:docMk/>
          <pc:sldMk cId="2860410738" sldId="287"/>
        </pc:sldMkLst>
      </pc:sldChg>
      <pc:sldChg chg="add del">
        <pc:chgData name="Christopher Soran" userId="7cb0f6d7-a7f2-46f2-9367-9660ffd42908" providerId="ADAL" clId="{F22BDDF2-D9D4-49A0-8D55-5CEE6A33AAD0}" dt="2023-11-08T19:24:40.604" v="34" actId="47"/>
        <pc:sldMkLst>
          <pc:docMk/>
          <pc:sldMk cId="1373434902" sldId="514"/>
        </pc:sldMkLst>
      </pc:sldChg>
      <pc:sldChg chg="modSp add del mod">
        <pc:chgData name="Christopher Soran" userId="7cb0f6d7-a7f2-46f2-9367-9660ffd42908" providerId="ADAL" clId="{F22BDDF2-D9D4-49A0-8D55-5CEE6A33AAD0}" dt="2023-11-08T19:24:40.604" v="34" actId="47"/>
        <pc:sldMkLst>
          <pc:docMk/>
          <pc:sldMk cId="1559599583" sldId="516"/>
        </pc:sldMkLst>
      </pc:sldChg>
      <pc:sldMasterChg chg="add addSldLayout">
        <pc:chgData name="Christopher Soran" userId="7cb0f6d7-a7f2-46f2-9367-9660ffd42908" providerId="ADAL" clId="{F22BDDF2-D9D4-49A0-8D55-5CEE6A33AAD0}" dt="2023-11-08T19:24:42.703" v="35" actId="27028"/>
        <pc:sldMasterMkLst>
          <pc:docMk/>
          <pc:sldMasterMk cId="4232336755" sldId="2147483659"/>
        </pc:sldMasterMkLst>
        <pc:sldLayoutChg chg="add">
          <pc:chgData name="Christopher Soran" userId="7cb0f6d7-a7f2-46f2-9367-9660ffd42908" providerId="ADAL" clId="{F22BDDF2-D9D4-49A0-8D55-5CEE6A33AAD0}" dt="2023-11-08T19:24:42.703" v="35" actId="27028"/>
          <pc:sldLayoutMkLst>
            <pc:docMk/>
            <pc:sldMasterMk cId="4232336755" sldId="2147483659"/>
            <pc:sldLayoutMk cId="2801780861" sldId="2147483661"/>
          </pc:sldLayoutMkLst>
        </pc:sldLayoutChg>
      </pc:sldMasterChg>
    </pc:docChg>
  </pc:docChgLst>
  <pc:docChgLst>
    <pc:chgData name="Christopher Soran" userId="7cb0f6d7-a7f2-46f2-9367-9660ffd42908" providerId="ADAL" clId="{1D707A38-2288-4FE9-81E8-ACBCA91A4DE4}"/>
    <pc:docChg chg="undo custSel addSld delSld modSld">
      <pc:chgData name="Christopher Soran" userId="7cb0f6d7-a7f2-46f2-9367-9660ffd42908" providerId="ADAL" clId="{1D707A38-2288-4FE9-81E8-ACBCA91A4DE4}" dt="2023-09-18T23:29:59.322" v="111" actId="20577"/>
      <pc:docMkLst>
        <pc:docMk/>
      </pc:docMkLst>
      <pc:sldChg chg="modSp mod">
        <pc:chgData name="Christopher Soran" userId="7cb0f6d7-a7f2-46f2-9367-9660ffd42908" providerId="ADAL" clId="{1D707A38-2288-4FE9-81E8-ACBCA91A4DE4}" dt="2023-09-18T23:15:18.481" v="96" actId="21"/>
        <pc:sldMkLst>
          <pc:docMk/>
          <pc:sldMk cId="0" sldId="270"/>
        </pc:sldMkLst>
      </pc:sldChg>
      <pc:sldChg chg="modSp new mod">
        <pc:chgData name="Christopher Soran" userId="7cb0f6d7-a7f2-46f2-9367-9660ffd42908" providerId="ADAL" clId="{1D707A38-2288-4FE9-81E8-ACBCA91A4DE4}" dt="2023-09-18T23:29:59.322" v="111" actId="20577"/>
        <pc:sldMkLst>
          <pc:docMk/>
          <pc:sldMk cId="580487329" sldId="276"/>
        </pc:sldMkLst>
      </pc:sldChg>
      <pc:sldChg chg="del">
        <pc:chgData name="Christopher Soran" userId="7cb0f6d7-a7f2-46f2-9367-9660ffd42908" providerId="ADAL" clId="{1D707A38-2288-4FE9-81E8-ACBCA91A4DE4}" dt="2023-09-08T23:15:23.943" v="23" actId="47"/>
        <pc:sldMkLst>
          <pc:docMk/>
          <pc:sldMk cId="1138597769" sldId="276"/>
        </pc:sldMkLst>
      </pc:sldChg>
      <pc:sldChg chg="del">
        <pc:chgData name="Christopher Soran" userId="7cb0f6d7-a7f2-46f2-9367-9660ffd42908" providerId="ADAL" clId="{1D707A38-2288-4FE9-81E8-ACBCA91A4DE4}" dt="2023-09-08T23:15:23.943" v="23" actId="47"/>
        <pc:sldMkLst>
          <pc:docMk/>
          <pc:sldMk cId="1925828067" sldId="277"/>
        </pc:sldMkLst>
      </pc:sldChg>
      <pc:sldChg chg="del">
        <pc:chgData name="Christopher Soran" userId="7cb0f6d7-a7f2-46f2-9367-9660ffd42908" providerId="ADAL" clId="{1D707A38-2288-4FE9-81E8-ACBCA91A4DE4}" dt="2023-09-08T23:15:23.943" v="23" actId="47"/>
        <pc:sldMkLst>
          <pc:docMk/>
          <pc:sldMk cId="3367959175" sldId="278"/>
        </pc:sldMkLst>
      </pc:sldChg>
      <pc:sldChg chg="del">
        <pc:chgData name="Christopher Soran" userId="7cb0f6d7-a7f2-46f2-9367-9660ffd42908" providerId="ADAL" clId="{1D707A38-2288-4FE9-81E8-ACBCA91A4DE4}" dt="2023-09-08T23:15:23.943" v="23" actId="47"/>
        <pc:sldMkLst>
          <pc:docMk/>
          <pc:sldMk cId="217041711" sldId="279"/>
        </pc:sldMkLst>
      </pc:sldChg>
      <pc:sldChg chg="del">
        <pc:chgData name="Christopher Soran" userId="7cb0f6d7-a7f2-46f2-9367-9660ffd42908" providerId="ADAL" clId="{1D707A38-2288-4FE9-81E8-ACBCA91A4DE4}" dt="2023-09-08T23:15:23.943" v="23" actId="47"/>
        <pc:sldMkLst>
          <pc:docMk/>
          <pc:sldMk cId="2967786131" sldId="280"/>
        </pc:sldMkLst>
      </pc:sldChg>
      <pc:sldChg chg="del">
        <pc:chgData name="Christopher Soran" userId="7cb0f6d7-a7f2-46f2-9367-9660ffd42908" providerId="ADAL" clId="{1D707A38-2288-4FE9-81E8-ACBCA91A4DE4}" dt="2023-09-08T23:15:23.943" v="23" actId="47"/>
        <pc:sldMkLst>
          <pc:docMk/>
          <pc:sldMk cId="3038027688" sldId="281"/>
        </pc:sldMkLst>
      </pc:sldChg>
      <pc:sldChg chg="del">
        <pc:chgData name="Christopher Soran" userId="7cb0f6d7-a7f2-46f2-9367-9660ffd42908" providerId="ADAL" clId="{1D707A38-2288-4FE9-81E8-ACBCA91A4DE4}" dt="2023-09-08T23:15:23.943" v="23" actId="47"/>
        <pc:sldMkLst>
          <pc:docMk/>
          <pc:sldMk cId="456541567" sldId="282"/>
        </pc:sldMkLst>
      </pc:sldChg>
      <pc:sldChg chg="del">
        <pc:chgData name="Christopher Soran" userId="7cb0f6d7-a7f2-46f2-9367-9660ffd42908" providerId="ADAL" clId="{1D707A38-2288-4FE9-81E8-ACBCA91A4DE4}" dt="2023-09-08T23:15:23.943" v="23" actId="47"/>
        <pc:sldMkLst>
          <pc:docMk/>
          <pc:sldMk cId="2690180083" sldId="283"/>
        </pc:sldMkLst>
      </pc:sldChg>
      <pc:sldChg chg="del">
        <pc:chgData name="Christopher Soran" userId="7cb0f6d7-a7f2-46f2-9367-9660ffd42908" providerId="ADAL" clId="{1D707A38-2288-4FE9-81E8-ACBCA91A4DE4}" dt="2023-09-08T23:15:23.943" v="23" actId="47"/>
        <pc:sldMkLst>
          <pc:docMk/>
          <pc:sldMk cId="2981287132" sldId="284"/>
        </pc:sldMkLst>
      </pc:sldChg>
      <pc:sldChg chg="del">
        <pc:chgData name="Christopher Soran" userId="7cb0f6d7-a7f2-46f2-9367-9660ffd42908" providerId="ADAL" clId="{1D707A38-2288-4FE9-81E8-ACBCA91A4DE4}" dt="2023-09-08T23:15:23.943" v="23" actId="47"/>
        <pc:sldMkLst>
          <pc:docMk/>
          <pc:sldMk cId="332048970" sldId="285"/>
        </pc:sldMkLst>
      </pc:sldChg>
      <pc:sldChg chg="del">
        <pc:chgData name="Christopher Soran" userId="7cb0f6d7-a7f2-46f2-9367-9660ffd42908" providerId="ADAL" clId="{1D707A38-2288-4FE9-81E8-ACBCA91A4DE4}" dt="2023-09-08T23:15:23.943" v="23" actId="47"/>
        <pc:sldMkLst>
          <pc:docMk/>
          <pc:sldMk cId="2078447779" sldId="286"/>
        </pc:sldMkLst>
      </pc:sldChg>
      <pc:sldChg chg="del">
        <pc:chgData name="Christopher Soran" userId="7cb0f6d7-a7f2-46f2-9367-9660ffd42908" providerId="ADAL" clId="{1D707A38-2288-4FE9-81E8-ACBCA91A4DE4}" dt="2023-09-08T23:15:23.943" v="23" actId="47"/>
        <pc:sldMkLst>
          <pc:docMk/>
          <pc:sldMk cId="2082067250" sldId="287"/>
        </pc:sldMkLst>
      </pc:sldChg>
      <pc:sldChg chg="del">
        <pc:chgData name="Christopher Soran" userId="7cb0f6d7-a7f2-46f2-9367-9660ffd42908" providerId="ADAL" clId="{1D707A38-2288-4FE9-81E8-ACBCA91A4DE4}" dt="2023-09-08T23:15:23.943" v="23" actId="47"/>
        <pc:sldMkLst>
          <pc:docMk/>
          <pc:sldMk cId="3268856585" sldId="288"/>
        </pc:sldMkLst>
      </pc:sldChg>
    </pc:docChg>
  </pc:docChgLst>
  <pc:docChgLst>
    <pc:chgData name="Padmaja Villalon" userId="S::pvillalon@sbctc.edu::18441a2b-a82c-41cb-bf1b-afcdf1cd6794" providerId="AD" clId="Web-{7DB150A4-F6C6-19C5-8BE8-B55F075FDE39}"/>
    <pc:docChg chg="modSld">
      <pc:chgData name="Padmaja Villalon" userId="S::pvillalon@sbctc.edu::18441a2b-a82c-41cb-bf1b-afcdf1cd6794" providerId="AD" clId="Web-{7DB150A4-F6C6-19C5-8BE8-B55F075FDE39}" dt="2024-02-07T19:24:26.575" v="324" actId="20577"/>
      <pc:docMkLst>
        <pc:docMk/>
      </pc:docMkLst>
      <pc:sldChg chg="modSp">
        <pc:chgData name="Padmaja Villalon" userId="S::pvillalon@sbctc.edu::18441a2b-a82c-41cb-bf1b-afcdf1cd6794" providerId="AD" clId="Web-{7DB150A4-F6C6-19C5-8BE8-B55F075FDE39}" dt="2024-02-07T19:24:26.575" v="324" actId="20577"/>
        <pc:sldMkLst>
          <pc:docMk/>
          <pc:sldMk cId="0" sldId="271"/>
        </pc:sldMkLst>
      </pc:sldChg>
    </pc:docChg>
  </pc:docChgLst>
  <pc:docChgLst>
    <pc:chgData name="Monica Olsson" userId="S::molsson@sbctc.edu::08282cd3-7f20-4477-b5da-035df4233cac" providerId="AD" clId="Web-{D21BF862-0948-551C-E6B3-9E9EB83FF455}"/>
    <pc:docChg chg="modSld">
      <pc:chgData name="Monica Olsson" userId="S::molsson@sbctc.edu::08282cd3-7f20-4477-b5da-035df4233cac" providerId="AD" clId="Web-{D21BF862-0948-551C-E6B3-9E9EB83FF455}" dt="2023-06-27T20:15:55.158" v="22" actId="20577"/>
      <pc:docMkLst>
        <pc:docMk/>
      </pc:docMkLst>
      <pc:sldChg chg="modSp">
        <pc:chgData name="Monica Olsson" userId="S::molsson@sbctc.edu::08282cd3-7f20-4477-b5da-035df4233cac" providerId="AD" clId="Web-{D21BF862-0948-551C-E6B3-9E9EB83FF455}" dt="2023-06-27T20:15:55.158" v="22" actId="20577"/>
        <pc:sldMkLst>
          <pc:docMk/>
          <pc:sldMk cId="3215995640" sldId="287"/>
        </pc:sldMkLst>
      </pc:sldChg>
    </pc:docChg>
  </pc:docChgLst>
  <pc:docChgLst>
    <pc:chgData name="Christopher Soran" userId="S::csoran@sbctc.edu::7cb0f6d7-a7f2-46f2-9367-9660ffd42908" providerId="AD" clId="Web-{8EF4F4E1-9052-B535-6B81-1AA70BC93BBB}"/>
    <pc:docChg chg="modSld">
      <pc:chgData name="Christopher Soran" userId="S::csoran@sbctc.edu::7cb0f6d7-a7f2-46f2-9367-9660ffd42908" providerId="AD" clId="Web-{8EF4F4E1-9052-B535-6B81-1AA70BC93BBB}" dt="2025-01-09T21:52:10.789" v="32" actId="20577"/>
      <pc:docMkLst>
        <pc:docMk/>
      </pc:docMkLst>
      <pc:sldChg chg="modSp">
        <pc:chgData name="Christopher Soran" userId="S::csoran@sbctc.edu::7cb0f6d7-a7f2-46f2-9367-9660ffd42908" providerId="AD" clId="Web-{8EF4F4E1-9052-B535-6B81-1AA70BC93BBB}" dt="2025-01-09T21:52:10.789" v="32" actId="20577"/>
        <pc:sldMkLst>
          <pc:docMk/>
          <pc:sldMk cId="3507846021" sldId="519"/>
        </pc:sldMkLst>
      </pc:sldChg>
    </pc:docChg>
  </pc:docChgLst>
  <pc:docChgLst>
    <pc:chgData name="Christopher Soran" userId="7cb0f6d7-a7f2-46f2-9367-9660ffd42908" providerId="ADAL" clId="{5D6AF8C8-9884-4FE3-8DA7-65685F7EB6ED}"/>
    <pc:docChg chg="undo custSel addSld delSld modSld">
      <pc:chgData name="Christopher Soran" userId="7cb0f6d7-a7f2-46f2-9367-9660ffd42908" providerId="ADAL" clId="{5D6AF8C8-9884-4FE3-8DA7-65685F7EB6ED}" dt="2024-09-09T23:20:18.225" v="417" actId="20577"/>
      <pc:docMkLst>
        <pc:docMk/>
      </pc:docMkLst>
      <pc:sldChg chg="modSp mod">
        <pc:chgData name="Christopher Soran" userId="7cb0f6d7-a7f2-46f2-9367-9660ffd42908" providerId="ADAL" clId="{5D6AF8C8-9884-4FE3-8DA7-65685F7EB6ED}" dt="2024-09-09T23:19:58.444" v="394" actId="20577"/>
        <pc:sldMkLst>
          <pc:docMk/>
          <pc:sldMk cId="3747221640" sldId="511"/>
        </pc:sldMkLst>
      </pc:sldChg>
      <pc:sldChg chg="modSp new mod">
        <pc:chgData name="Christopher Soran" userId="7cb0f6d7-a7f2-46f2-9367-9660ffd42908" providerId="ADAL" clId="{5D6AF8C8-9884-4FE3-8DA7-65685F7EB6ED}" dt="2024-09-04T21:36:43.568" v="73" actId="20577"/>
        <pc:sldMkLst>
          <pc:docMk/>
          <pc:sldMk cId="644616599" sldId="512"/>
        </pc:sldMkLst>
      </pc:sldChg>
      <pc:sldChg chg="del">
        <pc:chgData name="Christopher Soran" userId="7cb0f6d7-a7f2-46f2-9367-9660ffd42908" providerId="ADAL" clId="{5D6AF8C8-9884-4FE3-8DA7-65685F7EB6ED}" dt="2024-09-04T21:36:04.673" v="55" actId="47"/>
        <pc:sldMkLst>
          <pc:docMk/>
          <pc:sldMk cId="2780008409" sldId="512"/>
        </pc:sldMkLst>
      </pc:sldChg>
      <pc:sldChg chg="modSp new mod">
        <pc:chgData name="Christopher Soran" userId="7cb0f6d7-a7f2-46f2-9367-9660ffd42908" providerId="ADAL" clId="{5D6AF8C8-9884-4FE3-8DA7-65685F7EB6ED}" dt="2024-09-09T23:18:19.665" v="333" actId="33524"/>
        <pc:sldMkLst>
          <pc:docMk/>
          <pc:sldMk cId="356295688" sldId="513"/>
        </pc:sldMkLst>
      </pc:sldChg>
      <pc:sldChg chg="modSp new mod">
        <pc:chgData name="Christopher Soran" userId="7cb0f6d7-a7f2-46f2-9367-9660ffd42908" providerId="ADAL" clId="{5D6AF8C8-9884-4FE3-8DA7-65685F7EB6ED}" dt="2024-09-09T23:20:18.225" v="417" actId="20577"/>
        <pc:sldMkLst>
          <pc:docMk/>
          <pc:sldMk cId="2060950817" sldId="514"/>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3037840" cy="466434"/>
          </a:xfrm>
          <a:prstGeom prst="rect">
            <a:avLst/>
          </a:prstGeom>
          <a:noFill/>
          <a:ln>
            <a:noFill/>
          </a:ln>
        </p:spPr>
        <p:txBody>
          <a:bodyPr spcFirstLastPara="1" wrap="square" lIns="93175" tIns="46575" rIns="93175" bIns="46575"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970938" y="0"/>
            <a:ext cx="3037840" cy="466434"/>
          </a:xfrm>
          <a:prstGeom prst="rect">
            <a:avLst/>
          </a:prstGeom>
          <a:noFill/>
          <a:ln>
            <a:noFill/>
          </a:ln>
        </p:spPr>
        <p:txBody>
          <a:bodyPr spcFirstLastPara="1" wrap="square" lIns="93175" tIns="46575" rIns="93175" bIns="46575"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701040" y="4473892"/>
            <a:ext cx="5608320" cy="3660458"/>
          </a:xfrm>
          <a:prstGeom prst="rect">
            <a:avLst/>
          </a:prstGeom>
          <a:noFill/>
          <a:ln>
            <a:noFill/>
          </a:ln>
        </p:spPr>
        <p:txBody>
          <a:bodyPr spcFirstLastPara="1" wrap="square" lIns="93175" tIns="46575" rIns="93175" bIns="46575"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9pPr>
          </a:lstStyle>
          <a:p>
            <a:endParaRPr/>
          </a:p>
        </p:txBody>
      </p:sp>
      <p:sp>
        <p:nvSpPr>
          <p:cNvPr id="7" name="Google Shape;7;n"/>
          <p:cNvSpPr txBox="1">
            <a:spLocks noGrp="1"/>
          </p:cNvSpPr>
          <p:nvPr>
            <p:ph type="ftr" idx="11"/>
          </p:nvPr>
        </p:nvSpPr>
        <p:spPr>
          <a:xfrm>
            <a:off x="0" y="8829967"/>
            <a:ext cx="3037840" cy="466433"/>
          </a:xfrm>
          <a:prstGeom prst="rect">
            <a:avLst/>
          </a:prstGeom>
          <a:noFill/>
          <a:ln>
            <a:noFill/>
          </a:ln>
        </p:spPr>
        <p:txBody>
          <a:bodyPr spcFirstLastPara="1" wrap="square" lIns="93175" tIns="46575" rIns="93175" bIns="46575"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970938" y="8829967"/>
            <a:ext cx="3037840" cy="466433"/>
          </a:xfrm>
          <a:prstGeom prst="rect">
            <a:avLst/>
          </a:prstGeom>
          <a:noFill/>
          <a:ln>
            <a:noFill/>
          </a:ln>
        </p:spPr>
        <p:txBody>
          <a:bodyPr spcFirstLastPara="1" wrap="square" lIns="93175" tIns="46575" rIns="93175" bIns="46575"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p1:notes"/>
          <p:cNvSpPr txBox="1">
            <a:spLocks noGrp="1"/>
          </p:cNvSpPr>
          <p:nvPr>
            <p:ph type="body" idx="1"/>
          </p:nvPr>
        </p:nvSpPr>
        <p:spPr>
          <a:xfrm>
            <a:off x="701040" y="4473892"/>
            <a:ext cx="5608320" cy="3660458"/>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106" name="Google Shape;106;p1:notes"/>
          <p:cNvSpPr>
            <a:spLocks noGrp="1" noRot="1" noChangeAspect="1"/>
          </p:cNvSpPr>
          <p:nvPr>
            <p:ph type="sldImg" idx="2"/>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5"/>
        <p:cNvGrpSpPr/>
        <p:nvPr/>
      </p:nvGrpSpPr>
      <p:grpSpPr>
        <a:xfrm>
          <a:off x="0" y="0"/>
          <a:ext cx="0" cy="0"/>
          <a:chOff x="0" y="0"/>
          <a:chExt cx="0" cy="0"/>
        </a:xfrm>
      </p:grpSpPr>
      <p:sp>
        <p:nvSpPr>
          <p:cNvPr id="226" name="Google Shape;226;g133683600a4_0_1:notes"/>
          <p:cNvSpPr txBox="1">
            <a:spLocks noGrp="1"/>
          </p:cNvSpPr>
          <p:nvPr>
            <p:ph type="body" idx="1"/>
          </p:nvPr>
        </p:nvSpPr>
        <p:spPr>
          <a:xfrm>
            <a:off x="701040" y="4473892"/>
            <a:ext cx="5608200" cy="3660600"/>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227" name="Google Shape;227;g133683600a4_0_1:notes"/>
          <p:cNvSpPr>
            <a:spLocks noGrp="1" noRot="1" noChangeAspect="1"/>
          </p:cNvSpPr>
          <p:nvPr>
            <p:ph type="sldImg" idx="2"/>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2"/>
        <p:cNvGrpSpPr/>
        <p:nvPr/>
      </p:nvGrpSpPr>
      <p:grpSpPr>
        <a:xfrm>
          <a:off x="0" y="0"/>
          <a:ext cx="0" cy="0"/>
          <a:chOff x="0" y="0"/>
          <a:chExt cx="0" cy="0"/>
        </a:xfrm>
      </p:grpSpPr>
      <p:sp>
        <p:nvSpPr>
          <p:cNvPr id="233" name="Google Shape;233;gf5d9b03db8_0_1:notes"/>
          <p:cNvSpPr txBox="1">
            <a:spLocks noGrp="1"/>
          </p:cNvSpPr>
          <p:nvPr>
            <p:ph type="body" idx="1"/>
          </p:nvPr>
        </p:nvSpPr>
        <p:spPr>
          <a:xfrm>
            <a:off x="701040" y="4473892"/>
            <a:ext cx="5608200" cy="3660600"/>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234" name="Google Shape;234;gf5d9b03db8_0_1:notes"/>
          <p:cNvSpPr>
            <a:spLocks noGrp="1" noRot="1" noChangeAspect="1"/>
          </p:cNvSpPr>
          <p:nvPr>
            <p:ph type="sldImg" idx="2"/>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9"/>
        <p:cNvGrpSpPr/>
        <p:nvPr/>
      </p:nvGrpSpPr>
      <p:grpSpPr>
        <a:xfrm>
          <a:off x="0" y="0"/>
          <a:ext cx="0" cy="0"/>
          <a:chOff x="0" y="0"/>
          <a:chExt cx="0" cy="0"/>
        </a:xfrm>
      </p:grpSpPr>
      <p:sp>
        <p:nvSpPr>
          <p:cNvPr id="240" name="Google Shape;240;g1ca63ba62c5_1_0:notes"/>
          <p:cNvSpPr>
            <a:spLocks noGrp="1" noRot="1" noChangeAspect="1"/>
          </p:cNvSpPr>
          <p:nvPr>
            <p:ph type="sldImg" idx="2"/>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41" name="Google Shape;241;g1ca63ba62c5_1_0:notes"/>
          <p:cNvSpPr txBox="1">
            <a:spLocks noGrp="1"/>
          </p:cNvSpPr>
          <p:nvPr>
            <p:ph type="body" idx="1"/>
          </p:nvPr>
        </p:nvSpPr>
        <p:spPr>
          <a:xfrm>
            <a:off x="701040" y="4473892"/>
            <a:ext cx="5608200" cy="3660600"/>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242" name="Google Shape;242;g1ca63ba62c5_1_0:notes"/>
          <p:cNvSpPr txBox="1">
            <a:spLocks noGrp="1"/>
          </p:cNvSpPr>
          <p:nvPr>
            <p:ph type="sldNum" idx="12"/>
          </p:nvPr>
        </p:nvSpPr>
        <p:spPr>
          <a:xfrm>
            <a:off x="3970938" y="8829967"/>
            <a:ext cx="3037800" cy="466500"/>
          </a:xfrm>
          <a:prstGeom prst="rect">
            <a:avLst/>
          </a:prstGeom>
          <a:noFill/>
          <a:ln>
            <a:noFill/>
          </a:ln>
        </p:spPr>
        <p:txBody>
          <a:bodyPr spcFirstLastPara="1" wrap="square" lIns="93175" tIns="46575" rIns="93175" bIns="46575" anchor="b"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15</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7"/>
        <p:cNvGrpSpPr/>
        <p:nvPr/>
      </p:nvGrpSpPr>
      <p:grpSpPr>
        <a:xfrm>
          <a:off x="0" y="0"/>
          <a:ext cx="0" cy="0"/>
          <a:chOff x="0" y="0"/>
          <a:chExt cx="0" cy="0"/>
        </a:xfrm>
      </p:grpSpPr>
      <p:sp>
        <p:nvSpPr>
          <p:cNvPr id="248" name="Google Shape;248;g1ca63ba62c5_1_9:notes"/>
          <p:cNvSpPr>
            <a:spLocks noGrp="1" noRot="1" noChangeAspect="1"/>
          </p:cNvSpPr>
          <p:nvPr>
            <p:ph type="sldImg" idx="2"/>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49" name="Google Shape;249;g1ca63ba62c5_1_9:notes"/>
          <p:cNvSpPr txBox="1">
            <a:spLocks noGrp="1"/>
          </p:cNvSpPr>
          <p:nvPr>
            <p:ph type="body" idx="1"/>
          </p:nvPr>
        </p:nvSpPr>
        <p:spPr>
          <a:xfrm>
            <a:off x="701040" y="4473892"/>
            <a:ext cx="5608200" cy="3660600"/>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250" name="Google Shape;250;g1ca63ba62c5_1_9:notes"/>
          <p:cNvSpPr txBox="1">
            <a:spLocks noGrp="1"/>
          </p:cNvSpPr>
          <p:nvPr>
            <p:ph type="sldNum" idx="12"/>
          </p:nvPr>
        </p:nvSpPr>
        <p:spPr>
          <a:xfrm>
            <a:off x="3970938" y="8829967"/>
            <a:ext cx="3037800" cy="466500"/>
          </a:xfrm>
          <a:prstGeom prst="rect">
            <a:avLst/>
          </a:prstGeom>
          <a:noFill/>
          <a:ln>
            <a:noFill/>
          </a:ln>
        </p:spPr>
        <p:txBody>
          <a:bodyPr spcFirstLastPara="1" wrap="square" lIns="93175" tIns="46575" rIns="93175" bIns="46575" anchor="b" anchorCtr="0">
            <a:noAutofit/>
          </a:bodyPr>
          <a:lstStyle/>
          <a:p>
            <a:pPr marL="0" lvl="0" indent="0" algn="r" rtl="0">
              <a:lnSpc>
                <a:spcPct val="100000"/>
              </a:lnSpc>
              <a:spcBef>
                <a:spcPts val="0"/>
              </a:spcBef>
              <a:spcAft>
                <a:spcPts val="0"/>
              </a:spcAft>
              <a:buSzPts val="1400"/>
              <a:buNone/>
            </a:pPr>
            <a:fld id="{00000000-1234-1234-1234-123412341234}" type="slidenum">
              <a:rPr lang="en-US"/>
              <a:t>16</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p2:notes"/>
          <p:cNvSpPr txBox="1">
            <a:spLocks noGrp="1"/>
          </p:cNvSpPr>
          <p:nvPr>
            <p:ph type="body" idx="1"/>
          </p:nvPr>
        </p:nvSpPr>
        <p:spPr>
          <a:xfrm>
            <a:off x="701040" y="4473892"/>
            <a:ext cx="5608320" cy="3660458"/>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113" name="Google Shape;113;p2:notes"/>
          <p:cNvSpPr>
            <a:spLocks noGrp="1" noRot="1" noChangeAspect="1"/>
          </p:cNvSpPr>
          <p:nvPr>
            <p:ph type="sldImg" idx="2"/>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2"/>
        <p:cNvGrpSpPr/>
        <p:nvPr/>
      </p:nvGrpSpPr>
      <p:grpSpPr>
        <a:xfrm>
          <a:off x="0" y="0"/>
          <a:ext cx="0" cy="0"/>
          <a:chOff x="0" y="0"/>
          <a:chExt cx="0" cy="0"/>
        </a:xfrm>
      </p:grpSpPr>
      <p:sp>
        <p:nvSpPr>
          <p:cNvPr id="183" name="Google Shape;183;p8:notes"/>
          <p:cNvSpPr txBox="1">
            <a:spLocks noGrp="1"/>
          </p:cNvSpPr>
          <p:nvPr>
            <p:ph type="body" idx="1"/>
          </p:nvPr>
        </p:nvSpPr>
        <p:spPr>
          <a:xfrm>
            <a:off x="701040" y="4473892"/>
            <a:ext cx="5608320" cy="3660458"/>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184" name="Google Shape;184;p8:notes"/>
          <p:cNvSpPr>
            <a:spLocks noGrp="1" noRot="1" noChangeAspect="1"/>
          </p:cNvSpPr>
          <p:nvPr>
            <p:ph type="sldImg" idx="2"/>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
        <p:cNvGrpSpPr/>
        <p:nvPr/>
      </p:nvGrpSpPr>
      <p:grpSpPr>
        <a:xfrm>
          <a:off x="0" y="0"/>
          <a:ext cx="0" cy="0"/>
          <a:chOff x="0" y="0"/>
          <a:chExt cx="0" cy="0"/>
        </a:xfrm>
      </p:grpSpPr>
      <p:sp>
        <p:nvSpPr>
          <p:cNvPr id="190" name="Google Shape;190;p9:notes"/>
          <p:cNvSpPr txBox="1">
            <a:spLocks noGrp="1"/>
          </p:cNvSpPr>
          <p:nvPr>
            <p:ph type="body" idx="1"/>
          </p:nvPr>
        </p:nvSpPr>
        <p:spPr>
          <a:xfrm>
            <a:off x="701040" y="4473892"/>
            <a:ext cx="5608320" cy="3660458"/>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191" name="Google Shape;191;p9:notes"/>
          <p:cNvSpPr>
            <a:spLocks noGrp="1" noRot="1" noChangeAspect="1"/>
          </p:cNvSpPr>
          <p:nvPr>
            <p:ph type="sldImg" idx="2"/>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6"/>
        <p:cNvGrpSpPr/>
        <p:nvPr/>
      </p:nvGrpSpPr>
      <p:grpSpPr>
        <a:xfrm>
          <a:off x="0" y="0"/>
          <a:ext cx="0" cy="0"/>
          <a:chOff x="0" y="0"/>
          <a:chExt cx="0" cy="0"/>
        </a:xfrm>
      </p:grpSpPr>
      <p:sp>
        <p:nvSpPr>
          <p:cNvPr id="197" name="Google Shape;197;p10:notes"/>
          <p:cNvSpPr txBox="1">
            <a:spLocks noGrp="1"/>
          </p:cNvSpPr>
          <p:nvPr>
            <p:ph type="body" idx="1"/>
          </p:nvPr>
        </p:nvSpPr>
        <p:spPr>
          <a:xfrm>
            <a:off x="701040" y="4473892"/>
            <a:ext cx="5608320" cy="3660458"/>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198" name="Google Shape;198;p10:notes"/>
          <p:cNvSpPr>
            <a:spLocks noGrp="1" noRot="1" noChangeAspect="1"/>
          </p:cNvSpPr>
          <p:nvPr>
            <p:ph type="sldImg" idx="2"/>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3"/>
        <p:cNvGrpSpPr/>
        <p:nvPr/>
      </p:nvGrpSpPr>
      <p:grpSpPr>
        <a:xfrm>
          <a:off x="0" y="0"/>
          <a:ext cx="0" cy="0"/>
          <a:chOff x="0" y="0"/>
          <a:chExt cx="0" cy="0"/>
        </a:xfrm>
      </p:grpSpPr>
      <p:sp>
        <p:nvSpPr>
          <p:cNvPr id="204" name="Google Shape;204;g11f90ef2fa0_0_0:notes"/>
          <p:cNvSpPr>
            <a:spLocks noGrp="1" noRot="1" noChangeAspect="1"/>
          </p:cNvSpPr>
          <p:nvPr>
            <p:ph type="sldImg" idx="2"/>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05" name="Google Shape;205;g11f90ef2fa0_0_0:notes"/>
          <p:cNvSpPr txBox="1">
            <a:spLocks noGrp="1"/>
          </p:cNvSpPr>
          <p:nvPr>
            <p:ph type="body" idx="1"/>
          </p:nvPr>
        </p:nvSpPr>
        <p:spPr>
          <a:xfrm>
            <a:off x="701040" y="4473892"/>
            <a:ext cx="5608200" cy="3660600"/>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206" name="Google Shape;206;g11f90ef2fa0_0_0:notes"/>
          <p:cNvSpPr txBox="1">
            <a:spLocks noGrp="1"/>
          </p:cNvSpPr>
          <p:nvPr>
            <p:ph type="sldNum" idx="12"/>
          </p:nvPr>
        </p:nvSpPr>
        <p:spPr>
          <a:xfrm>
            <a:off x="3970938" y="8829967"/>
            <a:ext cx="3037800" cy="466500"/>
          </a:xfrm>
          <a:prstGeom prst="rect">
            <a:avLst/>
          </a:prstGeom>
          <a:noFill/>
          <a:ln>
            <a:noFill/>
          </a:ln>
        </p:spPr>
        <p:txBody>
          <a:bodyPr spcFirstLastPara="1" wrap="square" lIns="93175" tIns="46575" rIns="93175" bIns="46575" anchor="b"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8</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1"/>
        <p:cNvGrpSpPr/>
        <p:nvPr/>
      </p:nvGrpSpPr>
      <p:grpSpPr>
        <a:xfrm>
          <a:off x="0" y="0"/>
          <a:ext cx="0" cy="0"/>
          <a:chOff x="0" y="0"/>
          <a:chExt cx="0" cy="0"/>
        </a:xfrm>
      </p:grpSpPr>
      <p:sp>
        <p:nvSpPr>
          <p:cNvPr id="212" name="Google Shape;212;p5:notes"/>
          <p:cNvSpPr txBox="1">
            <a:spLocks noGrp="1"/>
          </p:cNvSpPr>
          <p:nvPr>
            <p:ph type="body" idx="1"/>
          </p:nvPr>
        </p:nvSpPr>
        <p:spPr>
          <a:xfrm>
            <a:off x="701040" y="4473892"/>
            <a:ext cx="5608320" cy="3660458"/>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213" name="Google Shape;213;p5:notes"/>
          <p:cNvSpPr>
            <a:spLocks noGrp="1" noRot="1" noChangeAspect="1"/>
          </p:cNvSpPr>
          <p:nvPr>
            <p:ph type="sldImg" idx="2"/>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Google Shape;219;g10f61bb0ac9_0_8:notes"/>
          <p:cNvSpPr txBox="1">
            <a:spLocks noGrp="1"/>
          </p:cNvSpPr>
          <p:nvPr>
            <p:ph type="body" idx="1"/>
          </p:nvPr>
        </p:nvSpPr>
        <p:spPr>
          <a:xfrm>
            <a:off x="701040" y="4473892"/>
            <a:ext cx="5608200" cy="3660600"/>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220" name="Google Shape;220;g10f61bb0ac9_0_8:notes"/>
          <p:cNvSpPr>
            <a:spLocks noGrp="1" noRot="1" noChangeAspect="1"/>
          </p:cNvSpPr>
          <p:nvPr>
            <p:ph type="sldImg" idx="2"/>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Google Shape;219;g10f61bb0ac9_0_8:notes"/>
          <p:cNvSpPr txBox="1">
            <a:spLocks noGrp="1"/>
          </p:cNvSpPr>
          <p:nvPr>
            <p:ph type="body" idx="1"/>
          </p:nvPr>
        </p:nvSpPr>
        <p:spPr>
          <a:xfrm>
            <a:off x="701040" y="4473892"/>
            <a:ext cx="5608200" cy="3660600"/>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220" name="Google Shape;220;g10f61bb0ac9_0_8:notes"/>
          <p:cNvSpPr>
            <a:spLocks noGrp="1" noRot="1" noChangeAspect="1"/>
          </p:cNvSpPr>
          <p:nvPr>
            <p:ph type="sldImg" idx="2"/>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24531674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p:cSld name="Title Slide">
    <p:spTree>
      <p:nvGrpSpPr>
        <p:cNvPr id="1" name="Shape 10"/>
        <p:cNvGrpSpPr/>
        <p:nvPr/>
      </p:nvGrpSpPr>
      <p:grpSpPr>
        <a:xfrm>
          <a:off x="0" y="0"/>
          <a:ext cx="0" cy="0"/>
          <a:chOff x="0" y="0"/>
          <a:chExt cx="0" cy="0"/>
        </a:xfrm>
      </p:grpSpPr>
      <p:pic>
        <p:nvPicPr>
          <p:cNvPr id="11" name="Google Shape;11;p12" descr="Cover Triangle Pattern"/>
          <p:cNvPicPr preferRelativeResize="0"/>
          <p:nvPr/>
        </p:nvPicPr>
        <p:blipFill rotWithShape="1">
          <a:blip r:embed="rId2">
            <a:alphaModFix/>
          </a:blip>
          <a:srcRect t="12978"/>
          <a:stretch/>
        </p:blipFill>
        <p:spPr>
          <a:xfrm>
            <a:off x="2317813" y="0"/>
            <a:ext cx="6829477" cy="3749964"/>
          </a:xfrm>
          <a:prstGeom prst="rect">
            <a:avLst/>
          </a:prstGeom>
          <a:noFill/>
          <a:ln>
            <a:noFill/>
          </a:ln>
        </p:spPr>
      </p:pic>
      <p:sp>
        <p:nvSpPr>
          <p:cNvPr id="12" name="Google Shape;12;p12"/>
          <p:cNvSpPr txBox="1">
            <a:spLocks noGrp="1"/>
          </p:cNvSpPr>
          <p:nvPr>
            <p:ph type="title"/>
          </p:nvPr>
        </p:nvSpPr>
        <p:spPr>
          <a:xfrm>
            <a:off x="369888" y="3863685"/>
            <a:ext cx="8336975" cy="999259"/>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Clr>
                <a:srgbClr val="003764"/>
              </a:buClr>
              <a:buSzPts val="4800"/>
              <a:buFont typeface="Arial"/>
              <a:buNone/>
              <a:defRPr sz="4800" b="0" i="0" u="none" strike="noStrike" cap="none">
                <a:solidFill>
                  <a:srgbClr val="003764"/>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3" name="Google Shape;13;p12"/>
          <p:cNvSpPr txBox="1">
            <a:spLocks noGrp="1"/>
          </p:cNvSpPr>
          <p:nvPr>
            <p:ph type="subTitle" idx="1"/>
          </p:nvPr>
        </p:nvSpPr>
        <p:spPr>
          <a:xfrm>
            <a:off x="370608" y="4976665"/>
            <a:ext cx="8388928" cy="679016"/>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1000"/>
              </a:spcBef>
              <a:spcAft>
                <a:spcPts val="0"/>
              </a:spcAft>
              <a:buClr>
                <a:srgbClr val="003764"/>
              </a:buClr>
              <a:buSzPts val="3500"/>
              <a:buFont typeface="Arial"/>
              <a:buNone/>
              <a:defRPr sz="3500" b="0" i="0" u="none" strike="noStrike" cap="none">
                <a:solidFill>
                  <a:srgbClr val="003764"/>
                </a:solidFill>
                <a:latin typeface="Arial"/>
                <a:ea typeface="Arial"/>
                <a:cs typeface="Arial"/>
                <a:sym typeface="Arial"/>
              </a:defRPr>
            </a:lvl1pPr>
            <a:lvl2pPr marR="0" lvl="1" algn="ctr"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2pPr>
            <a:lvl3pPr marR="0" lvl="2" algn="ctr" rtl="0">
              <a:lnSpc>
                <a:spcPct val="90000"/>
              </a:lnSpc>
              <a:spcBef>
                <a:spcPts val="50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3pPr>
            <a:lvl4pPr marR="0" lvl="3"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R="0" lvl="4"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R="0" lvl="5"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R="0" lvl="6"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R="0" lvl="7"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R="0" lvl="8"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14" name="Google Shape;14;p12"/>
          <p:cNvSpPr txBox="1">
            <a:spLocks noGrp="1"/>
          </p:cNvSpPr>
          <p:nvPr>
            <p:ph type="body" idx="2"/>
          </p:nvPr>
        </p:nvSpPr>
        <p:spPr>
          <a:xfrm>
            <a:off x="369888" y="5769402"/>
            <a:ext cx="4614862" cy="758825"/>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rgbClr val="003764"/>
              </a:buClr>
              <a:buSzPts val="2000"/>
              <a:buFont typeface="Arial"/>
              <a:buNone/>
              <a:defRPr sz="2000" b="0" i="0" u="none" strike="noStrike" cap="none">
                <a:solidFill>
                  <a:srgbClr val="003764"/>
                </a:solidFill>
                <a:latin typeface="Arial"/>
                <a:ea typeface="Arial"/>
                <a:cs typeface="Arial"/>
                <a:sym typeface="Arial"/>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2_Section Header">
  <p:cSld name="2_Section Header">
    <p:spTree>
      <p:nvGrpSpPr>
        <p:cNvPr id="1" name="Shape 97"/>
        <p:cNvGrpSpPr/>
        <p:nvPr/>
      </p:nvGrpSpPr>
      <p:grpSpPr>
        <a:xfrm>
          <a:off x="0" y="0"/>
          <a:ext cx="0" cy="0"/>
          <a:chOff x="0" y="0"/>
          <a:chExt cx="0" cy="0"/>
        </a:xfrm>
      </p:grpSpPr>
      <p:sp>
        <p:nvSpPr>
          <p:cNvPr id="98" name="Google Shape;98;p22" descr="Yellow sidebar"/>
          <p:cNvSpPr/>
          <p:nvPr/>
        </p:nvSpPr>
        <p:spPr>
          <a:xfrm>
            <a:off x="0" y="0"/>
            <a:ext cx="100208" cy="6858000"/>
          </a:xfrm>
          <a:prstGeom prst="rect">
            <a:avLst/>
          </a:prstGeom>
          <a:solidFill>
            <a:srgbClr val="F4CE12"/>
          </a:solidFill>
          <a:ln w="12700" cap="flat" cmpd="sng">
            <a:solidFill>
              <a:srgbClr val="F4CE1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99" name="Google Shape;99;p22"/>
          <p:cNvSpPr txBox="1">
            <a:spLocks noGrp="1"/>
          </p:cNvSpPr>
          <p:nvPr>
            <p:ph type="dt" idx="10"/>
          </p:nvPr>
        </p:nvSpPr>
        <p:spPr>
          <a:xfrm>
            <a:off x="628650" y="6483926"/>
            <a:ext cx="20574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100" name="Google Shape;100;p22"/>
          <p:cNvSpPr txBox="1">
            <a:spLocks noGrp="1"/>
          </p:cNvSpPr>
          <p:nvPr>
            <p:ph type="ftr" idx="11"/>
          </p:nvPr>
        </p:nvSpPr>
        <p:spPr>
          <a:xfrm>
            <a:off x="3028950" y="6483926"/>
            <a:ext cx="30861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101" name="Google Shape;101;p22"/>
          <p:cNvSpPr txBox="1">
            <a:spLocks noGrp="1"/>
          </p:cNvSpPr>
          <p:nvPr>
            <p:ph type="sldNum" idx="12"/>
          </p:nvPr>
        </p:nvSpPr>
        <p:spPr>
          <a:xfrm>
            <a:off x="8416636" y="6529852"/>
            <a:ext cx="457199" cy="191623"/>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
        <p:nvSpPr>
          <p:cNvPr id="102" name="Google Shape;102;p22"/>
          <p:cNvSpPr txBox="1">
            <a:spLocks noGrp="1"/>
          </p:cNvSpPr>
          <p:nvPr>
            <p:ph type="title"/>
          </p:nvPr>
        </p:nvSpPr>
        <p:spPr>
          <a:xfrm>
            <a:off x="519540" y="294198"/>
            <a:ext cx="8302337" cy="786457"/>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Clr>
                <a:srgbClr val="003764"/>
              </a:buClr>
              <a:buSzPts val="3500"/>
              <a:buFont typeface="Arial"/>
              <a:buNone/>
              <a:defRPr sz="3500" b="0" i="0" u="none" strike="noStrike" cap="none">
                <a:solidFill>
                  <a:srgbClr val="003764"/>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03" name="Google Shape;103;p22"/>
          <p:cNvSpPr txBox="1">
            <a:spLocks noGrp="1"/>
          </p:cNvSpPr>
          <p:nvPr>
            <p:ph type="body" idx="1"/>
          </p:nvPr>
        </p:nvSpPr>
        <p:spPr>
          <a:xfrm>
            <a:off x="519540" y="1174172"/>
            <a:ext cx="8336975" cy="4966856"/>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rgbClr val="003764"/>
              </a:buClr>
              <a:buSzPts val="2800"/>
              <a:buFont typeface="Arial"/>
              <a:buChar char="•"/>
              <a:defRPr sz="2800" b="0" i="0" u="none" strike="noStrike" cap="none">
                <a:solidFill>
                  <a:srgbClr val="003764"/>
                </a:solidFill>
                <a:latin typeface="Arial"/>
                <a:ea typeface="Arial"/>
                <a:cs typeface="Arial"/>
                <a:sym typeface="Arial"/>
              </a:defRPr>
            </a:lvl1pPr>
            <a:lvl2pPr marL="914400" marR="0" lvl="1" indent="-381000" algn="l" rtl="0">
              <a:lnSpc>
                <a:spcPct val="90000"/>
              </a:lnSpc>
              <a:spcBef>
                <a:spcPts val="500"/>
              </a:spcBef>
              <a:spcAft>
                <a:spcPts val="0"/>
              </a:spcAft>
              <a:buClr>
                <a:srgbClr val="003764"/>
              </a:buClr>
              <a:buSzPts val="2400"/>
              <a:buFont typeface="Arial"/>
              <a:buChar char="•"/>
              <a:defRPr sz="2400" b="0" i="0" u="none" strike="noStrike" cap="none">
                <a:solidFill>
                  <a:srgbClr val="003764"/>
                </a:solidFill>
                <a:latin typeface="Arial"/>
                <a:ea typeface="Arial"/>
                <a:cs typeface="Arial"/>
                <a:sym typeface="Arial"/>
              </a:defRPr>
            </a:lvl2pPr>
            <a:lvl3pPr marL="1371600" marR="0" lvl="2" indent="-355600" algn="l" rtl="0">
              <a:lnSpc>
                <a:spcPct val="90000"/>
              </a:lnSpc>
              <a:spcBef>
                <a:spcPts val="500"/>
              </a:spcBef>
              <a:spcAft>
                <a:spcPts val="0"/>
              </a:spcAft>
              <a:buClr>
                <a:srgbClr val="003764"/>
              </a:buClr>
              <a:buSzPts val="2000"/>
              <a:buFont typeface="Arial"/>
              <a:buChar char="•"/>
              <a:defRPr sz="2000" b="0" i="0" u="none" strike="noStrike" cap="none">
                <a:solidFill>
                  <a:srgbClr val="003764"/>
                </a:solidFill>
                <a:latin typeface="Arial"/>
                <a:ea typeface="Arial"/>
                <a:cs typeface="Arial"/>
                <a:sym typeface="Arial"/>
              </a:defRPr>
            </a:lvl3pPr>
            <a:lvl4pPr marL="1828800" marR="0" lvl="3" indent="-342900" algn="l" rtl="0">
              <a:lnSpc>
                <a:spcPct val="90000"/>
              </a:lnSpc>
              <a:spcBef>
                <a:spcPts val="500"/>
              </a:spcBef>
              <a:spcAft>
                <a:spcPts val="0"/>
              </a:spcAft>
              <a:buClr>
                <a:srgbClr val="003764"/>
              </a:buClr>
              <a:buSzPts val="1800"/>
              <a:buFont typeface="Arial"/>
              <a:buChar char="•"/>
              <a:defRPr sz="1800" b="0" i="0" u="none" strike="noStrike" cap="none">
                <a:solidFill>
                  <a:srgbClr val="003764"/>
                </a:solidFill>
                <a:latin typeface="Arial"/>
                <a:ea typeface="Arial"/>
                <a:cs typeface="Arial"/>
                <a:sym typeface="Arial"/>
              </a:defRPr>
            </a:lvl4pPr>
            <a:lvl5pPr marL="2286000" marR="0" lvl="4" indent="-342900" algn="l" rtl="0">
              <a:lnSpc>
                <a:spcPct val="90000"/>
              </a:lnSpc>
              <a:spcBef>
                <a:spcPts val="500"/>
              </a:spcBef>
              <a:spcAft>
                <a:spcPts val="0"/>
              </a:spcAft>
              <a:buClr>
                <a:srgbClr val="003764"/>
              </a:buClr>
              <a:buSzPts val="1800"/>
              <a:buFont typeface="Arial"/>
              <a:buChar char="•"/>
              <a:defRPr sz="1800" b="0" i="0" u="none" strike="noStrike" cap="none">
                <a:solidFill>
                  <a:srgbClr val="003764"/>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15"/>
        <p:cNvGrpSpPr/>
        <p:nvPr/>
      </p:nvGrpSpPr>
      <p:grpSpPr>
        <a:xfrm>
          <a:off x="0" y="0"/>
          <a:ext cx="0" cy="0"/>
          <a:chOff x="0" y="0"/>
          <a:chExt cx="0" cy="0"/>
        </a:xfrm>
      </p:grpSpPr>
      <p:pic>
        <p:nvPicPr>
          <p:cNvPr id="16" name="Google Shape;16;p13" descr="Community and Technical Colleges. Washington State Board"/>
          <p:cNvPicPr preferRelativeResize="0"/>
          <p:nvPr/>
        </p:nvPicPr>
        <p:blipFill rotWithShape="1">
          <a:blip r:embed="rId2">
            <a:alphaModFix/>
          </a:blip>
          <a:srcRect t="12671"/>
          <a:stretch/>
        </p:blipFill>
        <p:spPr>
          <a:xfrm>
            <a:off x="105297" y="154004"/>
            <a:ext cx="3286396" cy="1231537"/>
          </a:xfrm>
          <a:prstGeom prst="rect">
            <a:avLst/>
          </a:prstGeom>
          <a:noFill/>
          <a:ln>
            <a:noFill/>
          </a:ln>
        </p:spPr>
      </p:pic>
      <p:pic>
        <p:nvPicPr>
          <p:cNvPr id="17" name="Google Shape;17;p13" descr="Header triangles pattern"/>
          <p:cNvPicPr preferRelativeResize="0"/>
          <p:nvPr/>
        </p:nvPicPr>
        <p:blipFill rotWithShape="1">
          <a:blip r:embed="rId3">
            <a:alphaModFix/>
          </a:blip>
          <a:srcRect t="42264"/>
          <a:stretch/>
        </p:blipFill>
        <p:spPr>
          <a:xfrm>
            <a:off x="5076294" y="0"/>
            <a:ext cx="4067706" cy="1481791"/>
          </a:xfrm>
          <a:prstGeom prst="rect">
            <a:avLst/>
          </a:prstGeom>
          <a:noFill/>
          <a:ln>
            <a:noFill/>
          </a:ln>
        </p:spPr>
      </p:pic>
      <p:sp>
        <p:nvSpPr>
          <p:cNvPr id="18" name="Google Shape;18;p13"/>
          <p:cNvSpPr txBox="1">
            <a:spLocks noGrp="1"/>
          </p:cNvSpPr>
          <p:nvPr>
            <p:ph type="title"/>
          </p:nvPr>
        </p:nvSpPr>
        <p:spPr>
          <a:xfrm>
            <a:off x="536860" y="1549936"/>
            <a:ext cx="8336975" cy="797070"/>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Clr>
                <a:srgbClr val="003764"/>
              </a:buClr>
              <a:buSzPts val="3500"/>
              <a:buFont typeface="Arial"/>
              <a:buNone/>
              <a:defRPr sz="3500" b="0" i="0" u="none" strike="noStrike" cap="none">
                <a:solidFill>
                  <a:srgbClr val="003764"/>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9" name="Google Shape;19;p13"/>
          <p:cNvSpPr txBox="1">
            <a:spLocks noGrp="1"/>
          </p:cNvSpPr>
          <p:nvPr>
            <p:ph type="body" idx="1"/>
          </p:nvPr>
        </p:nvSpPr>
        <p:spPr>
          <a:xfrm>
            <a:off x="536860" y="2415155"/>
            <a:ext cx="8336975" cy="3757046"/>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rgbClr val="003764"/>
              </a:buClr>
              <a:buSzPts val="2800"/>
              <a:buFont typeface="Arial"/>
              <a:buChar char="•"/>
              <a:defRPr sz="2800" b="0" i="0" u="none" strike="noStrike" cap="none">
                <a:solidFill>
                  <a:srgbClr val="003764"/>
                </a:solidFill>
                <a:latin typeface="Arial"/>
                <a:ea typeface="Arial"/>
                <a:cs typeface="Arial"/>
                <a:sym typeface="Arial"/>
              </a:defRPr>
            </a:lvl1pPr>
            <a:lvl2pPr marL="914400" marR="0" lvl="1" indent="-381000" algn="l" rtl="0">
              <a:lnSpc>
                <a:spcPct val="90000"/>
              </a:lnSpc>
              <a:spcBef>
                <a:spcPts val="500"/>
              </a:spcBef>
              <a:spcAft>
                <a:spcPts val="0"/>
              </a:spcAft>
              <a:buClr>
                <a:srgbClr val="003764"/>
              </a:buClr>
              <a:buSzPts val="2400"/>
              <a:buFont typeface="Arial"/>
              <a:buChar char="•"/>
              <a:defRPr sz="2400" b="0" i="0" u="none" strike="noStrike" cap="none">
                <a:solidFill>
                  <a:srgbClr val="003764"/>
                </a:solidFill>
                <a:latin typeface="Arial"/>
                <a:ea typeface="Arial"/>
                <a:cs typeface="Arial"/>
                <a:sym typeface="Arial"/>
              </a:defRPr>
            </a:lvl2pPr>
            <a:lvl3pPr marL="1371600" marR="0" lvl="2" indent="-355600" algn="l" rtl="0">
              <a:lnSpc>
                <a:spcPct val="90000"/>
              </a:lnSpc>
              <a:spcBef>
                <a:spcPts val="500"/>
              </a:spcBef>
              <a:spcAft>
                <a:spcPts val="0"/>
              </a:spcAft>
              <a:buClr>
                <a:srgbClr val="003764"/>
              </a:buClr>
              <a:buSzPts val="2000"/>
              <a:buFont typeface="Arial"/>
              <a:buChar char="•"/>
              <a:defRPr sz="2000" b="0" i="0" u="none" strike="noStrike" cap="none">
                <a:solidFill>
                  <a:srgbClr val="003764"/>
                </a:solidFill>
                <a:latin typeface="Arial"/>
                <a:ea typeface="Arial"/>
                <a:cs typeface="Arial"/>
                <a:sym typeface="Arial"/>
              </a:defRPr>
            </a:lvl3pPr>
            <a:lvl4pPr marL="1828800" marR="0" lvl="3" indent="-342900" algn="l" rtl="0">
              <a:lnSpc>
                <a:spcPct val="90000"/>
              </a:lnSpc>
              <a:spcBef>
                <a:spcPts val="500"/>
              </a:spcBef>
              <a:spcAft>
                <a:spcPts val="0"/>
              </a:spcAft>
              <a:buClr>
                <a:srgbClr val="003764"/>
              </a:buClr>
              <a:buSzPts val="1800"/>
              <a:buFont typeface="Arial"/>
              <a:buChar char="•"/>
              <a:defRPr sz="1800" b="0" i="0" u="none" strike="noStrike" cap="none">
                <a:solidFill>
                  <a:srgbClr val="003764"/>
                </a:solidFill>
                <a:latin typeface="Arial"/>
                <a:ea typeface="Arial"/>
                <a:cs typeface="Arial"/>
                <a:sym typeface="Arial"/>
              </a:defRPr>
            </a:lvl4pPr>
            <a:lvl5pPr marL="2286000" marR="0" lvl="4" indent="-342900" algn="l" rtl="0">
              <a:lnSpc>
                <a:spcPct val="90000"/>
              </a:lnSpc>
              <a:spcBef>
                <a:spcPts val="500"/>
              </a:spcBef>
              <a:spcAft>
                <a:spcPts val="0"/>
              </a:spcAft>
              <a:buClr>
                <a:srgbClr val="003764"/>
              </a:buClr>
              <a:buSzPts val="1800"/>
              <a:buFont typeface="Arial"/>
              <a:buChar char="•"/>
              <a:defRPr sz="1800" b="0" i="0" u="none" strike="noStrike" cap="none">
                <a:solidFill>
                  <a:srgbClr val="003764"/>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20" name="Google Shape;20;p13" descr="Yellow sidebar"/>
          <p:cNvSpPr/>
          <p:nvPr/>
        </p:nvSpPr>
        <p:spPr>
          <a:xfrm>
            <a:off x="0" y="0"/>
            <a:ext cx="100208" cy="6858000"/>
          </a:xfrm>
          <a:prstGeom prst="rect">
            <a:avLst/>
          </a:prstGeom>
          <a:solidFill>
            <a:srgbClr val="F4CE12"/>
          </a:solidFill>
          <a:ln w="12700" cap="flat" cmpd="sng">
            <a:solidFill>
              <a:srgbClr val="F4CE1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21" name="Google Shape;21;p13"/>
          <p:cNvSpPr txBox="1">
            <a:spLocks noGrp="1"/>
          </p:cNvSpPr>
          <p:nvPr>
            <p:ph type="dt" idx="10"/>
          </p:nvPr>
        </p:nvSpPr>
        <p:spPr>
          <a:xfrm>
            <a:off x="628650" y="6483926"/>
            <a:ext cx="20574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22" name="Google Shape;22;p13"/>
          <p:cNvSpPr txBox="1">
            <a:spLocks noGrp="1"/>
          </p:cNvSpPr>
          <p:nvPr>
            <p:ph type="ftr" idx="11"/>
          </p:nvPr>
        </p:nvSpPr>
        <p:spPr>
          <a:xfrm>
            <a:off x="3028950" y="6483926"/>
            <a:ext cx="30861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23" name="Google Shape;23;p13"/>
          <p:cNvSpPr txBox="1">
            <a:spLocks noGrp="1"/>
          </p:cNvSpPr>
          <p:nvPr>
            <p:ph type="sldNum" idx="12"/>
          </p:nvPr>
        </p:nvSpPr>
        <p:spPr>
          <a:xfrm>
            <a:off x="8406245" y="6483926"/>
            <a:ext cx="467590" cy="237549"/>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pic>
        <p:nvPicPr>
          <p:cNvPr id="24" name="Google Shape;24;p13"/>
          <p:cNvPicPr preferRelativeResize="0"/>
          <p:nvPr/>
        </p:nvPicPr>
        <p:blipFill rotWithShape="1">
          <a:blip r:embed="rId4">
            <a:alphaModFix/>
          </a:blip>
          <a:srcRect/>
          <a:stretch/>
        </p:blipFill>
        <p:spPr>
          <a:xfrm>
            <a:off x="3247494" y="528406"/>
            <a:ext cx="1828800" cy="424977"/>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p:cSld name="Section Header">
    <p:spTree>
      <p:nvGrpSpPr>
        <p:cNvPr id="1" name="Shape 25"/>
        <p:cNvGrpSpPr/>
        <p:nvPr/>
      </p:nvGrpSpPr>
      <p:grpSpPr>
        <a:xfrm>
          <a:off x="0" y="0"/>
          <a:ext cx="0" cy="0"/>
          <a:chOff x="0" y="0"/>
          <a:chExt cx="0" cy="0"/>
        </a:xfrm>
      </p:grpSpPr>
      <p:pic>
        <p:nvPicPr>
          <p:cNvPr id="26" name="Google Shape;26;p14" descr="Community and Technical Colleges. Washington State Board."/>
          <p:cNvPicPr preferRelativeResize="0"/>
          <p:nvPr/>
        </p:nvPicPr>
        <p:blipFill rotWithShape="1">
          <a:blip r:embed="rId2">
            <a:alphaModFix/>
          </a:blip>
          <a:srcRect t="12671"/>
          <a:stretch/>
        </p:blipFill>
        <p:spPr>
          <a:xfrm>
            <a:off x="105297" y="154004"/>
            <a:ext cx="3286396" cy="1231537"/>
          </a:xfrm>
          <a:prstGeom prst="rect">
            <a:avLst/>
          </a:prstGeom>
          <a:noFill/>
          <a:ln>
            <a:noFill/>
          </a:ln>
        </p:spPr>
      </p:pic>
      <p:pic>
        <p:nvPicPr>
          <p:cNvPr id="27" name="Google Shape;27;p14" descr="Header triangles pattern"/>
          <p:cNvPicPr preferRelativeResize="0"/>
          <p:nvPr/>
        </p:nvPicPr>
        <p:blipFill rotWithShape="1">
          <a:blip r:embed="rId3">
            <a:alphaModFix/>
          </a:blip>
          <a:srcRect t="42264"/>
          <a:stretch/>
        </p:blipFill>
        <p:spPr>
          <a:xfrm>
            <a:off x="5076294" y="0"/>
            <a:ext cx="4067706" cy="1481791"/>
          </a:xfrm>
          <a:prstGeom prst="rect">
            <a:avLst/>
          </a:prstGeom>
          <a:noFill/>
          <a:ln>
            <a:noFill/>
          </a:ln>
        </p:spPr>
      </p:pic>
      <p:sp>
        <p:nvSpPr>
          <p:cNvPr id="28" name="Google Shape;28;p14"/>
          <p:cNvSpPr txBox="1">
            <a:spLocks noGrp="1"/>
          </p:cNvSpPr>
          <p:nvPr>
            <p:ph type="title"/>
          </p:nvPr>
        </p:nvSpPr>
        <p:spPr>
          <a:xfrm>
            <a:off x="582468" y="1709744"/>
            <a:ext cx="8270588" cy="2852737"/>
          </a:xfrm>
          <a:prstGeom prst="rect">
            <a:avLst/>
          </a:prstGeom>
          <a:noFill/>
          <a:ln>
            <a:noFill/>
          </a:ln>
        </p:spPr>
        <p:txBody>
          <a:bodyPr spcFirstLastPara="1" wrap="square" lIns="91425" tIns="45700" rIns="91425" bIns="45700" anchor="b" anchorCtr="0">
            <a:noAutofit/>
          </a:bodyPr>
          <a:lstStyle>
            <a:lvl1pPr marR="0" lvl="0" algn="l" rtl="0">
              <a:lnSpc>
                <a:spcPct val="90000"/>
              </a:lnSpc>
              <a:spcBef>
                <a:spcPts val="0"/>
              </a:spcBef>
              <a:spcAft>
                <a:spcPts val="0"/>
              </a:spcAft>
              <a:buClr>
                <a:srgbClr val="003764"/>
              </a:buClr>
              <a:buSzPts val="4800"/>
              <a:buFont typeface="Arial"/>
              <a:buNone/>
              <a:defRPr sz="4800" b="0" i="0" u="none" strike="noStrike" cap="none">
                <a:solidFill>
                  <a:srgbClr val="003764"/>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29" name="Google Shape;29;p14"/>
          <p:cNvSpPr txBox="1">
            <a:spLocks noGrp="1"/>
          </p:cNvSpPr>
          <p:nvPr>
            <p:ph type="body" idx="1"/>
          </p:nvPr>
        </p:nvSpPr>
        <p:spPr>
          <a:xfrm>
            <a:off x="582468" y="4589469"/>
            <a:ext cx="8270588" cy="1500187"/>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rgbClr val="003764"/>
              </a:buClr>
              <a:buSzPts val="2400"/>
              <a:buFont typeface="Arial"/>
              <a:buNone/>
              <a:defRPr sz="2400" b="0" i="0" u="none" strike="noStrike" cap="none">
                <a:solidFill>
                  <a:srgbClr val="003764"/>
                </a:solidFill>
                <a:latin typeface="Arial"/>
                <a:ea typeface="Arial"/>
                <a:cs typeface="Arial"/>
                <a:sym typeface="Arial"/>
              </a:defRPr>
            </a:lvl1pPr>
            <a:lvl2pPr marL="914400" marR="0" lvl="1" indent="-228600" algn="l" rtl="0">
              <a:lnSpc>
                <a:spcPct val="90000"/>
              </a:lnSpc>
              <a:spcBef>
                <a:spcPts val="500"/>
              </a:spcBef>
              <a:spcAft>
                <a:spcPts val="0"/>
              </a:spcAft>
              <a:buClr>
                <a:srgbClr val="888E9D"/>
              </a:buClr>
              <a:buSzPts val="2000"/>
              <a:buFont typeface="Arial"/>
              <a:buNone/>
              <a:defRPr sz="2000" b="0" i="0" u="none" strike="noStrike" cap="none">
                <a:solidFill>
                  <a:srgbClr val="888E9D"/>
                </a:solidFill>
                <a:latin typeface="Arial"/>
                <a:ea typeface="Arial"/>
                <a:cs typeface="Arial"/>
                <a:sym typeface="Arial"/>
              </a:defRPr>
            </a:lvl2pPr>
            <a:lvl3pPr marL="1371600" marR="0" lvl="2" indent="-228600" algn="l" rtl="0">
              <a:lnSpc>
                <a:spcPct val="90000"/>
              </a:lnSpc>
              <a:spcBef>
                <a:spcPts val="500"/>
              </a:spcBef>
              <a:spcAft>
                <a:spcPts val="0"/>
              </a:spcAft>
              <a:buClr>
                <a:srgbClr val="888E9D"/>
              </a:buClr>
              <a:buSzPts val="1800"/>
              <a:buFont typeface="Arial"/>
              <a:buNone/>
              <a:defRPr sz="1800" b="0" i="0" u="none" strike="noStrike" cap="none">
                <a:solidFill>
                  <a:srgbClr val="888E9D"/>
                </a:solidFill>
                <a:latin typeface="Arial"/>
                <a:ea typeface="Arial"/>
                <a:cs typeface="Arial"/>
                <a:sym typeface="Arial"/>
              </a:defRPr>
            </a:lvl3pPr>
            <a:lvl4pPr marL="1828800" marR="0" lvl="3" indent="-228600" algn="l" rtl="0">
              <a:lnSpc>
                <a:spcPct val="90000"/>
              </a:lnSpc>
              <a:spcBef>
                <a:spcPts val="500"/>
              </a:spcBef>
              <a:spcAft>
                <a:spcPts val="0"/>
              </a:spcAft>
              <a:buClr>
                <a:srgbClr val="888E9D"/>
              </a:buClr>
              <a:buSzPts val="1600"/>
              <a:buFont typeface="Arial"/>
              <a:buNone/>
              <a:defRPr sz="1600" b="0" i="0" u="none" strike="noStrike" cap="none">
                <a:solidFill>
                  <a:srgbClr val="888E9D"/>
                </a:solidFill>
                <a:latin typeface="Arial"/>
                <a:ea typeface="Arial"/>
                <a:cs typeface="Arial"/>
                <a:sym typeface="Arial"/>
              </a:defRPr>
            </a:lvl4pPr>
            <a:lvl5pPr marL="2286000" marR="0" lvl="4" indent="-228600" algn="l" rtl="0">
              <a:lnSpc>
                <a:spcPct val="90000"/>
              </a:lnSpc>
              <a:spcBef>
                <a:spcPts val="500"/>
              </a:spcBef>
              <a:spcAft>
                <a:spcPts val="0"/>
              </a:spcAft>
              <a:buClr>
                <a:srgbClr val="888E9D"/>
              </a:buClr>
              <a:buSzPts val="1600"/>
              <a:buFont typeface="Arial"/>
              <a:buNone/>
              <a:defRPr sz="1600" b="0" i="0" u="none" strike="noStrike" cap="none">
                <a:solidFill>
                  <a:srgbClr val="888E9D"/>
                </a:solidFill>
                <a:latin typeface="Arial"/>
                <a:ea typeface="Arial"/>
                <a:cs typeface="Arial"/>
                <a:sym typeface="Arial"/>
              </a:defRPr>
            </a:lvl5pPr>
            <a:lvl6pPr marL="2743200" marR="0" lvl="5" indent="-228600" algn="l" rtl="0">
              <a:lnSpc>
                <a:spcPct val="90000"/>
              </a:lnSpc>
              <a:spcBef>
                <a:spcPts val="500"/>
              </a:spcBef>
              <a:spcAft>
                <a:spcPts val="0"/>
              </a:spcAft>
              <a:buClr>
                <a:srgbClr val="888E9D"/>
              </a:buClr>
              <a:buSzPts val="1600"/>
              <a:buFont typeface="Arial"/>
              <a:buNone/>
              <a:defRPr sz="1600" b="0" i="0" u="none" strike="noStrike" cap="none">
                <a:solidFill>
                  <a:srgbClr val="888E9D"/>
                </a:solidFill>
                <a:latin typeface="Arial"/>
                <a:ea typeface="Arial"/>
                <a:cs typeface="Arial"/>
                <a:sym typeface="Arial"/>
              </a:defRPr>
            </a:lvl6pPr>
            <a:lvl7pPr marL="3200400" marR="0" lvl="6" indent="-228600" algn="l" rtl="0">
              <a:lnSpc>
                <a:spcPct val="90000"/>
              </a:lnSpc>
              <a:spcBef>
                <a:spcPts val="500"/>
              </a:spcBef>
              <a:spcAft>
                <a:spcPts val="0"/>
              </a:spcAft>
              <a:buClr>
                <a:srgbClr val="888E9D"/>
              </a:buClr>
              <a:buSzPts val="1600"/>
              <a:buFont typeface="Arial"/>
              <a:buNone/>
              <a:defRPr sz="1600" b="0" i="0" u="none" strike="noStrike" cap="none">
                <a:solidFill>
                  <a:srgbClr val="888E9D"/>
                </a:solidFill>
                <a:latin typeface="Arial"/>
                <a:ea typeface="Arial"/>
                <a:cs typeface="Arial"/>
                <a:sym typeface="Arial"/>
              </a:defRPr>
            </a:lvl7pPr>
            <a:lvl8pPr marL="3657600" marR="0" lvl="7" indent="-228600" algn="l" rtl="0">
              <a:lnSpc>
                <a:spcPct val="90000"/>
              </a:lnSpc>
              <a:spcBef>
                <a:spcPts val="500"/>
              </a:spcBef>
              <a:spcAft>
                <a:spcPts val="0"/>
              </a:spcAft>
              <a:buClr>
                <a:srgbClr val="888E9D"/>
              </a:buClr>
              <a:buSzPts val="1600"/>
              <a:buFont typeface="Arial"/>
              <a:buNone/>
              <a:defRPr sz="1600" b="0" i="0" u="none" strike="noStrike" cap="none">
                <a:solidFill>
                  <a:srgbClr val="888E9D"/>
                </a:solidFill>
                <a:latin typeface="Arial"/>
                <a:ea typeface="Arial"/>
                <a:cs typeface="Arial"/>
                <a:sym typeface="Arial"/>
              </a:defRPr>
            </a:lvl8pPr>
            <a:lvl9pPr marL="4114800" marR="0" lvl="8" indent="-228600" algn="l" rtl="0">
              <a:lnSpc>
                <a:spcPct val="90000"/>
              </a:lnSpc>
              <a:spcBef>
                <a:spcPts val="500"/>
              </a:spcBef>
              <a:spcAft>
                <a:spcPts val="0"/>
              </a:spcAft>
              <a:buClr>
                <a:srgbClr val="888E9D"/>
              </a:buClr>
              <a:buSzPts val="1600"/>
              <a:buFont typeface="Arial"/>
              <a:buNone/>
              <a:defRPr sz="1600" b="0" i="0" u="none" strike="noStrike" cap="none">
                <a:solidFill>
                  <a:srgbClr val="888E9D"/>
                </a:solidFill>
                <a:latin typeface="Arial"/>
                <a:ea typeface="Arial"/>
                <a:cs typeface="Arial"/>
                <a:sym typeface="Arial"/>
              </a:defRPr>
            </a:lvl9pPr>
          </a:lstStyle>
          <a:p>
            <a:endParaRPr/>
          </a:p>
        </p:txBody>
      </p:sp>
      <p:sp>
        <p:nvSpPr>
          <p:cNvPr id="30" name="Google Shape;30;p14" descr="Yellow sidebar"/>
          <p:cNvSpPr/>
          <p:nvPr/>
        </p:nvSpPr>
        <p:spPr>
          <a:xfrm>
            <a:off x="0" y="0"/>
            <a:ext cx="100208" cy="6858000"/>
          </a:xfrm>
          <a:prstGeom prst="rect">
            <a:avLst/>
          </a:prstGeom>
          <a:solidFill>
            <a:srgbClr val="F4CE12"/>
          </a:solidFill>
          <a:ln w="12700" cap="flat" cmpd="sng">
            <a:solidFill>
              <a:srgbClr val="F4CE1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31" name="Google Shape;31;p14"/>
          <p:cNvSpPr txBox="1">
            <a:spLocks noGrp="1"/>
          </p:cNvSpPr>
          <p:nvPr>
            <p:ph type="dt" idx="10"/>
          </p:nvPr>
        </p:nvSpPr>
        <p:spPr>
          <a:xfrm>
            <a:off x="628650" y="6483926"/>
            <a:ext cx="20574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32" name="Google Shape;32;p14"/>
          <p:cNvSpPr txBox="1">
            <a:spLocks noGrp="1"/>
          </p:cNvSpPr>
          <p:nvPr>
            <p:ph type="ftr" idx="11"/>
          </p:nvPr>
        </p:nvSpPr>
        <p:spPr>
          <a:xfrm>
            <a:off x="3028950" y="6483926"/>
            <a:ext cx="30861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33" name="Google Shape;33;p14"/>
          <p:cNvSpPr txBox="1">
            <a:spLocks noGrp="1"/>
          </p:cNvSpPr>
          <p:nvPr>
            <p:ph type="sldNum" idx="12"/>
          </p:nvPr>
        </p:nvSpPr>
        <p:spPr>
          <a:xfrm>
            <a:off x="8416636" y="6529852"/>
            <a:ext cx="457199" cy="191623"/>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pic>
        <p:nvPicPr>
          <p:cNvPr id="34" name="Google Shape;34;p14"/>
          <p:cNvPicPr preferRelativeResize="0"/>
          <p:nvPr/>
        </p:nvPicPr>
        <p:blipFill rotWithShape="1">
          <a:blip r:embed="rId4">
            <a:alphaModFix/>
          </a:blip>
          <a:srcRect/>
          <a:stretch/>
        </p:blipFill>
        <p:spPr>
          <a:xfrm>
            <a:off x="3247494" y="528406"/>
            <a:ext cx="1828800" cy="424977"/>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mparison">
  <p:cSld name="Comparison">
    <p:spTree>
      <p:nvGrpSpPr>
        <p:cNvPr id="1" name="Shape 35"/>
        <p:cNvGrpSpPr/>
        <p:nvPr/>
      </p:nvGrpSpPr>
      <p:grpSpPr>
        <a:xfrm>
          <a:off x="0" y="0"/>
          <a:ext cx="0" cy="0"/>
          <a:chOff x="0" y="0"/>
          <a:chExt cx="0" cy="0"/>
        </a:xfrm>
      </p:grpSpPr>
      <p:pic>
        <p:nvPicPr>
          <p:cNvPr id="36" name="Google Shape;36;p16" descr="Community and Technical Colleges. Washington State Board."/>
          <p:cNvPicPr preferRelativeResize="0"/>
          <p:nvPr/>
        </p:nvPicPr>
        <p:blipFill rotWithShape="1">
          <a:blip r:embed="rId2">
            <a:alphaModFix/>
          </a:blip>
          <a:srcRect t="12671"/>
          <a:stretch/>
        </p:blipFill>
        <p:spPr>
          <a:xfrm>
            <a:off x="105297" y="154004"/>
            <a:ext cx="3286396" cy="1231537"/>
          </a:xfrm>
          <a:prstGeom prst="rect">
            <a:avLst/>
          </a:prstGeom>
          <a:noFill/>
          <a:ln>
            <a:noFill/>
          </a:ln>
        </p:spPr>
      </p:pic>
      <p:pic>
        <p:nvPicPr>
          <p:cNvPr id="37" name="Google Shape;37;p16" descr="Header triangles pattern"/>
          <p:cNvPicPr preferRelativeResize="0"/>
          <p:nvPr/>
        </p:nvPicPr>
        <p:blipFill rotWithShape="1">
          <a:blip r:embed="rId3">
            <a:alphaModFix/>
          </a:blip>
          <a:srcRect t="42264"/>
          <a:stretch/>
        </p:blipFill>
        <p:spPr>
          <a:xfrm>
            <a:off x="5076294" y="4063"/>
            <a:ext cx="4067706" cy="1481791"/>
          </a:xfrm>
          <a:prstGeom prst="rect">
            <a:avLst/>
          </a:prstGeom>
          <a:noFill/>
          <a:ln>
            <a:noFill/>
          </a:ln>
        </p:spPr>
      </p:pic>
      <p:sp>
        <p:nvSpPr>
          <p:cNvPr id="38" name="Google Shape;38;p16"/>
          <p:cNvSpPr txBox="1">
            <a:spLocks noGrp="1"/>
          </p:cNvSpPr>
          <p:nvPr>
            <p:ph type="title"/>
          </p:nvPr>
        </p:nvSpPr>
        <p:spPr>
          <a:xfrm>
            <a:off x="507276" y="1485854"/>
            <a:ext cx="8335388" cy="736311"/>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Clr>
                <a:srgbClr val="003764"/>
              </a:buClr>
              <a:buSzPts val="3500"/>
              <a:buFont typeface="Arial"/>
              <a:buNone/>
              <a:defRPr sz="3500" b="0" i="0" u="none" strike="noStrike" cap="none">
                <a:solidFill>
                  <a:srgbClr val="003764"/>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39" name="Google Shape;39;p16"/>
          <p:cNvSpPr txBox="1">
            <a:spLocks noGrp="1"/>
          </p:cNvSpPr>
          <p:nvPr>
            <p:ph type="body" idx="1"/>
          </p:nvPr>
        </p:nvSpPr>
        <p:spPr>
          <a:xfrm>
            <a:off x="507278" y="2385434"/>
            <a:ext cx="4002378" cy="524893"/>
          </a:xfrm>
          <a:prstGeom prst="rect">
            <a:avLst/>
          </a:prstGeom>
          <a:noFill/>
          <a:ln>
            <a:noFill/>
          </a:ln>
        </p:spPr>
        <p:txBody>
          <a:bodyPr spcFirstLastPara="1" wrap="square" lIns="91425" tIns="45700" rIns="91425" bIns="45700" anchor="b" anchorCtr="0">
            <a:noAutofit/>
          </a:bodyPr>
          <a:lstStyle>
            <a:lvl1pPr marL="457200" marR="0" lvl="0" indent="-228600" algn="l" rtl="0">
              <a:lnSpc>
                <a:spcPct val="90000"/>
              </a:lnSpc>
              <a:spcBef>
                <a:spcPts val="1000"/>
              </a:spcBef>
              <a:spcAft>
                <a:spcPts val="0"/>
              </a:spcAft>
              <a:buClr>
                <a:srgbClr val="003764"/>
              </a:buClr>
              <a:buSzPts val="2400"/>
              <a:buFont typeface="Arial"/>
              <a:buNone/>
              <a:defRPr sz="2400" b="1" i="0" u="none" strike="noStrike" cap="none">
                <a:solidFill>
                  <a:srgbClr val="003764"/>
                </a:solidFill>
                <a:latin typeface="Arial"/>
                <a:ea typeface="Arial"/>
                <a:cs typeface="Arial"/>
                <a:sym typeface="Arial"/>
              </a:defRPr>
            </a:lvl1pPr>
            <a:lvl2pPr marL="914400" marR="0" lvl="1" indent="-228600" algn="l" rtl="0">
              <a:lnSpc>
                <a:spcPct val="90000"/>
              </a:lnSpc>
              <a:spcBef>
                <a:spcPts val="500"/>
              </a:spcBef>
              <a:spcAft>
                <a:spcPts val="0"/>
              </a:spcAft>
              <a:buClr>
                <a:schemeClr val="dk1"/>
              </a:buClr>
              <a:buSzPts val="2000"/>
              <a:buFont typeface="Arial"/>
              <a:buNone/>
              <a:defRPr sz="2000" b="1" i="0" u="none" strike="noStrike" cap="none">
                <a:solidFill>
                  <a:schemeClr val="dk1"/>
                </a:solidFill>
                <a:latin typeface="Arial"/>
                <a:ea typeface="Arial"/>
                <a:cs typeface="Arial"/>
                <a:sym typeface="Arial"/>
              </a:defRPr>
            </a:lvl2pPr>
            <a:lvl3pPr marL="1371600" marR="0" lvl="2" indent="-228600" algn="l" rtl="0">
              <a:lnSpc>
                <a:spcPct val="90000"/>
              </a:lnSpc>
              <a:spcBef>
                <a:spcPts val="500"/>
              </a:spcBef>
              <a:spcAft>
                <a:spcPts val="0"/>
              </a:spcAft>
              <a:buClr>
                <a:schemeClr val="dk1"/>
              </a:buClr>
              <a:buSzPts val="1800"/>
              <a:buFont typeface="Arial"/>
              <a:buNone/>
              <a:defRPr sz="1800" b="1" i="0" u="none" strike="noStrike" cap="none">
                <a:solidFill>
                  <a:schemeClr val="dk1"/>
                </a:solidFill>
                <a:latin typeface="Arial"/>
                <a:ea typeface="Arial"/>
                <a:cs typeface="Arial"/>
                <a:sym typeface="Arial"/>
              </a:defRPr>
            </a:lvl3pPr>
            <a:lvl4pPr marL="1828800" marR="0" lvl="3"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4pPr>
            <a:lvl5pPr marL="2286000" marR="0" lvl="4"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5pPr>
            <a:lvl6pPr marL="2743200" marR="0" lvl="5"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6pPr>
            <a:lvl7pPr marL="3200400" marR="0" lvl="6"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7pPr>
            <a:lvl8pPr marL="3657600" marR="0" lvl="7"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8pPr>
            <a:lvl9pPr marL="4114800" marR="0" lvl="8"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9pPr>
          </a:lstStyle>
          <a:p>
            <a:endParaRPr/>
          </a:p>
        </p:txBody>
      </p:sp>
      <p:sp>
        <p:nvSpPr>
          <p:cNvPr id="40" name="Google Shape;40;p16"/>
          <p:cNvSpPr txBox="1">
            <a:spLocks noGrp="1"/>
          </p:cNvSpPr>
          <p:nvPr>
            <p:ph type="body" idx="2"/>
          </p:nvPr>
        </p:nvSpPr>
        <p:spPr>
          <a:xfrm>
            <a:off x="507278" y="3003840"/>
            <a:ext cx="4002378" cy="3313833"/>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rgbClr val="003764"/>
              </a:buClr>
              <a:buSzPts val="2800"/>
              <a:buFont typeface="Arial"/>
              <a:buChar char="•"/>
              <a:defRPr sz="2800" b="0" i="0" u="none" strike="noStrike" cap="none">
                <a:solidFill>
                  <a:srgbClr val="003764"/>
                </a:solidFill>
                <a:latin typeface="Arial"/>
                <a:ea typeface="Arial"/>
                <a:cs typeface="Arial"/>
                <a:sym typeface="Arial"/>
              </a:defRPr>
            </a:lvl1pPr>
            <a:lvl2pPr marL="914400" marR="0" lvl="1" indent="-381000" algn="l" rtl="0">
              <a:lnSpc>
                <a:spcPct val="90000"/>
              </a:lnSpc>
              <a:spcBef>
                <a:spcPts val="500"/>
              </a:spcBef>
              <a:spcAft>
                <a:spcPts val="0"/>
              </a:spcAft>
              <a:buClr>
                <a:srgbClr val="003764"/>
              </a:buClr>
              <a:buSzPts val="2400"/>
              <a:buFont typeface="Arial"/>
              <a:buChar char="•"/>
              <a:defRPr sz="2400" b="0" i="0" u="none" strike="noStrike" cap="none">
                <a:solidFill>
                  <a:srgbClr val="003764"/>
                </a:solidFill>
                <a:latin typeface="Arial"/>
                <a:ea typeface="Arial"/>
                <a:cs typeface="Arial"/>
                <a:sym typeface="Arial"/>
              </a:defRPr>
            </a:lvl2pPr>
            <a:lvl3pPr marL="1371600" marR="0" lvl="2" indent="-355600" algn="l" rtl="0">
              <a:lnSpc>
                <a:spcPct val="90000"/>
              </a:lnSpc>
              <a:spcBef>
                <a:spcPts val="500"/>
              </a:spcBef>
              <a:spcAft>
                <a:spcPts val="0"/>
              </a:spcAft>
              <a:buClr>
                <a:srgbClr val="003764"/>
              </a:buClr>
              <a:buSzPts val="2000"/>
              <a:buFont typeface="Arial"/>
              <a:buChar char="•"/>
              <a:defRPr sz="2000" b="0" i="0" u="none" strike="noStrike" cap="none">
                <a:solidFill>
                  <a:srgbClr val="003764"/>
                </a:solidFill>
                <a:latin typeface="Arial"/>
                <a:ea typeface="Arial"/>
                <a:cs typeface="Arial"/>
                <a:sym typeface="Arial"/>
              </a:defRPr>
            </a:lvl3pPr>
            <a:lvl4pPr marL="1828800" marR="0" lvl="3" indent="-342900" algn="l" rtl="0">
              <a:lnSpc>
                <a:spcPct val="90000"/>
              </a:lnSpc>
              <a:spcBef>
                <a:spcPts val="500"/>
              </a:spcBef>
              <a:spcAft>
                <a:spcPts val="0"/>
              </a:spcAft>
              <a:buClr>
                <a:srgbClr val="003764"/>
              </a:buClr>
              <a:buSzPts val="1800"/>
              <a:buFont typeface="Arial"/>
              <a:buChar char="•"/>
              <a:defRPr sz="1800" b="0" i="0" u="none" strike="noStrike" cap="none">
                <a:solidFill>
                  <a:srgbClr val="003764"/>
                </a:solidFill>
                <a:latin typeface="Arial"/>
                <a:ea typeface="Arial"/>
                <a:cs typeface="Arial"/>
                <a:sym typeface="Arial"/>
              </a:defRPr>
            </a:lvl4pPr>
            <a:lvl5pPr marL="2286000" marR="0" lvl="4" indent="-342900" algn="l" rtl="0">
              <a:lnSpc>
                <a:spcPct val="90000"/>
              </a:lnSpc>
              <a:spcBef>
                <a:spcPts val="500"/>
              </a:spcBef>
              <a:spcAft>
                <a:spcPts val="0"/>
              </a:spcAft>
              <a:buClr>
                <a:srgbClr val="003764"/>
              </a:buClr>
              <a:buSzPts val="1800"/>
              <a:buFont typeface="Arial"/>
              <a:buChar char="•"/>
              <a:defRPr sz="1800" b="0" i="0" u="none" strike="noStrike" cap="none">
                <a:solidFill>
                  <a:srgbClr val="003764"/>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41" name="Google Shape;41;p16"/>
          <p:cNvSpPr txBox="1">
            <a:spLocks noGrp="1"/>
          </p:cNvSpPr>
          <p:nvPr>
            <p:ph type="body" idx="3"/>
          </p:nvPr>
        </p:nvSpPr>
        <p:spPr>
          <a:xfrm>
            <a:off x="4790207" y="2385430"/>
            <a:ext cx="4052457" cy="524894"/>
          </a:xfrm>
          <a:prstGeom prst="rect">
            <a:avLst/>
          </a:prstGeom>
          <a:noFill/>
          <a:ln>
            <a:noFill/>
          </a:ln>
        </p:spPr>
        <p:txBody>
          <a:bodyPr spcFirstLastPara="1" wrap="square" lIns="91425" tIns="45700" rIns="91425" bIns="45700" anchor="b" anchorCtr="0">
            <a:noAutofit/>
          </a:bodyPr>
          <a:lstStyle>
            <a:lvl1pPr marL="457200" marR="0" lvl="0" indent="-228600" algn="l" rtl="0">
              <a:lnSpc>
                <a:spcPct val="90000"/>
              </a:lnSpc>
              <a:spcBef>
                <a:spcPts val="1000"/>
              </a:spcBef>
              <a:spcAft>
                <a:spcPts val="0"/>
              </a:spcAft>
              <a:buClr>
                <a:srgbClr val="003764"/>
              </a:buClr>
              <a:buSzPts val="2400"/>
              <a:buFont typeface="Arial"/>
              <a:buNone/>
              <a:defRPr sz="2400" b="1" i="0" u="none" strike="noStrike" cap="none">
                <a:solidFill>
                  <a:srgbClr val="003764"/>
                </a:solidFill>
                <a:latin typeface="Arial"/>
                <a:ea typeface="Arial"/>
                <a:cs typeface="Arial"/>
                <a:sym typeface="Arial"/>
              </a:defRPr>
            </a:lvl1pPr>
            <a:lvl2pPr marL="914400" marR="0" lvl="1" indent="-228600" algn="l" rtl="0">
              <a:lnSpc>
                <a:spcPct val="90000"/>
              </a:lnSpc>
              <a:spcBef>
                <a:spcPts val="500"/>
              </a:spcBef>
              <a:spcAft>
                <a:spcPts val="0"/>
              </a:spcAft>
              <a:buClr>
                <a:schemeClr val="dk1"/>
              </a:buClr>
              <a:buSzPts val="2000"/>
              <a:buFont typeface="Arial"/>
              <a:buNone/>
              <a:defRPr sz="2000" b="1" i="0" u="none" strike="noStrike" cap="none">
                <a:solidFill>
                  <a:schemeClr val="dk1"/>
                </a:solidFill>
                <a:latin typeface="Arial"/>
                <a:ea typeface="Arial"/>
                <a:cs typeface="Arial"/>
                <a:sym typeface="Arial"/>
              </a:defRPr>
            </a:lvl2pPr>
            <a:lvl3pPr marL="1371600" marR="0" lvl="2" indent="-228600" algn="l" rtl="0">
              <a:lnSpc>
                <a:spcPct val="90000"/>
              </a:lnSpc>
              <a:spcBef>
                <a:spcPts val="500"/>
              </a:spcBef>
              <a:spcAft>
                <a:spcPts val="0"/>
              </a:spcAft>
              <a:buClr>
                <a:schemeClr val="dk1"/>
              </a:buClr>
              <a:buSzPts val="1800"/>
              <a:buFont typeface="Arial"/>
              <a:buNone/>
              <a:defRPr sz="1800" b="1" i="0" u="none" strike="noStrike" cap="none">
                <a:solidFill>
                  <a:schemeClr val="dk1"/>
                </a:solidFill>
                <a:latin typeface="Arial"/>
                <a:ea typeface="Arial"/>
                <a:cs typeface="Arial"/>
                <a:sym typeface="Arial"/>
              </a:defRPr>
            </a:lvl3pPr>
            <a:lvl4pPr marL="1828800" marR="0" lvl="3"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4pPr>
            <a:lvl5pPr marL="2286000" marR="0" lvl="4"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5pPr>
            <a:lvl6pPr marL="2743200" marR="0" lvl="5"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6pPr>
            <a:lvl7pPr marL="3200400" marR="0" lvl="6"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7pPr>
            <a:lvl8pPr marL="3657600" marR="0" lvl="7"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8pPr>
            <a:lvl9pPr marL="4114800" marR="0" lvl="8"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9pPr>
          </a:lstStyle>
          <a:p>
            <a:endParaRPr/>
          </a:p>
        </p:txBody>
      </p:sp>
      <p:sp>
        <p:nvSpPr>
          <p:cNvPr id="42" name="Google Shape;42;p16"/>
          <p:cNvSpPr txBox="1">
            <a:spLocks noGrp="1"/>
          </p:cNvSpPr>
          <p:nvPr>
            <p:ph type="body" idx="4"/>
          </p:nvPr>
        </p:nvSpPr>
        <p:spPr>
          <a:xfrm>
            <a:off x="4790207" y="3003840"/>
            <a:ext cx="4052457" cy="3313833"/>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rgbClr val="003764"/>
              </a:buClr>
              <a:buSzPts val="2800"/>
              <a:buFont typeface="Arial"/>
              <a:buChar char="•"/>
              <a:defRPr sz="2800" b="0" i="0" u="none" strike="noStrike" cap="none">
                <a:solidFill>
                  <a:srgbClr val="003764"/>
                </a:solidFill>
                <a:latin typeface="Arial"/>
                <a:ea typeface="Arial"/>
                <a:cs typeface="Arial"/>
                <a:sym typeface="Arial"/>
              </a:defRPr>
            </a:lvl1pPr>
            <a:lvl2pPr marL="914400" marR="0" lvl="1" indent="-381000" algn="l" rtl="0">
              <a:lnSpc>
                <a:spcPct val="90000"/>
              </a:lnSpc>
              <a:spcBef>
                <a:spcPts val="500"/>
              </a:spcBef>
              <a:spcAft>
                <a:spcPts val="0"/>
              </a:spcAft>
              <a:buClr>
                <a:srgbClr val="003764"/>
              </a:buClr>
              <a:buSzPts val="2400"/>
              <a:buFont typeface="Arial"/>
              <a:buChar char="•"/>
              <a:defRPr sz="2400" b="0" i="0" u="none" strike="noStrike" cap="none">
                <a:solidFill>
                  <a:srgbClr val="003764"/>
                </a:solidFill>
                <a:latin typeface="Arial"/>
                <a:ea typeface="Arial"/>
                <a:cs typeface="Arial"/>
                <a:sym typeface="Arial"/>
              </a:defRPr>
            </a:lvl2pPr>
            <a:lvl3pPr marL="1371600" marR="0" lvl="2" indent="-355600" algn="l" rtl="0">
              <a:lnSpc>
                <a:spcPct val="90000"/>
              </a:lnSpc>
              <a:spcBef>
                <a:spcPts val="500"/>
              </a:spcBef>
              <a:spcAft>
                <a:spcPts val="0"/>
              </a:spcAft>
              <a:buClr>
                <a:srgbClr val="003764"/>
              </a:buClr>
              <a:buSzPts val="2000"/>
              <a:buFont typeface="Arial"/>
              <a:buChar char="•"/>
              <a:defRPr sz="2000" b="0" i="0" u="none" strike="noStrike" cap="none">
                <a:solidFill>
                  <a:srgbClr val="003764"/>
                </a:solidFill>
                <a:latin typeface="Arial"/>
                <a:ea typeface="Arial"/>
                <a:cs typeface="Arial"/>
                <a:sym typeface="Arial"/>
              </a:defRPr>
            </a:lvl3pPr>
            <a:lvl4pPr marL="1828800" marR="0" lvl="3" indent="-342900" algn="l" rtl="0">
              <a:lnSpc>
                <a:spcPct val="90000"/>
              </a:lnSpc>
              <a:spcBef>
                <a:spcPts val="500"/>
              </a:spcBef>
              <a:spcAft>
                <a:spcPts val="0"/>
              </a:spcAft>
              <a:buClr>
                <a:srgbClr val="003764"/>
              </a:buClr>
              <a:buSzPts val="1800"/>
              <a:buFont typeface="Arial"/>
              <a:buChar char="•"/>
              <a:defRPr sz="1800" b="0" i="0" u="none" strike="noStrike" cap="none">
                <a:solidFill>
                  <a:srgbClr val="003764"/>
                </a:solidFill>
                <a:latin typeface="Arial"/>
                <a:ea typeface="Arial"/>
                <a:cs typeface="Arial"/>
                <a:sym typeface="Arial"/>
              </a:defRPr>
            </a:lvl4pPr>
            <a:lvl5pPr marL="2286000" marR="0" lvl="4" indent="-342900" algn="l" rtl="0">
              <a:lnSpc>
                <a:spcPct val="90000"/>
              </a:lnSpc>
              <a:spcBef>
                <a:spcPts val="500"/>
              </a:spcBef>
              <a:spcAft>
                <a:spcPts val="0"/>
              </a:spcAft>
              <a:buClr>
                <a:srgbClr val="003764"/>
              </a:buClr>
              <a:buSzPts val="1800"/>
              <a:buFont typeface="Arial"/>
              <a:buChar char="•"/>
              <a:defRPr sz="1800" b="0" i="0" u="none" strike="noStrike" cap="none">
                <a:solidFill>
                  <a:srgbClr val="003764"/>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43" name="Google Shape;43;p16" descr="Yellow sidebar"/>
          <p:cNvSpPr/>
          <p:nvPr/>
        </p:nvSpPr>
        <p:spPr>
          <a:xfrm>
            <a:off x="0" y="0"/>
            <a:ext cx="100208" cy="6858000"/>
          </a:xfrm>
          <a:prstGeom prst="rect">
            <a:avLst/>
          </a:prstGeom>
          <a:solidFill>
            <a:srgbClr val="F4CE12"/>
          </a:solidFill>
          <a:ln w="12700" cap="flat" cmpd="sng">
            <a:solidFill>
              <a:srgbClr val="F4CE1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44" name="Google Shape;44;p16"/>
          <p:cNvSpPr txBox="1">
            <a:spLocks noGrp="1"/>
          </p:cNvSpPr>
          <p:nvPr>
            <p:ph type="dt" idx="10"/>
          </p:nvPr>
        </p:nvSpPr>
        <p:spPr>
          <a:xfrm>
            <a:off x="628650" y="6483926"/>
            <a:ext cx="20574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45" name="Google Shape;45;p16"/>
          <p:cNvSpPr txBox="1">
            <a:spLocks noGrp="1"/>
          </p:cNvSpPr>
          <p:nvPr>
            <p:ph type="ftr" idx="11"/>
          </p:nvPr>
        </p:nvSpPr>
        <p:spPr>
          <a:xfrm>
            <a:off x="3028950" y="6483926"/>
            <a:ext cx="30861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46" name="Google Shape;46;p16"/>
          <p:cNvSpPr txBox="1">
            <a:spLocks noGrp="1"/>
          </p:cNvSpPr>
          <p:nvPr>
            <p:ph type="sldNum" idx="12"/>
          </p:nvPr>
        </p:nvSpPr>
        <p:spPr>
          <a:xfrm>
            <a:off x="8416636" y="6529852"/>
            <a:ext cx="457199" cy="191623"/>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pic>
        <p:nvPicPr>
          <p:cNvPr id="47" name="Google Shape;47;p16"/>
          <p:cNvPicPr preferRelativeResize="0"/>
          <p:nvPr/>
        </p:nvPicPr>
        <p:blipFill rotWithShape="1">
          <a:blip r:embed="rId4">
            <a:alphaModFix/>
          </a:blip>
          <a:srcRect/>
          <a:stretch/>
        </p:blipFill>
        <p:spPr>
          <a:xfrm>
            <a:off x="3247494" y="528406"/>
            <a:ext cx="1828800" cy="424977"/>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p:cSld name="Title Only">
    <p:spTree>
      <p:nvGrpSpPr>
        <p:cNvPr id="1" name="Shape 48"/>
        <p:cNvGrpSpPr/>
        <p:nvPr/>
      </p:nvGrpSpPr>
      <p:grpSpPr>
        <a:xfrm>
          <a:off x="0" y="0"/>
          <a:ext cx="0" cy="0"/>
          <a:chOff x="0" y="0"/>
          <a:chExt cx="0" cy="0"/>
        </a:xfrm>
      </p:grpSpPr>
      <p:pic>
        <p:nvPicPr>
          <p:cNvPr id="49" name="Google Shape;49;p17" descr="Community and Technical Colleges. Washington State Board."/>
          <p:cNvPicPr preferRelativeResize="0"/>
          <p:nvPr/>
        </p:nvPicPr>
        <p:blipFill rotWithShape="1">
          <a:blip r:embed="rId2">
            <a:alphaModFix/>
          </a:blip>
          <a:srcRect t="12671"/>
          <a:stretch/>
        </p:blipFill>
        <p:spPr>
          <a:xfrm>
            <a:off x="105297" y="154004"/>
            <a:ext cx="3286396" cy="1231537"/>
          </a:xfrm>
          <a:prstGeom prst="rect">
            <a:avLst/>
          </a:prstGeom>
          <a:noFill/>
          <a:ln>
            <a:noFill/>
          </a:ln>
        </p:spPr>
      </p:pic>
      <p:pic>
        <p:nvPicPr>
          <p:cNvPr id="50" name="Google Shape;50;p17" descr="Header triangles pattern"/>
          <p:cNvPicPr preferRelativeResize="0"/>
          <p:nvPr/>
        </p:nvPicPr>
        <p:blipFill rotWithShape="1">
          <a:blip r:embed="rId3">
            <a:alphaModFix/>
          </a:blip>
          <a:srcRect t="42264"/>
          <a:stretch/>
        </p:blipFill>
        <p:spPr>
          <a:xfrm>
            <a:off x="5076294" y="0"/>
            <a:ext cx="4067706" cy="1481791"/>
          </a:xfrm>
          <a:prstGeom prst="rect">
            <a:avLst/>
          </a:prstGeom>
          <a:noFill/>
          <a:ln>
            <a:noFill/>
          </a:ln>
        </p:spPr>
      </p:pic>
      <p:sp>
        <p:nvSpPr>
          <p:cNvPr id="51" name="Google Shape;51;p17"/>
          <p:cNvSpPr txBox="1">
            <a:spLocks noGrp="1"/>
          </p:cNvSpPr>
          <p:nvPr>
            <p:ph type="title"/>
          </p:nvPr>
        </p:nvSpPr>
        <p:spPr>
          <a:xfrm>
            <a:off x="540327" y="1457982"/>
            <a:ext cx="8302337" cy="786457"/>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Clr>
                <a:srgbClr val="003764"/>
              </a:buClr>
              <a:buSzPts val="3500"/>
              <a:buFont typeface="Arial"/>
              <a:buNone/>
              <a:defRPr sz="3500" b="0" i="0" u="none" strike="noStrike" cap="none">
                <a:solidFill>
                  <a:srgbClr val="003764"/>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52" name="Google Shape;52;p17" descr="Yellow sidebar"/>
          <p:cNvSpPr/>
          <p:nvPr/>
        </p:nvSpPr>
        <p:spPr>
          <a:xfrm>
            <a:off x="0" y="0"/>
            <a:ext cx="100208" cy="6858000"/>
          </a:xfrm>
          <a:prstGeom prst="rect">
            <a:avLst/>
          </a:prstGeom>
          <a:solidFill>
            <a:srgbClr val="F4CE12"/>
          </a:solidFill>
          <a:ln w="12700" cap="flat" cmpd="sng">
            <a:solidFill>
              <a:srgbClr val="F4CE1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53" name="Google Shape;53;p17"/>
          <p:cNvSpPr txBox="1">
            <a:spLocks noGrp="1"/>
          </p:cNvSpPr>
          <p:nvPr>
            <p:ph type="dt" idx="10"/>
          </p:nvPr>
        </p:nvSpPr>
        <p:spPr>
          <a:xfrm>
            <a:off x="628650" y="6483926"/>
            <a:ext cx="20574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54" name="Google Shape;54;p17"/>
          <p:cNvSpPr txBox="1">
            <a:spLocks noGrp="1"/>
          </p:cNvSpPr>
          <p:nvPr>
            <p:ph type="ftr" idx="11"/>
          </p:nvPr>
        </p:nvSpPr>
        <p:spPr>
          <a:xfrm>
            <a:off x="3028950" y="6483926"/>
            <a:ext cx="30861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55" name="Google Shape;55;p17"/>
          <p:cNvSpPr txBox="1">
            <a:spLocks noGrp="1"/>
          </p:cNvSpPr>
          <p:nvPr>
            <p:ph type="sldNum" idx="12"/>
          </p:nvPr>
        </p:nvSpPr>
        <p:spPr>
          <a:xfrm>
            <a:off x="8416636" y="6529852"/>
            <a:ext cx="457199" cy="191623"/>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pic>
        <p:nvPicPr>
          <p:cNvPr id="56" name="Google Shape;56;p17"/>
          <p:cNvPicPr preferRelativeResize="0"/>
          <p:nvPr/>
        </p:nvPicPr>
        <p:blipFill rotWithShape="1">
          <a:blip r:embed="rId4">
            <a:alphaModFix/>
          </a:blip>
          <a:srcRect/>
          <a:stretch/>
        </p:blipFill>
        <p:spPr>
          <a:xfrm>
            <a:off x="3247494" y="528406"/>
            <a:ext cx="1828800" cy="424977"/>
          </a:xfrm>
          <a:prstGeom prst="rect">
            <a:avLst/>
          </a:prstGeom>
          <a:noFill/>
          <a:ln>
            <a:noFill/>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7"/>
        <p:cNvGrpSpPr/>
        <p:nvPr/>
      </p:nvGrpSpPr>
      <p:grpSpPr>
        <a:xfrm>
          <a:off x="0" y="0"/>
          <a:ext cx="0" cy="0"/>
          <a:chOff x="0" y="0"/>
          <a:chExt cx="0" cy="0"/>
        </a:xfrm>
      </p:grpSpPr>
      <p:pic>
        <p:nvPicPr>
          <p:cNvPr id="58" name="Google Shape;58;p18" descr="Community and Technical Colleges. Washington State Board."/>
          <p:cNvPicPr preferRelativeResize="0"/>
          <p:nvPr/>
        </p:nvPicPr>
        <p:blipFill rotWithShape="1">
          <a:blip r:embed="rId2">
            <a:alphaModFix/>
          </a:blip>
          <a:srcRect t="12671"/>
          <a:stretch/>
        </p:blipFill>
        <p:spPr>
          <a:xfrm>
            <a:off x="105297" y="154004"/>
            <a:ext cx="3286396" cy="1231537"/>
          </a:xfrm>
          <a:prstGeom prst="rect">
            <a:avLst/>
          </a:prstGeom>
          <a:noFill/>
          <a:ln>
            <a:noFill/>
          </a:ln>
        </p:spPr>
      </p:pic>
      <p:pic>
        <p:nvPicPr>
          <p:cNvPr id="59" name="Google Shape;59;p18" descr="Header triangles pattern"/>
          <p:cNvPicPr preferRelativeResize="0"/>
          <p:nvPr/>
        </p:nvPicPr>
        <p:blipFill rotWithShape="1">
          <a:blip r:embed="rId3">
            <a:alphaModFix/>
          </a:blip>
          <a:srcRect t="42264"/>
          <a:stretch/>
        </p:blipFill>
        <p:spPr>
          <a:xfrm>
            <a:off x="5076294" y="0"/>
            <a:ext cx="4067706" cy="1481791"/>
          </a:xfrm>
          <a:prstGeom prst="rect">
            <a:avLst/>
          </a:prstGeom>
          <a:noFill/>
          <a:ln>
            <a:noFill/>
          </a:ln>
        </p:spPr>
      </p:pic>
      <p:sp>
        <p:nvSpPr>
          <p:cNvPr id="60" name="Google Shape;60;p18" descr="Yellow sidebar"/>
          <p:cNvSpPr/>
          <p:nvPr/>
        </p:nvSpPr>
        <p:spPr>
          <a:xfrm>
            <a:off x="0" y="0"/>
            <a:ext cx="100208" cy="6858000"/>
          </a:xfrm>
          <a:prstGeom prst="rect">
            <a:avLst/>
          </a:prstGeom>
          <a:solidFill>
            <a:srgbClr val="F4CE12"/>
          </a:solidFill>
          <a:ln w="12700" cap="flat" cmpd="sng">
            <a:solidFill>
              <a:srgbClr val="F4CE1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61" name="Google Shape;61;p18"/>
          <p:cNvSpPr txBox="1">
            <a:spLocks noGrp="1"/>
          </p:cNvSpPr>
          <p:nvPr>
            <p:ph type="dt" idx="10"/>
          </p:nvPr>
        </p:nvSpPr>
        <p:spPr>
          <a:xfrm>
            <a:off x="628650" y="6483926"/>
            <a:ext cx="20574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62" name="Google Shape;62;p18"/>
          <p:cNvSpPr txBox="1">
            <a:spLocks noGrp="1"/>
          </p:cNvSpPr>
          <p:nvPr>
            <p:ph type="ftr" idx="11"/>
          </p:nvPr>
        </p:nvSpPr>
        <p:spPr>
          <a:xfrm>
            <a:off x="3028950" y="6483926"/>
            <a:ext cx="30861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63" name="Google Shape;63;p18"/>
          <p:cNvSpPr txBox="1">
            <a:spLocks noGrp="1"/>
          </p:cNvSpPr>
          <p:nvPr>
            <p:ph type="sldNum" idx="12"/>
          </p:nvPr>
        </p:nvSpPr>
        <p:spPr>
          <a:xfrm>
            <a:off x="8416636" y="6529852"/>
            <a:ext cx="457199" cy="191623"/>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pic>
        <p:nvPicPr>
          <p:cNvPr id="64" name="Google Shape;64;p18"/>
          <p:cNvPicPr preferRelativeResize="0"/>
          <p:nvPr/>
        </p:nvPicPr>
        <p:blipFill rotWithShape="1">
          <a:blip r:embed="rId4">
            <a:alphaModFix/>
          </a:blip>
          <a:srcRect/>
          <a:stretch/>
        </p:blipFill>
        <p:spPr>
          <a:xfrm>
            <a:off x="3247494" y="528406"/>
            <a:ext cx="1828800" cy="424977"/>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ntent with Caption">
  <p:cSld name="Content with Caption">
    <p:spTree>
      <p:nvGrpSpPr>
        <p:cNvPr id="1" name="Shape 65"/>
        <p:cNvGrpSpPr/>
        <p:nvPr/>
      </p:nvGrpSpPr>
      <p:grpSpPr>
        <a:xfrm>
          <a:off x="0" y="0"/>
          <a:ext cx="0" cy="0"/>
          <a:chOff x="0" y="0"/>
          <a:chExt cx="0" cy="0"/>
        </a:xfrm>
      </p:grpSpPr>
      <p:pic>
        <p:nvPicPr>
          <p:cNvPr id="66" name="Google Shape;66;p19" descr="Community and Technical Colleges. Washington State Board."/>
          <p:cNvPicPr preferRelativeResize="0"/>
          <p:nvPr/>
        </p:nvPicPr>
        <p:blipFill rotWithShape="1">
          <a:blip r:embed="rId2">
            <a:alphaModFix/>
          </a:blip>
          <a:srcRect t="12671"/>
          <a:stretch/>
        </p:blipFill>
        <p:spPr>
          <a:xfrm>
            <a:off x="105297" y="154004"/>
            <a:ext cx="3286396" cy="1231537"/>
          </a:xfrm>
          <a:prstGeom prst="rect">
            <a:avLst/>
          </a:prstGeom>
          <a:noFill/>
          <a:ln>
            <a:noFill/>
          </a:ln>
        </p:spPr>
      </p:pic>
      <p:pic>
        <p:nvPicPr>
          <p:cNvPr id="67" name="Google Shape;67;p19" descr="Header triangles pattern"/>
          <p:cNvPicPr preferRelativeResize="0"/>
          <p:nvPr/>
        </p:nvPicPr>
        <p:blipFill rotWithShape="1">
          <a:blip r:embed="rId3">
            <a:alphaModFix/>
          </a:blip>
          <a:srcRect t="42264"/>
          <a:stretch/>
        </p:blipFill>
        <p:spPr>
          <a:xfrm>
            <a:off x="5076294" y="0"/>
            <a:ext cx="4067706" cy="1481791"/>
          </a:xfrm>
          <a:prstGeom prst="rect">
            <a:avLst/>
          </a:prstGeom>
          <a:noFill/>
          <a:ln>
            <a:noFill/>
          </a:ln>
        </p:spPr>
      </p:pic>
      <p:sp>
        <p:nvSpPr>
          <p:cNvPr id="68" name="Google Shape;68;p19"/>
          <p:cNvSpPr txBox="1">
            <a:spLocks noGrp="1"/>
          </p:cNvSpPr>
          <p:nvPr>
            <p:ph type="title"/>
          </p:nvPr>
        </p:nvSpPr>
        <p:spPr>
          <a:xfrm>
            <a:off x="486494" y="1385541"/>
            <a:ext cx="3160715" cy="1409614"/>
          </a:xfrm>
          <a:prstGeom prst="rect">
            <a:avLst/>
          </a:prstGeom>
          <a:noFill/>
          <a:ln>
            <a:noFill/>
          </a:ln>
        </p:spPr>
        <p:txBody>
          <a:bodyPr spcFirstLastPara="1" wrap="square" lIns="91425" tIns="45700" rIns="91425" bIns="45700" anchor="b" anchorCtr="0">
            <a:noAutofit/>
          </a:bodyPr>
          <a:lstStyle>
            <a:lvl1pPr marR="0" lvl="0" algn="l" rtl="0">
              <a:lnSpc>
                <a:spcPct val="90000"/>
              </a:lnSpc>
              <a:spcBef>
                <a:spcPts val="0"/>
              </a:spcBef>
              <a:spcAft>
                <a:spcPts val="0"/>
              </a:spcAft>
              <a:buClr>
                <a:srgbClr val="003764"/>
              </a:buClr>
              <a:buSzPts val="3500"/>
              <a:buFont typeface="Arial"/>
              <a:buNone/>
              <a:defRPr sz="3500" b="0" i="0" u="none" strike="noStrike" cap="none">
                <a:solidFill>
                  <a:srgbClr val="003764"/>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69" name="Google Shape;69;p19"/>
          <p:cNvSpPr txBox="1">
            <a:spLocks noGrp="1"/>
          </p:cNvSpPr>
          <p:nvPr>
            <p:ph type="body" idx="1"/>
          </p:nvPr>
        </p:nvSpPr>
        <p:spPr>
          <a:xfrm>
            <a:off x="486494" y="2888673"/>
            <a:ext cx="3160715" cy="3492378"/>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rgbClr val="003764"/>
              </a:buClr>
              <a:buSzPts val="1600"/>
              <a:buFont typeface="Arial"/>
              <a:buNone/>
              <a:defRPr sz="1600" b="0" i="0" u="none" strike="noStrike" cap="none">
                <a:solidFill>
                  <a:srgbClr val="003764"/>
                </a:solidFill>
                <a:latin typeface="Arial"/>
                <a:ea typeface="Arial"/>
                <a:cs typeface="Arial"/>
                <a:sym typeface="Arial"/>
              </a:defRPr>
            </a:lvl1pPr>
            <a:lvl2pPr marL="914400" marR="0" lvl="1" indent="-228600" algn="l" rtl="0">
              <a:lnSpc>
                <a:spcPct val="90000"/>
              </a:lnSpc>
              <a:spcBef>
                <a:spcPts val="50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2pPr>
            <a:lvl3pPr marL="1371600" marR="0" lvl="2" indent="-228600" algn="l" rtl="0">
              <a:lnSpc>
                <a:spcPct val="90000"/>
              </a:lnSpc>
              <a:spcBef>
                <a:spcPts val="50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3pPr>
            <a:lvl4pPr marL="1828800" marR="0" lvl="3"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4pPr>
            <a:lvl5pPr marL="2286000" marR="0" lvl="4"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5pPr>
            <a:lvl6pPr marL="2743200" marR="0" lvl="5"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6pPr>
            <a:lvl7pPr marL="3200400" marR="0" lvl="6"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7pPr>
            <a:lvl8pPr marL="3657600" marR="0" lvl="7"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8pPr>
            <a:lvl9pPr marL="4114800" marR="0" lvl="8"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9pPr>
          </a:lstStyle>
          <a:p>
            <a:endParaRPr/>
          </a:p>
        </p:txBody>
      </p:sp>
      <p:sp>
        <p:nvSpPr>
          <p:cNvPr id="70" name="Google Shape;70;p19"/>
          <p:cNvSpPr txBox="1">
            <a:spLocks noGrp="1"/>
          </p:cNvSpPr>
          <p:nvPr>
            <p:ph type="body" idx="2"/>
          </p:nvPr>
        </p:nvSpPr>
        <p:spPr>
          <a:xfrm>
            <a:off x="3863540" y="1569027"/>
            <a:ext cx="5041469" cy="4812024"/>
          </a:xfrm>
          <a:prstGeom prst="rect">
            <a:avLst/>
          </a:prstGeom>
          <a:noFill/>
          <a:ln>
            <a:noFill/>
          </a:ln>
        </p:spPr>
        <p:txBody>
          <a:bodyPr spcFirstLastPara="1" wrap="square" lIns="91425" tIns="45700" rIns="91425" bIns="45700" anchor="t" anchorCtr="0">
            <a:noAutofit/>
          </a:bodyPr>
          <a:lstStyle>
            <a:lvl1pPr marL="457200" marR="0" lvl="0" indent="-431800" algn="l" rtl="0">
              <a:lnSpc>
                <a:spcPct val="90000"/>
              </a:lnSpc>
              <a:spcBef>
                <a:spcPts val="1000"/>
              </a:spcBef>
              <a:spcAft>
                <a:spcPts val="0"/>
              </a:spcAft>
              <a:buClr>
                <a:srgbClr val="003764"/>
              </a:buClr>
              <a:buSzPts val="3200"/>
              <a:buFont typeface="Arial"/>
              <a:buChar char="•"/>
              <a:defRPr sz="3200" b="0" i="0" u="none" strike="noStrike" cap="none">
                <a:solidFill>
                  <a:srgbClr val="003764"/>
                </a:solidFill>
                <a:latin typeface="Arial"/>
                <a:ea typeface="Arial"/>
                <a:cs typeface="Arial"/>
                <a:sym typeface="Arial"/>
              </a:defRPr>
            </a:lvl1pPr>
            <a:lvl2pPr marL="914400" marR="0" lvl="1" indent="-406400" algn="l" rtl="0">
              <a:lnSpc>
                <a:spcPct val="90000"/>
              </a:lnSpc>
              <a:spcBef>
                <a:spcPts val="500"/>
              </a:spcBef>
              <a:spcAft>
                <a:spcPts val="0"/>
              </a:spcAft>
              <a:buClr>
                <a:srgbClr val="003764"/>
              </a:buClr>
              <a:buSzPts val="2800"/>
              <a:buFont typeface="Arial"/>
              <a:buChar char="•"/>
              <a:defRPr sz="2800" b="0" i="0" u="none" strike="noStrike" cap="none">
                <a:solidFill>
                  <a:srgbClr val="003764"/>
                </a:solidFill>
                <a:latin typeface="Arial"/>
                <a:ea typeface="Arial"/>
                <a:cs typeface="Arial"/>
                <a:sym typeface="Arial"/>
              </a:defRPr>
            </a:lvl2pPr>
            <a:lvl3pPr marL="1371600" marR="0" lvl="2" indent="-381000" algn="l" rtl="0">
              <a:lnSpc>
                <a:spcPct val="90000"/>
              </a:lnSpc>
              <a:spcBef>
                <a:spcPts val="500"/>
              </a:spcBef>
              <a:spcAft>
                <a:spcPts val="0"/>
              </a:spcAft>
              <a:buClr>
                <a:srgbClr val="003764"/>
              </a:buClr>
              <a:buSzPts val="2400"/>
              <a:buFont typeface="Arial"/>
              <a:buChar char="•"/>
              <a:defRPr sz="2400" b="0" i="0" u="none" strike="noStrike" cap="none">
                <a:solidFill>
                  <a:srgbClr val="003764"/>
                </a:solidFill>
                <a:latin typeface="Arial"/>
                <a:ea typeface="Arial"/>
                <a:cs typeface="Arial"/>
                <a:sym typeface="Arial"/>
              </a:defRPr>
            </a:lvl3pPr>
            <a:lvl4pPr marL="1828800" marR="0" lvl="3" indent="-355600" algn="l" rtl="0">
              <a:lnSpc>
                <a:spcPct val="90000"/>
              </a:lnSpc>
              <a:spcBef>
                <a:spcPts val="500"/>
              </a:spcBef>
              <a:spcAft>
                <a:spcPts val="0"/>
              </a:spcAft>
              <a:buClr>
                <a:srgbClr val="003764"/>
              </a:buClr>
              <a:buSzPts val="2000"/>
              <a:buFont typeface="Arial"/>
              <a:buChar char="•"/>
              <a:defRPr sz="2000" b="0" i="0" u="none" strike="noStrike" cap="none">
                <a:solidFill>
                  <a:srgbClr val="003764"/>
                </a:solidFill>
                <a:latin typeface="Arial"/>
                <a:ea typeface="Arial"/>
                <a:cs typeface="Arial"/>
                <a:sym typeface="Arial"/>
              </a:defRPr>
            </a:lvl4pPr>
            <a:lvl5pPr marL="2286000" marR="0" lvl="4" indent="-355600" algn="l" rtl="0">
              <a:lnSpc>
                <a:spcPct val="90000"/>
              </a:lnSpc>
              <a:spcBef>
                <a:spcPts val="500"/>
              </a:spcBef>
              <a:spcAft>
                <a:spcPts val="0"/>
              </a:spcAft>
              <a:buClr>
                <a:srgbClr val="003764"/>
              </a:buClr>
              <a:buSzPts val="2000"/>
              <a:buFont typeface="Arial"/>
              <a:buChar char="•"/>
              <a:defRPr sz="2000" b="0" i="0" u="none" strike="noStrike" cap="none">
                <a:solidFill>
                  <a:srgbClr val="003764"/>
                </a:solidFill>
                <a:latin typeface="Arial"/>
                <a:ea typeface="Arial"/>
                <a:cs typeface="Arial"/>
                <a:sym typeface="Arial"/>
              </a:defRPr>
            </a:lvl5pPr>
            <a:lvl6pPr marL="2743200" marR="0" lvl="5"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71" name="Google Shape;71;p19" descr="Yellow sidebar"/>
          <p:cNvSpPr/>
          <p:nvPr/>
        </p:nvSpPr>
        <p:spPr>
          <a:xfrm>
            <a:off x="0" y="0"/>
            <a:ext cx="100208" cy="6858000"/>
          </a:xfrm>
          <a:prstGeom prst="rect">
            <a:avLst/>
          </a:prstGeom>
          <a:solidFill>
            <a:srgbClr val="F4CE12"/>
          </a:solidFill>
          <a:ln w="12700" cap="flat" cmpd="sng">
            <a:solidFill>
              <a:srgbClr val="F4CE1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72" name="Google Shape;72;p19"/>
          <p:cNvSpPr txBox="1">
            <a:spLocks noGrp="1"/>
          </p:cNvSpPr>
          <p:nvPr>
            <p:ph type="dt" idx="10"/>
          </p:nvPr>
        </p:nvSpPr>
        <p:spPr>
          <a:xfrm>
            <a:off x="628650" y="6483926"/>
            <a:ext cx="20574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73" name="Google Shape;73;p19"/>
          <p:cNvSpPr txBox="1">
            <a:spLocks noGrp="1"/>
          </p:cNvSpPr>
          <p:nvPr>
            <p:ph type="ftr" idx="11"/>
          </p:nvPr>
        </p:nvSpPr>
        <p:spPr>
          <a:xfrm>
            <a:off x="3028950" y="6483926"/>
            <a:ext cx="30861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74" name="Google Shape;74;p19"/>
          <p:cNvSpPr txBox="1">
            <a:spLocks noGrp="1"/>
          </p:cNvSpPr>
          <p:nvPr>
            <p:ph type="sldNum" idx="12"/>
          </p:nvPr>
        </p:nvSpPr>
        <p:spPr>
          <a:xfrm>
            <a:off x="8416636" y="6529852"/>
            <a:ext cx="457199" cy="191623"/>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pic>
        <p:nvPicPr>
          <p:cNvPr id="75" name="Google Shape;75;p19"/>
          <p:cNvPicPr preferRelativeResize="0"/>
          <p:nvPr/>
        </p:nvPicPr>
        <p:blipFill rotWithShape="1">
          <a:blip r:embed="rId4">
            <a:alphaModFix/>
          </a:blip>
          <a:srcRect/>
          <a:stretch/>
        </p:blipFill>
        <p:spPr>
          <a:xfrm>
            <a:off x="3247494" y="528406"/>
            <a:ext cx="1828800" cy="424977"/>
          </a:xfrm>
          <a:prstGeom prst="rect">
            <a:avLst/>
          </a:prstGeom>
          <a:noFill/>
          <a:ln>
            <a:noFill/>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Picture with Caption">
  <p:cSld name="Picture with Caption">
    <p:spTree>
      <p:nvGrpSpPr>
        <p:cNvPr id="1" name="Shape 76"/>
        <p:cNvGrpSpPr/>
        <p:nvPr/>
      </p:nvGrpSpPr>
      <p:grpSpPr>
        <a:xfrm>
          <a:off x="0" y="0"/>
          <a:ext cx="0" cy="0"/>
          <a:chOff x="0" y="0"/>
          <a:chExt cx="0" cy="0"/>
        </a:xfrm>
      </p:grpSpPr>
      <p:pic>
        <p:nvPicPr>
          <p:cNvPr id="77" name="Google Shape;77;p20" descr="Community and Technical Colleges. Washington State Board."/>
          <p:cNvPicPr preferRelativeResize="0"/>
          <p:nvPr/>
        </p:nvPicPr>
        <p:blipFill rotWithShape="1">
          <a:blip r:embed="rId2">
            <a:alphaModFix/>
          </a:blip>
          <a:srcRect t="12671"/>
          <a:stretch/>
        </p:blipFill>
        <p:spPr>
          <a:xfrm>
            <a:off x="105297" y="154004"/>
            <a:ext cx="3286396" cy="1231537"/>
          </a:xfrm>
          <a:prstGeom prst="rect">
            <a:avLst/>
          </a:prstGeom>
          <a:noFill/>
          <a:ln>
            <a:noFill/>
          </a:ln>
        </p:spPr>
      </p:pic>
      <p:pic>
        <p:nvPicPr>
          <p:cNvPr id="78" name="Google Shape;78;p20" descr="Header triangles pattern"/>
          <p:cNvPicPr preferRelativeResize="0"/>
          <p:nvPr/>
        </p:nvPicPr>
        <p:blipFill rotWithShape="1">
          <a:blip r:embed="rId3">
            <a:alphaModFix/>
          </a:blip>
          <a:srcRect t="42264"/>
          <a:stretch/>
        </p:blipFill>
        <p:spPr>
          <a:xfrm>
            <a:off x="5076294" y="0"/>
            <a:ext cx="4067706" cy="1481791"/>
          </a:xfrm>
          <a:prstGeom prst="rect">
            <a:avLst/>
          </a:prstGeom>
          <a:noFill/>
          <a:ln>
            <a:noFill/>
          </a:ln>
        </p:spPr>
      </p:pic>
      <p:sp>
        <p:nvSpPr>
          <p:cNvPr id="79" name="Google Shape;79;p20"/>
          <p:cNvSpPr txBox="1">
            <a:spLocks noGrp="1"/>
          </p:cNvSpPr>
          <p:nvPr>
            <p:ph type="title"/>
          </p:nvPr>
        </p:nvSpPr>
        <p:spPr>
          <a:xfrm>
            <a:off x="403370" y="1385541"/>
            <a:ext cx="3358139" cy="1409614"/>
          </a:xfrm>
          <a:prstGeom prst="rect">
            <a:avLst/>
          </a:prstGeom>
          <a:noFill/>
          <a:ln>
            <a:noFill/>
          </a:ln>
        </p:spPr>
        <p:txBody>
          <a:bodyPr spcFirstLastPara="1" wrap="square" lIns="91425" tIns="45700" rIns="91425" bIns="45700" anchor="b" anchorCtr="0">
            <a:noAutofit/>
          </a:bodyPr>
          <a:lstStyle>
            <a:lvl1pPr marR="0" lvl="0" algn="l" rtl="0">
              <a:lnSpc>
                <a:spcPct val="90000"/>
              </a:lnSpc>
              <a:spcBef>
                <a:spcPts val="0"/>
              </a:spcBef>
              <a:spcAft>
                <a:spcPts val="0"/>
              </a:spcAft>
              <a:buClr>
                <a:srgbClr val="003764"/>
              </a:buClr>
              <a:buSzPts val="3500"/>
              <a:buFont typeface="Arial"/>
              <a:buNone/>
              <a:defRPr sz="3500" b="0" i="0" u="none" strike="noStrike" cap="none">
                <a:solidFill>
                  <a:srgbClr val="003764"/>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80" name="Google Shape;80;p20"/>
          <p:cNvSpPr txBox="1">
            <a:spLocks noGrp="1"/>
          </p:cNvSpPr>
          <p:nvPr>
            <p:ph type="body" idx="1"/>
          </p:nvPr>
        </p:nvSpPr>
        <p:spPr>
          <a:xfrm>
            <a:off x="403370" y="2888673"/>
            <a:ext cx="3358139" cy="3542831"/>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rgbClr val="003764"/>
              </a:buClr>
              <a:buSzPts val="1600"/>
              <a:buFont typeface="Arial"/>
              <a:buNone/>
              <a:defRPr sz="1600" b="0" i="0" u="none" strike="noStrike" cap="none">
                <a:solidFill>
                  <a:srgbClr val="003764"/>
                </a:solidFill>
                <a:latin typeface="Arial"/>
                <a:ea typeface="Arial"/>
                <a:cs typeface="Arial"/>
                <a:sym typeface="Arial"/>
              </a:defRPr>
            </a:lvl1pPr>
            <a:lvl2pPr marL="914400" marR="0" lvl="1" indent="-228600" algn="l" rtl="0">
              <a:lnSpc>
                <a:spcPct val="90000"/>
              </a:lnSpc>
              <a:spcBef>
                <a:spcPts val="50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2pPr>
            <a:lvl3pPr marL="1371600" marR="0" lvl="2" indent="-228600" algn="l" rtl="0">
              <a:lnSpc>
                <a:spcPct val="90000"/>
              </a:lnSpc>
              <a:spcBef>
                <a:spcPts val="50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3pPr>
            <a:lvl4pPr marL="1828800" marR="0" lvl="3"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4pPr>
            <a:lvl5pPr marL="2286000" marR="0" lvl="4"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5pPr>
            <a:lvl6pPr marL="2743200" marR="0" lvl="5"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6pPr>
            <a:lvl7pPr marL="3200400" marR="0" lvl="6"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7pPr>
            <a:lvl8pPr marL="3657600" marR="0" lvl="7"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8pPr>
            <a:lvl9pPr marL="4114800" marR="0" lvl="8"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9pPr>
          </a:lstStyle>
          <a:p>
            <a:endParaRPr/>
          </a:p>
        </p:txBody>
      </p:sp>
      <p:sp>
        <p:nvSpPr>
          <p:cNvPr id="81" name="Google Shape;81;p20"/>
          <p:cNvSpPr txBox="1">
            <a:spLocks noGrp="1"/>
          </p:cNvSpPr>
          <p:nvPr>
            <p:ph type="body" idx="2"/>
          </p:nvPr>
        </p:nvSpPr>
        <p:spPr>
          <a:xfrm>
            <a:off x="4024047" y="1569026"/>
            <a:ext cx="4839398" cy="4862477"/>
          </a:xfrm>
          <a:prstGeom prst="rect">
            <a:avLst/>
          </a:prstGeom>
          <a:noFill/>
          <a:ln>
            <a:noFill/>
          </a:ln>
        </p:spPr>
        <p:txBody>
          <a:bodyPr spcFirstLastPara="1" wrap="square" lIns="91425" tIns="45700" rIns="91425" bIns="45700" anchor="t" anchorCtr="0">
            <a:noAutofit/>
          </a:bodyPr>
          <a:lstStyle>
            <a:lvl1pPr marL="457200" marR="0" lvl="0" indent="-431800" algn="l" rtl="0">
              <a:lnSpc>
                <a:spcPct val="90000"/>
              </a:lnSpc>
              <a:spcBef>
                <a:spcPts val="1000"/>
              </a:spcBef>
              <a:spcAft>
                <a:spcPts val="0"/>
              </a:spcAft>
              <a:buClr>
                <a:srgbClr val="003764"/>
              </a:buClr>
              <a:buSzPts val="3200"/>
              <a:buFont typeface="Arial"/>
              <a:buChar char="•"/>
              <a:defRPr sz="3200" b="0" i="0" u="none" strike="noStrike" cap="none">
                <a:solidFill>
                  <a:srgbClr val="003764"/>
                </a:solidFill>
                <a:latin typeface="Arial"/>
                <a:ea typeface="Arial"/>
                <a:cs typeface="Arial"/>
                <a:sym typeface="Arial"/>
              </a:defRPr>
            </a:lvl1pPr>
            <a:lvl2pPr marL="914400" marR="0" lvl="1" indent="-406400" algn="l" rtl="0">
              <a:lnSpc>
                <a:spcPct val="90000"/>
              </a:lnSpc>
              <a:spcBef>
                <a:spcPts val="500"/>
              </a:spcBef>
              <a:spcAft>
                <a:spcPts val="0"/>
              </a:spcAft>
              <a:buClr>
                <a:srgbClr val="003764"/>
              </a:buClr>
              <a:buSzPts val="2800"/>
              <a:buFont typeface="Arial"/>
              <a:buChar char="•"/>
              <a:defRPr sz="2800" b="0" i="0" u="none" strike="noStrike" cap="none">
                <a:solidFill>
                  <a:srgbClr val="003764"/>
                </a:solidFill>
                <a:latin typeface="Arial"/>
                <a:ea typeface="Arial"/>
                <a:cs typeface="Arial"/>
                <a:sym typeface="Arial"/>
              </a:defRPr>
            </a:lvl2pPr>
            <a:lvl3pPr marL="1371600" marR="0" lvl="2" indent="-381000" algn="l" rtl="0">
              <a:lnSpc>
                <a:spcPct val="90000"/>
              </a:lnSpc>
              <a:spcBef>
                <a:spcPts val="500"/>
              </a:spcBef>
              <a:spcAft>
                <a:spcPts val="0"/>
              </a:spcAft>
              <a:buClr>
                <a:srgbClr val="003764"/>
              </a:buClr>
              <a:buSzPts val="2400"/>
              <a:buFont typeface="Arial"/>
              <a:buChar char="•"/>
              <a:defRPr sz="2400" b="0" i="0" u="none" strike="noStrike" cap="none">
                <a:solidFill>
                  <a:srgbClr val="003764"/>
                </a:solidFill>
                <a:latin typeface="Arial"/>
                <a:ea typeface="Arial"/>
                <a:cs typeface="Arial"/>
                <a:sym typeface="Arial"/>
              </a:defRPr>
            </a:lvl3pPr>
            <a:lvl4pPr marL="1828800" marR="0" lvl="3" indent="-355600" algn="l" rtl="0">
              <a:lnSpc>
                <a:spcPct val="90000"/>
              </a:lnSpc>
              <a:spcBef>
                <a:spcPts val="500"/>
              </a:spcBef>
              <a:spcAft>
                <a:spcPts val="0"/>
              </a:spcAft>
              <a:buClr>
                <a:srgbClr val="003764"/>
              </a:buClr>
              <a:buSzPts val="2000"/>
              <a:buFont typeface="Arial"/>
              <a:buChar char="•"/>
              <a:defRPr sz="2000" b="0" i="0" u="none" strike="noStrike" cap="none">
                <a:solidFill>
                  <a:srgbClr val="003764"/>
                </a:solidFill>
                <a:latin typeface="Arial"/>
                <a:ea typeface="Arial"/>
                <a:cs typeface="Arial"/>
                <a:sym typeface="Arial"/>
              </a:defRPr>
            </a:lvl4pPr>
            <a:lvl5pPr marL="2286000" marR="0" lvl="4" indent="-355600" algn="l" rtl="0">
              <a:lnSpc>
                <a:spcPct val="90000"/>
              </a:lnSpc>
              <a:spcBef>
                <a:spcPts val="500"/>
              </a:spcBef>
              <a:spcAft>
                <a:spcPts val="0"/>
              </a:spcAft>
              <a:buClr>
                <a:srgbClr val="003764"/>
              </a:buClr>
              <a:buSzPts val="2000"/>
              <a:buFont typeface="Arial"/>
              <a:buChar char="•"/>
              <a:defRPr sz="2000" b="0" i="0" u="none" strike="noStrike" cap="none">
                <a:solidFill>
                  <a:srgbClr val="003764"/>
                </a:solidFill>
                <a:latin typeface="Arial"/>
                <a:ea typeface="Arial"/>
                <a:cs typeface="Arial"/>
                <a:sym typeface="Arial"/>
              </a:defRPr>
            </a:lvl5pPr>
            <a:lvl6pPr marL="2743200" marR="0" lvl="5"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82" name="Google Shape;82;p20" descr="Yellow sidebar"/>
          <p:cNvSpPr/>
          <p:nvPr/>
        </p:nvSpPr>
        <p:spPr>
          <a:xfrm>
            <a:off x="0" y="0"/>
            <a:ext cx="100208" cy="6858000"/>
          </a:xfrm>
          <a:prstGeom prst="rect">
            <a:avLst/>
          </a:prstGeom>
          <a:solidFill>
            <a:srgbClr val="F4CE12"/>
          </a:solidFill>
          <a:ln w="12700" cap="flat" cmpd="sng">
            <a:solidFill>
              <a:srgbClr val="F4CE1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83" name="Google Shape;83;p20"/>
          <p:cNvSpPr txBox="1">
            <a:spLocks noGrp="1"/>
          </p:cNvSpPr>
          <p:nvPr>
            <p:ph type="dt" idx="10"/>
          </p:nvPr>
        </p:nvSpPr>
        <p:spPr>
          <a:xfrm>
            <a:off x="628650" y="6483926"/>
            <a:ext cx="20574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84" name="Google Shape;84;p20"/>
          <p:cNvSpPr txBox="1">
            <a:spLocks noGrp="1"/>
          </p:cNvSpPr>
          <p:nvPr>
            <p:ph type="ftr" idx="11"/>
          </p:nvPr>
        </p:nvSpPr>
        <p:spPr>
          <a:xfrm>
            <a:off x="3028950" y="6483926"/>
            <a:ext cx="30861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85" name="Google Shape;85;p20"/>
          <p:cNvSpPr txBox="1">
            <a:spLocks noGrp="1"/>
          </p:cNvSpPr>
          <p:nvPr>
            <p:ph type="sldNum" idx="12"/>
          </p:nvPr>
        </p:nvSpPr>
        <p:spPr>
          <a:xfrm>
            <a:off x="8416636" y="6529852"/>
            <a:ext cx="457199" cy="191623"/>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pic>
        <p:nvPicPr>
          <p:cNvPr id="86" name="Google Shape;86;p20"/>
          <p:cNvPicPr preferRelativeResize="0"/>
          <p:nvPr/>
        </p:nvPicPr>
        <p:blipFill rotWithShape="1">
          <a:blip r:embed="rId4">
            <a:alphaModFix/>
          </a:blip>
          <a:srcRect/>
          <a:stretch/>
        </p:blipFill>
        <p:spPr>
          <a:xfrm>
            <a:off x="3247494" y="528406"/>
            <a:ext cx="1828800" cy="424977"/>
          </a:xfrm>
          <a:prstGeom prst="rect">
            <a:avLst/>
          </a:prstGeom>
          <a:noFill/>
          <a:ln>
            <a:noFill/>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1_Section Header">
  <p:cSld name="1_Section Header">
    <p:spTree>
      <p:nvGrpSpPr>
        <p:cNvPr id="1" name="Shape 87"/>
        <p:cNvGrpSpPr/>
        <p:nvPr/>
      </p:nvGrpSpPr>
      <p:grpSpPr>
        <a:xfrm>
          <a:off x="0" y="0"/>
          <a:ext cx="0" cy="0"/>
          <a:chOff x="0" y="0"/>
          <a:chExt cx="0" cy="0"/>
        </a:xfrm>
      </p:grpSpPr>
      <p:pic>
        <p:nvPicPr>
          <p:cNvPr id="88" name="Google Shape;88;p21" descr="Community and Technical Colleges. Washington State Board."/>
          <p:cNvPicPr preferRelativeResize="0"/>
          <p:nvPr/>
        </p:nvPicPr>
        <p:blipFill rotWithShape="1">
          <a:blip r:embed="rId2">
            <a:alphaModFix/>
          </a:blip>
          <a:srcRect t="12671"/>
          <a:stretch/>
        </p:blipFill>
        <p:spPr>
          <a:xfrm>
            <a:off x="105297" y="154004"/>
            <a:ext cx="3286396" cy="1231537"/>
          </a:xfrm>
          <a:prstGeom prst="rect">
            <a:avLst/>
          </a:prstGeom>
          <a:noFill/>
          <a:ln>
            <a:noFill/>
          </a:ln>
        </p:spPr>
      </p:pic>
      <p:pic>
        <p:nvPicPr>
          <p:cNvPr id="89" name="Google Shape;89;p21" descr="Header triangles pattern"/>
          <p:cNvPicPr preferRelativeResize="0"/>
          <p:nvPr/>
        </p:nvPicPr>
        <p:blipFill rotWithShape="1">
          <a:blip r:embed="rId3">
            <a:alphaModFix/>
          </a:blip>
          <a:srcRect t="42264"/>
          <a:stretch/>
        </p:blipFill>
        <p:spPr>
          <a:xfrm>
            <a:off x="5076294" y="0"/>
            <a:ext cx="4067706" cy="1481791"/>
          </a:xfrm>
          <a:prstGeom prst="rect">
            <a:avLst/>
          </a:prstGeom>
          <a:noFill/>
          <a:ln>
            <a:noFill/>
          </a:ln>
        </p:spPr>
      </p:pic>
      <p:sp>
        <p:nvSpPr>
          <p:cNvPr id="90" name="Google Shape;90;p21"/>
          <p:cNvSpPr txBox="1">
            <a:spLocks noGrp="1"/>
          </p:cNvSpPr>
          <p:nvPr>
            <p:ph type="title"/>
          </p:nvPr>
        </p:nvSpPr>
        <p:spPr>
          <a:xfrm>
            <a:off x="623888" y="1709745"/>
            <a:ext cx="7886700" cy="2852737"/>
          </a:xfrm>
          <a:prstGeom prst="rect">
            <a:avLst/>
          </a:prstGeom>
          <a:noFill/>
          <a:ln>
            <a:noFill/>
          </a:ln>
        </p:spPr>
        <p:txBody>
          <a:bodyPr spcFirstLastPara="1" wrap="square" lIns="91425" tIns="45700" rIns="91425" bIns="45700" anchor="b" anchorCtr="0">
            <a:noAutofit/>
          </a:bodyPr>
          <a:lstStyle>
            <a:lvl1pPr marR="0" lvl="0" algn="l" rtl="0">
              <a:lnSpc>
                <a:spcPct val="90000"/>
              </a:lnSpc>
              <a:spcBef>
                <a:spcPts val="0"/>
              </a:spcBef>
              <a:spcAft>
                <a:spcPts val="0"/>
              </a:spcAft>
              <a:buClr>
                <a:srgbClr val="003764"/>
              </a:buClr>
              <a:buSzPts val="3500"/>
              <a:buFont typeface="Arial"/>
              <a:buNone/>
              <a:defRPr sz="3500" b="0" i="0" u="none" strike="noStrike" cap="none">
                <a:solidFill>
                  <a:srgbClr val="003764"/>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91" name="Google Shape;91;p21"/>
          <p:cNvSpPr txBox="1">
            <a:spLocks noGrp="1"/>
          </p:cNvSpPr>
          <p:nvPr>
            <p:ph type="body" idx="1"/>
          </p:nvPr>
        </p:nvSpPr>
        <p:spPr>
          <a:xfrm>
            <a:off x="623888" y="4589470"/>
            <a:ext cx="7886700" cy="1500187"/>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rgbClr val="003764"/>
              </a:buClr>
              <a:buSzPts val="1800"/>
              <a:buFont typeface="Arial"/>
              <a:buNone/>
              <a:defRPr sz="1800" b="0" i="0" u="none" strike="noStrike" cap="none">
                <a:solidFill>
                  <a:srgbClr val="003764"/>
                </a:solidFill>
                <a:latin typeface="Arial"/>
                <a:ea typeface="Arial"/>
                <a:cs typeface="Arial"/>
                <a:sym typeface="Arial"/>
              </a:defRPr>
            </a:lvl1pPr>
            <a:lvl2pPr marL="914400" marR="0" lvl="1" indent="-228600" algn="l" rtl="0">
              <a:lnSpc>
                <a:spcPct val="90000"/>
              </a:lnSpc>
              <a:spcBef>
                <a:spcPts val="500"/>
              </a:spcBef>
              <a:spcAft>
                <a:spcPts val="0"/>
              </a:spcAft>
              <a:buClr>
                <a:srgbClr val="888E9D"/>
              </a:buClr>
              <a:buSzPts val="1500"/>
              <a:buFont typeface="Arial"/>
              <a:buNone/>
              <a:defRPr sz="1500" b="0" i="0" u="none" strike="noStrike" cap="none">
                <a:solidFill>
                  <a:srgbClr val="888E9D"/>
                </a:solidFill>
                <a:latin typeface="Arial"/>
                <a:ea typeface="Arial"/>
                <a:cs typeface="Arial"/>
                <a:sym typeface="Arial"/>
              </a:defRPr>
            </a:lvl2pPr>
            <a:lvl3pPr marL="1371600" marR="0" lvl="2" indent="-228600" algn="l" rtl="0">
              <a:lnSpc>
                <a:spcPct val="90000"/>
              </a:lnSpc>
              <a:spcBef>
                <a:spcPts val="500"/>
              </a:spcBef>
              <a:spcAft>
                <a:spcPts val="0"/>
              </a:spcAft>
              <a:buClr>
                <a:srgbClr val="888E9D"/>
              </a:buClr>
              <a:buSzPts val="1350"/>
              <a:buFont typeface="Arial"/>
              <a:buNone/>
              <a:defRPr sz="1350" b="0" i="0" u="none" strike="noStrike" cap="none">
                <a:solidFill>
                  <a:srgbClr val="888E9D"/>
                </a:solidFill>
                <a:latin typeface="Arial"/>
                <a:ea typeface="Arial"/>
                <a:cs typeface="Arial"/>
                <a:sym typeface="Arial"/>
              </a:defRPr>
            </a:lvl3pPr>
            <a:lvl4pPr marL="1828800" marR="0" lvl="3" indent="-228600" algn="l" rtl="0">
              <a:lnSpc>
                <a:spcPct val="90000"/>
              </a:lnSpc>
              <a:spcBef>
                <a:spcPts val="500"/>
              </a:spcBef>
              <a:spcAft>
                <a:spcPts val="0"/>
              </a:spcAft>
              <a:buClr>
                <a:srgbClr val="888E9D"/>
              </a:buClr>
              <a:buSzPts val="1200"/>
              <a:buFont typeface="Arial"/>
              <a:buNone/>
              <a:defRPr sz="1200" b="0" i="0" u="none" strike="noStrike" cap="none">
                <a:solidFill>
                  <a:srgbClr val="888E9D"/>
                </a:solidFill>
                <a:latin typeface="Arial"/>
                <a:ea typeface="Arial"/>
                <a:cs typeface="Arial"/>
                <a:sym typeface="Arial"/>
              </a:defRPr>
            </a:lvl4pPr>
            <a:lvl5pPr marL="2286000" marR="0" lvl="4" indent="-228600" algn="l" rtl="0">
              <a:lnSpc>
                <a:spcPct val="90000"/>
              </a:lnSpc>
              <a:spcBef>
                <a:spcPts val="500"/>
              </a:spcBef>
              <a:spcAft>
                <a:spcPts val="0"/>
              </a:spcAft>
              <a:buClr>
                <a:srgbClr val="888E9D"/>
              </a:buClr>
              <a:buSzPts val="1200"/>
              <a:buFont typeface="Arial"/>
              <a:buNone/>
              <a:defRPr sz="1200" b="0" i="0" u="none" strike="noStrike" cap="none">
                <a:solidFill>
                  <a:srgbClr val="888E9D"/>
                </a:solidFill>
                <a:latin typeface="Arial"/>
                <a:ea typeface="Arial"/>
                <a:cs typeface="Arial"/>
                <a:sym typeface="Arial"/>
              </a:defRPr>
            </a:lvl5pPr>
            <a:lvl6pPr marL="2743200" marR="0" lvl="5" indent="-228600" algn="l" rtl="0">
              <a:lnSpc>
                <a:spcPct val="90000"/>
              </a:lnSpc>
              <a:spcBef>
                <a:spcPts val="500"/>
              </a:spcBef>
              <a:spcAft>
                <a:spcPts val="0"/>
              </a:spcAft>
              <a:buClr>
                <a:srgbClr val="888E9D"/>
              </a:buClr>
              <a:buSzPts val="1200"/>
              <a:buFont typeface="Arial"/>
              <a:buNone/>
              <a:defRPr sz="1200" b="0" i="0" u="none" strike="noStrike" cap="none">
                <a:solidFill>
                  <a:srgbClr val="888E9D"/>
                </a:solidFill>
                <a:latin typeface="Arial"/>
                <a:ea typeface="Arial"/>
                <a:cs typeface="Arial"/>
                <a:sym typeface="Arial"/>
              </a:defRPr>
            </a:lvl6pPr>
            <a:lvl7pPr marL="3200400" marR="0" lvl="6" indent="-228600" algn="l" rtl="0">
              <a:lnSpc>
                <a:spcPct val="90000"/>
              </a:lnSpc>
              <a:spcBef>
                <a:spcPts val="500"/>
              </a:spcBef>
              <a:spcAft>
                <a:spcPts val="0"/>
              </a:spcAft>
              <a:buClr>
                <a:srgbClr val="888E9D"/>
              </a:buClr>
              <a:buSzPts val="1200"/>
              <a:buFont typeface="Arial"/>
              <a:buNone/>
              <a:defRPr sz="1200" b="0" i="0" u="none" strike="noStrike" cap="none">
                <a:solidFill>
                  <a:srgbClr val="888E9D"/>
                </a:solidFill>
                <a:latin typeface="Arial"/>
                <a:ea typeface="Arial"/>
                <a:cs typeface="Arial"/>
                <a:sym typeface="Arial"/>
              </a:defRPr>
            </a:lvl7pPr>
            <a:lvl8pPr marL="3657600" marR="0" lvl="7" indent="-228600" algn="l" rtl="0">
              <a:lnSpc>
                <a:spcPct val="90000"/>
              </a:lnSpc>
              <a:spcBef>
                <a:spcPts val="500"/>
              </a:spcBef>
              <a:spcAft>
                <a:spcPts val="0"/>
              </a:spcAft>
              <a:buClr>
                <a:srgbClr val="888E9D"/>
              </a:buClr>
              <a:buSzPts val="1200"/>
              <a:buFont typeface="Arial"/>
              <a:buNone/>
              <a:defRPr sz="1200" b="0" i="0" u="none" strike="noStrike" cap="none">
                <a:solidFill>
                  <a:srgbClr val="888E9D"/>
                </a:solidFill>
                <a:latin typeface="Arial"/>
                <a:ea typeface="Arial"/>
                <a:cs typeface="Arial"/>
                <a:sym typeface="Arial"/>
              </a:defRPr>
            </a:lvl8pPr>
            <a:lvl9pPr marL="4114800" marR="0" lvl="8" indent="-228600" algn="l" rtl="0">
              <a:lnSpc>
                <a:spcPct val="90000"/>
              </a:lnSpc>
              <a:spcBef>
                <a:spcPts val="500"/>
              </a:spcBef>
              <a:spcAft>
                <a:spcPts val="0"/>
              </a:spcAft>
              <a:buClr>
                <a:srgbClr val="888E9D"/>
              </a:buClr>
              <a:buSzPts val="1200"/>
              <a:buFont typeface="Arial"/>
              <a:buNone/>
              <a:defRPr sz="1200" b="0" i="0" u="none" strike="noStrike" cap="none">
                <a:solidFill>
                  <a:srgbClr val="888E9D"/>
                </a:solidFill>
                <a:latin typeface="Arial"/>
                <a:ea typeface="Arial"/>
                <a:cs typeface="Arial"/>
                <a:sym typeface="Arial"/>
              </a:defRPr>
            </a:lvl9pPr>
          </a:lstStyle>
          <a:p>
            <a:endParaRPr/>
          </a:p>
        </p:txBody>
      </p:sp>
      <p:sp>
        <p:nvSpPr>
          <p:cNvPr id="92" name="Google Shape;92;p21" descr="Yellow sidebar"/>
          <p:cNvSpPr/>
          <p:nvPr/>
        </p:nvSpPr>
        <p:spPr>
          <a:xfrm>
            <a:off x="0" y="0"/>
            <a:ext cx="100208" cy="6858000"/>
          </a:xfrm>
          <a:prstGeom prst="rect">
            <a:avLst/>
          </a:prstGeom>
          <a:solidFill>
            <a:srgbClr val="F4CE12"/>
          </a:solidFill>
          <a:ln w="12700" cap="flat" cmpd="sng">
            <a:solidFill>
              <a:srgbClr val="F4CE1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93" name="Google Shape;93;p21"/>
          <p:cNvSpPr txBox="1">
            <a:spLocks noGrp="1"/>
          </p:cNvSpPr>
          <p:nvPr>
            <p:ph type="dt" idx="10"/>
          </p:nvPr>
        </p:nvSpPr>
        <p:spPr>
          <a:xfrm>
            <a:off x="628650" y="6483926"/>
            <a:ext cx="20574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94" name="Google Shape;94;p21"/>
          <p:cNvSpPr txBox="1">
            <a:spLocks noGrp="1"/>
          </p:cNvSpPr>
          <p:nvPr>
            <p:ph type="ftr" idx="11"/>
          </p:nvPr>
        </p:nvSpPr>
        <p:spPr>
          <a:xfrm>
            <a:off x="3028950" y="6483926"/>
            <a:ext cx="30861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95" name="Google Shape;95;p21"/>
          <p:cNvSpPr txBox="1">
            <a:spLocks noGrp="1"/>
          </p:cNvSpPr>
          <p:nvPr>
            <p:ph type="sldNum" idx="12"/>
          </p:nvPr>
        </p:nvSpPr>
        <p:spPr>
          <a:xfrm>
            <a:off x="8416636" y="6529852"/>
            <a:ext cx="457199" cy="191623"/>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pic>
        <p:nvPicPr>
          <p:cNvPr id="96" name="Google Shape;96;p21"/>
          <p:cNvPicPr preferRelativeResize="0"/>
          <p:nvPr/>
        </p:nvPicPr>
        <p:blipFill rotWithShape="1">
          <a:blip r:embed="rId4">
            <a:alphaModFix/>
          </a:blip>
          <a:srcRect/>
          <a:stretch/>
        </p:blipFill>
        <p:spPr>
          <a:xfrm>
            <a:off x="3247494" y="528406"/>
            <a:ext cx="1828800" cy="424977"/>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sbctc.edu/resources/documents/colleges-staff/it-support/erp/ctclink-accessibility/highpoint-mobile-hcx-25.2-accessibility-overview-2025-10.pdf"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sbctc.edu/colleges-staff/it-support/erp-support/accessibility-forum.aspx"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sbctc.edu/colleges-staff/it-support/ctclink/ctclink-accessibility.aspx"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sbctc.edu/colleges-staff/it-support/erp-support/accessibility-forum.aspx"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1"/>
          <p:cNvSpPr txBox="1">
            <a:spLocks noGrp="1"/>
          </p:cNvSpPr>
          <p:nvPr>
            <p:ph type="title"/>
          </p:nvPr>
        </p:nvSpPr>
        <p:spPr>
          <a:xfrm>
            <a:off x="338713" y="4070514"/>
            <a:ext cx="8336975" cy="999259"/>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rgbClr val="003764"/>
              </a:buClr>
              <a:buSzPts val="4000"/>
              <a:buFont typeface="Arial"/>
              <a:buNone/>
            </a:pPr>
            <a:r>
              <a:rPr lang="en-US" sz="4000" cap="none"/>
              <a:t>Accessibility &amp; ctcLink Open Forum</a:t>
            </a:r>
            <a:endParaRPr/>
          </a:p>
        </p:txBody>
      </p:sp>
      <p:sp>
        <p:nvSpPr>
          <p:cNvPr id="109" name="Google Shape;109;p1"/>
          <p:cNvSpPr txBox="1">
            <a:spLocks noGrp="1"/>
          </p:cNvSpPr>
          <p:nvPr>
            <p:ph type="subTitle" idx="1"/>
          </p:nvPr>
        </p:nvSpPr>
        <p:spPr>
          <a:xfrm>
            <a:off x="370608" y="4976665"/>
            <a:ext cx="8388928" cy="679016"/>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rgbClr val="003764"/>
              </a:buClr>
              <a:buSzPts val="3500"/>
              <a:buNone/>
            </a:pPr>
            <a:r>
              <a:rPr lang="en-US" dirty="0"/>
              <a:t>October 12, 2025</a:t>
            </a:r>
            <a:endParaRPr dirty="0"/>
          </a:p>
        </p:txBody>
      </p:sp>
      <p:sp>
        <p:nvSpPr>
          <p:cNvPr id="110" name="Google Shape;110;p1"/>
          <p:cNvSpPr txBox="1">
            <a:spLocks noGrp="1"/>
          </p:cNvSpPr>
          <p:nvPr>
            <p:ph type="sldNum" idx="12"/>
          </p:nvPr>
        </p:nvSpPr>
        <p:spPr>
          <a:xfrm>
            <a:off x="8675688" y="6483350"/>
            <a:ext cx="468312" cy="238125"/>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fld id="{00000000-1234-1234-1234-123412341234}" type="slidenum">
              <a:rPr lang="en-US" sz="1800" b="0" i="0" u="none" strike="noStrike" cap="none">
                <a:solidFill>
                  <a:schemeClr val="dk1"/>
                </a:solidFill>
                <a:latin typeface="Arial"/>
                <a:ea typeface="Arial"/>
                <a:cs typeface="Arial"/>
                <a:sym typeface="Arial"/>
              </a:rPr>
              <a:t>1</a:t>
            </a:fld>
            <a:endParaRPr sz="1800" b="0" i="0" u="none" strike="noStrike" cap="none">
              <a:solidFill>
                <a:schemeClr val="dk1"/>
              </a:solidFill>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Google Shape;222;g10f61bb0ac9_0_8"/>
          <p:cNvSpPr txBox="1">
            <a:spLocks noGrp="1"/>
          </p:cNvSpPr>
          <p:nvPr>
            <p:ph type="title"/>
          </p:nvPr>
        </p:nvSpPr>
        <p:spPr>
          <a:xfrm>
            <a:off x="536860" y="1549936"/>
            <a:ext cx="8336975" cy="79707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SzPts val="3500"/>
              <a:buNone/>
            </a:pPr>
            <a:r>
              <a:rPr lang="en-US"/>
              <a:t>Service Desk Tickets/Oracle Service Requests – Human Capital Management</a:t>
            </a:r>
            <a:br>
              <a:rPr lang="en-US"/>
            </a:br>
            <a:endParaRPr/>
          </a:p>
        </p:txBody>
      </p:sp>
      <p:sp>
        <p:nvSpPr>
          <p:cNvPr id="223" name="Google Shape;223;g10f61bb0ac9_0_8"/>
          <p:cNvSpPr txBox="1">
            <a:spLocks noGrp="1"/>
          </p:cNvSpPr>
          <p:nvPr>
            <p:ph type="body" idx="1"/>
          </p:nvPr>
        </p:nvSpPr>
        <p:spPr>
          <a:xfrm>
            <a:off x="536850" y="2641525"/>
            <a:ext cx="8337000" cy="4080000"/>
          </a:xfrm>
          <a:prstGeom prst="rect">
            <a:avLst/>
          </a:prstGeom>
          <a:noFill/>
          <a:ln>
            <a:noFill/>
          </a:ln>
        </p:spPr>
        <p:txBody>
          <a:bodyPr spcFirstLastPara="1" wrap="square" lIns="91425" tIns="45700" rIns="91425" bIns="45700" anchor="t" anchorCtr="0">
            <a:noAutofit/>
          </a:bodyPr>
          <a:lstStyle/>
          <a:p>
            <a:pPr marL="158750" indent="0">
              <a:buClr>
                <a:schemeClr val="dk1"/>
              </a:buClr>
              <a:buSzPts val="1100"/>
              <a:buNone/>
            </a:pPr>
            <a:endParaRPr lang="en-US" sz="1400" dirty="0">
              <a:solidFill>
                <a:schemeClr val="dk1"/>
              </a:solidFill>
            </a:endParaRPr>
          </a:p>
        </p:txBody>
      </p:sp>
      <p:sp>
        <p:nvSpPr>
          <p:cNvPr id="224" name="Google Shape;224;g10f61bb0ac9_0_8"/>
          <p:cNvSpPr txBox="1">
            <a:spLocks noGrp="1"/>
          </p:cNvSpPr>
          <p:nvPr>
            <p:ph type="sldNum" idx="12"/>
          </p:nvPr>
        </p:nvSpPr>
        <p:spPr>
          <a:xfrm>
            <a:off x="8406245" y="6483926"/>
            <a:ext cx="467590" cy="237549"/>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SzPts val="1100"/>
              <a:buNone/>
            </a:pPr>
            <a:fld id="{00000000-1234-1234-1234-123412341234}" type="slidenum">
              <a:rPr lang="en-US"/>
              <a:t>10</a:t>
            </a:fld>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Google Shape;222;g10f61bb0ac9_0_8"/>
          <p:cNvSpPr txBox="1">
            <a:spLocks noGrp="1"/>
          </p:cNvSpPr>
          <p:nvPr>
            <p:ph type="title"/>
          </p:nvPr>
        </p:nvSpPr>
        <p:spPr>
          <a:xfrm>
            <a:off x="536860" y="1549936"/>
            <a:ext cx="8336975" cy="1015395"/>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SzPts val="3500"/>
              <a:buNone/>
            </a:pPr>
            <a:r>
              <a:rPr lang="en-US"/>
              <a:t>Service Desk Tickets/Oracle Service Requests – Human Capital Management</a:t>
            </a:r>
            <a:br>
              <a:rPr lang="en-US"/>
            </a:br>
            <a:endParaRPr/>
          </a:p>
        </p:txBody>
      </p:sp>
      <p:sp>
        <p:nvSpPr>
          <p:cNvPr id="223" name="Google Shape;223;g10f61bb0ac9_0_8"/>
          <p:cNvSpPr txBox="1">
            <a:spLocks noGrp="1"/>
          </p:cNvSpPr>
          <p:nvPr>
            <p:ph type="body" idx="1"/>
          </p:nvPr>
        </p:nvSpPr>
        <p:spPr>
          <a:xfrm>
            <a:off x="536850" y="2641525"/>
            <a:ext cx="8337000" cy="4080000"/>
          </a:xfrm>
          <a:prstGeom prst="rect">
            <a:avLst/>
          </a:prstGeom>
          <a:noFill/>
          <a:ln>
            <a:noFill/>
          </a:ln>
        </p:spPr>
        <p:txBody>
          <a:bodyPr spcFirstLastPara="1" wrap="square" lIns="91425" tIns="45700" rIns="91425" bIns="45700" anchor="t" anchorCtr="0">
            <a:noAutofit/>
          </a:bodyPr>
          <a:lstStyle/>
          <a:p>
            <a:pPr marL="285750" indent="-298450"/>
            <a:r>
              <a:rPr lang="en-US" sz="1600">
                <a:solidFill>
                  <a:schemeClr val="tx1"/>
                </a:solidFill>
              </a:rPr>
              <a:t>In </a:t>
            </a:r>
            <a:r>
              <a:rPr lang="en-US" sz="1600" dirty="0">
                <a:solidFill>
                  <a:schemeClr val="tx1"/>
                </a:solidFill>
              </a:rPr>
              <a:t>Firefox browser Calendar button is announced as "button" </a:t>
            </a:r>
          </a:p>
          <a:p>
            <a:pPr marL="742950" lvl="1">
              <a:buClr>
                <a:schemeClr val="dk1"/>
              </a:buClr>
            </a:pPr>
            <a:r>
              <a:rPr lang="en-US" sz="1600" dirty="0">
                <a:solidFill>
                  <a:schemeClr val="tx1"/>
                </a:solidFill>
              </a:rPr>
              <a:t>SR is open for this issue.</a:t>
            </a:r>
          </a:p>
          <a:p>
            <a:pPr marL="330200" indent="-171450"/>
            <a:endParaRPr lang="en-US" sz="1100" dirty="0">
              <a:solidFill>
                <a:schemeClr val="dk1"/>
              </a:solidFill>
            </a:endParaRPr>
          </a:p>
          <a:p>
            <a:pPr marL="0" indent="0">
              <a:buNone/>
            </a:pPr>
            <a:endParaRPr lang="en-US" sz="1100" dirty="0">
              <a:solidFill>
                <a:schemeClr val="dk1"/>
              </a:solidFill>
            </a:endParaRPr>
          </a:p>
          <a:p>
            <a:pPr indent="-298450">
              <a:buSzPts val="1100"/>
            </a:pPr>
            <a:endParaRPr lang="en-US" sz="1100" dirty="0">
              <a:solidFill>
                <a:schemeClr val="dk1"/>
              </a:solidFill>
            </a:endParaRPr>
          </a:p>
          <a:p>
            <a:pPr marL="158750" indent="0">
              <a:buNone/>
            </a:pPr>
            <a:endParaRPr lang="en-US" sz="1100" dirty="0">
              <a:solidFill>
                <a:schemeClr val="dk1"/>
              </a:solidFill>
            </a:endParaRPr>
          </a:p>
          <a:p>
            <a:pPr marL="158750" indent="0">
              <a:buSzPts val="1100"/>
              <a:buNone/>
            </a:pPr>
            <a:endParaRPr lang="en-US" sz="1100" dirty="0">
              <a:solidFill>
                <a:schemeClr val="dk1"/>
              </a:solidFill>
            </a:endParaRPr>
          </a:p>
        </p:txBody>
      </p:sp>
      <p:sp>
        <p:nvSpPr>
          <p:cNvPr id="224" name="Google Shape;224;g10f61bb0ac9_0_8"/>
          <p:cNvSpPr txBox="1">
            <a:spLocks noGrp="1"/>
          </p:cNvSpPr>
          <p:nvPr>
            <p:ph type="sldNum" idx="12"/>
          </p:nvPr>
        </p:nvSpPr>
        <p:spPr>
          <a:xfrm>
            <a:off x="8406245" y="6483926"/>
            <a:ext cx="467590" cy="237549"/>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SzPts val="1100"/>
              <a:buNone/>
            </a:pPr>
            <a:fld id="{00000000-1234-1234-1234-123412341234}" type="slidenum">
              <a:rPr lang="en-US"/>
              <a:t>11</a:t>
            </a:fld>
            <a:endParaRPr/>
          </a:p>
        </p:txBody>
      </p:sp>
    </p:spTree>
    <p:extLst>
      <p:ext uri="{BB962C8B-B14F-4D97-AF65-F5344CB8AC3E}">
        <p14:creationId xmlns:p14="http://schemas.microsoft.com/office/powerpoint/2010/main" val="25751237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28"/>
        <p:cNvGrpSpPr/>
        <p:nvPr/>
      </p:nvGrpSpPr>
      <p:grpSpPr>
        <a:xfrm>
          <a:off x="0" y="0"/>
          <a:ext cx="0" cy="0"/>
          <a:chOff x="0" y="0"/>
          <a:chExt cx="0" cy="0"/>
        </a:xfrm>
      </p:grpSpPr>
      <p:sp>
        <p:nvSpPr>
          <p:cNvPr id="229" name="Google Shape;229;g133683600a4_0_1"/>
          <p:cNvSpPr txBox="1">
            <a:spLocks noGrp="1"/>
          </p:cNvSpPr>
          <p:nvPr>
            <p:ph type="title"/>
          </p:nvPr>
        </p:nvSpPr>
        <p:spPr>
          <a:xfrm>
            <a:off x="536860" y="1549936"/>
            <a:ext cx="8336975" cy="79707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SzPts val="3500"/>
              <a:buNone/>
            </a:pPr>
            <a:r>
              <a:rPr lang="en-US"/>
              <a:t>Service Desk Tickets/Oracle Service Requests – Finance</a:t>
            </a:r>
            <a:endParaRPr/>
          </a:p>
        </p:txBody>
      </p:sp>
      <p:sp>
        <p:nvSpPr>
          <p:cNvPr id="230" name="Google Shape;230;g133683600a4_0_1"/>
          <p:cNvSpPr txBox="1">
            <a:spLocks noGrp="1"/>
          </p:cNvSpPr>
          <p:nvPr>
            <p:ph type="body" idx="1"/>
          </p:nvPr>
        </p:nvSpPr>
        <p:spPr>
          <a:xfrm>
            <a:off x="536859" y="2726880"/>
            <a:ext cx="8336975" cy="3757046"/>
          </a:xfrm>
          <a:prstGeom prst="rect">
            <a:avLst/>
          </a:prstGeom>
          <a:noFill/>
          <a:ln>
            <a:noFill/>
          </a:ln>
        </p:spPr>
        <p:txBody>
          <a:bodyPr spcFirstLastPara="1" wrap="square" lIns="91425" tIns="45700" rIns="91425" bIns="45700" anchor="t" anchorCtr="0">
            <a:noAutofit/>
          </a:bodyPr>
          <a:lstStyle/>
          <a:p>
            <a:pPr lvl="1" indent="-311150">
              <a:buSzPts val="1300"/>
            </a:pPr>
            <a:endParaRPr lang="en-US" sz="1300">
              <a:solidFill>
                <a:schemeClr val="dk1"/>
              </a:solidFill>
            </a:endParaRPr>
          </a:p>
          <a:p>
            <a:pPr marL="0" indent="0">
              <a:spcBef>
                <a:spcPts val="0"/>
              </a:spcBef>
              <a:buNone/>
            </a:pPr>
            <a:r>
              <a:rPr lang="en-US" sz="1300">
                <a:solidFill>
                  <a:schemeClr val="dk1"/>
                </a:solidFill>
              </a:rPr>
              <a:t>Finance - Express Bill Entry Template page. </a:t>
            </a:r>
          </a:p>
          <a:p>
            <a:pPr lvl="1" indent="-311150">
              <a:spcBef>
                <a:spcPts val="0"/>
              </a:spcBef>
              <a:buClr>
                <a:schemeClr val="dk1"/>
              </a:buClr>
              <a:buSzPts val="1300"/>
            </a:pPr>
            <a:r>
              <a:rPr lang="en-US" sz="1300">
                <a:solidFill>
                  <a:schemeClr val="dk1"/>
                </a:solidFill>
              </a:rPr>
              <a:t>The screen reader user cannot access any of the checkboxes on the Charge Details tab of the Configure Bill Line Grid Area. On the other tabs in the Configure Bill Line Grid Area, the checkboxes are accessed by the screen reader but the labels are not read by the screen reader so the user does not know what to check.  </a:t>
            </a:r>
          </a:p>
          <a:p>
            <a:pPr marL="914400" lvl="1" indent="-311150" algn="l" rtl="0">
              <a:lnSpc>
                <a:spcPct val="90000"/>
              </a:lnSpc>
              <a:spcBef>
                <a:spcPts val="0"/>
              </a:spcBef>
              <a:spcAft>
                <a:spcPts val="0"/>
              </a:spcAft>
              <a:buClr>
                <a:schemeClr val="dk1"/>
              </a:buClr>
              <a:buSzPts val="1300"/>
              <a:buChar char="•"/>
            </a:pPr>
            <a:r>
              <a:rPr lang="en-US" sz="1300">
                <a:solidFill>
                  <a:schemeClr val="dk1"/>
                </a:solidFill>
              </a:rPr>
              <a:t>Oracle is developing a fix that is planned to be delivered in Finance Image 48.</a:t>
            </a:r>
          </a:p>
          <a:p>
            <a:pPr marL="603250" lvl="1" indent="0" algn="l" rtl="0">
              <a:lnSpc>
                <a:spcPct val="90000"/>
              </a:lnSpc>
              <a:spcBef>
                <a:spcPts val="0"/>
              </a:spcBef>
              <a:spcAft>
                <a:spcPts val="0"/>
              </a:spcAft>
              <a:buClr>
                <a:schemeClr val="dk1"/>
              </a:buClr>
              <a:buSzPts val="1300"/>
              <a:buNone/>
            </a:pPr>
            <a:endParaRPr lang="en-US" sz="1300">
              <a:solidFill>
                <a:schemeClr val="dk1"/>
              </a:solidFill>
            </a:endParaRPr>
          </a:p>
          <a:p>
            <a:pPr marL="146050" indent="0">
              <a:spcBef>
                <a:spcPts val="0"/>
              </a:spcBef>
              <a:buClr>
                <a:schemeClr val="dk1"/>
              </a:buClr>
              <a:buSzPts val="1300"/>
              <a:buNone/>
            </a:pPr>
            <a:r>
              <a:rPr lang="en-US" sz="1300">
                <a:solidFill>
                  <a:schemeClr val="dk1"/>
                </a:solidFill>
              </a:rPr>
              <a:t>Cash Advance Screen Reading Order is Incorrect</a:t>
            </a:r>
          </a:p>
          <a:p>
            <a:pPr marL="889000" lvl="1" indent="-285750">
              <a:spcBef>
                <a:spcPts val="0"/>
              </a:spcBef>
              <a:buClr>
                <a:schemeClr val="dk1"/>
              </a:buClr>
              <a:buSzPts val="1300"/>
            </a:pPr>
            <a:r>
              <a:rPr lang="en-US" sz="1300">
                <a:solidFill>
                  <a:schemeClr val="dk1"/>
                </a:solidFill>
              </a:rPr>
              <a:t>The reading order has been corrected, but User Default, Import ATM Advances, View Printable Version, Notes, and Attachment items are read twice by the screen reader.  Service requested opened with Oracle.  A defect has been submitted to the engineering team for review.</a:t>
            </a:r>
          </a:p>
        </p:txBody>
      </p:sp>
      <p:sp>
        <p:nvSpPr>
          <p:cNvPr id="231" name="Google Shape;231;g133683600a4_0_1"/>
          <p:cNvSpPr txBox="1">
            <a:spLocks noGrp="1"/>
          </p:cNvSpPr>
          <p:nvPr>
            <p:ph type="sldNum" idx="12"/>
          </p:nvPr>
        </p:nvSpPr>
        <p:spPr>
          <a:xfrm>
            <a:off x="8406245" y="6483926"/>
            <a:ext cx="467590" cy="237549"/>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SzPts val="1100"/>
              <a:buNone/>
            </a:pPr>
            <a:fld id="{00000000-1234-1234-1234-123412341234}" type="slidenum">
              <a:rPr lang="en-US"/>
              <a:t>12</a:t>
            </a:fld>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35"/>
        <p:cNvGrpSpPr/>
        <p:nvPr/>
      </p:nvGrpSpPr>
      <p:grpSpPr>
        <a:xfrm>
          <a:off x="0" y="0"/>
          <a:ext cx="0" cy="0"/>
          <a:chOff x="0" y="0"/>
          <a:chExt cx="0" cy="0"/>
        </a:xfrm>
      </p:grpSpPr>
      <p:sp>
        <p:nvSpPr>
          <p:cNvPr id="236" name="Google Shape;236;gf5d9b03db8_0_1"/>
          <p:cNvSpPr txBox="1">
            <a:spLocks noGrp="1"/>
          </p:cNvSpPr>
          <p:nvPr>
            <p:ph type="title"/>
          </p:nvPr>
        </p:nvSpPr>
        <p:spPr>
          <a:xfrm>
            <a:off x="536860" y="1221311"/>
            <a:ext cx="8337000" cy="7971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SzPts val="3500"/>
              <a:buNone/>
            </a:pPr>
            <a:r>
              <a:rPr lang="en-US"/>
              <a:t>Service Desk Tickets/Oracle Service Requests – All Pillars</a:t>
            </a:r>
            <a:endParaRPr/>
          </a:p>
        </p:txBody>
      </p:sp>
      <p:sp>
        <p:nvSpPr>
          <p:cNvPr id="237" name="Google Shape;237;gf5d9b03db8_0_1"/>
          <p:cNvSpPr txBox="1">
            <a:spLocks noGrp="1"/>
          </p:cNvSpPr>
          <p:nvPr>
            <p:ph type="body" idx="1"/>
          </p:nvPr>
        </p:nvSpPr>
        <p:spPr>
          <a:xfrm>
            <a:off x="536850" y="2212605"/>
            <a:ext cx="8337000" cy="4224600"/>
          </a:xfrm>
          <a:prstGeom prst="rect">
            <a:avLst/>
          </a:prstGeom>
          <a:noFill/>
          <a:ln>
            <a:noFill/>
          </a:ln>
        </p:spPr>
        <p:txBody>
          <a:bodyPr spcFirstLastPara="1" wrap="square" lIns="91425" tIns="45700" rIns="91425" bIns="45700" anchor="t" anchorCtr="0">
            <a:noAutofit/>
          </a:bodyPr>
          <a:lstStyle/>
          <a:p>
            <a:pPr marL="50800" indent="0">
              <a:buNone/>
            </a:pPr>
            <a:r>
              <a:rPr lang="en-US" sz="1800" dirty="0"/>
              <a:t>Combo Box drop down displays one blank row and list items order is not top to bottom </a:t>
            </a:r>
          </a:p>
          <a:p>
            <a:r>
              <a:rPr lang="en-US" sz="1600" dirty="0">
                <a:solidFill>
                  <a:schemeClr val="tx1"/>
                </a:solidFill>
              </a:rPr>
              <a:t>The developers at Oracle are still reviewing. No ETA for this. SR 3-27290185731/Doc ID 2922397.1</a:t>
            </a:r>
            <a:endParaRPr lang="en-US" sz="1600" strike="sngStrike" dirty="0">
              <a:solidFill>
                <a:schemeClr val="tx1"/>
              </a:solidFill>
            </a:endParaRPr>
          </a:p>
        </p:txBody>
      </p:sp>
      <p:sp>
        <p:nvSpPr>
          <p:cNvPr id="238" name="Google Shape;238;gf5d9b03db8_0_1"/>
          <p:cNvSpPr txBox="1">
            <a:spLocks noGrp="1"/>
          </p:cNvSpPr>
          <p:nvPr>
            <p:ph type="sldNum" idx="12"/>
          </p:nvPr>
        </p:nvSpPr>
        <p:spPr>
          <a:xfrm>
            <a:off x="8406245" y="6483926"/>
            <a:ext cx="467590" cy="237549"/>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SzPts val="1100"/>
              <a:buNone/>
            </a:pPr>
            <a:fld id="{00000000-1234-1234-1234-123412341234}" type="slidenum">
              <a:rPr lang="en-US"/>
              <a:t>13</a:t>
            </a:fld>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796318-A311-3B8F-3417-8C75F4DCAD60}"/>
              </a:ext>
            </a:extLst>
          </p:cNvPr>
          <p:cNvSpPr>
            <a:spLocks noGrp="1"/>
          </p:cNvSpPr>
          <p:nvPr>
            <p:ph type="title"/>
          </p:nvPr>
        </p:nvSpPr>
        <p:spPr/>
        <p:txBody>
          <a:bodyPr/>
          <a:lstStyle/>
          <a:p>
            <a:r>
              <a:rPr lang="en-US"/>
              <a:t>Third Party Vendors</a:t>
            </a:r>
          </a:p>
        </p:txBody>
      </p:sp>
      <p:sp>
        <p:nvSpPr>
          <p:cNvPr id="3" name="Text Placeholder 2">
            <a:extLst>
              <a:ext uri="{FF2B5EF4-FFF2-40B4-BE49-F238E27FC236}">
                <a16:creationId xmlns:a16="http://schemas.microsoft.com/office/drawing/2014/main" id="{D08852FF-5135-ACE6-B3AB-A9F0FD71FEB1}"/>
              </a:ext>
            </a:extLst>
          </p:cNvPr>
          <p:cNvSpPr>
            <a:spLocks noGrp="1"/>
          </p:cNvSpPr>
          <p:nvPr>
            <p:ph type="body" idx="1"/>
          </p:nvPr>
        </p:nvSpPr>
        <p:spPr/>
        <p:txBody>
          <a:bodyPr/>
          <a:lstStyle/>
          <a:p>
            <a:r>
              <a:rPr lang="en-US" sz="1600"/>
              <a:t>OAAP SSN Entry</a:t>
            </a:r>
          </a:p>
          <a:p>
            <a:pPr lvl="1"/>
            <a:r>
              <a:rPr lang="en-US" sz="1200"/>
              <a:t>For OAAP SSN entry, to be accessible there should be clear instructions on the format desired so you’d ask something like “Birthdate (mm/dd/</a:t>
            </a:r>
            <a:r>
              <a:rPr lang="en-US" sz="1200" err="1"/>
              <a:t>yyyy</a:t>
            </a:r>
            <a:r>
              <a:rPr lang="en-US" sz="1200"/>
              <a:t>)” or in the case of social security number it should say something like “###-##-####” but on having those dashes it seemed to get rejected. On putting the number in as ######### it then took it and let them proceed.</a:t>
            </a:r>
          </a:p>
          <a:p>
            <a:pPr lvl="1"/>
            <a:r>
              <a:rPr lang="en-US" sz="1200"/>
              <a:t>This issue was brought to our attention, and we will be working with </a:t>
            </a:r>
            <a:r>
              <a:rPr lang="en-US" sz="1200" err="1"/>
              <a:t>Kastech</a:t>
            </a:r>
            <a:r>
              <a:rPr lang="en-US" sz="1200"/>
              <a:t> on this.</a:t>
            </a:r>
          </a:p>
          <a:p>
            <a:endParaRPr lang="en-US" sz="1600"/>
          </a:p>
          <a:p>
            <a:pPr lvl="1"/>
            <a:endParaRPr lang="en-US" sz="1400"/>
          </a:p>
        </p:txBody>
      </p:sp>
      <p:sp>
        <p:nvSpPr>
          <p:cNvPr id="4" name="Slide Number Placeholder 3">
            <a:extLst>
              <a:ext uri="{FF2B5EF4-FFF2-40B4-BE49-F238E27FC236}">
                <a16:creationId xmlns:a16="http://schemas.microsoft.com/office/drawing/2014/main" id="{3F942422-7CAC-D01D-7B4A-45B8C25DD9F3}"/>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14</a:t>
            </a:fld>
            <a:endParaRPr lang="en-US"/>
          </a:p>
        </p:txBody>
      </p:sp>
    </p:spTree>
    <p:extLst>
      <p:ext uri="{BB962C8B-B14F-4D97-AF65-F5344CB8AC3E}">
        <p14:creationId xmlns:p14="http://schemas.microsoft.com/office/powerpoint/2010/main" val="4833385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4" name="Google Shape;244;g1ca63ba62c5_1_0"/>
          <p:cNvSpPr txBox="1">
            <a:spLocks noGrp="1"/>
          </p:cNvSpPr>
          <p:nvPr>
            <p:ph type="title"/>
          </p:nvPr>
        </p:nvSpPr>
        <p:spPr>
          <a:xfrm>
            <a:off x="536860" y="1549936"/>
            <a:ext cx="8337000" cy="7971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SzPts val="3500"/>
              <a:buNone/>
            </a:pPr>
            <a:r>
              <a:rPr lang="en-US"/>
              <a:t>Terms and Definitions</a:t>
            </a:r>
            <a:endParaRPr/>
          </a:p>
        </p:txBody>
      </p:sp>
      <p:sp>
        <p:nvSpPr>
          <p:cNvPr id="245" name="Google Shape;245;g1ca63ba62c5_1_0"/>
          <p:cNvSpPr txBox="1">
            <a:spLocks noGrp="1"/>
          </p:cNvSpPr>
          <p:nvPr>
            <p:ph type="body" idx="1"/>
          </p:nvPr>
        </p:nvSpPr>
        <p:spPr>
          <a:xfrm>
            <a:off x="536850" y="2415150"/>
            <a:ext cx="8337000" cy="4068900"/>
          </a:xfrm>
          <a:prstGeom prst="rect">
            <a:avLst/>
          </a:prstGeom>
          <a:noFill/>
          <a:ln>
            <a:noFill/>
          </a:ln>
        </p:spPr>
        <p:txBody>
          <a:bodyPr spcFirstLastPara="1" wrap="square" lIns="91425" tIns="45700" rIns="91425" bIns="45700" anchor="t" anchorCtr="0">
            <a:noAutofit/>
          </a:bodyPr>
          <a:lstStyle/>
          <a:p>
            <a:pPr marL="457200" lvl="0" indent="-304800" algn="l" rtl="0">
              <a:lnSpc>
                <a:spcPct val="90000"/>
              </a:lnSpc>
              <a:spcBef>
                <a:spcPts val="1000"/>
              </a:spcBef>
              <a:spcAft>
                <a:spcPts val="0"/>
              </a:spcAft>
              <a:buSzPts val="1200"/>
              <a:buChar char="•"/>
            </a:pPr>
            <a:r>
              <a:rPr lang="en-US" sz="1200"/>
              <a:t>Oracle vs. </a:t>
            </a:r>
            <a:r>
              <a:rPr lang="en-US" sz="1200" err="1"/>
              <a:t>HighPoint</a:t>
            </a:r>
            <a:endParaRPr sz="1200"/>
          </a:p>
          <a:p>
            <a:pPr marL="914400" lvl="1" indent="-304800" algn="l" rtl="0">
              <a:lnSpc>
                <a:spcPct val="90000"/>
              </a:lnSpc>
              <a:spcBef>
                <a:spcPts val="0"/>
              </a:spcBef>
              <a:spcAft>
                <a:spcPts val="0"/>
              </a:spcAft>
              <a:buSzPts val="1200"/>
              <a:buChar char="•"/>
            </a:pPr>
            <a:r>
              <a:rPr lang="en-US" sz="1200"/>
              <a:t>Oracle is the company that makes PeopleSoft. Highpoint is a third-party vendor that provides the integrated HCX mobile solution.</a:t>
            </a:r>
            <a:endParaRPr sz="1200"/>
          </a:p>
          <a:p>
            <a:pPr marL="457200" lvl="0" indent="-304800" algn="l" rtl="0">
              <a:lnSpc>
                <a:spcPct val="90000"/>
              </a:lnSpc>
              <a:spcBef>
                <a:spcPts val="0"/>
              </a:spcBef>
              <a:spcAft>
                <a:spcPts val="0"/>
              </a:spcAft>
              <a:buSzPts val="1200"/>
              <a:buChar char="•"/>
            </a:pPr>
            <a:r>
              <a:rPr lang="en-US" sz="1200"/>
              <a:t>ctcLink vs. HCX</a:t>
            </a:r>
            <a:endParaRPr sz="1200"/>
          </a:p>
          <a:p>
            <a:pPr marL="914400" lvl="1" indent="-304800" algn="l" rtl="0">
              <a:lnSpc>
                <a:spcPct val="90000"/>
              </a:lnSpc>
              <a:spcBef>
                <a:spcPts val="0"/>
              </a:spcBef>
              <a:spcAft>
                <a:spcPts val="0"/>
              </a:spcAft>
              <a:buSzPts val="1200"/>
              <a:buChar char="•"/>
            </a:pPr>
            <a:r>
              <a:rPr lang="en-US" sz="1200"/>
              <a:t>ctcLink is the centralized PeopleSoft implementation that all the WA community and technical colleges use. HCX is the integrated mobile solution provided by </a:t>
            </a:r>
            <a:r>
              <a:rPr lang="en-US" sz="1200" err="1"/>
              <a:t>HighPoint</a:t>
            </a:r>
            <a:r>
              <a:rPr lang="en-US" sz="1200"/>
              <a:t>.</a:t>
            </a:r>
            <a:endParaRPr sz="1200"/>
          </a:p>
          <a:p>
            <a:pPr marL="457200" lvl="0" indent="-304800" algn="l" rtl="0">
              <a:lnSpc>
                <a:spcPct val="90000"/>
              </a:lnSpc>
              <a:spcBef>
                <a:spcPts val="0"/>
              </a:spcBef>
              <a:spcAft>
                <a:spcPts val="0"/>
              </a:spcAft>
              <a:buSzPts val="1200"/>
              <a:buChar char="•"/>
            </a:pPr>
            <a:r>
              <a:rPr lang="en-US" sz="1200"/>
              <a:t>OAAP and </a:t>
            </a:r>
            <a:r>
              <a:rPr lang="en-US" sz="1200" err="1"/>
              <a:t>Kastech</a:t>
            </a:r>
            <a:endParaRPr sz="1200"/>
          </a:p>
          <a:p>
            <a:pPr marL="914400" lvl="1" indent="-304800" algn="l" rtl="0">
              <a:lnSpc>
                <a:spcPct val="90000"/>
              </a:lnSpc>
              <a:spcBef>
                <a:spcPts val="0"/>
              </a:spcBef>
              <a:spcAft>
                <a:spcPts val="0"/>
              </a:spcAft>
              <a:buSzPts val="1200"/>
              <a:buChar char="•"/>
            </a:pPr>
            <a:r>
              <a:rPr lang="en-US" sz="1200" err="1"/>
              <a:t>Kastech</a:t>
            </a:r>
            <a:r>
              <a:rPr lang="en-US" sz="1200"/>
              <a:t> is the third-party company that provides the Online Admission Application Portal (OAAP) that is integrated with ctcLink.</a:t>
            </a:r>
            <a:endParaRPr sz="1200"/>
          </a:p>
          <a:p>
            <a:pPr marL="457200" lvl="0" indent="-304800" algn="l" rtl="0">
              <a:lnSpc>
                <a:spcPct val="90000"/>
              </a:lnSpc>
              <a:spcBef>
                <a:spcPts val="0"/>
              </a:spcBef>
              <a:spcAft>
                <a:spcPts val="0"/>
              </a:spcAft>
              <a:buSzPts val="1200"/>
              <a:buChar char="•"/>
            </a:pPr>
            <a:r>
              <a:rPr lang="en-US" sz="1200"/>
              <a:t>IOVD (Image Overview Document)</a:t>
            </a:r>
            <a:endParaRPr sz="1200"/>
          </a:p>
          <a:p>
            <a:pPr marL="914400" lvl="1" indent="-304800" algn="l" rtl="0">
              <a:lnSpc>
                <a:spcPct val="90000"/>
              </a:lnSpc>
              <a:spcBef>
                <a:spcPts val="0"/>
              </a:spcBef>
              <a:spcAft>
                <a:spcPts val="0"/>
              </a:spcAft>
              <a:buSzPts val="1200"/>
              <a:buChar char="•"/>
            </a:pPr>
            <a:r>
              <a:rPr lang="en-US" sz="1200"/>
              <a:t>A document that explains in detail all the new features, bug fixes, and accessibility fixes that come with the image.</a:t>
            </a:r>
            <a:endParaRPr sz="1200"/>
          </a:p>
          <a:p>
            <a:pPr marL="457200" lvl="0" indent="-304800" algn="l" rtl="0">
              <a:lnSpc>
                <a:spcPct val="90000"/>
              </a:lnSpc>
              <a:spcBef>
                <a:spcPts val="0"/>
              </a:spcBef>
              <a:spcAft>
                <a:spcPts val="0"/>
              </a:spcAft>
              <a:buSzPts val="1200"/>
              <a:buChar char="•"/>
            </a:pPr>
            <a:r>
              <a:rPr lang="en-US" sz="1200">
                <a:solidFill>
                  <a:schemeClr val="dk1"/>
                </a:solidFill>
              </a:rPr>
              <a:t>SIT vs. UAT</a:t>
            </a:r>
            <a:endParaRPr sz="1200">
              <a:solidFill>
                <a:schemeClr val="dk1"/>
              </a:solidFill>
            </a:endParaRPr>
          </a:p>
          <a:p>
            <a:pPr marL="914400" lvl="1" indent="-304800" algn="l" rtl="0">
              <a:lnSpc>
                <a:spcPct val="90000"/>
              </a:lnSpc>
              <a:spcBef>
                <a:spcPts val="0"/>
              </a:spcBef>
              <a:spcAft>
                <a:spcPts val="0"/>
              </a:spcAft>
              <a:buSzPts val="1200"/>
              <a:buChar char="•"/>
            </a:pPr>
            <a:r>
              <a:rPr lang="en-US" sz="1200">
                <a:solidFill>
                  <a:schemeClr val="dk1"/>
                </a:solidFill>
              </a:rPr>
              <a:t>In SIT, State Board staff test the fix. In UAT, the college user that reported the issue tests the fix.</a:t>
            </a:r>
            <a:endParaRPr sz="1200">
              <a:solidFill>
                <a:schemeClr val="dk1"/>
              </a:solidFill>
            </a:endParaRPr>
          </a:p>
          <a:p>
            <a:pPr marL="457200" lvl="0" indent="-304800" algn="l" rtl="0">
              <a:lnSpc>
                <a:spcPct val="90000"/>
              </a:lnSpc>
              <a:spcBef>
                <a:spcPts val="0"/>
              </a:spcBef>
              <a:spcAft>
                <a:spcPts val="0"/>
              </a:spcAft>
              <a:buSzPts val="1200"/>
              <a:buChar char="•"/>
            </a:pPr>
            <a:r>
              <a:rPr lang="en-US" sz="1200">
                <a:solidFill>
                  <a:schemeClr val="dk1"/>
                </a:solidFill>
              </a:rPr>
              <a:t>Testing teams vs. functional teams at SBCTC</a:t>
            </a:r>
            <a:endParaRPr sz="1200">
              <a:solidFill>
                <a:schemeClr val="dk1"/>
              </a:solidFill>
            </a:endParaRPr>
          </a:p>
          <a:p>
            <a:pPr marL="914400" lvl="1" indent="-304800" algn="l" rtl="0">
              <a:lnSpc>
                <a:spcPct val="90000"/>
              </a:lnSpc>
              <a:spcBef>
                <a:spcPts val="0"/>
              </a:spcBef>
              <a:spcAft>
                <a:spcPts val="0"/>
              </a:spcAft>
              <a:buSzPts val="1200"/>
              <a:buChar char="•"/>
            </a:pPr>
            <a:r>
              <a:rPr lang="en-US" sz="1200">
                <a:solidFill>
                  <a:schemeClr val="dk1"/>
                </a:solidFill>
              </a:rPr>
              <a:t>The testing team coordinates the testing and reviews the results. The functional teams have the functional knowledge and are the ones that complete the SIT testing. There are lots more that both those teams do, that’s just a brief summary of some of their work as it related to testing.</a:t>
            </a:r>
            <a:endParaRPr sz="1200">
              <a:solidFill>
                <a:schemeClr val="dk1"/>
              </a:solidFill>
            </a:endParaRPr>
          </a:p>
          <a:p>
            <a:pPr marL="457200" lvl="0" indent="-304800" algn="l" rtl="0">
              <a:lnSpc>
                <a:spcPct val="90000"/>
              </a:lnSpc>
              <a:spcBef>
                <a:spcPts val="0"/>
              </a:spcBef>
              <a:spcAft>
                <a:spcPts val="0"/>
              </a:spcAft>
              <a:buSzPts val="1200"/>
              <a:buChar char="•"/>
            </a:pPr>
            <a:r>
              <a:rPr lang="en-US" sz="1200">
                <a:solidFill>
                  <a:schemeClr val="dk1"/>
                </a:solidFill>
              </a:rPr>
              <a:t>PeopleSoft Release </a:t>
            </a:r>
            <a:r>
              <a:rPr lang="en-US" sz="1200" err="1">
                <a:solidFill>
                  <a:schemeClr val="dk1"/>
                </a:solidFill>
              </a:rPr>
              <a:t>Patchset</a:t>
            </a:r>
            <a:r>
              <a:rPr lang="en-US" sz="1200">
                <a:solidFill>
                  <a:schemeClr val="dk1"/>
                </a:solidFill>
              </a:rPr>
              <a:t> (PRP) or Proof-of-Concept (POC) </a:t>
            </a:r>
            <a:endParaRPr sz="1200">
              <a:solidFill>
                <a:schemeClr val="dk1"/>
              </a:solidFill>
            </a:endParaRPr>
          </a:p>
          <a:p>
            <a:pPr marL="914400" lvl="1" indent="-304800" algn="l" rtl="0">
              <a:lnSpc>
                <a:spcPct val="90000"/>
              </a:lnSpc>
              <a:spcBef>
                <a:spcPts val="0"/>
              </a:spcBef>
              <a:spcAft>
                <a:spcPts val="0"/>
              </a:spcAft>
              <a:buSzPts val="1200"/>
              <a:buChar char="•"/>
            </a:pPr>
            <a:r>
              <a:rPr lang="en-US" sz="1200">
                <a:solidFill>
                  <a:schemeClr val="dk1"/>
                </a:solidFill>
              </a:rPr>
              <a:t>A PRP is an official Oracle fix to a bug that we can apply outside of an image as a one-off. A POC is code Oracle gives us to apply ourselves before they have finalized it. It may solve the problem or may not and it is likely to change and be replaced in a future image.</a:t>
            </a:r>
            <a:endParaRPr sz="1200"/>
          </a:p>
        </p:txBody>
      </p:sp>
      <p:sp>
        <p:nvSpPr>
          <p:cNvPr id="246" name="Google Shape;246;g1ca63ba62c5_1_0"/>
          <p:cNvSpPr txBox="1">
            <a:spLocks noGrp="1"/>
          </p:cNvSpPr>
          <p:nvPr>
            <p:ph type="sldNum" idx="12"/>
          </p:nvPr>
        </p:nvSpPr>
        <p:spPr>
          <a:xfrm>
            <a:off x="8406245" y="6483926"/>
            <a:ext cx="467700" cy="237600"/>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SzPts val="1100"/>
              <a:buNone/>
            </a:pPr>
            <a:fld id="{00000000-1234-1234-1234-123412341234}" type="slidenum">
              <a:rPr lang="en-US"/>
              <a:t>15</a:t>
            </a:fld>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51"/>
        <p:cNvGrpSpPr/>
        <p:nvPr/>
      </p:nvGrpSpPr>
      <p:grpSpPr>
        <a:xfrm>
          <a:off x="0" y="0"/>
          <a:ext cx="0" cy="0"/>
          <a:chOff x="0" y="0"/>
          <a:chExt cx="0" cy="0"/>
        </a:xfrm>
      </p:grpSpPr>
      <p:sp>
        <p:nvSpPr>
          <p:cNvPr id="252" name="Google Shape;252;g1ca63ba62c5_1_9"/>
          <p:cNvSpPr txBox="1">
            <a:spLocks noGrp="1"/>
          </p:cNvSpPr>
          <p:nvPr>
            <p:ph type="title"/>
          </p:nvPr>
        </p:nvSpPr>
        <p:spPr>
          <a:xfrm>
            <a:off x="536860" y="1549936"/>
            <a:ext cx="8337000" cy="7971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SzPts val="3500"/>
              <a:buNone/>
            </a:pPr>
            <a:r>
              <a:rPr lang="en-US"/>
              <a:t>Terms and Definitions (Continued)</a:t>
            </a:r>
            <a:endParaRPr/>
          </a:p>
        </p:txBody>
      </p:sp>
      <p:sp>
        <p:nvSpPr>
          <p:cNvPr id="253" name="Google Shape;253;g1ca63ba62c5_1_9"/>
          <p:cNvSpPr txBox="1">
            <a:spLocks noGrp="1"/>
          </p:cNvSpPr>
          <p:nvPr>
            <p:ph type="body" idx="1"/>
          </p:nvPr>
        </p:nvSpPr>
        <p:spPr>
          <a:xfrm>
            <a:off x="536850" y="2415150"/>
            <a:ext cx="8337000" cy="3919800"/>
          </a:xfrm>
          <a:prstGeom prst="rect">
            <a:avLst/>
          </a:prstGeom>
          <a:noFill/>
          <a:ln>
            <a:noFill/>
          </a:ln>
        </p:spPr>
        <p:txBody>
          <a:bodyPr spcFirstLastPara="1" wrap="square" lIns="91425" tIns="45700" rIns="91425" bIns="45700" anchor="t" anchorCtr="0">
            <a:noAutofit/>
          </a:bodyPr>
          <a:lstStyle/>
          <a:p>
            <a:pPr marL="457200" lvl="0" indent="-304800" algn="l" rtl="0">
              <a:lnSpc>
                <a:spcPct val="90000"/>
              </a:lnSpc>
              <a:spcBef>
                <a:spcPts val="1000"/>
              </a:spcBef>
              <a:spcAft>
                <a:spcPts val="0"/>
              </a:spcAft>
              <a:buClr>
                <a:schemeClr val="dk1"/>
              </a:buClr>
              <a:buSzPts val="1200"/>
              <a:buChar char="•"/>
            </a:pPr>
            <a:r>
              <a:rPr lang="en-US" sz="1600">
                <a:solidFill>
                  <a:schemeClr val="dk1"/>
                </a:solidFill>
              </a:rPr>
              <a:t>PUM or Image</a:t>
            </a:r>
            <a:endParaRPr sz="1600">
              <a:solidFill>
                <a:schemeClr val="dk1"/>
              </a:solidFill>
            </a:endParaRPr>
          </a:p>
          <a:p>
            <a:pPr marL="914400" lvl="1" indent="-304800" algn="l" rtl="0">
              <a:lnSpc>
                <a:spcPct val="90000"/>
              </a:lnSpc>
              <a:spcBef>
                <a:spcPts val="500"/>
              </a:spcBef>
              <a:spcAft>
                <a:spcPts val="0"/>
              </a:spcAft>
              <a:buClr>
                <a:schemeClr val="dk1"/>
              </a:buClr>
              <a:buSzPts val="1200"/>
              <a:buChar char="•"/>
            </a:pPr>
            <a:r>
              <a:rPr lang="en-US" sz="1600">
                <a:solidFill>
                  <a:schemeClr val="dk1"/>
                </a:solidFill>
              </a:rPr>
              <a:t>PeopleSoft Update Manager. The software our Managed Services uses to apply change packages, such as PRPs or images. The term is sometimes used interchangeably with the term image, like HCM image 40 or HCM PUM 40.</a:t>
            </a:r>
            <a:endParaRPr sz="1600">
              <a:solidFill>
                <a:schemeClr val="dk1"/>
              </a:solidFill>
            </a:endParaRPr>
          </a:p>
          <a:p>
            <a:pPr marL="457200" lvl="0" indent="-304800" algn="l" rtl="0">
              <a:lnSpc>
                <a:spcPct val="90000"/>
              </a:lnSpc>
              <a:spcBef>
                <a:spcPts val="1000"/>
              </a:spcBef>
              <a:spcAft>
                <a:spcPts val="0"/>
              </a:spcAft>
              <a:buSzPts val="1200"/>
              <a:buChar char="•"/>
            </a:pPr>
            <a:r>
              <a:rPr lang="en-US" sz="1600">
                <a:solidFill>
                  <a:schemeClr val="dk1"/>
                </a:solidFill>
              </a:rPr>
              <a:t>Conformance versus functional accessibility testing</a:t>
            </a:r>
            <a:endParaRPr sz="1600">
              <a:solidFill>
                <a:schemeClr val="dk1"/>
              </a:solidFill>
            </a:endParaRPr>
          </a:p>
          <a:p>
            <a:pPr marL="914400" lvl="1" indent="-304800" algn="l" rtl="0">
              <a:lnSpc>
                <a:spcPct val="90000"/>
              </a:lnSpc>
              <a:spcBef>
                <a:spcPts val="500"/>
              </a:spcBef>
              <a:spcAft>
                <a:spcPts val="0"/>
              </a:spcAft>
              <a:buSzPts val="1200"/>
              <a:buChar char="•"/>
            </a:pPr>
            <a:r>
              <a:rPr lang="en-US" sz="1600">
                <a:solidFill>
                  <a:schemeClr val="dk1"/>
                </a:solidFill>
              </a:rPr>
              <a:t>Conformance focuses on code compliance with WCAG guidelines. Functional accessibility testing is focused on testing with all the assistive technologies and how they interact with the software.</a:t>
            </a:r>
            <a:endParaRPr sz="1600"/>
          </a:p>
        </p:txBody>
      </p:sp>
      <p:sp>
        <p:nvSpPr>
          <p:cNvPr id="254" name="Google Shape;254;g1ca63ba62c5_1_9"/>
          <p:cNvSpPr txBox="1">
            <a:spLocks noGrp="1"/>
          </p:cNvSpPr>
          <p:nvPr>
            <p:ph type="sldNum" idx="12"/>
          </p:nvPr>
        </p:nvSpPr>
        <p:spPr>
          <a:xfrm>
            <a:off x="8406245" y="6483926"/>
            <a:ext cx="467700" cy="237600"/>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SzPts val="1100"/>
              <a:buNone/>
            </a:pPr>
            <a:fld id="{00000000-1234-1234-1234-123412341234}" type="slidenum">
              <a:rPr lang="en-US"/>
              <a:t>16</a:t>
            </a:fld>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Google Shape;115;p2"/>
          <p:cNvSpPr txBox="1">
            <a:spLocks noGrp="1"/>
          </p:cNvSpPr>
          <p:nvPr>
            <p:ph type="title"/>
          </p:nvPr>
        </p:nvSpPr>
        <p:spPr>
          <a:xfrm>
            <a:off x="536872" y="1410386"/>
            <a:ext cx="8337000" cy="7971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SzPts val="3500"/>
              <a:buNone/>
            </a:pPr>
            <a:r>
              <a:rPr lang="en-US"/>
              <a:t>Agenda</a:t>
            </a:r>
            <a:endParaRPr/>
          </a:p>
        </p:txBody>
      </p:sp>
      <p:sp>
        <p:nvSpPr>
          <p:cNvPr id="116" name="Google Shape;116;p2"/>
          <p:cNvSpPr txBox="1">
            <a:spLocks noGrp="1"/>
          </p:cNvSpPr>
          <p:nvPr>
            <p:ph type="body" idx="1"/>
          </p:nvPr>
        </p:nvSpPr>
        <p:spPr>
          <a:xfrm>
            <a:off x="536835" y="2064457"/>
            <a:ext cx="8337000" cy="3874800"/>
          </a:xfrm>
          <a:prstGeom prst="rect">
            <a:avLst/>
          </a:prstGeom>
          <a:noFill/>
          <a:ln>
            <a:noFill/>
          </a:ln>
        </p:spPr>
        <p:txBody>
          <a:bodyPr spcFirstLastPara="1" wrap="square" lIns="91425" tIns="45700" rIns="91425" bIns="45700" anchor="t" anchorCtr="0">
            <a:noAutofit/>
          </a:bodyPr>
          <a:lstStyle/>
          <a:p>
            <a:pPr marL="457200" lvl="0" indent="-406400" algn="l" rtl="0">
              <a:lnSpc>
                <a:spcPct val="90000"/>
              </a:lnSpc>
              <a:spcBef>
                <a:spcPts val="1000"/>
              </a:spcBef>
              <a:spcAft>
                <a:spcPts val="0"/>
              </a:spcAft>
              <a:buSzPts val="2800"/>
              <a:buChar char="•"/>
            </a:pPr>
            <a:r>
              <a:rPr lang="en-US" sz="2000" dirty="0"/>
              <a:t>Welcome</a:t>
            </a:r>
          </a:p>
          <a:p>
            <a:pPr marL="457200" lvl="0" indent="-406400" algn="l" rtl="0">
              <a:lnSpc>
                <a:spcPct val="90000"/>
              </a:lnSpc>
              <a:spcBef>
                <a:spcPts val="1000"/>
              </a:spcBef>
              <a:spcAft>
                <a:spcPts val="0"/>
              </a:spcAft>
              <a:buSzPts val="2800"/>
              <a:buChar char="•"/>
            </a:pPr>
            <a:r>
              <a:rPr lang="en-US" sz="2000" dirty="0"/>
              <a:t>Okta review</a:t>
            </a:r>
          </a:p>
          <a:p>
            <a:pPr marL="457200" lvl="0" indent="-406400" algn="l" rtl="0">
              <a:lnSpc>
                <a:spcPct val="90000"/>
              </a:lnSpc>
              <a:spcBef>
                <a:spcPts val="1000"/>
              </a:spcBef>
              <a:spcAft>
                <a:spcPts val="0"/>
              </a:spcAft>
              <a:buSzPts val="2800"/>
              <a:buChar char="•"/>
            </a:pPr>
            <a:r>
              <a:rPr lang="en-US" sz="2000" dirty="0"/>
              <a:t>CS 35 and HCX 25.2</a:t>
            </a:r>
          </a:p>
          <a:p>
            <a:pPr marL="457200" lvl="0" indent="-406400" algn="l" rtl="0">
              <a:lnSpc>
                <a:spcPct val="90000"/>
              </a:lnSpc>
              <a:spcBef>
                <a:spcPts val="1000"/>
              </a:spcBef>
              <a:spcAft>
                <a:spcPts val="0"/>
              </a:spcAft>
              <a:buSzPts val="2800"/>
              <a:buChar char="•"/>
            </a:pPr>
            <a:r>
              <a:rPr lang="en-US" sz="2000" dirty="0">
                <a:solidFill>
                  <a:schemeClr val="dk1"/>
                </a:solidFill>
              </a:rPr>
              <a:t>Service desk tickets/Oracle service </a:t>
            </a:r>
            <a:r>
              <a:rPr lang="en-US" sz="2000" dirty="0">
                <a:solidFill>
                  <a:schemeClr val="dk1"/>
                </a:solidFill>
                <a:extLst>
                  <a:ext uri="http://customooxmlschemas.google.com/">
                    <go:slidesCustomData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xmlns="" textRoundtripDataId="0"/>
                  </a:ext>
                </a:extLst>
              </a:rPr>
              <a:t>requests</a:t>
            </a:r>
            <a:endParaRPr lang="en-US" sz="2000" dirty="0">
              <a:solidFill>
                <a:schemeClr val="dk1"/>
              </a:solidFill>
            </a:endParaRPr>
          </a:p>
          <a:p>
            <a:pPr marL="457200" lvl="0" indent="-406400" algn="l" rtl="0">
              <a:lnSpc>
                <a:spcPct val="90000"/>
              </a:lnSpc>
              <a:spcBef>
                <a:spcPts val="1000"/>
              </a:spcBef>
              <a:spcAft>
                <a:spcPts val="0"/>
              </a:spcAft>
              <a:buSzPts val="2800"/>
              <a:buChar char="•"/>
            </a:pPr>
            <a:r>
              <a:rPr lang="en-US" sz="2000" dirty="0"/>
              <a:t>College sharing</a:t>
            </a:r>
          </a:p>
          <a:p>
            <a:pPr marL="457200" lvl="0" indent="-406400" algn="l" rtl="0">
              <a:lnSpc>
                <a:spcPct val="90000"/>
              </a:lnSpc>
              <a:spcBef>
                <a:spcPts val="1000"/>
              </a:spcBef>
              <a:spcAft>
                <a:spcPts val="0"/>
              </a:spcAft>
              <a:buSzPts val="2800"/>
              <a:buChar char="•"/>
            </a:pPr>
            <a:r>
              <a:rPr lang="en-US" sz="2000" dirty="0"/>
              <a:t>Terms and Definitions</a:t>
            </a:r>
          </a:p>
        </p:txBody>
      </p:sp>
      <p:sp>
        <p:nvSpPr>
          <p:cNvPr id="117" name="Google Shape;117;p2"/>
          <p:cNvSpPr txBox="1">
            <a:spLocks noGrp="1"/>
          </p:cNvSpPr>
          <p:nvPr>
            <p:ph type="sldNum" idx="12"/>
          </p:nvPr>
        </p:nvSpPr>
        <p:spPr>
          <a:xfrm>
            <a:off x="8406245" y="6483926"/>
            <a:ext cx="467590" cy="237549"/>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SzPts val="1100"/>
              <a:buNone/>
            </a:pPr>
            <a:fld id="{00000000-1234-1234-1234-123412341234}" type="slidenum">
              <a:rPr lang="en-US"/>
              <a:t>2</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9EB08B-4886-E03E-64F1-455209D346F7}"/>
              </a:ext>
            </a:extLst>
          </p:cNvPr>
          <p:cNvSpPr>
            <a:spLocks noGrp="1"/>
          </p:cNvSpPr>
          <p:nvPr>
            <p:ph type="title"/>
          </p:nvPr>
        </p:nvSpPr>
        <p:spPr/>
        <p:txBody>
          <a:bodyPr/>
          <a:lstStyle/>
          <a:p>
            <a:r>
              <a:rPr lang="en-US" dirty="0"/>
              <a:t>Okta</a:t>
            </a:r>
          </a:p>
        </p:txBody>
      </p:sp>
      <p:sp>
        <p:nvSpPr>
          <p:cNvPr id="3" name="Text Placeholder 2">
            <a:extLst>
              <a:ext uri="{FF2B5EF4-FFF2-40B4-BE49-F238E27FC236}">
                <a16:creationId xmlns:a16="http://schemas.microsoft.com/office/drawing/2014/main" id="{997A812D-44F6-8F25-C087-BF7360771366}"/>
              </a:ext>
            </a:extLst>
          </p:cNvPr>
          <p:cNvSpPr>
            <a:spLocks noGrp="1"/>
          </p:cNvSpPr>
          <p:nvPr>
            <p:ph type="body" idx="1"/>
          </p:nvPr>
        </p:nvSpPr>
        <p:spPr/>
        <p:txBody>
          <a:bodyPr/>
          <a:lstStyle/>
          <a:p>
            <a:r>
              <a:rPr lang="en-US" dirty="0"/>
              <a:t>Okta review coming soon.</a:t>
            </a:r>
          </a:p>
        </p:txBody>
      </p:sp>
      <p:sp>
        <p:nvSpPr>
          <p:cNvPr id="4" name="Slide Number Placeholder 3">
            <a:extLst>
              <a:ext uri="{FF2B5EF4-FFF2-40B4-BE49-F238E27FC236}">
                <a16:creationId xmlns:a16="http://schemas.microsoft.com/office/drawing/2014/main" id="{71F89959-85A1-9261-525A-3D4DDA271BF9}"/>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3</a:t>
            </a:fld>
            <a:endParaRPr lang="en-US"/>
          </a:p>
        </p:txBody>
      </p:sp>
    </p:spTree>
    <p:extLst>
      <p:ext uri="{BB962C8B-B14F-4D97-AF65-F5344CB8AC3E}">
        <p14:creationId xmlns:p14="http://schemas.microsoft.com/office/powerpoint/2010/main" val="29148249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F2086A-01EF-35C8-7C8F-3C9AB8E49F85}"/>
              </a:ext>
            </a:extLst>
          </p:cNvPr>
          <p:cNvSpPr>
            <a:spLocks noGrp="1"/>
          </p:cNvSpPr>
          <p:nvPr>
            <p:ph type="title"/>
          </p:nvPr>
        </p:nvSpPr>
        <p:spPr/>
        <p:txBody>
          <a:bodyPr/>
          <a:lstStyle/>
          <a:p>
            <a:r>
              <a:rPr lang="en-US"/>
              <a:t>CS 35 and HCX 25.2</a:t>
            </a:r>
            <a:endParaRPr lang="en-US" dirty="0"/>
          </a:p>
        </p:txBody>
      </p:sp>
      <p:sp>
        <p:nvSpPr>
          <p:cNvPr id="3" name="Text Placeholder 2">
            <a:extLst>
              <a:ext uri="{FF2B5EF4-FFF2-40B4-BE49-F238E27FC236}">
                <a16:creationId xmlns:a16="http://schemas.microsoft.com/office/drawing/2014/main" id="{5F3292F9-D6FC-0FF0-1B7F-097B3BF50C80}"/>
              </a:ext>
            </a:extLst>
          </p:cNvPr>
          <p:cNvSpPr>
            <a:spLocks noGrp="1"/>
          </p:cNvSpPr>
          <p:nvPr>
            <p:ph type="body" idx="1"/>
          </p:nvPr>
        </p:nvSpPr>
        <p:spPr/>
        <p:txBody>
          <a:bodyPr/>
          <a:lstStyle/>
          <a:p>
            <a:r>
              <a:rPr lang="en-US" sz="1800" dirty="0">
                <a:hlinkClick r:id="rId2"/>
              </a:rPr>
              <a:t>CS 35 and HCM 25.2 Accessibility IOVD</a:t>
            </a:r>
            <a:endParaRPr lang="en-US" sz="1800" dirty="0"/>
          </a:p>
          <a:p>
            <a:r>
              <a:rPr lang="en-US" sz="1800" dirty="0"/>
              <a:t>Update coming to production on November 1</a:t>
            </a:r>
            <a:r>
              <a:rPr lang="en-US" sz="1800" baseline="30000" dirty="0"/>
              <a:t>st</a:t>
            </a:r>
            <a:r>
              <a:rPr lang="en-US" sz="1800" dirty="0"/>
              <a:t>.</a:t>
            </a:r>
          </a:p>
        </p:txBody>
      </p:sp>
      <p:sp>
        <p:nvSpPr>
          <p:cNvPr id="4" name="Slide Number Placeholder 3">
            <a:extLst>
              <a:ext uri="{FF2B5EF4-FFF2-40B4-BE49-F238E27FC236}">
                <a16:creationId xmlns:a16="http://schemas.microsoft.com/office/drawing/2014/main" id="{071290F1-19B2-D848-FA6D-9977DD179F33}"/>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4</a:t>
            </a:fld>
            <a:endParaRPr lang="en-US"/>
          </a:p>
        </p:txBody>
      </p:sp>
    </p:spTree>
    <p:extLst>
      <p:ext uri="{BB962C8B-B14F-4D97-AF65-F5344CB8AC3E}">
        <p14:creationId xmlns:p14="http://schemas.microsoft.com/office/powerpoint/2010/main" val="8655074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85"/>
        <p:cNvGrpSpPr/>
        <p:nvPr/>
      </p:nvGrpSpPr>
      <p:grpSpPr>
        <a:xfrm>
          <a:off x="0" y="0"/>
          <a:ext cx="0" cy="0"/>
          <a:chOff x="0" y="0"/>
          <a:chExt cx="0" cy="0"/>
        </a:xfrm>
      </p:grpSpPr>
      <p:sp>
        <p:nvSpPr>
          <p:cNvPr id="186" name="Google Shape;186;p8"/>
          <p:cNvSpPr txBox="1">
            <a:spLocks noGrp="1"/>
          </p:cNvSpPr>
          <p:nvPr>
            <p:ph type="title"/>
          </p:nvPr>
        </p:nvSpPr>
        <p:spPr>
          <a:xfrm>
            <a:off x="536860" y="1549936"/>
            <a:ext cx="8336975" cy="79707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SzPts val="3500"/>
              <a:buNone/>
            </a:pPr>
            <a:r>
              <a:rPr lang="en-US"/>
              <a:t>College Sharing</a:t>
            </a:r>
            <a:endParaRPr/>
          </a:p>
        </p:txBody>
      </p:sp>
      <p:sp>
        <p:nvSpPr>
          <p:cNvPr id="187" name="Google Shape;187;p8"/>
          <p:cNvSpPr txBox="1">
            <a:spLocks noGrp="1"/>
          </p:cNvSpPr>
          <p:nvPr>
            <p:ph type="body" idx="1"/>
          </p:nvPr>
        </p:nvSpPr>
        <p:spPr>
          <a:xfrm>
            <a:off x="536860" y="2415155"/>
            <a:ext cx="8336975" cy="3757046"/>
          </a:xfrm>
          <a:prstGeom prst="rect">
            <a:avLst/>
          </a:prstGeom>
          <a:noFill/>
          <a:ln>
            <a:noFill/>
          </a:ln>
        </p:spPr>
        <p:txBody>
          <a:bodyPr spcFirstLastPara="1" wrap="square" lIns="91425" tIns="45700" rIns="91425" bIns="45700" anchor="t" anchorCtr="0">
            <a:noAutofit/>
          </a:bodyPr>
          <a:lstStyle/>
          <a:p>
            <a:pPr marL="457200" lvl="0" indent="-406400" algn="l" rtl="0">
              <a:lnSpc>
                <a:spcPct val="90000"/>
              </a:lnSpc>
              <a:spcBef>
                <a:spcPts val="1000"/>
              </a:spcBef>
              <a:spcAft>
                <a:spcPts val="0"/>
              </a:spcAft>
              <a:buSzPts val="2800"/>
              <a:buChar char="•"/>
            </a:pPr>
            <a:r>
              <a:rPr lang="en-US"/>
              <a:t>Submit ideas for future forum meetings through our </a:t>
            </a:r>
            <a:r>
              <a:rPr lang="en-US" u="sng">
                <a:solidFill>
                  <a:schemeClr val="hlink"/>
                </a:solidFill>
                <a:hlinkClick r:id="rId3"/>
              </a:rPr>
              <a:t>online submission form</a:t>
            </a:r>
            <a:endParaRPr/>
          </a:p>
        </p:txBody>
      </p:sp>
      <p:sp>
        <p:nvSpPr>
          <p:cNvPr id="188" name="Google Shape;188;p8"/>
          <p:cNvSpPr txBox="1">
            <a:spLocks noGrp="1"/>
          </p:cNvSpPr>
          <p:nvPr>
            <p:ph type="sldNum" idx="12"/>
          </p:nvPr>
        </p:nvSpPr>
        <p:spPr>
          <a:xfrm>
            <a:off x="8406245" y="6483926"/>
            <a:ext cx="467590" cy="237549"/>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SzPts val="1100"/>
              <a:buNone/>
            </a:pPr>
            <a:fld id="{00000000-1234-1234-1234-123412341234}" type="slidenum">
              <a:rPr lang="en-US"/>
              <a:t>5</a:t>
            </a:fld>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92"/>
        <p:cNvGrpSpPr/>
        <p:nvPr/>
      </p:nvGrpSpPr>
      <p:grpSpPr>
        <a:xfrm>
          <a:off x="0" y="0"/>
          <a:ext cx="0" cy="0"/>
          <a:chOff x="0" y="0"/>
          <a:chExt cx="0" cy="0"/>
        </a:xfrm>
      </p:grpSpPr>
      <p:sp>
        <p:nvSpPr>
          <p:cNvPr id="193" name="Google Shape;193;p9"/>
          <p:cNvSpPr txBox="1">
            <a:spLocks noGrp="1"/>
          </p:cNvSpPr>
          <p:nvPr>
            <p:ph type="title"/>
          </p:nvPr>
        </p:nvSpPr>
        <p:spPr>
          <a:xfrm>
            <a:off x="536860" y="1549936"/>
            <a:ext cx="8336975" cy="79707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SzPts val="3500"/>
              <a:buNone/>
            </a:pPr>
            <a:r>
              <a:rPr lang="en-US"/>
              <a:t>ctcLink Accessibility Web Page</a:t>
            </a:r>
            <a:endParaRPr/>
          </a:p>
        </p:txBody>
      </p:sp>
      <p:sp>
        <p:nvSpPr>
          <p:cNvPr id="194" name="Google Shape;194;p9"/>
          <p:cNvSpPr txBox="1">
            <a:spLocks noGrp="1"/>
          </p:cNvSpPr>
          <p:nvPr>
            <p:ph type="body" idx="1"/>
          </p:nvPr>
        </p:nvSpPr>
        <p:spPr>
          <a:xfrm>
            <a:off x="536860" y="2415155"/>
            <a:ext cx="8336975" cy="3757046"/>
          </a:xfrm>
          <a:prstGeom prst="rect">
            <a:avLst/>
          </a:prstGeom>
          <a:noFill/>
          <a:ln>
            <a:noFill/>
          </a:ln>
        </p:spPr>
        <p:txBody>
          <a:bodyPr spcFirstLastPara="1" wrap="square" lIns="91425" tIns="45700" rIns="91425" bIns="45700" anchor="t" anchorCtr="0">
            <a:noAutofit/>
          </a:bodyPr>
          <a:lstStyle/>
          <a:p>
            <a:pPr marL="457200" lvl="0" indent="-406400" algn="l" rtl="0">
              <a:lnSpc>
                <a:spcPct val="90000"/>
              </a:lnSpc>
              <a:spcBef>
                <a:spcPts val="1000"/>
              </a:spcBef>
              <a:spcAft>
                <a:spcPts val="0"/>
              </a:spcAft>
              <a:buSzPts val="2800"/>
              <a:buChar char="•"/>
            </a:pPr>
            <a:r>
              <a:rPr lang="en-US" u="sng">
                <a:solidFill>
                  <a:schemeClr val="hlink"/>
                </a:solidFill>
                <a:hlinkClick r:id="rId3"/>
              </a:rPr>
              <a:t>ctcLink Accessibility</a:t>
            </a:r>
            <a:r>
              <a:rPr lang="en-US"/>
              <a:t> web page</a:t>
            </a:r>
            <a:endParaRPr u="sng">
              <a:solidFill>
                <a:schemeClr val="hlink"/>
              </a:solidFill>
              <a:hlinkClick r:id="rId3"/>
            </a:endParaRPr>
          </a:p>
          <a:p>
            <a:pPr marL="457200" lvl="0" indent="-406400" algn="l" rtl="0">
              <a:lnSpc>
                <a:spcPct val="90000"/>
              </a:lnSpc>
              <a:spcBef>
                <a:spcPts val="1000"/>
              </a:spcBef>
              <a:spcAft>
                <a:spcPts val="0"/>
              </a:spcAft>
              <a:buSzPts val="2800"/>
              <a:buChar char="•"/>
            </a:pPr>
            <a:r>
              <a:rPr lang="en-US"/>
              <a:t>Accessibility reviews</a:t>
            </a:r>
            <a:endParaRPr/>
          </a:p>
          <a:p>
            <a:pPr marL="457200" lvl="0" indent="-406400" algn="l" rtl="0">
              <a:lnSpc>
                <a:spcPct val="90000"/>
              </a:lnSpc>
              <a:spcBef>
                <a:spcPts val="1000"/>
              </a:spcBef>
              <a:spcAft>
                <a:spcPts val="0"/>
              </a:spcAft>
              <a:buSzPts val="2800"/>
              <a:buChar char="•"/>
            </a:pPr>
            <a:r>
              <a:rPr lang="en-US"/>
              <a:t>Image overview documents</a:t>
            </a:r>
            <a:endParaRPr/>
          </a:p>
          <a:p>
            <a:pPr marL="914400" lvl="1" indent="-381000" algn="l" rtl="0">
              <a:lnSpc>
                <a:spcPct val="90000"/>
              </a:lnSpc>
              <a:spcBef>
                <a:spcPts val="500"/>
              </a:spcBef>
              <a:spcAft>
                <a:spcPts val="0"/>
              </a:spcAft>
              <a:buSzPts val="2400"/>
              <a:buChar char="•"/>
            </a:pPr>
            <a:r>
              <a:rPr lang="en-US"/>
              <a:t>PeopleSoft Update Manager (PUM) images are released periodically to update and add new features</a:t>
            </a:r>
            <a:endParaRPr/>
          </a:p>
          <a:p>
            <a:pPr marL="457200" lvl="0" indent="-406400" algn="l" rtl="0">
              <a:lnSpc>
                <a:spcPct val="90000"/>
              </a:lnSpc>
              <a:spcBef>
                <a:spcPts val="1000"/>
              </a:spcBef>
              <a:spcAft>
                <a:spcPts val="0"/>
              </a:spcAft>
              <a:buSzPts val="2800"/>
              <a:buChar char="•"/>
            </a:pPr>
            <a:r>
              <a:rPr lang="en-US"/>
              <a:t>Oracle VPATs and third-party VPATs</a:t>
            </a:r>
            <a:endParaRPr/>
          </a:p>
          <a:p>
            <a:pPr marL="457200" lvl="0" indent="-406400" algn="l" rtl="0">
              <a:lnSpc>
                <a:spcPct val="90000"/>
              </a:lnSpc>
              <a:spcBef>
                <a:spcPts val="1000"/>
              </a:spcBef>
              <a:spcAft>
                <a:spcPts val="0"/>
              </a:spcAft>
              <a:buSzPts val="2800"/>
              <a:buChar char="•"/>
            </a:pPr>
            <a:r>
              <a:rPr lang="en-US"/>
              <a:t>Glossary of terms</a:t>
            </a:r>
            <a:endParaRPr/>
          </a:p>
          <a:p>
            <a:pPr marL="457200" lvl="0" indent="-228600" algn="l" rtl="0">
              <a:lnSpc>
                <a:spcPct val="90000"/>
              </a:lnSpc>
              <a:spcBef>
                <a:spcPts val="1000"/>
              </a:spcBef>
              <a:spcAft>
                <a:spcPts val="0"/>
              </a:spcAft>
              <a:buSzPts val="2800"/>
              <a:buNone/>
            </a:pPr>
            <a:endParaRPr/>
          </a:p>
        </p:txBody>
      </p:sp>
      <p:sp>
        <p:nvSpPr>
          <p:cNvPr id="195" name="Google Shape;195;p9"/>
          <p:cNvSpPr txBox="1">
            <a:spLocks noGrp="1"/>
          </p:cNvSpPr>
          <p:nvPr>
            <p:ph type="sldNum" idx="12"/>
          </p:nvPr>
        </p:nvSpPr>
        <p:spPr>
          <a:xfrm>
            <a:off x="8406245" y="6483926"/>
            <a:ext cx="467590" cy="237549"/>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SzPts val="1100"/>
              <a:buNone/>
            </a:pPr>
            <a:fld id="{00000000-1234-1234-1234-123412341234}" type="slidenum">
              <a:rPr lang="en-US"/>
              <a:t>6</a:t>
            </a:fld>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99"/>
        <p:cNvGrpSpPr/>
        <p:nvPr/>
      </p:nvGrpSpPr>
      <p:grpSpPr>
        <a:xfrm>
          <a:off x="0" y="0"/>
          <a:ext cx="0" cy="0"/>
          <a:chOff x="0" y="0"/>
          <a:chExt cx="0" cy="0"/>
        </a:xfrm>
      </p:grpSpPr>
      <p:sp>
        <p:nvSpPr>
          <p:cNvPr id="200" name="Google Shape;200;p10"/>
          <p:cNvSpPr txBox="1">
            <a:spLocks noGrp="1"/>
          </p:cNvSpPr>
          <p:nvPr>
            <p:ph type="title"/>
          </p:nvPr>
        </p:nvSpPr>
        <p:spPr>
          <a:xfrm>
            <a:off x="536860" y="1549936"/>
            <a:ext cx="8336975" cy="79707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SzPts val="3500"/>
              <a:buNone/>
            </a:pPr>
            <a:r>
              <a:rPr lang="en-US"/>
              <a:t>Forum Information</a:t>
            </a:r>
            <a:endParaRPr/>
          </a:p>
        </p:txBody>
      </p:sp>
      <p:sp>
        <p:nvSpPr>
          <p:cNvPr id="201" name="Google Shape;201;p10"/>
          <p:cNvSpPr txBox="1">
            <a:spLocks noGrp="1"/>
          </p:cNvSpPr>
          <p:nvPr>
            <p:ph type="body" idx="1"/>
          </p:nvPr>
        </p:nvSpPr>
        <p:spPr>
          <a:xfrm>
            <a:off x="536860" y="2415155"/>
            <a:ext cx="8336975" cy="3757046"/>
          </a:xfrm>
          <a:prstGeom prst="rect">
            <a:avLst/>
          </a:prstGeom>
          <a:noFill/>
          <a:ln>
            <a:noFill/>
          </a:ln>
        </p:spPr>
        <p:txBody>
          <a:bodyPr spcFirstLastPara="1" wrap="square" lIns="91425" tIns="45700" rIns="91425" bIns="45700" anchor="t" anchorCtr="0">
            <a:noAutofit/>
          </a:bodyPr>
          <a:lstStyle/>
          <a:p>
            <a:pPr marL="457200" marR="0" lvl="0" indent="-406400" algn="l" rtl="0">
              <a:lnSpc>
                <a:spcPct val="90000"/>
              </a:lnSpc>
              <a:spcBef>
                <a:spcPts val="1000"/>
              </a:spcBef>
              <a:spcAft>
                <a:spcPts val="0"/>
              </a:spcAft>
              <a:buClr>
                <a:srgbClr val="003764"/>
              </a:buClr>
              <a:buSzPts val="2800"/>
              <a:buFont typeface="Arial"/>
              <a:buChar char="•"/>
            </a:pPr>
            <a:r>
              <a:rPr lang="en-US" u="sng" dirty="0">
                <a:solidFill>
                  <a:schemeClr val="hlink"/>
                </a:solidFill>
                <a:hlinkClick r:id="rId3">
                  <a:extLst>
                    <a:ext uri="{A12FA001-AC4F-418D-AE19-62706E023703}">
                      <ahyp:hlinkClr xmlns:ahyp="http://schemas.microsoft.com/office/drawing/2018/hyperlinkcolor" val="tx"/>
                    </a:ext>
                  </a:extLst>
                </a:hlinkClick>
              </a:rPr>
              <a:t>Accessibility and ctcLink Open Forum</a:t>
            </a:r>
            <a:endParaRPr dirty="0">
              <a:solidFill>
                <a:schemeClr val="hlink"/>
              </a:solidFill>
            </a:endParaRPr>
          </a:p>
          <a:p>
            <a:r>
              <a:rPr lang="en-US" dirty="0"/>
              <a:t>Next meeting cancelled due to holiday.  November 11, 2025 11:00 am to Noon.</a:t>
            </a:r>
          </a:p>
          <a:p>
            <a:r>
              <a:rPr lang="en-US" dirty="0"/>
              <a:t>Next meeting is December 9, 2025</a:t>
            </a:r>
            <a:endParaRPr dirty="0"/>
          </a:p>
        </p:txBody>
      </p:sp>
      <p:sp>
        <p:nvSpPr>
          <p:cNvPr id="202" name="Google Shape;202;p10"/>
          <p:cNvSpPr txBox="1">
            <a:spLocks noGrp="1"/>
          </p:cNvSpPr>
          <p:nvPr>
            <p:ph type="sldNum" idx="12"/>
          </p:nvPr>
        </p:nvSpPr>
        <p:spPr>
          <a:xfrm>
            <a:off x="8406245" y="6483926"/>
            <a:ext cx="467590" cy="237549"/>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SzPts val="1100"/>
              <a:buNone/>
            </a:pPr>
            <a:fld id="{00000000-1234-1234-1234-123412341234}" type="slidenum">
              <a:rPr lang="en-US"/>
              <a:t>7</a:t>
            </a:fld>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07"/>
        <p:cNvGrpSpPr/>
        <p:nvPr/>
      </p:nvGrpSpPr>
      <p:grpSpPr>
        <a:xfrm>
          <a:off x="0" y="0"/>
          <a:ext cx="0" cy="0"/>
          <a:chOff x="0" y="0"/>
          <a:chExt cx="0" cy="0"/>
        </a:xfrm>
      </p:grpSpPr>
      <p:sp>
        <p:nvSpPr>
          <p:cNvPr id="208" name="Google Shape;208;g11f90ef2fa0_0_0"/>
          <p:cNvSpPr txBox="1">
            <a:spLocks noGrp="1"/>
          </p:cNvSpPr>
          <p:nvPr>
            <p:ph type="title"/>
          </p:nvPr>
        </p:nvSpPr>
        <p:spPr>
          <a:xfrm>
            <a:off x="536860" y="1549936"/>
            <a:ext cx="8336975" cy="79707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SzPts val="3500"/>
              <a:buNone/>
            </a:pPr>
            <a:r>
              <a:rPr lang="en-US"/>
              <a:t>End of Presentation</a:t>
            </a:r>
            <a:endParaRPr/>
          </a:p>
        </p:txBody>
      </p:sp>
      <p:sp>
        <p:nvSpPr>
          <p:cNvPr id="209" name="Google Shape;209;g11f90ef2fa0_0_0"/>
          <p:cNvSpPr txBox="1">
            <a:spLocks noGrp="1"/>
          </p:cNvSpPr>
          <p:nvPr>
            <p:ph type="body" idx="1"/>
          </p:nvPr>
        </p:nvSpPr>
        <p:spPr>
          <a:xfrm>
            <a:off x="536860" y="2415155"/>
            <a:ext cx="8336975" cy="3757046"/>
          </a:xfrm>
          <a:prstGeom prst="rect">
            <a:avLst/>
          </a:prstGeom>
          <a:noFill/>
          <a:ln>
            <a:noFill/>
          </a:ln>
        </p:spPr>
        <p:txBody>
          <a:bodyPr spcFirstLastPara="1" wrap="square" lIns="91425" tIns="45700" rIns="91425" bIns="45700" anchor="t" anchorCtr="0">
            <a:noAutofit/>
          </a:bodyPr>
          <a:lstStyle/>
          <a:p>
            <a:pPr marL="457200" lvl="0" indent="-406400" algn="l" rtl="0">
              <a:lnSpc>
                <a:spcPct val="90000"/>
              </a:lnSpc>
              <a:spcBef>
                <a:spcPts val="1000"/>
              </a:spcBef>
              <a:spcAft>
                <a:spcPts val="0"/>
              </a:spcAft>
              <a:buSzPts val="2800"/>
              <a:buChar char="•"/>
            </a:pPr>
            <a:r>
              <a:rPr lang="en-US"/>
              <a:t>The following slides have the status of the open accessibility issues that we are working with vendors on resolving.</a:t>
            </a:r>
            <a:endParaRPr/>
          </a:p>
        </p:txBody>
      </p:sp>
      <p:sp>
        <p:nvSpPr>
          <p:cNvPr id="210" name="Google Shape;210;g11f90ef2fa0_0_0"/>
          <p:cNvSpPr txBox="1">
            <a:spLocks noGrp="1"/>
          </p:cNvSpPr>
          <p:nvPr>
            <p:ph type="sldNum" idx="12"/>
          </p:nvPr>
        </p:nvSpPr>
        <p:spPr>
          <a:xfrm>
            <a:off x="8406245" y="6483926"/>
            <a:ext cx="467590" cy="237549"/>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SzPts val="1100"/>
              <a:buNone/>
            </a:pPr>
            <a:fld id="{00000000-1234-1234-1234-123412341234}" type="slidenum">
              <a:rPr lang="en-US"/>
              <a:t>8</a:t>
            </a:fld>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14"/>
        <p:cNvGrpSpPr/>
        <p:nvPr/>
      </p:nvGrpSpPr>
      <p:grpSpPr>
        <a:xfrm>
          <a:off x="0" y="0"/>
          <a:ext cx="0" cy="0"/>
          <a:chOff x="0" y="0"/>
          <a:chExt cx="0" cy="0"/>
        </a:xfrm>
      </p:grpSpPr>
      <p:sp>
        <p:nvSpPr>
          <p:cNvPr id="215" name="Google Shape;215;p5"/>
          <p:cNvSpPr txBox="1">
            <a:spLocks noGrp="1"/>
          </p:cNvSpPr>
          <p:nvPr>
            <p:ph type="title"/>
          </p:nvPr>
        </p:nvSpPr>
        <p:spPr>
          <a:xfrm>
            <a:off x="536860" y="1549936"/>
            <a:ext cx="8336975" cy="79707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SzPts val="3500"/>
              <a:buNone/>
            </a:pPr>
            <a:r>
              <a:rPr lang="en-US"/>
              <a:t>Service Desk Tickets/Oracle Service Requests – Campus Solutions</a:t>
            </a:r>
            <a:br>
              <a:rPr lang="en-US"/>
            </a:br>
            <a:endParaRPr/>
          </a:p>
        </p:txBody>
      </p:sp>
      <p:sp>
        <p:nvSpPr>
          <p:cNvPr id="216" name="Google Shape;216;p5"/>
          <p:cNvSpPr txBox="1">
            <a:spLocks noGrp="1"/>
          </p:cNvSpPr>
          <p:nvPr>
            <p:ph type="body" idx="1"/>
          </p:nvPr>
        </p:nvSpPr>
        <p:spPr>
          <a:xfrm>
            <a:off x="536860" y="2726880"/>
            <a:ext cx="8336975" cy="3757046"/>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1000"/>
              </a:spcBef>
              <a:spcAft>
                <a:spcPts val="0"/>
              </a:spcAft>
              <a:buSzPts val="2800"/>
              <a:buNone/>
            </a:pPr>
            <a:r>
              <a:rPr lang="en-US" sz="1400" dirty="0">
                <a:solidFill>
                  <a:schemeClr val="dk1"/>
                </a:solidFill>
                <a:latin typeface="+mn-lt"/>
              </a:rPr>
              <a:t>CS Academic Advisement Report – incorrect PDF tags</a:t>
            </a:r>
            <a:endParaRPr sz="1400" dirty="0">
              <a:solidFill>
                <a:schemeClr val="dk1"/>
              </a:solidFill>
              <a:latin typeface="+mn-lt"/>
            </a:endParaRPr>
          </a:p>
          <a:p>
            <a:pPr lvl="1">
              <a:spcBef>
                <a:spcPts val="1000"/>
              </a:spcBef>
              <a:buClr>
                <a:schemeClr val="dk1"/>
              </a:buClr>
            </a:pPr>
            <a:r>
              <a:rPr lang="en-US" sz="1400" dirty="0">
                <a:solidFill>
                  <a:schemeClr val="dk1"/>
                </a:solidFill>
                <a:latin typeface="+mn-lt"/>
              </a:rPr>
              <a:t>Fix was supposed to be delivered in CS Image 26.  There was a duplicate CSS declaration on the HTML academic progress fluid page and that was corrected.  They did not make any updates to the PDF though, so we pushed back and asked that to be done. </a:t>
            </a:r>
          </a:p>
          <a:p>
            <a:pPr marL="50800" indent="0">
              <a:buClr>
                <a:schemeClr val="dk1"/>
              </a:buClr>
              <a:buNone/>
            </a:pPr>
            <a:r>
              <a:rPr lang="en-US" sz="1400" b="0" i="0" dirty="0">
                <a:solidFill>
                  <a:srgbClr val="003D5B"/>
                </a:solidFill>
                <a:effectLst/>
                <a:latin typeface="+mn-lt"/>
              </a:rPr>
              <a:t>Mark-up for 'Add' button incorrect creating WCAG violation</a:t>
            </a:r>
          </a:p>
          <a:p>
            <a:pPr lvl="1">
              <a:buClr>
                <a:schemeClr val="dk1"/>
              </a:buClr>
            </a:pPr>
            <a:r>
              <a:rPr lang="en-US" sz="1400" dirty="0">
                <a:solidFill>
                  <a:srgbClr val="003D5B"/>
                </a:solidFill>
                <a:latin typeface="+mn-lt"/>
              </a:rPr>
              <a:t>Oracle has accepted this as a bug and development is working on it now.</a:t>
            </a:r>
          </a:p>
        </p:txBody>
      </p:sp>
      <p:sp>
        <p:nvSpPr>
          <p:cNvPr id="217" name="Google Shape;217;p5"/>
          <p:cNvSpPr txBox="1">
            <a:spLocks noGrp="1"/>
          </p:cNvSpPr>
          <p:nvPr>
            <p:ph type="sldNum" idx="12"/>
          </p:nvPr>
        </p:nvSpPr>
        <p:spPr>
          <a:xfrm>
            <a:off x="8406245" y="6483926"/>
            <a:ext cx="467590" cy="237549"/>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SzPts val="1100"/>
              <a:buNone/>
            </a:pPr>
            <a:fld id="{00000000-1234-1234-1234-123412341234}" type="slidenum">
              <a:rPr lang="en-US"/>
              <a:t>9</a:t>
            </a:fld>
            <a:endParaRPr/>
          </a:p>
        </p:txBody>
      </p:sp>
    </p:spTree>
  </p:cSld>
  <p:clrMapOvr>
    <a:masterClrMapping/>
  </p:clrMapOvr>
</p:sld>
</file>

<file path=ppt/theme/theme1.xml><?xml version="1.0" encoding="utf-8"?>
<a:theme xmlns:a="http://schemas.openxmlformats.org/drawingml/2006/main" name="Office Theme">
  <a:themeElements>
    <a:clrScheme name="SBCTC">
      <a:dk1>
        <a:srgbClr val="003764"/>
      </a:dk1>
      <a:lt1>
        <a:srgbClr val="FFFFFF"/>
      </a:lt1>
      <a:dk2>
        <a:srgbClr val="0071CE"/>
      </a:dk2>
      <a:lt2>
        <a:srgbClr val="C3C6C8"/>
      </a:lt2>
      <a:accent1>
        <a:srgbClr val="F4CD00"/>
      </a:accent1>
      <a:accent2>
        <a:srgbClr val="65CBC9"/>
      </a:accent2>
      <a:accent3>
        <a:srgbClr val="FFB547"/>
      </a:accent3>
      <a:accent4>
        <a:srgbClr val="00C18B"/>
      </a:accent4>
      <a:accent5>
        <a:srgbClr val="3D6489"/>
      </a:accent5>
      <a:accent6>
        <a:srgbClr val="2A70B8"/>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749</TotalTime>
  <Words>965</Words>
  <Application>Microsoft Office PowerPoint</Application>
  <PresentationFormat>On-screen Show (4:3)</PresentationFormat>
  <Paragraphs>95</Paragraphs>
  <Slides>16</Slides>
  <Notes>13</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16</vt:i4>
      </vt:variant>
    </vt:vector>
  </HeadingPairs>
  <TitlesOfParts>
    <vt:vector size="18" baseType="lpstr">
      <vt:lpstr>Arial</vt:lpstr>
      <vt:lpstr>Office Theme</vt:lpstr>
      <vt:lpstr>Accessibility &amp; ctcLink Open Forum</vt:lpstr>
      <vt:lpstr>Agenda</vt:lpstr>
      <vt:lpstr>Okta</vt:lpstr>
      <vt:lpstr>CS 35 and HCX 25.2</vt:lpstr>
      <vt:lpstr>College Sharing</vt:lpstr>
      <vt:lpstr>ctcLink Accessibility Web Page</vt:lpstr>
      <vt:lpstr>Forum Information</vt:lpstr>
      <vt:lpstr>End of Presentation</vt:lpstr>
      <vt:lpstr>Service Desk Tickets/Oracle Service Requests – Campus Solutions </vt:lpstr>
      <vt:lpstr>Service Desk Tickets/Oracle Service Requests – Human Capital Management </vt:lpstr>
      <vt:lpstr>Service Desk Tickets/Oracle Service Requests – Human Capital Management </vt:lpstr>
      <vt:lpstr>Service Desk Tickets/Oracle Service Requests – Finance</vt:lpstr>
      <vt:lpstr>Service Desk Tickets/Oracle Service Requests – All Pillars</vt:lpstr>
      <vt:lpstr>Third Party Vendors</vt:lpstr>
      <vt:lpstr>Terms and Definitions</vt:lpstr>
      <vt:lpstr>Terms and Definitions (Continued)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Accessibility &amp; ctcLink Open Forum</dc:title>
  <dc:subject>July 11, 2023</dc:subject>
  <dc:creator>Christopher Soran</dc:creator>
  <cp:lastModifiedBy>Christopher Soran</cp:lastModifiedBy>
  <cp:revision>64</cp:revision>
  <dcterms:created xsi:type="dcterms:W3CDTF">2018-05-14T23:14:43Z</dcterms:created>
  <dcterms:modified xsi:type="dcterms:W3CDTF">2025-10-14T17:56:26Z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0x0101007301EAAAF5A9A14C98C32A8D7B77B290</vt:lpwstr>
  </property>
  <property fmtid="{D5CDD505-2E9C-101B-9397-08002B2CF9AE}" pid="3" name="_dlc_DocIdItemGuid">
    <vt:lpwstr>f7c41efa-16a6-4d48-82ec-ec2c3f4609a4</vt:lpwstr>
  </property>
</Properties>
</file>