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317" r:id="rId5"/>
    <p:sldId id="257" r:id="rId6"/>
    <p:sldId id="318" r:id="rId7"/>
    <p:sldId id="322" r:id="rId8"/>
    <p:sldId id="319" r:id="rId9"/>
    <p:sldId id="320" r:id="rId10"/>
    <p:sldId id="321" r:id="rId11"/>
    <p:sldId id="323" r:id="rId12"/>
    <p:sldId id="324" r:id="rId13"/>
    <p:sldId id="325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8" autoAdjust="0"/>
    <p:restoredTop sz="94676"/>
  </p:normalViewPr>
  <p:slideViewPr>
    <p:cSldViewPr snapToGrid="0" snapToObjects="1">
      <p:cViewPr varScale="1">
        <p:scale>
          <a:sx n="100" d="100"/>
          <a:sy n="100" d="100"/>
        </p:scale>
        <p:origin x="17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tchen Bird" userId="100b10fe-1708-4567-9512-6474fa49bfc6" providerId="ADAL" clId="{4FB93F10-7EB2-4BA0-8FAB-98EAC72B2D63}"/>
    <pc:docChg chg="undo custSel modSld">
      <pc:chgData name="Gretchen Bird" userId="100b10fe-1708-4567-9512-6474fa49bfc6" providerId="ADAL" clId="{4FB93F10-7EB2-4BA0-8FAB-98EAC72B2D63}" dt="2023-10-26T19:12:28.031" v="892" actId="1076"/>
      <pc:docMkLst>
        <pc:docMk/>
      </pc:docMkLst>
      <pc:sldChg chg="modSp">
        <pc:chgData name="Gretchen Bird" userId="100b10fe-1708-4567-9512-6474fa49bfc6" providerId="ADAL" clId="{4FB93F10-7EB2-4BA0-8FAB-98EAC72B2D63}" dt="2023-10-26T18:56:18.567" v="617" actId="20577"/>
        <pc:sldMkLst>
          <pc:docMk/>
          <pc:sldMk cId="1575187597" sldId="318"/>
        </pc:sldMkLst>
        <pc:spChg chg="mod">
          <ac:chgData name="Gretchen Bird" userId="100b10fe-1708-4567-9512-6474fa49bfc6" providerId="ADAL" clId="{4FB93F10-7EB2-4BA0-8FAB-98EAC72B2D63}" dt="2023-10-26T18:56:18.567" v="617" actId="20577"/>
          <ac:spMkLst>
            <pc:docMk/>
            <pc:sldMk cId="1575187597" sldId="318"/>
            <ac:spMk id="3" creationId="{D036436E-688F-4CDA-A99D-A876F6DCFFB6}"/>
          </ac:spMkLst>
        </pc:spChg>
      </pc:sldChg>
      <pc:sldChg chg="modSp">
        <pc:chgData name="Gretchen Bird" userId="100b10fe-1708-4567-9512-6474fa49bfc6" providerId="ADAL" clId="{4FB93F10-7EB2-4BA0-8FAB-98EAC72B2D63}" dt="2023-10-26T18:44:48.003" v="550" actId="1076"/>
        <pc:sldMkLst>
          <pc:docMk/>
          <pc:sldMk cId="2201169551" sldId="319"/>
        </pc:sldMkLst>
        <pc:spChg chg="mod">
          <ac:chgData name="Gretchen Bird" userId="100b10fe-1708-4567-9512-6474fa49bfc6" providerId="ADAL" clId="{4FB93F10-7EB2-4BA0-8FAB-98EAC72B2D63}" dt="2023-10-26T18:44:48.003" v="550" actId="1076"/>
          <ac:spMkLst>
            <pc:docMk/>
            <pc:sldMk cId="2201169551" sldId="319"/>
            <ac:spMk id="3" creationId="{2DF49E19-9C46-478D-9706-BA867035B559}"/>
          </ac:spMkLst>
        </pc:spChg>
      </pc:sldChg>
      <pc:sldChg chg="addSp delSp modSp">
        <pc:chgData name="Gretchen Bird" userId="100b10fe-1708-4567-9512-6474fa49bfc6" providerId="ADAL" clId="{4FB93F10-7EB2-4BA0-8FAB-98EAC72B2D63}" dt="2023-10-26T19:12:28.031" v="892" actId="1076"/>
        <pc:sldMkLst>
          <pc:docMk/>
          <pc:sldMk cId="756550180" sldId="321"/>
        </pc:sldMkLst>
        <pc:spChg chg="add mod">
          <ac:chgData name="Gretchen Bird" userId="100b10fe-1708-4567-9512-6474fa49bfc6" providerId="ADAL" clId="{4FB93F10-7EB2-4BA0-8FAB-98EAC72B2D63}" dt="2023-10-26T19:12:28.031" v="892" actId="1076"/>
          <ac:spMkLst>
            <pc:docMk/>
            <pc:sldMk cId="756550180" sldId="321"/>
            <ac:spMk id="10" creationId="{BAC57AEA-B1E5-42BC-BB97-913AFEBA0526}"/>
          </ac:spMkLst>
        </pc:spChg>
        <pc:spChg chg="add mod">
          <ac:chgData name="Gretchen Bird" userId="100b10fe-1708-4567-9512-6474fa49bfc6" providerId="ADAL" clId="{4FB93F10-7EB2-4BA0-8FAB-98EAC72B2D63}" dt="2023-10-26T19:12:19.575" v="891" actId="1035"/>
          <ac:spMkLst>
            <pc:docMk/>
            <pc:sldMk cId="756550180" sldId="321"/>
            <ac:spMk id="11" creationId="{15CE77EA-1A40-4799-8809-030168DF3C2A}"/>
          </ac:spMkLst>
        </pc:spChg>
        <pc:spChg chg="add mod">
          <ac:chgData name="Gretchen Bird" userId="100b10fe-1708-4567-9512-6474fa49bfc6" providerId="ADAL" clId="{4FB93F10-7EB2-4BA0-8FAB-98EAC72B2D63}" dt="2023-10-26T19:12:05.574" v="884" actId="1035"/>
          <ac:spMkLst>
            <pc:docMk/>
            <pc:sldMk cId="756550180" sldId="321"/>
            <ac:spMk id="12" creationId="{90AB5775-FB00-400F-92FD-FFCB9D6791F9}"/>
          </ac:spMkLst>
        </pc:spChg>
        <pc:picChg chg="add del mod">
          <ac:chgData name="Gretchen Bird" userId="100b10fe-1708-4567-9512-6474fa49bfc6" providerId="ADAL" clId="{4FB93F10-7EB2-4BA0-8FAB-98EAC72B2D63}" dt="2023-10-26T19:11:15.216" v="874" actId="478"/>
          <ac:picMkLst>
            <pc:docMk/>
            <pc:sldMk cId="756550180" sldId="321"/>
            <ac:picMk id="8" creationId="{112C95B1-9B23-463F-AFF2-32321C396429}"/>
          </ac:picMkLst>
        </pc:picChg>
        <pc:picChg chg="add del mod">
          <ac:chgData name="Gretchen Bird" userId="100b10fe-1708-4567-9512-6474fa49bfc6" providerId="ADAL" clId="{4FB93F10-7EB2-4BA0-8FAB-98EAC72B2D63}" dt="2023-10-26T19:11:16.168" v="875" actId="478"/>
          <ac:picMkLst>
            <pc:docMk/>
            <pc:sldMk cId="756550180" sldId="321"/>
            <ac:picMk id="9" creationId="{5637DC8A-7579-40E7-989E-CAEA7BFE49C8}"/>
          </ac:picMkLst>
        </pc:picChg>
        <pc:inkChg chg="add del">
          <ac:chgData name="Gretchen Bird" userId="100b10fe-1708-4567-9512-6474fa49bfc6" providerId="ADAL" clId="{4FB93F10-7EB2-4BA0-8FAB-98EAC72B2D63}" dt="2023-10-26T18:46:22.492" v="557"/>
          <ac:inkMkLst>
            <pc:docMk/>
            <pc:sldMk cId="756550180" sldId="321"/>
            <ac:inkMk id="3" creationId="{1B65F485-31C0-472A-89CB-68B8DBFBB9A4}"/>
          </ac:inkMkLst>
        </pc:inkChg>
        <pc:inkChg chg="add del">
          <ac:chgData name="Gretchen Bird" userId="100b10fe-1708-4567-9512-6474fa49bfc6" providerId="ADAL" clId="{4FB93F10-7EB2-4BA0-8FAB-98EAC72B2D63}" dt="2023-10-26T18:46:21.871" v="556"/>
          <ac:inkMkLst>
            <pc:docMk/>
            <pc:sldMk cId="756550180" sldId="321"/>
            <ac:inkMk id="4" creationId="{B3CA395E-8A32-47DA-93F4-C42059248644}"/>
          </ac:inkMkLst>
        </pc:inkChg>
        <pc:inkChg chg="add">
          <ac:chgData name="Gretchen Bird" userId="100b10fe-1708-4567-9512-6474fa49bfc6" providerId="ADAL" clId="{4FB93F10-7EB2-4BA0-8FAB-98EAC72B2D63}" dt="2023-10-26T18:46:17.164" v="553"/>
          <ac:inkMkLst>
            <pc:docMk/>
            <pc:sldMk cId="756550180" sldId="321"/>
            <ac:inkMk id="5" creationId="{F835A841-2226-4CA1-8029-500EFB1BAC5B}"/>
          </ac:inkMkLst>
        </pc:inkChg>
        <pc:inkChg chg="add del">
          <ac:chgData name="Gretchen Bird" userId="100b10fe-1708-4567-9512-6474fa49bfc6" providerId="ADAL" clId="{4FB93F10-7EB2-4BA0-8FAB-98EAC72B2D63}" dt="2023-10-26T18:46:21.320" v="555"/>
          <ac:inkMkLst>
            <pc:docMk/>
            <pc:sldMk cId="756550180" sldId="321"/>
            <ac:inkMk id="6" creationId="{AEBC2104-DA16-4FB5-986D-B9BE207AE274}"/>
          </ac:inkMkLst>
        </pc:inkChg>
      </pc:sldChg>
      <pc:sldChg chg="modSp">
        <pc:chgData name="Gretchen Bird" userId="100b10fe-1708-4567-9512-6474fa49bfc6" providerId="ADAL" clId="{4FB93F10-7EB2-4BA0-8FAB-98EAC72B2D63}" dt="2023-10-26T19:10:38.011" v="873" actId="20577"/>
        <pc:sldMkLst>
          <pc:docMk/>
          <pc:sldMk cId="3935078977" sldId="322"/>
        </pc:sldMkLst>
        <pc:spChg chg="mod">
          <ac:chgData name="Gretchen Bird" userId="100b10fe-1708-4567-9512-6474fa49bfc6" providerId="ADAL" clId="{4FB93F10-7EB2-4BA0-8FAB-98EAC72B2D63}" dt="2023-10-26T19:10:38.011" v="873" actId="20577"/>
          <ac:spMkLst>
            <pc:docMk/>
            <pc:sldMk cId="3935078977" sldId="322"/>
            <ac:spMk id="3" creationId="{A786ACB9-B66F-44D2-AA98-4569DF2A8E12}"/>
          </ac:spMkLst>
        </pc:spChg>
      </pc:sldChg>
      <pc:sldChg chg="modSp">
        <pc:chgData name="Gretchen Bird" userId="100b10fe-1708-4567-9512-6474fa49bfc6" providerId="ADAL" clId="{4FB93F10-7EB2-4BA0-8FAB-98EAC72B2D63}" dt="2023-10-26T18:48:44.117" v="569" actId="20577"/>
        <pc:sldMkLst>
          <pc:docMk/>
          <pc:sldMk cId="4063448755" sldId="323"/>
        </pc:sldMkLst>
        <pc:spChg chg="mod">
          <ac:chgData name="Gretchen Bird" userId="100b10fe-1708-4567-9512-6474fa49bfc6" providerId="ADAL" clId="{4FB93F10-7EB2-4BA0-8FAB-98EAC72B2D63}" dt="2023-10-26T18:48:44.117" v="569" actId="20577"/>
          <ac:spMkLst>
            <pc:docMk/>
            <pc:sldMk cId="4063448755" sldId="323"/>
            <ac:spMk id="3" creationId="{7DAC160D-0AA9-4025-A9DA-FCAFCDCDFF66}"/>
          </ac:spMkLst>
        </pc:spChg>
      </pc:sldChg>
      <pc:sldChg chg="modSp">
        <pc:chgData name="Gretchen Bird" userId="100b10fe-1708-4567-9512-6474fa49bfc6" providerId="ADAL" clId="{4FB93F10-7EB2-4BA0-8FAB-98EAC72B2D63}" dt="2023-10-26T18:49:07.618" v="595" actId="20577"/>
        <pc:sldMkLst>
          <pc:docMk/>
          <pc:sldMk cId="1621048417" sldId="324"/>
        </pc:sldMkLst>
        <pc:spChg chg="mod">
          <ac:chgData name="Gretchen Bird" userId="100b10fe-1708-4567-9512-6474fa49bfc6" providerId="ADAL" clId="{4FB93F10-7EB2-4BA0-8FAB-98EAC72B2D63}" dt="2023-10-26T18:49:07.618" v="595" actId="20577"/>
          <ac:spMkLst>
            <pc:docMk/>
            <pc:sldMk cId="1621048417" sldId="324"/>
            <ac:spMk id="3" creationId="{8D7A46B4-A7FC-4DFE-9BE1-FE565344655F}"/>
          </ac:spMkLst>
        </pc:spChg>
      </pc:sldChg>
    </pc:docChg>
  </pc:docChgLst>
  <pc:docChgLst>
    <pc:chgData name="Gretchen Bird" userId="100b10fe-1708-4567-9512-6474fa49bfc6" providerId="ADAL" clId="{31B8B318-F31D-4299-BD47-B1DF7FA26BE3}"/>
    <pc:docChg chg="undo custSel addSld delSld modSld sldOrd">
      <pc:chgData name="Gretchen Bird" userId="100b10fe-1708-4567-9512-6474fa49bfc6" providerId="ADAL" clId="{31B8B318-F31D-4299-BD47-B1DF7FA26BE3}" dt="2023-10-17T18:37:12.405" v="2766" actId="20577"/>
      <pc:docMkLst>
        <pc:docMk/>
      </pc:docMkLst>
      <pc:sldChg chg="modSp">
        <pc:chgData name="Gretchen Bird" userId="100b10fe-1708-4567-9512-6474fa49bfc6" providerId="ADAL" clId="{31B8B318-F31D-4299-BD47-B1DF7FA26BE3}" dt="2023-10-17T17:00:31.282" v="31" actId="20577"/>
        <pc:sldMkLst>
          <pc:docMk/>
          <pc:sldMk cId="4292840559" sldId="257"/>
        </pc:sldMkLst>
        <pc:spChg chg="mod">
          <ac:chgData name="Gretchen Bird" userId="100b10fe-1708-4567-9512-6474fa49bfc6" providerId="ADAL" clId="{31B8B318-F31D-4299-BD47-B1DF7FA26BE3}" dt="2023-10-17T17:00:31.282" v="31" actId="20577"/>
          <ac:spMkLst>
            <pc:docMk/>
            <pc:sldMk cId="4292840559" sldId="257"/>
            <ac:spMk id="2" creationId="{00000000-0000-0000-0000-000000000000}"/>
          </ac:spMkLst>
        </pc:spChg>
      </pc:sldChg>
      <pc:sldChg chg="modSp add">
        <pc:chgData name="Gretchen Bird" userId="100b10fe-1708-4567-9512-6474fa49bfc6" providerId="ADAL" clId="{31B8B318-F31D-4299-BD47-B1DF7FA26BE3}" dt="2023-10-17T18:33:25.132" v="2735" actId="20577"/>
        <pc:sldMkLst>
          <pc:docMk/>
          <pc:sldMk cId="1575187597" sldId="318"/>
        </pc:sldMkLst>
        <pc:spChg chg="mod">
          <ac:chgData name="Gretchen Bird" userId="100b10fe-1708-4567-9512-6474fa49bfc6" providerId="ADAL" clId="{31B8B318-F31D-4299-BD47-B1DF7FA26BE3}" dt="2023-10-17T18:33:25.132" v="2735" actId="20577"/>
          <ac:spMkLst>
            <pc:docMk/>
            <pc:sldMk cId="1575187597" sldId="318"/>
            <ac:spMk id="2" creationId="{0AD57768-63BE-4C8F-B43D-EF9D343842A5}"/>
          </ac:spMkLst>
        </pc:spChg>
        <pc:spChg chg="mod">
          <ac:chgData name="Gretchen Bird" userId="100b10fe-1708-4567-9512-6474fa49bfc6" providerId="ADAL" clId="{31B8B318-F31D-4299-BD47-B1DF7FA26BE3}" dt="2023-10-17T17:55:41.176" v="602" actId="27636"/>
          <ac:spMkLst>
            <pc:docMk/>
            <pc:sldMk cId="1575187597" sldId="318"/>
            <ac:spMk id="3" creationId="{D036436E-688F-4CDA-A99D-A876F6DCFFB6}"/>
          </ac:spMkLst>
        </pc:spChg>
      </pc:sldChg>
      <pc:sldChg chg="modSp add">
        <pc:chgData name="Gretchen Bird" userId="100b10fe-1708-4567-9512-6474fa49bfc6" providerId="ADAL" clId="{31B8B318-F31D-4299-BD47-B1DF7FA26BE3}" dt="2023-10-17T18:32:51.934" v="2727" actId="113"/>
        <pc:sldMkLst>
          <pc:docMk/>
          <pc:sldMk cId="2201169551" sldId="319"/>
        </pc:sldMkLst>
        <pc:spChg chg="mod">
          <ac:chgData name="Gretchen Bird" userId="100b10fe-1708-4567-9512-6474fa49bfc6" providerId="ADAL" clId="{31B8B318-F31D-4299-BD47-B1DF7FA26BE3}" dt="2023-10-17T18:32:51.934" v="2727" actId="113"/>
          <ac:spMkLst>
            <pc:docMk/>
            <pc:sldMk cId="2201169551" sldId="319"/>
            <ac:spMk id="2" creationId="{D8DF3BEE-611D-4208-B2C3-5882D07A19AC}"/>
          </ac:spMkLst>
        </pc:spChg>
        <pc:spChg chg="mod">
          <ac:chgData name="Gretchen Bird" userId="100b10fe-1708-4567-9512-6474fa49bfc6" providerId="ADAL" clId="{31B8B318-F31D-4299-BD47-B1DF7FA26BE3}" dt="2023-10-17T18:00:25.298" v="784" actId="313"/>
          <ac:spMkLst>
            <pc:docMk/>
            <pc:sldMk cId="2201169551" sldId="319"/>
            <ac:spMk id="3" creationId="{2DF49E19-9C46-478D-9706-BA867035B559}"/>
          </ac:spMkLst>
        </pc:spChg>
      </pc:sldChg>
      <pc:sldChg chg="addSp modSp add">
        <pc:chgData name="Gretchen Bird" userId="100b10fe-1708-4567-9512-6474fa49bfc6" providerId="ADAL" clId="{31B8B318-F31D-4299-BD47-B1DF7FA26BE3}" dt="2023-10-17T18:32:55.290" v="2728" actId="113"/>
        <pc:sldMkLst>
          <pc:docMk/>
          <pc:sldMk cId="435654053" sldId="320"/>
        </pc:sldMkLst>
        <pc:spChg chg="mod">
          <ac:chgData name="Gretchen Bird" userId="100b10fe-1708-4567-9512-6474fa49bfc6" providerId="ADAL" clId="{31B8B318-F31D-4299-BD47-B1DF7FA26BE3}" dt="2023-10-17T18:32:55.290" v="2728" actId="113"/>
          <ac:spMkLst>
            <pc:docMk/>
            <pc:sldMk cId="435654053" sldId="320"/>
            <ac:spMk id="2" creationId="{58B2C766-3D1B-42AB-B2D6-DFAC9956E580}"/>
          </ac:spMkLst>
        </pc:spChg>
        <pc:spChg chg="mod">
          <ac:chgData name="Gretchen Bird" userId="100b10fe-1708-4567-9512-6474fa49bfc6" providerId="ADAL" clId="{31B8B318-F31D-4299-BD47-B1DF7FA26BE3}" dt="2023-10-17T18:08:36.215" v="1223" actId="20577"/>
          <ac:spMkLst>
            <pc:docMk/>
            <pc:sldMk cId="435654053" sldId="320"/>
            <ac:spMk id="3" creationId="{30600F96-5FBF-44B3-A0C5-B7E2D5B4F386}"/>
          </ac:spMkLst>
        </pc:spChg>
        <pc:picChg chg="add mod">
          <ac:chgData name="Gretchen Bird" userId="100b10fe-1708-4567-9512-6474fa49bfc6" providerId="ADAL" clId="{31B8B318-F31D-4299-BD47-B1DF7FA26BE3}" dt="2023-10-17T18:08:26.262" v="1221" actId="1076"/>
          <ac:picMkLst>
            <pc:docMk/>
            <pc:sldMk cId="435654053" sldId="320"/>
            <ac:picMk id="4" creationId="{1175BB08-6AC3-4FED-90C2-CCF112C4FBC7}"/>
          </ac:picMkLst>
        </pc:picChg>
      </pc:sldChg>
      <pc:sldChg chg="addSp modSp add">
        <pc:chgData name="Gretchen Bird" userId="100b10fe-1708-4567-9512-6474fa49bfc6" providerId="ADAL" clId="{31B8B318-F31D-4299-BD47-B1DF7FA26BE3}" dt="2023-10-17T18:10:26.468" v="1228" actId="1076"/>
        <pc:sldMkLst>
          <pc:docMk/>
          <pc:sldMk cId="756550180" sldId="321"/>
        </pc:sldMkLst>
        <pc:picChg chg="add mod">
          <ac:chgData name="Gretchen Bird" userId="100b10fe-1708-4567-9512-6474fa49bfc6" providerId="ADAL" clId="{31B8B318-F31D-4299-BD47-B1DF7FA26BE3}" dt="2023-10-17T18:10:26.468" v="1228" actId="1076"/>
          <ac:picMkLst>
            <pc:docMk/>
            <pc:sldMk cId="756550180" sldId="321"/>
            <ac:picMk id="2" creationId="{84FD1760-C07B-43AB-8174-8B0F17BC34E4}"/>
          </ac:picMkLst>
        </pc:picChg>
      </pc:sldChg>
      <pc:sldChg chg="modSp add ord">
        <pc:chgData name="Gretchen Bird" userId="100b10fe-1708-4567-9512-6474fa49bfc6" providerId="ADAL" clId="{31B8B318-F31D-4299-BD47-B1DF7FA26BE3}" dt="2023-10-17T18:34:55.434" v="2749" actId="20577"/>
        <pc:sldMkLst>
          <pc:docMk/>
          <pc:sldMk cId="3935078977" sldId="322"/>
        </pc:sldMkLst>
        <pc:spChg chg="mod">
          <ac:chgData name="Gretchen Bird" userId="100b10fe-1708-4567-9512-6474fa49bfc6" providerId="ADAL" clId="{31B8B318-F31D-4299-BD47-B1DF7FA26BE3}" dt="2023-10-17T18:32:46.436" v="2726" actId="113"/>
          <ac:spMkLst>
            <pc:docMk/>
            <pc:sldMk cId="3935078977" sldId="322"/>
            <ac:spMk id="2" creationId="{543CD677-9CD8-47CE-8598-9E762DC00B35}"/>
          </ac:spMkLst>
        </pc:spChg>
        <pc:spChg chg="mod">
          <ac:chgData name="Gretchen Bird" userId="100b10fe-1708-4567-9512-6474fa49bfc6" providerId="ADAL" clId="{31B8B318-F31D-4299-BD47-B1DF7FA26BE3}" dt="2023-10-17T18:34:55.434" v="2749" actId="20577"/>
          <ac:spMkLst>
            <pc:docMk/>
            <pc:sldMk cId="3935078977" sldId="322"/>
            <ac:spMk id="3" creationId="{A786ACB9-B66F-44D2-AA98-4569DF2A8E12}"/>
          </ac:spMkLst>
        </pc:spChg>
      </pc:sldChg>
      <pc:sldChg chg="modSp add">
        <pc:chgData name="Gretchen Bird" userId="100b10fe-1708-4567-9512-6474fa49bfc6" providerId="ADAL" clId="{31B8B318-F31D-4299-BD47-B1DF7FA26BE3}" dt="2023-10-17T18:37:12.405" v="2766" actId="20577"/>
        <pc:sldMkLst>
          <pc:docMk/>
          <pc:sldMk cId="4063448755" sldId="323"/>
        </pc:sldMkLst>
        <pc:spChg chg="mod">
          <ac:chgData name="Gretchen Bird" userId="100b10fe-1708-4567-9512-6474fa49bfc6" providerId="ADAL" clId="{31B8B318-F31D-4299-BD47-B1DF7FA26BE3}" dt="2023-10-17T18:33:00.565" v="2729" actId="113"/>
          <ac:spMkLst>
            <pc:docMk/>
            <pc:sldMk cId="4063448755" sldId="323"/>
            <ac:spMk id="2" creationId="{CE280264-6AEA-4E22-8625-C399C7ED78D1}"/>
          </ac:spMkLst>
        </pc:spChg>
        <pc:spChg chg="mod">
          <ac:chgData name="Gretchen Bird" userId="100b10fe-1708-4567-9512-6474fa49bfc6" providerId="ADAL" clId="{31B8B318-F31D-4299-BD47-B1DF7FA26BE3}" dt="2023-10-17T18:37:12.405" v="2766" actId="20577"/>
          <ac:spMkLst>
            <pc:docMk/>
            <pc:sldMk cId="4063448755" sldId="323"/>
            <ac:spMk id="3" creationId="{7DAC160D-0AA9-4025-A9DA-FCAFCDCDFF66}"/>
          </ac:spMkLst>
        </pc:spChg>
      </pc:sldChg>
      <pc:sldChg chg="modSp add">
        <pc:chgData name="Gretchen Bird" userId="100b10fe-1708-4567-9512-6474fa49bfc6" providerId="ADAL" clId="{31B8B318-F31D-4299-BD47-B1DF7FA26BE3}" dt="2023-10-17T18:33:03.648" v="2730" actId="113"/>
        <pc:sldMkLst>
          <pc:docMk/>
          <pc:sldMk cId="1621048417" sldId="324"/>
        </pc:sldMkLst>
        <pc:spChg chg="mod">
          <ac:chgData name="Gretchen Bird" userId="100b10fe-1708-4567-9512-6474fa49bfc6" providerId="ADAL" clId="{31B8B318-F31D-4299-BD47-B1DF7FA26BE3}" dt="2023-10-17T18:33:03.648" v="2730" actId="113"/>
          <ac:spMkLst>
            <pc:docMk/>
            <pc:sldMk cId="1621048417" sldId="324"/>
            <ac:spMk id="2" creationId="{B7CCADD5-62AF-416D-A2C4-285CF5A3E0CA}"/>
          </ac:spMkLst>
        </pc:spChg>
        <pc:spChg chg="mod">
          <ac:chgData name="Gretchen Bird" userId="100b10fe-1708-4567-9512-6474fa49bfc6" providerId="ADAL" clId="{31B8B318-F31D-4299-BD47-B1DF7FA26BE3}" dt="2023-10-17T18:29:59.474" v="2588" actId="20577"/>
          <ac:spMkLst>
            <pc:docMk/>
            <pc:sldMk cId="1621048417" sldId="324"/>
            <ac:spMk id="3" creationId="{8D7A46B4-A7FC-4DFE-9BE1-FE565344655F}"/>
          </ac:spMkLst>
        </pc:spChg>
      </pc:sldChg>
      <pc:sldChg chg="modSp add">
        <pc:chgData name="Gretchen Bird" userId="100b10fe-1708-4567-9512-6474fa49bfc6" providerId="ADAL" clId="{31B8B318-F31D-4299-BD47-B1DF7FA26BE3}" dt="2023-10-17T18:33:07.299" v="2731" actId="113"/>
        <pc:sldMkLst>
          <pc:docMk/>
          <pc:sldMk cId="2692906510" sldId="325"/>
        </pc:sldMkLst>
        <pc:spChg chg="mod">
          <ac:chgData name="Gretchen Bird" userId="100b10fe-1708-4567-9512-6474fa49bfc6" providerId="ADAL" clId="{31B8B318-F31D-4299-BD47-B1DF7FA26BE3}" dt="2023-10-17T18:33:07.299" v="2731" actId="113"/>
          <ac:spMkLst>
            <pc:docMk/>
            <pc:sldMk cId="2692906510" sldId="325"/>
            <ac:spMk id="2" creationId="{55B49A36-59E8-4628-B08D-7D96EFE55C49}"/>
          </ac:spMkLst>
        </pc:spChg>
        <pc:spChg chg="mod">
          <ac:chgData name="Gretchen Bird" userId="100b10fe-1708-4567-9512-6474fa49bfc6" providerId="ADAL" clId="{31B8B318-F31D-4299-BD47-B1DF7FA26BE3}" dt="2023-10-17T18:32:05.099" v="2723" actId="20577"/>
          <ac:spMkLst>
            <pc:docMk/>
            <pc:sldMk cId="2692906510" sldId="325"/>
            <ac:spMk id="3" creationId="{21AD0A00-989C-4C11-89B5-69E37B8574A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0C59F-607E-48A4-9C52-332E12B9A025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FCA8F-0A4D-4660-885F-77D55EF9D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95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7ED908-6F7B-4144-B24F-5178A8D837C9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D9F401-87A4-694D-A1D3-380370B1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1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9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8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5312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4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2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1709739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9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2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8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5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8493"/>
            <a:ext cx="9144000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2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>
                <a:latin typeface="+mj-lt"/>
              </a:defRPr>
            </a:lvl1pPr>
            <a:lvl2pPr>
              <a:defRPr sz="28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7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latin typeface="+mj-lt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2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9144000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1B82-AD57-1549-A611-454CC75C94C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C22D-90B2-424B-8818-C904DFC9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1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tclinkreferencecenter.ctclink.us/m/79717/l/1074851-9-2-viewing-hca-benefits-dat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B8F4-2E87-490B-84C0-E28BBC358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82887"/>
            <a:ext cx="7772400" cy="2387600"/>
          </a:xfrm>
        </p:spPr>
        <p:txBody>
          <a:bodyPr anchor="t">
            <a:normAutofit/>
          </a:bodyPr>
          <a:lstStyle/>
          <a:p>
            <a:r>
              <a:rPr lang="en-US" sz="4900" dirty="0"/>
              <a:t>HCA Discrepancy Auditing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5B2EB-35C1-42A5-AE1C-EAA63A36C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7645" y="3030529"/>
            <a:ext cx="6858000" cy="1655762"/>
          </a:xfrm>
        </p:spPr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 b="1" dirty="0"/>
              <a:t>Gretchen Bird</a:t>
            </a:r>
          </a:p>
          <a:p>
            <a:r>
              <a:rPr lang="en-US" dirty="0"/>
              <a:t>Benefits &amp; Leave Administrator</a:t>
            </a:r>
          </a:p>
        </p:txBody>
      </p:sp>
    </p:spTree>
    <p:extLst>
      <p:ext uri="{BB962C8B-B14F-4D97-AF65-F5344CB8AC3E}">
        <p14:creationId xmlns:p14="http://schemas.microsoft.com/office/powerpoint/2010/main" val="3739301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49A36-59E8-4628-B08D-7D96EFE5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Questions for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D0A00-989C-4C11-89B5-69E37B857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 know some of you have told me you’re months and months behind on this –</a:t>
            </a:r>
          </a:p>
          <a:p>
            <a:pPr lvl="1"/>
            <a:r>
              <a:rPr lang="en-US" dirty="0"/>
              <a:t>I’ve run this for prior months to test and it </a:t>
            </a:r>
            <a:r>
              <a:rPr lang="en-US" i="1" dirty="0"/>
              <a:t>seems</a:t>
            </a:r>
            <a:r>
              <a:rPr lang="en-US" dirty="0"/>
              <a:t> like everyone is still showing up on that month’s report even though it’s now been corrected/fallen off – is this right?</a:t>
            </a:r>
          </a:p>
          <a:p>
            <a:pPr lvl="1"/>
            <a:r>
              <a:rPr lang="en-US" dirty="0"/>
              <a:t>Has anyone else cleaned this up this way running month by month?</a:t>
            </a:r>
          </a:p>
          <a:p>
            <a:pPr lvl="1"/>
            <a:r>
              <a:rPr lang="en-US" dirty="0"/>
              <a:t>If something on here is not corrected, does it show up the following month?</a:t>
            </a:r>
          </a:p>
          <a:p>
            <a:pPr lvl="1"/>
            <a:r>
              <a:rPr lang="en-US" dirty="0"/>
              <a:t>Any further info you can share with the group?</a:t>
            </a:r>
          </a:p>
          <a:p>
            <a:pPr lvl="2"/>
            <a:r>
              <a:rPr lang="en-US" dirty="0"/>
              <a:t>Tips, tricks?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0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1581" y="1971327"/>
            <a:ext cx="7029450" cy="4084240"/>
          </a:xfrm>
        </p:spPr>
        <p:txBody>
          <a:bodyPr>
            <a:normAutofit/>
          </a:bodyPr>
          <a:lstStyle/>
          <a:p>
            <a:r>
              <a:rPr lang="en-US" dirty="0"/>
              <a:t>Disclaimers</a:t>
            </a:r>
          </a:p>
          <a:p>
            <a:r>
              <a:rPr lang="en-US" dirty="0"/>
              <a:t>How to run report</a:t>
            </a:r>
          </a:p>
          <a:p>
            <a:r>
              <a:rPr lang="en-US" dirty="0"/>
              <a:t>Moving through the names/data</a:t>
            </a:r>
          </a:p>
          <a:p>
            <a:r>
              <a:rPr lang="en-US" dirty="0"/>
              <a:t>Questions/Discussion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4331" y="406568"/>
            <a:ext cx="7886700" cy="94246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Objectives</a:t>
            </a:r>
          </a:p>
        </p:txBody>
      </p:sp>
      <p:pic>
        <p:nvPicPr>
          <p:cNvPr id="5" name="Graphic 4" descr="Presentation with checklist">
            <a:extLst>
              <a:ext uri="{FF2B5EF4-FFF2-40B4-BE49-F238E27FC236}">
                <a16:creationId xmlns:a16="http://schemas.microsoft.com/office/drawing/2014/main" id="{977DB2A8-53D8-4114-A48C-ED390F52F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75219" y="4701169"/>
            <a:ext cx="1043630" cy="104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4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57768-63BE-4C8F-B43D-EF9D3438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533"/>
            <a:ext cx="7886700" cy="1325563"/>
          </a:xfrm>
        </p:spPr>
        <p:txBody>
          <a:bodyPr/>
          <a:lstStyle/>
          <a:p>
            <a:pPr algn="ctr"/>
            <a:r>
              <a:rPr lang="en-US" b="1" dirty="0"/>
              <a:t>**Disclaimers**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6436E-688F-4CDA-A99D-A876F6DCF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24947"/>
            <a:ext cx="7886700" cy="48520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Feedback wanted!! I’ve kind of blundered my way through this since we went live 2 years ago. </a:t>
            </a:r>
          </a:p>
          <a:p>
            <a:pPr lvl="0"/>
            <a:r>
              <a:rPr lang="en-US" dirty="0"/>
              <a:t>I have been doing this each month for years, so we haven’t ever gotten super behind, but we do sometimes find old problems.</a:t>
            </a:r>
          </a:p>
          <a:p>
            <a:pPr lvl="0"/>
            <a:r>
              <a:rPr lang="en-US" dirty="0"/>
              <a:t>A second pair of eyes in Payroll helps!</a:t>
            </a:r>
          </a:p>
          <a:p>
            <a:pPr lvl="1"/>
            <a:r>
              <a:rPr lang="en-US" dirty="0"/>
              <a:t>I do my piece and if needed, turn it over to PR to make adjustments</a:t>
            </a:r>
          </a:p>
          <a:p>
            <a:pPr lvl="0"/>
            <a:r>
              <a:rPr lang="en-US" dirty="0"/>
              <a:t>Who is best to run/audit this?</a:t>
            </a:r>
          </a:p>
          <a:p>
            <a:pPr lvl="1"/>
            <a:r>
              <a:rPr lang="en-US" dirty="0"/>
              <a:t>The people doing your enrollments/SOE changes!</a:t>
            </a:r>
          </a:p>
          <a:p>
            <a:pPr lvl="1"/>
            <a:r>
              <a:rPr lang="en-US" dirty="0"/>
              <a:t>Reviewing old emails helps to remember the situation</a:t>
            </a:r>
          </a:p>
          <a:p>
            <a:pPr lvl="1"/>
            <a:r>
              <a:rPr lang="en-US" dirty="0"/>
              <a:t>I use a combo of memory, Pay1, emails, pending folders for new hire forms, and CTC health records &amp; prior paychecks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8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CD677-9CD8-47CE-8598-9E762DC00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31" y="365129"/>
            <a:ext cx="8229599" cy="1325563"/>
          </a:xfrm>
        </p:spPr>
        <p:txBody>
          <a:bodyPr/>
          <a:lstStyle/>
          <a:p>
            <a:r>
              <a:rPr lang="en-US" b="1" dirty="0"/>
              <a:t>Discrepancies Aren’t Always Errors!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6ACB9-B66F-44D2-AA98-4569DF2A8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1" y="1564367"/>
            <a:ext cx="8229599" cy="4575175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New hires with HCA Avg Cost set up but they haven’t enrolled yet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People with SOE changes – won’t collect on B payroll (10</a:t>
            </a:r>
            <a:r>
              <a:rPr lang="en-US" baseline="30000" dirty="0"/>
              <a:t>th</a:t>
            </a:r>
            <a:r>
              <a:rPr lang="en-US" dirty="0"/>
              <a:t>) because Pay1 sends over record dated on the 1</a:t>
            </a:r>
            <a:r>
              <a:rPr lang="en-US" baseline="30000" dirty="0"/>
              <a:t>st</a:t>
            </a:r>
            <a:r>
              <a:rPr lang="en-US" dirty="0"/>
              <a:t> (exception regular OE changes come over with 12/16 date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 err="1"/>
              <a:t>ie</a:t>
            </a:r>
            <a:r>
              <a:rPr lang="en-US" dirty="0"/>
              <a:t>. Adding Spouse 11/1/23 – when Pay1 comes over, before 10B processes, go to Health screen &amp; Correct History to change </a:t>
            </a:r>
            <a:r>
              <a:rPr lang="en-US" dirty="0" err="1"/>
              <a:t>Ded</a:t>
            </a:r>
            <a:r>
              <a:rPr lang="en-US" dirty="0"/>
              <a:t> Beg Date (only) to 10/16/23. Viola! No payroll adjustment.</a:t>
            </a:r>
          </a:p>
          <a:p>
            <a:pPr marL="1371566" lvl="3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People on 100% LWOP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People with some LWOP (small check) who had a partial amount collect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Payroll missed an adjustment I sent over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Payroll adjustments crossing months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Faculty with SOE during the summer, so prepay is over/under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i="1" dirty="0"/>
              <a:t>Sometimes </a:t>
            </a:r>
            <a:r>
              <a:rPr lang="en-US" dirty="0"/>
              <a:t>it’s my error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7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3BEE-611D-4208-B2C3-5882D07A1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Running the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49E19-9C46-478D-9706-BA867035B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8450"/>
            <a:ext cx="78867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Run after A payroll confirm</a:t>
            </a:r>
          </a:p>
          <a:p>
            <a:pPr lvl="0"/>
            <a:r>
              <a:rPr lang="en-US" dirty="0"/>
              <a:t>Benefits &gt; CTC Custom &gt; HCA Benefits Data</a:t>
            </a:r>
          </a:p>
          <a:p>
            <a:pPr lvl="1"/>
            <a:r>
              <a:rPr lang="en-US" dirty="0"/>
              <a:t>Parameters = </a:t>
            </a:r>
          </a:p>
          <a:p>
            <a:pPr lvl="2"/>
            <a:r>
              <a:rPr lang="en-US" dirty="0"/>
              <a:t>Company</a:t>
            </a:r>
          </a:p>
          <a:p>
            <a:pPr lvl="2"/>
            <a:r>
              <a:rPr lang="en-US" dirty="0"/>
              <a:t>Coverage Year</a:t>
            </a:r>
          </a:p>
          <a:p>
            <a:pPr lvl="2"/>
            <a:r>
              <a:rPr lang="en-US" dirty="0"/>
              <a:t>Coverage Month </a:t>
            </a:r>
          </a:p>
          <a:p>
            <a:pPr lvl="2"/>
            <a:r>
              <a:rPr lang="en-US" dirty="0"/>
              <a:t>Click Search</a:t>
            </a:r>
          </a:p>
          <a:p>
            <a:pPr lvl="1"/>
            <a:r>
              <a:rPr lang="en-US" dirty="0"/>
              <a:t>3 Tabs show – I look at “Discrepancies”</a:t>
            </a:r>
          </a:p>
          <a:p>
            <a:pPr lvl="0"/>
            <a:r>
              <a:rPr lang="en-US" dirty="0"/>
              <a:t>QRG = “Viewing HCA Benefits Data”, last updated 8/2022 </a:t>
            </a:r>
          </a:p>
          <a:p>
            <a:pPr lvl="0"/>
            <a:r>
              <a:rPr lang="en-US" sz="2000" u="sng" dirty="0">
                <a:hlinkClick r:id="rId2"/>
              </a:rPr>
              <a:t>https://ctclinkreferencecenter.ctclink.us/m/79717/l/1074851-9-2-viewing-hca-benefits-data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6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C766-3D1B-42AB-B2D6-DFAC9956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Downloading &amp; Clean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00F96-5FBF-44B3-A0C5-B7E2D5B4F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2359"/>
            <a:ext cx="7886700" cy="4351338"/>
          </a:xfrm>
        </p:spPr>
        <p:txBody>
          <a:bodyPr/>
          <a:lstStyle/>
          <a:p>
            <a:r>
              <a:rPr lang="en-US" dirty="0"/>
              <a:t>Under Discrepancy Tab, click on the button to download to Excel.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 do a bit of clean up after it downloads to make it easier to look at</a:t>
            </a:r>
          </a:p>
          <a:p>
            <a:pPr lvl="1"/>
            <a:r>
              <a:rPr lang="en-US" dirty="0"/>
              <a:t>I remove ‘Totals’ rows, add a ‘Comments’ column, and shorten up HCA Messages and Column Titles so it all fits better &amp; is easier to review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75BB08-6AC3-4FED-90C2-CCF112C4F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563" y="2544355"/>
            <a:ext cx="8686800" cy="127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5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FD1760-C07B-43AB-8174-8B0F17BC3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2523"/>
            <a:ext cx="9144000" cy="4222571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BAC57AEA-B1E5-42BC-BB97-913AFEBA0526}"/>
              </a:ext>
            </a:extLst>
          </p:cNvPr>
          <p:cNvSpPr/>
          <p:nvPr/>
        </p:nvSpPr>
        <p:spPr>
          <a:xfrm>
            <a:off x="1247775" y="4772182"/>
            <a:ext cx="476250" cy="238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5CE77EA-1A40-4799-8809-030168DF3C2A}"/>
              </a:ext>
            </a:extLst>
          </p:cNvPr>
          <p:cNvSpPr/>
          <p:nvPr/>
        </p:nvSpPr>
        <p:spPr>
          <a:xfrm>
            <a:off x="1247775" y="1291552"/>
            <a:ext cx="476250" cy="238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B5775-FB00-400F-92FD-FFCB9D6791F9}"/>
              </a:ext>
            </a:extLst>
          </p:cNvPr>
          <p:cNvSpPr/>
          <p:nvPr/>
        </p:nvSpPr>
        <p:spPr>
          <a:xfrm>
            <a:off x="1247775" y="971550"/>
            <a:ext cx="476250" cy="238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5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80264-6AEA-4E22-8625-C399C7ED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Messages Decoded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C160D-0AA9-4025-A9DA-FCAFCDCDF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Monthly HCA billing for employee. No payment made.</a:t>
            </a:r>
          </a:p>
          <a:p>
            <a:pPr marL="457189" lvl="1" indent="0">
              <a:buNone/>
            </a:pPr>
            <a:r>
              <a:rPr lang="en-US" dirty="0"/>
              <a:t>   (HCA billed and nothing was deducted)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Payroll adjustment for employee. No HCA adjustment. </a:t>
            </a:r>
            <a:r>
              <a:rPr lang="en-US" dirty="0"/>
              <a:t>(This means that you did something to the person’s deduction, not HCA. Ex: collected new hire’s retro premium owed, refunds after the fact, HCA Average Cost collected on time but before HCA billed you)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No message </a:t>
            </a:r>
            <a:r>
              <a:rPr lang="en-US" dirty="0"/>
              <a:t>= they billed, you collected part of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4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CADD5-62AF-416D-A2C4-285CF5A3E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 Do to Audit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A46B4-A7FC-4DFE-9BE1-FE5653446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4642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Go one by one to determine why the person is on there, what happened, any action needed?</a:t>
            </a:r>
          </a:p>
          <a:p>
            <a:r>
              <a:rPr lang="en-US" dirty="0"/>
              <a:t>Months that are out of whack are listed, so even if you run it for September, you may see someone listed with a August row (ex. bottom 2 rows)</a:t>
            </a:r>
          </a:p>
          <a:p>
            <a:pPr lvl="1"/>
            <a:r>
              <a:rPr lang="en-US" dirty="0"/>
              <a:t>But sometimes they </a:t>
            </a:r>
            <a:r>
              <a:rPr lang="en-US" u="sng" dirty="0"/>
              <a:t>don’t</a:t>
            </a:r>
            <a:r>
              <a:rPr lang="en-US" dirty="0"/>
              <a:t> show up – I have last month’s report out for reference</a:t>
            </a:r>
          </a:p>
          <a:p>
            <a:r>
              <a:rPr lang="en-US" dirty="0"/>
              <a:t>Anything I’m not sure about, I bold and look at next month to see if it dropped off.</a:t>
            </a:r>
          </a:p>
          <a:p>
            <a:pPr lvl="0"/>
            <a:r>
              <a:rPr lang="en-US" dirty="0"/>
              <a:t>Anything Payroll needs to adjust, (maybe they missed an adjustment I sent through) I put in Red and send to our Payroll Director.</a:t>
            </a:r>
          </a:p>
          <a:p>
            <a:pPr lvl="1"/>
            <a:r>
              <a:rPr lang="en-US" dirty="0"/>
              <a:t>Sometimes PR runs a Paycheck Deductions query to sort it out</a:t>
            </a:r>
          </a:p>
          <a:p>
            <a:pPr lvl="0"/>
            <a:r>
              <a:rPr lang="en-US" dirty="0"/>
              <a:t>Prepay questions – I send to Payroll to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4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sing Online Training and Development Resources-BC2" id="{5D067D53-C5FA-423D-A246-AB5E787A5E52}" vid="{84FF9DBC-D6DF-496B-9FA5-5554BBAE5C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D0DFF8847DC7418503788504510E2E" ma:contentTypeVersion="15" ma:contentTypeDescription="Create a new document." ma:contentTypeScope="" ma:versionID="963080ea27173af820ded0d796a33d60">
  <xsd:schema xmlns:xsd="http://www.w3.org/2001/XMLSchema" xmlns:xs="http://www.w3.org/2001/XMLSchema" xmlns:p="http://schemas.microsoft.com/office/2006/metadata/properties" xmlns:ns3="6741d81b-cae8-4d76-9f01-f8827e668806" xmlns:ns4="a9969368-af4f-482a-bf2d-350b185c847b" targetNamespace="http://schemas.microsoft.com/office/2006/metadata/properties" ma:root="true" ma:fieldsID="70d8717e1cba5cb2b1c0431b147054aa" ns3:_="" ns4:_="">
    <xsd:import namespace="6741d81b-cae8-4d76-9f01-f8827e668806"/>
    <xsd:import namespace="a9969368-af4f-482a-bf2d-350b185c84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1d81b-cae8-4d76-9f01-f8827e668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69368-af4f-482a-bf2d-350b185c847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741d81b-cae8-4d76-9f01-f8827e66880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95EAE8-69B0-41C3-A644-6F7B8DD49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41d81b-cae8-4d76-9f01-f8827e668806"/>
    <ds:schemaRef ds:uri="a9969368-af4f-482a-bf2d-350b185c84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627D7A-AC30-4BA9-8888-D8D3B61F7D66}">
  <ds:schemaRefs>
    <ds:schemaRef ds:uri="http://www.w3.org/XML/1998/namespace"/>
    <ds:schemaRef ds:uri="http://purl.org/dc/elements/1.1/"/>
    <ds:schemaRef ds:uri="a9969368-af4f-482a-bf2d-350b185c847b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6741d81b-cae8-4d76-9f01-f8827e66880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085F14-C528-421A-9687-28BD98043B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Using Online Training and Development Resources-BC2</Template>
  <TotalTime>3841</TotalTime>
  <Words>735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HCA Discrepancy Auditing</vt:lpstr>
      <vt:lpstr>Objectives</vt:lpstr>
      <vt:lpstr>**Disclaimers**</vt:lpstr>
      <vt:lpstr>Discrepancies Aren’t Always Errors!</vt:lpstr>
      <vt:lpstr>Running the Query</vt:lpstr>
      <vt:lpstr>Downloading &amp; Clean Up</vt:lpstr>
      <vt:lpstr>PowerPoint Presentation</vt:lpstr>
      <vt:lpstr>Messages Decoded</vt:lpstr>
      <vt:lpstr>What I Do to Audit</vt:lpstr>
      <vt:lpstr>Questions for YOU</vt:lpstr>
    </vt:vector>
  </TitlesOfParts>
  <Company>Bellevue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Warda Zaman</dc:creator>
  <cp:lastModifiedBy>Gretchen Bird</cp:lastModifiedBy>
  <cp:revision>210</cp:revision>
  <cp:lastPrinted>2020-01-08T15:48:28Z</cp:lastPrinted>
  <dcterms:created xsi:type="dcterms:W3CDTF">2019-02-09T22:15:15Z</dcterms:created>
  <dcterms:modified xsi:type="dcterms:W3CDTF">2023-10-26T19:12:49Z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0x010100EED0DFF8847DC7418503788504510E2E</vt:lpwstr>
  </property>
</Properties>
</file>