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4" r:id="rId4"/>
  </p:sldMasterIdLst>
  <p:notesMasterIdLst>
    <p:notesMasterId r:id="rId11"/>
  </p:notesMasterIdLst>
  <p:handoutMasterIdLst>
    <p:handoutMasterId r:id="rId12"/>
  </p:handoutMasterIdLst>
  <p:sldIdLst>
    <p:sldId id="326" r:id="rId5"/>
    <p:sldId id="370" r:id="rId6"/>
    <p:sldId id="371" r:id="rId7"/>
    <p:sldId id="372" r:id="rId8"/>
    <p:sldId id="373" r:id="rId9"/>
    <p:sldId id="365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E743C5-2288-40F0-8B4A-A86A1FE2C960}">
          <p14:sldIdLst>
            <p14:sldId id="326"/>
            <p14:sldId id="370"/>
            <p14:sldId id="371"/>
            <p14:sldId id="372"/>
            <p14:sldId id="373"/>
            <p14:sldId id="365"/>
          </p14:sldIdLst>
        </p14:section>
        <p14:section name="Untitled Section" id="{F60C35AA-F78D-49EE-A658-DC1B5734B4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Cole" initials="MC" lastIdx="9" clrIdx="0">
    <p:extLst>
      <p:ext uri="{19B8F6BF-5375-455C-9EA6-DF929625EA0E}">
        <p15:presenceInfo xmlns:p15="http://schemas.microsoft.com/office/powerpoint/2012/main" userId="S-1-5-21-1221416555-3625513996-1500547468-4123" providerId="AD"/>
      </p:ext>
    </p:extLst>
  </p:cmAuthor>
  <p:cmAuthor id="2" name="Hailey Leeming" initials="HL" lastIdx="1" clrIdx="1">
    <p:extLst>
      <p:ext uri="{19B8F6BF-5375-455C-9EA6-DF929625EA0E}">
        <p15:presenceInfo xmlns:p15="http://schemas.microsoft.com/office/powerpoint/2012/main" userId="S::haileyl@gallatinpa.com::2cd2d799-ae97-421f-9455-458a51241c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51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49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37572-9537-48C5-BAB0-B8F5AA4E303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8FF82-0E44-47F5-AE75-E8E07CE7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8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6D2B-EA43-44BD-8270-5EBE73831FA6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1FC33-9548-468E-A86C-7AE6E1C90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1FC33-9548-468E-A86C-7AE6E1C901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1FC33-9548-468E-A86C-7AE6E1C901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1FC33-9548-468E-A86C-7AE6E1C901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1FC33-9548-468E-A86C-7AE6E1C901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2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9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1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8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0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08E91FD-4189-4F97-A675-446338C7A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3235" t="15484" r="12632" b="11764"/>
          <a:stretch/>
        </p:blipFill>
        <p:spPr>
          <a:xfrm>
            <a:off x="3954379" y="650883"/>
            <a:ext cx="4283242" cy="4211892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78142-6E3D-4943-954E-56138D9ADA4B}"/>
              </a:ext>
            </a:extLst>
          </p:cNvPr>
          <p:cNvSpPr txBox="1"/>
          <p:nvPr/>
        </p:nvSpPr>
        <p:spPr>
          <a:xfrm>
            <a:off x="1524000" y="2263812"/>
            <a:ext cx="91440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HCM Mentor List</a:t>
            </a:r>
          </a:p>
          <a:p>
            <a:pPr algn="ctr"/>
            <a:endParaRPr lang="en-US" sz="4000" i="1" dirty="0"/>
          </a:p>
          <a:p>
            <a:pPr algn="ctr"/>
            <a:r>
              <a:rPr lang="en-US" sz="3500" i="1" dirty="0"/>
              <a:t>February 9</a:t>
            </a:r>
            <a:r>
              <a:rPr lang="en-US" sz="3500" i="1" baseline="30000" dirty="0"/>
              <a:t>th</a:t>
            </a:r>
            <a:r>
              <a:rPr lang="en-US" sz="3500" i="1" dirty="0"/>
              <a:t>, 2024</a:t>
            </a:r>
          </a:p>
          <a:p>
            <a:pPr algn="ctr"/>
            <a:endParaRPr lang="en-US" sz="3500" dirty="0"/>
          </a:p>
          <a:p>
            <a:pPr algn="ctr"/>
            <a:endParaRPr lang="en-US" sz="3500" dirty="0"/>
          </a:p>
          <a:p>
            <a:pPr algn="ctr"/>
            <a:endParaRPr lang="en-US" sz="3500" dirty="0"/>
          </a:p>
          <a:p>
            <a:pPr algn="ctr"/>
            <a:r>
              <a:rPr lang="en-US" sz="3500" dirty="0"/>
              <a:t>Walla Walla Community College</a:t>
            </a:r>
            <a:endParaRPr lang="en-US" sz="35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537F75-BFB5-4294-A717-51AAA4466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859" y="5661504"/>
            <a:ext cx="1131435" cy="10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1439436" y="799397"/>
            <a:ext cx="7543800" cy="8724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50" dirty="0">
                <a:ea typeface="+mj-ea"/>
                <a:cs typeface="+mj-cs"/>
              </a:rPr>
              <a:t>Why mentor?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24628-BE73-4D81-B3CB-1E5268AE5A8F}"/>
              </a:ext>
            </a:extLst>
          </p:cNvPr>
          <p:cNvSpPr txBox="1"/>
          <p:nvPr/>
        </p:nvSpPr>
        <p:spPr>
          <a:xfrm>
            <a:off x="1524000" y="1969245"/>
            <a:ext cx="8671952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You’re great at your job. Share what you’ve learned!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 and grow together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 your successes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new friends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Expand your quick response network</a:t>
            </a:r>
            <a:endParaRPr lang="en-US" sz="2800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9C929-CBF7-4C0C-A5AF-1BC3247AB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859" y="5661504"/>
            <a:ext cx="1131435" cy="10790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28EA94-5739-41C8-B353-E044181C40D6}"/>
              </a:ext>
            </a:extLst>
          </p:cNvPr>
          <p:cNvCxnSpPr/>
          <p:nvPr/>
        </p:nvCxnSpPr>
        <p:spPr>
          <a:xfrm>
            <a:off x="1439436" y="1671847"/>
            <a:ext cx="8880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AAA205D-3892-4FB1-9E1E-49CD9ADE6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07"/>
          <a:stretch/>
        </p:blipFill>
        <p:spPr>
          <a:xfrm>
            <a:off x="7243483" y="2590135"/>
            <a:ext cx="4034118" cy="30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1439436" y="799397"/>
            <a:ext cx="7543800" cy="8724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50" dirty="0">
                <a:ea typeface="+mj-ea"/>
                <a:cs typeface="+mj-cs"/>
              </a:rPr>
              <a:t>What will mentoring involve?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24628-BE73-4D81-B3CB-1E5268AE5A8F}"/>
              </a:ext>
            </a:extLst>
          </p:cNvPr>
          <p:cNvSpPr txBox="1"/>
          <p:nvPr/>
        </p:nvSpPr>
        <p:spPr>
          <a:xfrm>
            <a:off x="1439436" y="2035243"/>
            <a:ext cx="8671952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available to answer questions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 links, forms, processes, vendor information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Informal or formal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9C929-CBF7-4C0C-A5AF-1BC3247AB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859" y="5661504"/>
            <a:ext cx="1131435" cy="10790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28EA94-5739-41C8-B353-E044181C40D6}"/>
              </a:ext>
            </a:extLst>
          </p:cNvPr>
          <p:cNvCxnSpPr/>
          <p:nvPr/>
        </p:nvCxnSpPr>
        <p:spPr>
          <a:xfrm>
            <a:off x="1439436" y="1671847"/>
            <a:ext cx="8880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C50F389-1D80-4EA5-B7E6-2E9B45450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1" b="2657"/>
          <a:stretch/>
        </p:blipFill>
        <p:spPr>
          <a:xfrm>
            <a:off x="2847682" y="3884473"/>
            <a:ext cx="4986773" cy="24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1439436" y="799397"/>
            <a:ext cx="7543800" cy="8724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50" dirty="0">
                <a:ea typeface="+mj-ea"/>
                <a:cs typeface="+mj-cs"/>
              </a:rPr>
              <a:t>Examples of HCM areas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24628-BE73-4D81-B3CB-1E5268AE5A8F}"/>
              </a:ext>
            </a:extLst>
          </p:cNvPr>
          <p:cNvSpPr txBox="1"/>
          <p:nvPr/>
        </p:nvSpPr>
        <p:spPr>
          <a:xfrm>
            <a:off x="1439436" y="1957408"/>
            <a:ext cx="8671952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hires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Separations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Deductions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Reconciling (DRS, HCA, payroll to AP vouchers)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 (Retirement, PEBB, FSA/HSA/DCAP,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Absence Entitlements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Work Load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PSHUP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many others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9C929-CBF7-4C0C-A5AF-1BC3247AB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859" y="5661504"/>
            <a:ext cx="1131435" cy="10790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28EA94-5739-41C8-B353-E044181C40D6}"/>
              </a:ext>
            </a:extLst>
          </p:cNvPr>
          <p:cNvCxnSpPr/>
          <p:nvPr/>
        </p:nvCxnSpPr>
        <p:spPr>
          <a:xfrm>
            <a:off x="1439436" y="1671847"/>
            <a:ext cx="8880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C942408-4BE9-4711-9788-F7A9F5E8F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506" y="2497804"/>
            <a:ext cx="1711494" cy="29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1453484" y="799397"/>
            <a:ext cx="7543800" cy="8724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spc="-50" dirty="0"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24628-BE73-4D81-B3CB-1E5268AE5A8F}"/>
              </a:ext>
            </a:extLst>
          </p:cNvPr>
          <p:cNvSpPr txBox="1"/>
          <p:nvPr/>
        </p:nvSpPr>
        <p:spPr>
          <a:xfrm>
            <a:off x="1439436" y="2035243"/>
            <a:ext cx="8671952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9C929-CBF7-4C0C-A5AF-1BC3247AB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859" y="5661504"/>
            <a:ext cx="1131435" cy="1079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17245C-6864-4E15-B5FC-5E0668579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306" y="1308347"/>
            <a:ext cx="6660376" cy="5022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0A3391-6B26-43AB-86AB-57E572248C7E}"/>
              </a:ext>
            </a:extLst>
          </p:cNvPr>
          <p:cNvSpPr txBox="1"/>
          <p:nvPr/>
        </p:nvSpPr>
        <p:spPr>
          <a:xfrm>
            <a:off x="868537" y="798911"/>
            <a:ext cx="591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Email Payroll@wwcc.edu</a:t>
            </a:r>
          </a:p>
        </p:txBody>
      </p:sp>
    </p:spTree>
    <p:extLst>
      <p:ext uri="{BB962C8B-B14F-4D97-AF65-F5344CB8AC3E}">
        <p14:creationId xmlns:p14="http://schemas.microsoft.com/office/powerpoint/2010/main" val="37043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7329" y="3876400"/>
            <a:ext cx="3397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05EA4-5B04-498B-801A-0D85E5AD9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859" y="5661504"/>
            <a:ext cx="1131435" cy="107905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04B0863-103F-4FA9-829A-4B6B854BB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784" y="507208"/>
            <a:ext cx="3450431" cy="34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FFC30B"/>
      </a:accent2>
      <a:accent3>
        <a:srgbClr val="FFC30B"/>
      </a:accent3>
      <a:accent4>
        <a:srgbClr val="FFC000"/>
      </a:accent4>
      <a:accent5>
        <a:srgbClr val="FF0000"/>
      </a:accent5>
      <a:accent6>
        <a:srgbClr val="7030A0"/>
      </a:accent6>
      <a:hlink>
        <a:srgbClr val="0563C1"/>
      </a:hlink>
      <a:folHlink>
        <a:srgbClr val="C490AA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CBDB09F2624419B7809EB0D206B15" ma:contentTypeVersion="8" ma:contentTypeDescription="Create a new document." ma:contentTypeScope="" ma:versionID="2bd16b696ae0997d6ff6b10e74e58b5e">
  <xsd:schema xmlns:xsd="http://www.w3.org/2001/XMLSchema" xmlns:xs="http://www.w3.org/2001/XMLSchema" xmlns:p="http://schemas.microsoft.com/office/2006/metadata/properties" xmlns:ns2="6dbb45f6-ca55-47d3-9699-48acaf5eeecd" targetNamespace="http://schemas.microsoft.com/office/2006/metadata/properties" ma:root="true" ma:fieldsID="b21568354e10ee88f1def08c0de924ee" ns2:_="">
    <xsd:import namespace="6dbb45f6-ca55-47d3-9699-48acaf5ee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b45f6-ca55-47d3-9699-48acaf5eee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D4C400-DAA4-49E6-9186-730EB7AEF2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532B3A-D7DD-4E14-86B2-F5D22529D032}">
  <ds:schemaRefs>
    <ds:schemaRef ds:uri="http://www.w3.org/XML/1998/namespace"/>
    <ds:schemaRef ds:uri="http://purl.org/dc/terms/"/>
    <ds:schemaRef ds:uri="6dbb45f6-ca55-47d3-9699-48acaf5eeec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6629617-CFE6-4858-9182-37C64899E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b45f6-ca55-47d3-9699-48acaf5ee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</TotalTime>
  <Words>117</Words>
  <Application>Microsoft Office PowerPoint</Application>
  <PresentationFormat>Widescreen</PresentationFormat>
  <Paragraphs>44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Fromm</dc:creator>
  <cp:lastModifiedBy>Rachel Russell</cp:lastModifiedBy>
  <cp:revision>22</cp:revision>
  <dcterms:created xsi:type="dcterms:W3CDTF">2020-08-17T20:36:28Z</dcterms:created>
  <dcterms:modified xsi:type="dcterms:W3CDTF">2024-02-06T21:28:23Z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0x010100CA7CBDB09F2624419B7809EB0D206B15</vt:lpwstr>
  </property>
</Properties>
</file>