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4.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8" r:id="rId4"/>
    <p:sldMasterId id="2147483711" r:id="rId5"/>
  </p:sldMasterIdLst>
  <p:notesMasterIdLst>
    <p:notesMasterId r:id="rId27"/>
  </p:notesMasterIdLst>
  <p:handoutMasterIdLst>
    <p:handoutMasterId r:id="rId28"/>
  </p:handoutMasterIdLst>
  <p:sldIdLst>
    <p:sldId id="302" r:id="rId6"/>
    <p:sldId id="358" r:id="rId7"/>
    <p:sldId id="343" r:id="rId8"/>
    <p:sldId id="344" r:id="rId9"/>
    <p:sldId id="360" r:id="rId10"/>
    <p:sldId id="259" r:id="rId11"/>
    <p:sldId id="345" r:id="rId12"/>
    <p:sldId id="361" r:id="rId13"/>
    <p:sldId id="346" r:id="rId14"/>
    <p:sldId id="347" r:id="rId15"/>
    <p:sldId id="348" r:id="rId16"/>
    <p:sldId id="349" r:id="rId17"/>
    <p:sldId id="350" r:id="rId18"/>
    <p:sldId id="351" r:id="rId19"/>
    <p:sldId id="353" r:id="rId20"/>
    <p:sldId id="352" r:id="rId21"/>
    <p:sldId id="354" r:id="rId22"/>
    <p:sldId id="355" r:id="rId23"/>
    <p:sldId id="356" r:id="rId24"/>
    <p:sldId id="357" r:id="rId25"/>
    <p:sldId id="35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lissa Johnson" initials="MJ" lastIdx="1" clrIdx="0">
    <p:extLst>
      <p:ext uri="{19B8F6BF-5375-455C-9EA6-DF929625EA0E}">
        <p15:presenceInfo xmlns:p15="http://schemas.microsoft.com/office/powerpoint/2012/main" userId="S::melissa.johnson@bellevuecollege.edu::8870611e-cba7-43f2-9e2f-d3546574fd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02348"/>
    <a:srgbClr val="C41230"/>
    <a:srgbClr val="003B79"/>
    <a:srgbClr val="013461"/>
    <a:srgbClr val="192642"/>
    <a:srgbClr val="1B406B"/>
    <a:srgbClr val="162F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99" autoAdjust="0"/>
    <p:restoredTop sz="86358" autoAdjust="0"/>
  </p:normalViewPr>
  <p:slideViewPr>
    <p:cSldViewPr snapToGrid="0">
      <p:cViewPr varScale="1">
        <p:scale>
          <a:sx n="97" d="100"/>
          <a:sy n="97" d="100"/>
        </p:scale>
        <p:origin x="312" y="9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etchen Bird" userId="100b10fe-1708-4567-9512-6474fa49bfc6" providerId="ADAL" clId="{9B2E2BAA-524C-4641-85F7-CBC7EBA09A1B}"/>
    <pc:docChg chg="undo custSel addSld delSld modSld sldOrd">
      <pc:chgData name="Gretchen Bird" userId="100b10fe-1708-4567-9512-6474fa49bfc6" providerId="ADAL" clId="{9B2E2BAA-524C-4641-85F7-CBC7EBA09A1B}" dt="2026-05-06T17:32:43.544" v="10241" actId="20577"/>
      <pc:docMkLst>
        <pc:docMk/>
      </pc:docMkLst>
      <pc:sldChg chg="addSp delSp modSp mod">
        <pc:chgData name="Gretchen Bird" userId="100b10fe-1708-4567-9512-6474fa49bfc6" providerId="ADAL" clId="{9B2E2BAA-524C-4641-85F7-CBC7EBA09A1B}" dt="2026-04-29T20:12:38.391" v="9632" actId="20577"/>
        <pc:sldMkLst>
          <pc:docMk/>
          <pc:sldMk cId="3214608855" sldId="259"/>
        </pc:sldMkLst>
        <pc:spChg chg="del mod">
          <ac:chgData name="Gretchen Bird" userId="100b10fe-1708-4567-9512-6474fa49bfc6" providerId="ADAL" clId="{9B2E2BAA-524C-4641-85F7-CBC7EBA09A1B}" dt="2026-04-10T16:13:57.436" v="4" actId="478"/>
          <ac:spMkLst>
            <pc:docMk/>
            <pc:sldMk cId="3214608855" sldId="259"/>
            <ac:spMk id="3" creationId="{F5582B8F-B60A-8E71-7B99-B340107B6720}"/>
          </ac:spMkLst>
        </pc:spChg>
        <pc:spChg chg="del mod">
          <ac:chgData name="Gretchen Bird" userId="100b10fe-1708-4567-9512-6474fa49bfc6" providerId="ADAL" clId="{9B2E2BAA-524C-4641-85F7-CBC7EBA09A1B}" dt="2026-04-10T16:13:54.214" v="3" actId="478"/>
          <ac:spMkLst>
            <pc:docMk/>
            <pc:sldMk cId="3214608855" sldId="259"/>
            <ac:spMk id="4" creationId="{28ED09EE-6A08-413F-A67F-C67F6EFF69D7}"/>
          </ac:spMkLst>
        </pc:spChg>
        <pc:spChg chg="add mod">
          <ac:chgData name="Gretchen Bird" userId="100b10fe-1708-4567-9512-6474fa49bfc6" providerId="ADAL" clId="{9B2E2BAA-524C-4641-85F7-CBC7EBA09A1B}" dt="2026-04-29T20:12:38.391" v="9632" actId="20577"/>
          <ac:spMkLst>
            <pc:docMk/>
            <pc:sldMk cId="3214608855" sldId="259"/>
            <ac:spMk id="6" creationId="{D6A8F57E-C35E-4535-BEB0-2DD634CBC706}"/>
          </ac:spMkLst>
        </pc:spChg>
      </pc:sldChg>
      <pc:sldChg chg="modSp mod">
        <pc:chgData name="Gretchen Bird" userId="100b10fe-1708-4567-9512-6474fa49bfc6" providerId="ADAL" clId="{9B2E2BAA-524C-4641-85F7-CBC7EBA09A1B}" dt="2026-04-23T16:40:54.936" v="7229" actId="255"/>
        <pc:sldMkLst>
          <pc:docMk/>
          <pc:sldMk cId="97817806" sldId="302"/>
        </pc:sldMkLst>
        <pc:spChg chg="mod">
          <ac:chgData name="Gretchen Bird" userId="100b10fe-1708-4567-9512-6474fa49bfc6" providerId="ADAL" clId="{9B2E2BAA-524C-4641-85F7-CBC7EBA09A1B}" dt="2026-04-23T16:40:54.936" v="7229" actId="255"/>
          <ac:spMkLst>
            <pc:docMk/>
            <pc:sldMk cId="97817806" sldId="302"/>
            <ac:spMk id="2" creationId="{5365ECED-CA7A-4A50-9987-B49F4B60A4EC}"/>
          </ac:spMkLst>
        </pc:spChg>
      </pc:sldChg>
      <pc:sldChg chg="modSp mod">
        <pc:chgData name="Gretchen Bird" userId="100b10fe-1708-4567-9512-6474fa49bfc6" providerId="ADAL" clId="{9B2E2BAA-524C-4641-85F7-CBC7EBA09A1B}" dt="2026-04-23T17:38:31.979" v="8147" actId="20577"/>
        <pc:sldMkLst>
          <pc:docMk/>
          <pc:sldMk cId="3298337364" sldId="343"/>
        </pc:sldMkLst>
        <pc:spChg chg="mod">
          <ac:chgData name="Gretchen Bird" userId="100b10fe-1708-4567-9512-6474fa49bfc6" providerId="ADAL" clId="{9B2E2BAA-524C-4641-85F7-CBC7EBA09A1B}" dt="2026-04-23T17:38:31.979" v="8147" actId="20577"/>
          <ac:spMkLst>
            <pc:docMk/>
            <pc:sldMk cId="3298337364" sldId="343"/>
            <ac:spMk id="3" creationId="{F9A74959-36C4-7FF6-E28D-FE77B7D4E52A}"/>
          </ac:spMkLst>
        </pc:spChg>
      </pc:sldChg>
      <pc:sldChg chg="modSp new mod ord">
        <pc:chgData name="Gretchen Bird" userId="100b10fe-1708-4567-9512-6474fa49bfc6" providerId="ADAL" clId="{9B2E2BAA-524C-4641-85F7-CBC7EBA09A1B}" dt="2026-04-23T16:49:57.559" v="7420" actId="1076"/>
        <pc:sldMkLst>
          <pc:docMk/>
          <pc:sldMk cId="69436134" sldId="344"/>
        </pc:sldMkLst>
        <pc:spChg chg="mod">
          <ac:chgData name="Gretchen Bird" userId="100b10fe-1708-4567-9512-6474fa49bfc6" providerId="ADAL" clId="{9B2E2BAA-524C-4641-85F7-CBC7EBA09A1B}" dt="2026-04-23T16:49:28.496" v="7416" actId="20577"/>
          <ac:spMkLst>
            <pc:docMk/>
            <pc:sldMk cId="69436134" sldId="344"/>
            <ac:spMk id="2" creationId="{055BDCA0-0D7E-4F06-8584-147444A8703B}"/>
          </ac:spMkLst>
        </pc:spChg>
        <pc:spChg chg="mod">
          <ac:chgData name="Gretchen Bird" userId="100b10fe-1708-4567-9512-6474fa49bfc6" providerId="ADAL" clId="{9B2E2BAA-524C-4641-85F7-CBC7EBA09A1B}" dt="2026-04-23T16:49:57.559" v="7420" actId="1076"/>
          <ac:spMkLst>
            <pc:docMk/>
            <pc:sldMk cId="69436134" sldId="344"/>
            <ac:spMk id="3" creationId="{01349103-3E28-4F46-84F9-AE8B9E2FB54F}"/>
          </ac:spMkLst>
        </pc:spChg>
      </pc:sldChg>
      <pc:sldChg chg="addSp modSp new mod">
        <pc:chgData name="Gretchen Bird" userId="100b10fe-1708-4567-9512-6474fa49bfc6" providerId="ADAL" clId="{9B2E2BAA-524C-4641-85F7-CBC7EBA09A1B}" dt="2026-04-10T16:34:15.811" v="1688" actId="962"/>
        <pc:sldMkLst>
          <pc:docMk/>
          <pc:sldMk cId="4064631956" sldId="345"/>
        </pc:sldMkLst>
        <pc:spChg chg="mod">
          <ac:chgData name="Gretchen Bird" userId="100b10fe-1708-4567-9512-6474fa49bfc6" providerId="ADAL" clId="{9B2E2BAA-524C-4641-85F7-CBC7EBA09A1B}" dt="2026-04-10T16:31:21.477" v="1375" actId="20577"/>
          <ac:spMkLst>
            <pc:docMk/>
            <pc:sldMk cId="4064631956" sldId="345"/>
            <ac:spMk id="2" creationId="{4021FC13-9974-4373-928A-167B7183CAA5}"/>
          </ac:spMkLst>
        </pc:spChg>
        <pc:spChg chg="add mod">
          <ac:chgData name="Gretchen Bird" userId="100b10fe-1708-4567-9512-6474fa49bfc6" providerId="ADAL" clId="{9B2E2BAA-524C-4641-85F7-CBC7EBA09A1B}" dt="2026-04-10T16:33:29.633" v="1538" actId="20577"/>
          <ac:spMkLst>
            <pc:docMk/>
            <pc:sldMk cId="4064631956" sldId="345"/>
            <ac:spMk id="5" creationId="{9A54D72D-99FB-44C2-9420-FB7E472271BF}"/>
          </ac:spMkLst>
        </pc:spChg>
        <pc:picChg chg="add mod">
          <ac:chgData name="Gretchen Bird" userId="100b10fe-1708-4567-9512-6474fa49bfc6" providerId="ADAL" clId="{9B2E2BAA-524C-4641-85F7-CBC7EBA09A1B}" dt="2026-04-10T16:34:15.811" v="1688" actId="962"/>
          <ac:picMkLst>
            <pc:docMk/>
            <pc:sldMk cId="4064631956" sldId="345"/>
            <ac:picMk id="4" creationId="{D2DDD7B5-D43A-405D-8A4A-42AE9F2DAD8F}"/>
          </ac:picMkLst>
        </pc:picChg>
      </pc:sldChg>
      <pc:sldChg chg="addSp delSp modSp new mod modClrScheme chgLayout">
        <pc:chgData name="Gretchen Bird" userId="100b10fe-1708-4567-9512-6474fa49bfc6" providerId="ADAL" clId="{9B2E2BAA-524C-4641-85F7-CBC7EBA09A1B}" dt="2026-04-23T16:18:46.973" v="5871" actId="20577"/>
        <pc:sldMkLst>
          <pc:docMk/>
          <pc:sldMk cId="2103246620" sldId="346"/>
        </pc:sldMkLst>
        <pc:spChg chg="del mod ord">
          <ac:chgData name="Gretchen Bird" userId="100b10fe-1708-4567-9512-6474fa49bfc6" providerId="ADAL" clId="{9B2E2BAA-524C-4641-85F7-CBC7EBA09A1B}" dt="2026-04-10T16:34:32.970" v="1690" actId="700"/>
          <ac:spMkLst>
            <pc:docMk/>
            <pc:sldMk cId="2103246620" sldId="346"/>
            <ac:spMk id="2" creationId="{02997743-CBE8-4761-81C8-7E84553AAC11}"/>
          </ac:spMkLst>
        </pc:spChg>
        <pc:spChg chg="add mod ord">
          <ac:chgData name="Gretchen Bird" userId="100b10fe-1708-4567-9512-6474fa49bfc6" providerId="ADAL" clId="{9B2E2BAA-524C-4641-85F7-CBC7EBA09A1B}" dt="2026-04-10T16:34:51.125" v="1745" actId="20577"/>
          <ac:spMkLst>
            <pc:docMk/>
            <pc:sldMk cId="2103246620" sldId="346"/>
            <ac:spMk id="3" creationId="{27B080E9-4758-4E45-8D49-483F954E45CF}"/>
          </ac:spMkLst>
        </pc:spChg>
        <pc:spChg chg="add mod ord">
          <ac:chgData name="Gretchen Bird" userId="100b10fe-1708-4567-9512-6474fa49bfc6" providerId="ADAL" clId="{9B2E2BAA-524C-4641-85F7-CBC7EBA09A1B}" dt="2026-04-23T16:18:46.973" v="5871" actId="20577"/>
          <ac:spMkLst>
            <pc:docMk/>
            <pc:sldMk cId="2103246620" sldId="346"/>
            <ac:spMk id="4" creationId="{89B82CB7-AB60-4C14-96F5-A4B295521CE2}"/>
          </ac:spMkLst>
        </pc:spChg>
      </pc:sldChg>
      <pc:sldChg chg="modSp new mod ord">
        <pc:chgData name="Gretchen Bird" userId="100b10fe-1708-4567-9512-6474fa49bfc6" providerId="ADAL" clId="{9B2E2BAA-524C-4641-85F7-CBC7EBA09A1B}" dt="2026-04-23T16:50:17.889" v="7427" actId="20577"/>
        <pc:sldMkLst>
          <pc:docMk/>
          <pc:sldMk cId="2931500912" sldId="347"/>
        </pc:sldMkLst>
        <pc:spChg chg="mod">
          <ac:chgData name="Gretchen Bird" userId="100b10fe-1708-4567-9512-6474fa49bfc6" providerId="ADAL" clId="{9B2E2BAA-524C-4641-85F7-CBC7EBA09A1B}" dt="2026-04-23T16:50:17.889" v="7427" actId="20577"/>
          <ac:spMkLst>
            <pc:docMk/>
            <pc:sldMk cId="2931500912" sldId="347"/>
            <ac:spMk id="2" creationId="{CC6A4A13-15C3-47EA-8012-C8115B3DCBD2}"/>
          </ac:spMkLst>
        </pc:spChg>
        <pc:spChg chg="mod">
          <ac:chgData name="Gretchen Bird" userId="100b10fe-1708-4567-9512-6474fa49bfc6" providerId="ADAL" clId="{9B2E2BAA-524C-4641-85F7-CBC7EBA09A1B}" dt="2026-04-23T16:42:35.163" v="7230" actId="115"/>
          <ac:spMkLst>
            <pc:docMk/>
            <pc:sldMk cId="2931500912" sldId="347"/>
            <ac:spMk id="3" creationId="{02304DD7-E976-4DDD-B1A2-0128C5F56F1B}"/>
          </ac:spMkLst>
        </pc:spChg>
      </pc:sldChg>
      <pc:sldChg chg="addSp delSp modSp new mod modClrScheme chgLayout">
        <pc:chgData name="Gretchen Bird" userId="100b10fe-1708-4567-9512-6474fa49bfc6" providerId="ADAL" clId="{9B2E2BAA-524C-4641-85F7-CBC7EBA09A1B}" dt="2026-04-10T18:05:54.853" v="5597" actId="962"/>
        <pc:sldMkLst>
          <pc:docMk/>
          <pc:sldMk cId="3582220939" sldId="348"/>
        </pc:sldMkLst>
        <pc:spChg chg="add mod">
          <ac:chgData name="Gretchen Bird" userId="100b10fe-1708-4567-9512-6474fa49bfc6" providerId="ADAL" clId="{9B2E2BAA-524C-4641-85F7-CBC7EBA09A1B}" dt="2026-04-10T17:40:39.763" v="3882" actId="20577"/>
          <ac:spMkLst>
            <pc:docMk/>
            <pc:sldMk cId="3582220939" sldId="348"/>
            <ac:spMk id="2" creationId="{D2CDD19A-D115-4FD6-9E0A-2B9AD9F0C708}"/>
          </ac:spMkLst>
        </pc:spChg>
        <pc:spChg chg="add del mod">
          <ac:chgData name="Gretchen Bird" userId="100b10fe-1708-4567-9512-6474fa49bfc6" providerId="ADAL" clId="{9B2E2BAA-524C-4641-85F7-CBC7EBA09A1B}" dt="2026-04-10T17:07:30.770" v="2535" actId="22"/>
          <ac:spMkLst>
            <pc:docMk/>
            <pc:sldMk cId="3582220939" sldId="348"/>
            <ac:spMk id="3" creationId="{2A08036F-EB26-4D1A-A76F-0A773ED026FE}"/>
          </ac:spMkLst>
        </pc:spChg>
        <pc:spChg chg="add mod">
          <ac:chgData name="Gretchen Bird" userId="100b10fe-1708-4567-9512-6474fa49bfc6" providerId="ADAL" clId="{9B2E2BAA-524C-4641-85F7-CBC7EBA09A1B}" dt="2026-04-10T18:04:59.678" v="5502" actId="962"/>
          <ac:spMkLst>
            <pc:docMk/>
            <pc:sldMk cId="3582220939" sldId="348"/>
            <ac:spMk id="6" creationId="{490FB07E-E30A-4C95-B5D4-0548A1E61B11}"/>
          </ac:spMkLst>
        </pc:spChg>
        <pc:spChg chg="add mod">
          <ac:chgData name="Gretchen Bird" userId="100b10fe-1708-4567-9512-6474fa49bfc6" providerId="ADAL" clId="{9B2E2BAA-524C-4641-85F7-CBC7EBA09A1B}" dt="2026-04-10T18:05:02.675" v="5503" actId="962"/>
          <ac:spMkLst>
            <pc:docMk/>
            <pc:sldMk cId="3582220939" sldId="348"/>
            <ac:spMk id="7" creationId="{FFD77984-8C86-433E-9B37-B154F58535E5}"/>
          </ac:spMkLst>
        </pc:spChg>
        <pc:spChg chg="add mod">
          <ac:chgData name="Gretchen Bird" userId="100b10fe-1708-4567-9512-6474fa49bfc6" providerId="ADAL" clId="{9B2E2BAA-524C-4641-85F7-CBC7EBA09A1B}" dt="2026-04-10T17:11:10.583" v="2998" actId="20577"/>
          <ac:spMkLst>
            <pc:docMk/>
            <pc:sldMk cId="3582220939" sldId="348"/>
            <ac:spMk id="9" creationId="{FA203D8E-81FC-4221-A6E6-ABF21D506BA0}"/>
          </ac:spMkLst>
        </pc:spChg>
        <pc:picChg chg="add mod ord">
          <ac:chgData name="Gretchen Bird" userId="100b10fe-1708-4567-9512-6474fa49bfc6" providerId="ADAL" clId="{9B2E2BAA-524C-4641-85F7-CBC7EBA09A1B}" dt="2026-04-10T18:04:49.493" v="5501" actId="962"/>
          <ac:picMkLst>
            <pc:docMk/>
            <pc:sldMk cId="3582220939" sldId="348"/>
            <ac:picMk id="5" creationId="{C4F57EA1-4A19-4A5A-A286-86BDCDB2181F}"/>
          </ac:picMkLst>
        </pc:picChg>
        <pc:inkChg chg="add del mod">
          <ac:chgData name="Gretchen Bird" userId="100b10fe-1708-4567-9512-6474fa49bfc6" providerId="ADAL" clId="{9B2E2BAA-524C-4641-85F7-CBC7EBA09A1B}" dt="2026-04-10T18:05:54.853" v="5597" actId="962"/>
          <ac:inkMkLst>
            <pc:docMk/>
            <pc:sldMk cId="3582220939" sldId="348"/>
            <ac:inkMk id="8" creationId="{130F2257-74EE-4BDC-AB2C-F66723F4922F}"/>
          </ac:inkMkLst>
        </pc:inkChg>
      </pc:sldChg>
      <pc:sldChg chg="addSp delSp modSp new mod">
        <pc:chgData name="Gretchen Bird" userId="100b10fe-1708-4567-9512-6474fa49bfc6" providerId="ADAL" clId="{9B2E2BAA-524C-4641-85F7-CBC7EBA09A1B}" dt="2026-04-23T16:43:07.529" v="7239" actId="20577"/>
        <pc:sldMkLst>
          <pc:docMk/>
          <pc:sldMk cId="3377188435" sldId="349"/>
        </pc:sldMkLst>
        <pc:spChg chg="mod">
          <ac:chgData name="Gretchen Bird" userId="100b10fe-1708-4567-9512-6474fa49bfc6" providerId="ADAL" clId="{9B2E2BAA-524C-4641-85F7-CBC7EBA09A1B}" dt="2026-04-23T16:43:07.529" v="7239" actId="20577"/>
          <ac:spMkLst>
            <pc:docMk/>
            <pc:sldMk cId="3377188435" sldId="349"/>
            <ac:spMk id="2" creationId="{B4BEAEF7-B444-48F2-B6C6-9E9C47270D16}"/>
          </ac:spMkLst>
        </pc:spChg>
        <pc:spChg chg="del">
          <ac:chgData name="Gretchen Bird" userId="100b10fe-1708-4567-9512-6474fa49bfc6" providerId="ADAL" clId="{9B2E2BAA-524C-4641-85F7-CBC7EBA09A1B}" dt="2026-04-10T17:17:20.193" v="3024" actId="22"/>
          <ac:spMkLst>
            <pc:docMk/>
            <pc:sldMk cId="3377188435" sldId="349"/>
            <ac:spMk id="3" creationId="{2F625754-4C3B-4512-81C2-C55B709630E8}"/>
          </ac:spMkLst>
        </pc:spChg>
        <pc:spChg chg="add mod">
          <ac:chgData name="Gretchen Bird" userId="100b10fe-1708-4567-9512-6474fa49bfc6" providerId="ADAL" clId="{9B2E2BAA-524C-4641-85F7-CBC7EBA09A1B}" dt="2026-04-10T18:05:05.811" v="5504" actId="962"/>
          <ac:spMkLst>
            <pc:docMk/>
            <pc:sldMk cId="3377188435" sldId="349"/>
            <ac:spMk id="6" creationId="{A7F164D5-0404-48DD-A05F-8DCF23DC20EB}"/>
          </ac:spMkLst>
        </pc:spChg>
        <pc:spChg chg="add mod">
          <ac:chgData name="Gretchen Bird" userId="100b10fe-1708-4567-9512-6474fa49bfc6" providerId="ADAL" clId="{9B2E2BAA-524C-4641-85F7-CBC7EBA09A1B}" dt="2026-04-10T18:05:08.478" v="5505" actId="962"/>
          <ac:spMkLst>
            <pc:docMk/>
            <pc:sldMk cId="3377188435" sldId="349"/>
            <ac:spMk id="7" creationId="{8F8064AC-824B-4010-9D16-051EC582F9F3}"/>
          </ac:spMkLst>
        </pc:spChg>
        <pc:spChg chg="add del mod">
          <ac:chgData name="Gretchen Bird" userId="100b10fe-1708-4567-9512-6474fa49bfc6" providerId="ADAL" clId="{9B2E2BAA-524C-4641-85F7-CBC7EBA09A1B}" dt="2026-04-10T17:17:47.690" v="3031" actId="478"/>
          <ac:spMkLst>
            <pc:docMk/>
            <pc:sldMk cId="3377188435" sldId="349"/>
            <ac:spMk id="8" creationId="{32BD2C07-E5A3-4078-A2AC-3B4524EFF7C3}"/>
          </ac:spMkLst>
        </pc:spChg>
        <pc:spChg chg="add del mod">
          <ac:chgData name="Gretchen Bird" userId="100b10fe-1708-4567-9512-6474fa49bfc6" providerId="ADAL" clId="{9B2E2BAA-524C-4641-85F7-CBC7EBA09A1B}" dt="2026-04-10T17:18:05.525" v="3034"/>
          <ac:spMkLst>
            <pc:docMk/>
            <pc:sldMk cId="3377188435" sldId="349"/>
            <ac:spMk id="9" creationId="{E1389F61-FEE9-4CA5-AB28-B0E2BAB40049}"/>
          </ac:spMkLst>
        </pc:spChg>
        <pc:spChg chg="add mod">
          <ac:chgData name="Gretchen Bird" userId="100b10fe-1708-4567-9512-6474fa49bfc6" providerId="ADAL" clId="{9B2E2BAA-524C-4641-85F7-CBC7EBA09A1B}" dt="2026-04-10T17:19:18.383" v="3166" actId="14100"/>
          <ac:spMkLst>
            <pc:docMk/>
            <pc:sldMk cId="3377188435" sldId="349"/>
            <ac:spMk id="10" creationId="{CA4D4A40-A561-49F9-9EE4-A4DE3ED59C73}"/>
          </ac:spMkLst>
        </pc:spChg>
        <pc:picChg chg="add mod ord">
          <ac:chgData name="Gretchen Bird" userId="100b10fe-1708-4567-9512-6474fa49bfc6" providerId="ADAL" clId="{9B2E2BAA-524C-4641-85F7-CBC7EBA09A1B}" dt="2026-04-10T18:07:18.424" v="5642" actId="962"/>
          <ac:picMkLst>
            <pc:docMk/>
            <pc:sldMk cId="3377188435" sldId="349"/>
            <ac:picMk id="5" creationId="{8C523110-5A96-4A7F-9487-2708C2FDF5FA}"/>
          </ac:picMkLst>
        </pc:picChg>
        <pc:inkChg chg="add mod">
          <ac:chgData name="Gretchen Bird" userId="100b10fe-1708-4567-9512-6474fa49bfc6" providerId="ADAL" clId="{9B2E2BAA-524C-4641-85F7-CBC7EBA09A1B}" dt="2026-04-10T18:06:08.054" v="5599" actId="962"/>
          <ac:inkMkLst>
            <pc:docMk/>
            <pc:sldMk cId="3377188435" sldId="349"/>
            <ac:inkMk id="11" creationId="{1B4D6505-59EA-4059-9C8F-E12B232520E6}"/>
          </ac:inkMkLst>
        </pc:inkChg>
      </pc:sldChg>
      <pc:sldChg chg="addSp delSp modSp add mod">
        <pc:chgData name="Gretchen Bird" userId="100b10fe-1708-4567-9512-6474fa49bfc6" providerId="ADAL" clId="{9B2E2BAA-524C-4641-85F7-CBC7EBA09A1B}" dt="2026-05-05T19:55:39.304" v="9969" actId="20577"/>
        <pc:sldMkLst>
          <pc:docMk/>
          <pc:sldMk cId="504940666" sldId="350"/>
        </pc:sldMkLst>
        <pc:spChg chg="mod">
          <ac:chgData name="Gretchen Bird" userId="100b10fe-1708-4567-9512-6474fa49bfc6" providerId="ADAL" clId="{9B2E2BAA-524C-4641-85F7-CBC7EBA09A1B}" dt="2026-04-10T17:41:29.238" v="3906" actId="20577"/>
          <ac:spMkLst>
            <pc:docMk/>
            <pc:sldMk cId="504940666" sldId="350"/>
            <ac:spMk id="2" creationId="{B4BEAEF7-B444-48F2-B6C6-9E9C47270D16}"/>
          </ac:spMkLst>
        </pc:spChg>
        <pc:spChg chg="mod">
          <ac:chgData name="Gretchen Bird" userId="100b10fe-1708-4567-9512-6474fa49bfc6" providerId="ADAL" clId="{9B2E2BAA-524C-4641-85F7-CBC7EBA09A1B}" dt="2026-04-10T18:05:16.130" v="5506" actId="962"/>
          <ac:spMkLst>
            <pc:docMk/>
            <pc:sldMk cId="504940666" sldId="350"/>
            <ac:spMk id="6" creationId="{A7F164D5-0404-48DD-A05F-8DCF23DC20EB}"/>
          </ac:spMkLst>
        </pc:spChg>
        <pc:spChg chg="mod">
          <ac:chgData name="Gretchen Bird" userId="100b10fe-1708-4567-9512-6474fa49bfc6" providerId="ADAL" clId="{9B2E2BAA-524C-4641-85F7-CBC7EBA09A1B}" dt="2026-04-10T18:05:18.609" v="5507" actId="962"/>
          <ac:spMkLst>
            <pc:docMk/>
            <pc:sldMk cId="504940666" sldId="350"/>
            <ac:spMk id="7" creationId="{8F8064AC-824B-4010-9D16-051EC582F9F3}"/>
          </ac:spMkLst>
        </pc:spChg>
        <pc:spChg chg="add del mod">
          <ac:chgData name="Gretchen Bird" userId="100b10fe-1708-4567-9512-6474fa49bfc6" providerId="ADAL" clId="{9B2E2BAA-524C-4641-85F7-CBC7EBA09A1B}" dt="2026-04-10T17:21:33.897" v="3177" actId="22"/>
          <ac:spMkLst>
            <pc:docMk/>
            <pc:sldMk cId="504940666" sldId="350"/>
            <ac:spMk id="9" creationId="{8FF3D898-C842-4D55-B9BF-A4D449C00377}"/>
          </ac:spMkLst>
        </pc:spChg>
        <pc:spChg chg="mod">
          <ac:chgData name="Gretchen Bird" userId="100b10fe-1708-4567-9512-6474fa49bfc6" providerId="ADAL" clId="{9B2E2BAA-524C-4641-85F7-CBC7EBA09A1B}" dt="2026-05-05T19:55:39.304" v="9969" actId="20577"/>
          <ac:spMkLst>
            <pc:docMk/>
            <pc:sldMk cId="504940666" sldId="350"/>
            <ac:spMk id="10" creationId="{CA4D4A40-A561-49F9-9EE4-A4DE3ED59C73}"/>
          </ac:spMkLst>
        </pc:spChg>
        <pc:spChg chg="add del mod">
          <ac:chgData name="Gretchen Bird" userId="100b10fe-1708-4567-9512-6474fa49bfc6" providerId="ADAL" clId="{9B2E2BAA-524C-4641-85F7-CBC7EBA09A1B}" dt="2026-04-10T17:23:30.202" v="3259" actId="22"/>
          <ac:spMkLst>
            <pc:docMk/>
            <pc:sldMk cId="504940666" sldId="350"/>
            <ac:spMk id="15" creationId="{A4D60543-279E-4D3E-BDAD-787B103F4059}"/>
          </ac:spMkLst>
        </pc:spChg>
        <pc:spChg chg="add del">
          <ac:chgData name="Gretchen Bird" userId="100b10fe-1708-4567-9512-6474fa49bfc6" providerId="ADAL" clId="{9B2E2BAA-524C-4641-85F7-CBC7EBA09A1B}" dt="2026-04-10T18:06:16.226" v="5601" actId="22"/>
          <ac:spMkLst>
            <pc:docMk/>
            <pc:sldMk cId="504940666" sldId="350"/>
            <ac:spMk id="20" creationId="{376ECD6A-D4AF-40F6-90C8-3B8E0027D829}"/>
          </ac:spMkLst>
        </pc:spChg>
        <pc:picChg chg="del">
          <ac:chgData name="Gretchen Bird" userId="100b10fe-1708-4567-9512-6474fa49bfc6" providerId="ADAL" clId="{9B2E2BAA-524C-4641-85F7-CBC7EBA09A1B}" dt="2026-04-10T17:20:55.459" v="3176" actId="478"/>
          <ac:picMkLst>
            <pc:docMk/>
            <pc:sldMk cId="504940666" sldId="350"/>
            <ac:picMk id="5" creationId="{8C523110-5A96-4A7F-9487-2708C2FDF5FA}"/>
          </ac:picMkLst>
        </pc:picChg>
        <pc:picChg chg="add del mod ord">
          <ac:chgData name="Gretchen Bird" userId="100b10fe-1708-4567-9512-6474fa49bfc6" providerId="ADAL" clId="{9B2E2BAA-524C-4641-85F7-CBC7EBA09A1B}" dt="2026-04-10T17:22:29.897" v="3258" actId="478"/>
          <ac:picMkLst>
            <pc:docMk/>
            <pc:sldMk cId="504940666" sldId="350"/>
            <ac:picMk id="13" creationId="{5A7871CF-52EB-492D-8589-92AC28D78AEB}"/>
          </ac:picMkLst>
        </pc:picChg>
        <pc:picChg chg="add mod ord">
          <ac:chgData name="Gretchen Bird" userId="100b10fe-1708-4567-9512-6474fa49bfc6" providerId="ADAL" clId="{9B2E2BAA-524C-4641-85F7-CBC7EBA09A1B}" dt="2026-04-10T18:07:30.559" v="5678" actId="962"/>
          <ac:picMkLst>
            <pc:docMk/>
            <pc:sldMk cId="504940666" sldId="350"/>
            <ac:picMk id="17" creationId="{66685A00-90D5-4C94-BA04-1DD8AC59EB59}"/>
          </ac:picMkLst>
        </pc:picChg>
        <pc:inkChg chg="add del">
          <ac:chgData name="Gretchen Bird" userId="100b10fe-1708-4567-9512-6474fa49bfc6" providerId="ADAL" clId="{9B2E2BAA-524C-4641-85F7-CBC7EBA09A1B}" dt="2026-04-10T17:20:27.845" v="3173" actId="9405"/>
          <ac:inkMkLst>
            <pc:docMk/>
            <pc:sldMk cId="504940666" sldId="350"/>
            <ac:inkMk id="3" creationId="{5629E95B-DC57-43D9-B1E1-1920E3953E38}"/>
          </ac:inkMkLst>
        </pc:inkChg>
        <pc:inkChg chg="add del">
          <ac:chgData name="Gretchen Bird" userId="100b10fe-1708-4567-9512-6474fa49bfc6" providerId="ADAL" clId="{9B2E2BAA-524C-4641-85F7-CBC7EBA09A1B}" dt="2026-04-10T17:20:36.896" v="3175" actId="9405"/>
          <ac:inkMkLst>
            <pc:docMk/>
            <pc:sldMk cId="504940666" sldId="350"/>
            <ac:inkMk id="4" creationId="{B6686465-014A-4026-8847-B30A89FBE05D}"/>
          </ac:inkMkLst>
        </pc:inkChg>
        <pc:inkChg chg="del mod">
          <ac:chgData name="Gretchen Bird" userId="100b10fe-1708-4567-9512-6474fa49bfc6" providerId="ADAL" clId="{9B2E2BAA-524C-4641-85F7-CBC7EBA09A1B}" dt="2026-04-10T18:06:33.842" v="5604" actId="478"/>
          <ac:inkMkLst>
            <pc:docMk/>
            <pc:sldMk cId="504940666" sldId="350"/>
            <ac:inkMk id="11" creationId="{1B4D6505-59EA-4059-9C8F-E12B232520E6}"/>
          </ac:inkMkLst>
        </pc:inkChg>
        <pc:inkChg chg="add mod">
          <ac:chgData name="Gretchen Bird" userId="100b10fe-1708-4567-9512-6474fa49bfc6" providerId="ADAL" clId="{9B2E2BAA-524C-4641-85F7-CBC7EBA09A1B}" dt="2026-04-10T18:06:42.956" v="5606" actId="962"/>
          <ac:inkMkLst>
            <pc:docMk/>
            <pc:sldMk cId="504940666" sldId="350"/>
            <ac:inkMk id="18" creationId="{7915F0DA-9735-4098-AD74-FAB589AEF695}"/>
          </ac:inkMkLst>
        </pc:inkChg>
      </pc:sldChg>
      <pc:sldChg chg="addSp delSp modSp new mod">
        <pc:chgData name="Gretchen Bird" userId="100b10fe-1708-4567-9512-6474fa49bfc6" providerId="ADAL" clId="{9B2E2BAA-524C-4641-85F7-CBC7EBA09A1B}" dt="2026-04-10T18:08:40.861" v="5814" actId="962"/>
        <pc:sldMkLst>
          <pc:docMk/>
          <pc:sldMk cId="2530839545" sldId="351"/>
        </pc:sldMkLst>
        <pc:spChg chg="mod">
          <ac:chgData name="Gretchen Bird" userId="100b10fe-1708-4567-9512-6474fa49bfc6" providerId="ADAL" clId="{9B2E2BAA-524C-4641-85F7-CBC7EBA09A1B}" dt="2026-04-10T17:34:30.495" v="3696" actId="20577"/>
          <ac:spMkLst>
            <pc:docMk/>
            <pc:sldMk cId="2530839545" sldId="351"/>
            <ac:spMk id="2" creationId="{FCBE7A95-7BDB-48C5-AD60-C27184BF9E72}"/>
          </ac:spMkLst>
        </pc:spChg>
        <pc:spChg chg="del">
          <ac:chgData name="Gretchen Bird" userId="100b10fe-1708-4567-9512-6474fa49bfc6" providerId="ADAL" clId="{9B2E2BAA-524C-4641-85F7-CBC7EBA09A1B}" dt="2026-04-10T17:34:18.398" v="3653" actId="22"/>
          <ac:spMkLst>
            <pc:docMk/>
            <pc:sldMk cId="2530839545" sldId="351"/>
            <ac:spMk id="3" creationId="{ED03ABF4-BDBE-4192-BB08-BFA354AD5702}"/>
          </ac:spMkLst>
        </pc:spChg>
        <pc:spChg chg="add mod">
          <ac:chgData name="Gretchen Bird" userId="100b10fe-1708-4567-9512-6474fa49bfc6" providerId="ADAL" clId="{9B2E2BAA-524C-4641-85F7-CBC7EBA09A1B}" dt="2026-04-10T17:37:21.835" v="3874" actId="12"/>
          <ac:spMkLst>
            <pc:docMk/>
            <pc:sldMk cId="2530839545" sldId="351"/>
            <ac:spMk id="9" creationId="{3D58A028-0B1A-417C-A6A9-1B413F739FA1}"/>
          </ac:spMkLst>
        </pc:spChg>
        <pc:picChg chg="add mod ord">
          <ac:chgData name="Gretchen Bird" userId="100b10fe-1708-4567-9512-6474fa49bfc6" providerId="ADAL" clId="{9B2E2BAA-524C-4641-85F7-CBC7EBA09A1B}" dt="2026-04-10T18:07:43.508" v="5710" actId="962"/>
          <ac:picMkLst>
            <pc:docMk/>
            <pc:sldMk cId="2530839545" sldId="351"/>
            <ac:picMk id="5" creationId="{C35AD0C6-03ED-40C6-9368-3EB8446863B1}"/>
          </ac:picMkLst>
        </pc:picChg>
        <pc:picChg chg="add mod">
          <ac:chgData name="Gretchen Bird" userId="100b10fe-1708-4567-9512-6474fa49bfc6" providerId="ADAL" clId="{9B2E2BAA-524C-4641-85F7-CBC7EBA09A1B}" dt="2026-04-10T18:08:40.861" v="5814" actId="962"/>
          <ac:picMkLst>
            <pc:docMk/>
            <pc:sldMk cId="2530839545" sldId="351"/>
            <ac:picMk id="13" creationId="{69A16FC9-563B-488C-9064-5F4E99784B5A}"/>
          </ac:picMkLst>
        </pc:picChg>
        <pc:inkChg chg="add mod">
          <ac:chgData name="Gretchen Bird" userId="100b10fe-1708-4567-9512-6474fa49bfc6" providerId="ADAL" clId="{9B2E2BAA-524C-4641-85F7-CBC7EBA09A1B}" dt="2026-04-10T18:06:50.611" v="5607" actId="962"/>
          <ac:inkMkLst>
            <pc:docMk/>
            <pc:sldMk cId="2530839545" sldId="351"/>
            <ac:inkMk id="6" creationId="{FC3E0C60-469B-4B68-AA7A-3529329B5FBA}"/>
          </ac:inkMkLst>
        </pc:inkChg>
        <pc:inkChg chg="add mod">
          <ac:chgData name="Gretchen Bird" userId="100b10fe-1708-4567-9512-6474fa49bfc6" providerId="ADAL" clId="{9B2E2BAA-524C-4641-85F7-CBC7EBA09A1B}" dt="2026-04-10T18:06:54.644" v="5608" actId="962"/>
          <ac:inkMkLst>
            <pc:docMk/>
            <pc:sldMk cId="2530839545" sldId="351"/>
            <ac:inkMk id="7" creationId="{47DD9A25-4E88-43D9-BC79-3F5206993288}"/>
          </ac:inkMkLst>
        </pc:inkChg>
        <pc:inkChg chg="add mod">
          <ac:chgData name="Gretchen Bird" userId="100b10fe-1708-4567-9512-6474fa49bfc6" providerId="ADAL" clId="{9B2E2BAA-524C-4641-85F7-CBC7EBA09A1B}" dt="2026-04-10T18:06:59.531" v="5610" actId="962"/>
          <ac:inkMkLst>
            <pc:docMk/>
            <pc:sldMk cId="2530839545" sldId="351"/>
            <ac:inkMk id="8" creationId="{E62572BA-D3CB-4CC7-A197-9BF6AF5BDD6A}"/>
          </ac:inkMkLst>
        </pc:inkChg>
        <pc:inkChg chg="add del">
          <ac:chgData name="Gretchen Bird" userId="100b10fe-1708-4567-9512-6474fa49bfc6" providerId="ADAL" clId="{9B2E2BAA-524C-4641-85F7-CBC7EBA09A1B}" dt="2026-04-10T17:36:24.745" v="3864" actId="9405"/>
          <ac:inkMkLst>
            <pc:docMk/>
            <pc:sldMk cId="2530839545" sldId="351"/>
            <ac:inkMk id="10" creationId="{30CB871A-A822-48F4-B43F-D7A07D592816}"/>
          </ac:inkMkLst>
        </pc:inkChg>
        <pc:inkChg chg="add mod">
          <ac:chgData name="Gretchen Bird" userId="100b10fe-1708-4567-9512-6474fa49bfc6" providerId="ADAL" clId="{9B2E2BAA-524C-4641-85F7-CBC7EBA09A1B}" dt="2026-04-10T18:08:00.257" v="5768" actId="962"/>
          <ac:inkMkLst>
            <pc:docMk/>
            <pc:sldMk cId="2530839545" sldId="351"/>
            <ac:inkMk id="11" creationId="{A70A01B3-3454-418E-9B62-2B4604BC2ED4}"/>
          </ac:inkMkLst>
        </pc:inkChg>
        <pc:inkChg chg="add mod">
          <ac:chgData name="Gretchen Bird" userId="100b10fe-1708-4567-9512-6474fa49bfc6" providerId="ADAL" clId="{9B2E2BAA-524C-4641-85F7-CBC7EBA09A1B}" dt="2026-04-10T18:08:14.271" v="5770" actId="962"/>
          <ac:inkMkLst>
            <pc:docMk/>
            <pc:sldMk cId="2530839545" sldId="351"/>
            <ac:inkMk id="14" creationId="{888CA6CD-3F21-4B50-AF19-F089A24DE1FA}"/>
          </ac:inkMkLst>
        </pc:inkChg>
        <pc:inkChg chg="add mod">
          <ac:chgData name="Gretchen Bird" userId="100b10fe-1708-4567-9512-6474fa49bfc6" providerId="ADAL" clId="{9B2E2BAA-524C-4641-85F7-CBC7EBA09A1B}" dt="2026-04-10T18:08:21.397" v="5772" actId="962"/>
          <ac:inkMkLst>
            <pc:docMk/>
            <pc:sldMk cId="2530839545" sldId="351"/>
            <ac:inkMk id="15" creationId="{53065E71-61F0-4D34-B58A-0E951279E9D3}"/>
          </ac:inkMkLst>
        </pc:inkChg>
        <pc:inkChg chg="add del">
          <ac:chgData name="Gretchen Bird" userId="100b10fe-1708-4567-9512-6474fa49bfc6" providerId="ADAL" clId="{9B2E2BAA-524C-4641-85F7-CBC7EBA09A1B}" dt="2026-04-10T17:37:13.188" v="3873" actId="9405"/>
          <ac:inkMkLst>
            <pc:docMk/>
            <pc:sldMk cId="2530839545" sldId="351"/>
            <ac:inkMk id="16" creationId="{F7D11529-7CE5-4A01-A7C1-8578F3C71666}"/>
          </ac:inkMkLst>
        </pc:inkChg>
        <pc:inkChg chg="add mod">
          <ac:chgData name="Gretchen Bird" userId="100b10fe-1708-4567-9512-6474fa49bfc6" providerId="ADAL" clId="{9B2E2BAA-524C-4641-85F7-CBC7EBA09A1B}" dt="2026-04-10T18:08:29.344" v="5774" actId="962"/>
          <ac:inkMkLst>
            <pc:docMk/>
            <pc:sldMk cId="2530839545" sldId="351"/>
            <ac:inkMk id="17" creationId="{2400070D-2F10-4F26-BE93-96C9FA35E935}"/>
          </ac:inkMkLst>
        </pc:inkChg>
      </pc:sldChg>
      <pc:sldChg chg="addSp delSp modSp add del mod ord">
        <pc:chgData name="Gretchen Bird" userId="100b10fe-1708-4567-9512-6474fa49bfc6" providerId="ADAL" clId="{9B2E2BAA-524C-4641-85F7-CBC7EBA09A1B}" dt="2026-04-10T17:34:07.324" v="3651" actId="2696"/>
        <pc:sldMkLst>
          <pc:docMk/>
          <pc:sldMk cId="4117776699" sldId="351"/>
        </pc:sldMkLst>
        <pc:spChg chg="mod">
          <ac:chgData name="Gretchen Bird" userId="100b10fe-1708-4567-9512-6474fa49bfc6" providerId="ADAL" clId="{9B2E2BAA-524C-4641-85F7-CBC7EBA09A1B}" dt="2026-04-10T17:26:24.632" v="3418" actId="20577"/>
          <ac:spMkLst>
            <pc:docMk/>
            <pc:sldMk cId="4117776699" sldId="351"/>
            <ac:spMk id="2" creationId="{B4BEAEF7-B444-48F2-B6C6-9E9C47270D16}"/>
          </ac:spMkLst>
        </pc:spChg>
        <pc:spChg chg="add del mod">
          <ac:chgData name="Gretchen Bird" userId="100b10fe-1708-4567-9512-6474fa49bfc6" providerId="ADAL" clId="{9B2E2BAA-524C-4641-85F7-CBC7EBA09A1B}" dt="2026-04-10T17:28:07.143" v="3420" actId="22"/>
          <ac:spMkLst>
            <pc:docMk/>
            <pc:sldMk cId="4117776699" sldId="351"/>
            <ac:spMk id="4" creationId="{ECF317CB-4A25-40C1-875F-88CECDBE9D11}"/>
          </ac:spMkLst>
        </pc:spChg>
        <pc:spChg chg="mod">
          <ac:chgData name="Gretchen Bird" userId="100b10fe-1708-4567-9512-6474fa49bfc6" providerId="ADAL" clId="{9B2E2BAA-524C-4641-85F7-CBC7EBA09A1B}" dt="2026-04-10T17:28:17.823" v="3423" actId="1076"/>
          <ac:spMkLst>
            <pc:docMk/>
            <pc:sldMk cId="4117776699" sldId="351"/>
            <ac:spMk id="6" creationId="{A7F164D5-0404-48DD-A05F-8DCF23DC20EB}"/>
          </ac:spMkLst>
        </pc:spChg>
        <pc:spChg chg="mod">
          <ac:chgData name="Gretchen Bird" userId="100b10fe-1708-4567-9512-6474fa49bfc6" providerId="ADAL" clId="{9B2E2BAA-524C-4641-85F7-CBC7EBA09A1B}" dt="2026-04-10T17:28:22.059" v="3424" actId="1076"/>
          <ac:spMkLst>
            <pc:docMk/>
            <pc:sldMk cId="4117776699" sldId="351"/>
            <ac:spMk id="7" creationId="{8F8064AC-824B-4010-9D16-051EC582F9F3}"/>
          </ac:spMkLst>
        </pc:spChg>
        <pc:spChg chg="mod">
          <ac:chgData name="Gretchen Bird" userId="100b10fe-1708-4567-9512-6474fa49bfc6" providerId="ADAL" clId="{9B2E2BAA-524C-4641-85F7-CBC7EBA09A1B}" dt="2026-04-10T17:33:02.717" v="3648" actId="6549"/>
          <ac:spMkLst>
            <pc:docMk/>
            <pc:sldMk cId="4117776699" sldId="351"/>
            <ac:spMk id="10" creationId="{CA4D4A40-A561-49F9-9EE4-A4DE3ED59C73}"/>
          </ac:spMkLst>
        </pc:spChg>
        <pc:spChg chg="add del mod">
          <ac:chgData name="Gretchen Bird" userId="100b10fe-1708-4567-9512-6474fa49bfc6" providerId="ADAL" clId="{9B2E2BAA-524C-4641-85F7-CBC7EBA09A1B}" dt="2026-04-10T17:33:56.946" v="3650" actId="478"/>
          <ac:spMkLst>
            <pc:docMk/>
            <pc:sldMk cId="4117776699" sldId="351"/>
            <ac:spMk id="28" creationId="{9F97EC42-19E8-4AD6-993F-578CD3B81CFF}"/>
          </ac:spMkLst>
        </pc:spChg>
        <pc:grpChg chg="mod">
          <ac:chgData name="Gretchen Bird" userId="100b10fe-1708-4567-9512-6474fa49bfc6" providerId="ADAL" clId="{9B2E2BAA-524C-4641-85F7-CBC7EBA09A1B}" dt="2026-04-10T17:28:55.677" v="3434"/>
          <ac:grpSpMkLst>
            <pc:docMk/>
            <pc:sldMk cId="4117776699" sldId="351"/>
            <ac:grpSpMk id="19" creationId="{942C797B-1BBA-405F-9A28-D2288840CE3D}"/>
          </ac:grpSpMkLst>
        </pc:grpChg>
        <pc:picChg chg="del">
          <ac:chgData name="Gretchen Bird" userId="100b10fe-1708-4567-9512-6474fa49bfc6" providerId="ADAL" clId="{9B2E2BAA-524C-4641-85F7-CBC7EBA09A1B}" dt="2026-04-10T17:26:27.221" v="3419" actId="478"/>
          <ac:picMkLst>
            <pc:docMk/>
            <pc:sldMk cId="4117776699" sldId="351"/>
            <ac:picMk id="5" creationId="{8C523110-5A96-4A7F-9487-2708C2FDF5FA}"/>
          </ac:picMkLst>
        </pc:picChg>
        <pc:picChg chg="add del mod ord">
          <ac:chgData name="Gretchen Bird" userId="100b10fe-1708-4567-9512-6474fa49bfc6" providerId="ADAL" clId="{9B2E2BAA-524C-4641-85F7-CBC7EBA09A1B}" dt="2026-04-10T17:33:56.946" v="3650" actId="478"/>
          <ac:picMkLst>
            <pc:docMk/>
            <pc:sldMk cId="4117776699" sldId="351"/>
            <ac:picMk id="9" creationId="{2A6DB935-0EE7-4E87-9A05-769E296AA604}"/>
          </ac:picMkLst>
        </pc:picChg>
        <pc:picChg chg="add mod">
          <ac:chgData name="Gretchen Bird" userId="100b10fe-1708-4567-9512-6474fa49bfc6" providerId="ADAL" clId="{9B2E2BAA-524C-4641-85F7-CBC7EBA09A1B}" dt="2026-04-10T17:32:44.328" v="3630" actId="1076"/>
          <ac:picMkLst>
            <pc:docMk/>
            <pc:sldMk cId="4117776699" sldId="351"/>
            <ac:picMk id="22" creationId="{FDE005EE-D3C4-41C0-9521-9C60F5FE92E8}"/>
          </ac:picMkLst>
        </pc:picChg>
        <pc:inkChg chg="add del">
          <ac:chgData name="Gretchen Bird" userId="100b10fe-1708-4567-9512-6474fa49bfc6" providerId="ADAL" clId="{9B2E2BAA-524C-4641-85F7-CBC7EBA09A1B}" dt="2026-04-10T17:28:31.243" v="3426" actId="9405"/>
          <ac:inkMkLst>
            <pc:docMk/>
            <pc:sldMk cId="4117776699" sldId="351"/>
            <ac:inkMk id="12" creationId="{36BB81EE-60AE-4B37-A08C-20FE96A06089}"/>
          </ac:inkMkLst>
        </pc:inkChg>
        <pc:inkChg chg="add del">
          <ac:chgData name="Gretchen Bird" userId="100b10fe-1708-4567-9512-6474fa49bfc6" providerId="ADAL" clId="{9B2E2BAA-524C-4641-85F7-CBC7EBA09A1B}" dt="2026-04-10T17:28:39.711" v="3428" actId="9405"/>
          <ac:inkMkLst>
            <pc:docMk/>
            <pc:sldMk cId="4117776699" sldId="351"/>
            <ac:inkMk id="13" creationId="{0B8BFD19-6FF5-4D45-8405-34D2308F9658}"/>
          </ac:inkMkLst>
        </pc:inkChg>
        <pc:inkChg chg="add">
          <ac:chgData name="Gretchen Bird" userId="100b10fe-1708-4567-9512-6474fa49bfc6" providerId="ADAL" clId="{9B2E2BAA-524C-4641-85F7-CBC7EBA09A1B}" dt="2026-04-10T17:28:48.298" v="3429" actId="9405"/>
          <ac:inkMkLst>
            <pc:docMk/>
            <pc:sldMk cId="4117776699" sldId="351"/>
            <ac:inkMk id="14" creationId="{F7BB3A60-5241-45D8-B7B9-0699E5FF3E93}"/>
          </ac:inkMkLst>
        </pc:inkChg>
        <pc:inkChg chg="add">
          <ac:chgData name="Gretchen Bird" userId="100b10fe-1708-4567-9512-6474fa49bfc6" providerId="ADAL" clId="{9B2E2BAA-524C-4641-85F7-CBC7EBA09A1B}" dt="2026-04-10T17:28:53.609" v="3430" actId="9405"/>
          <ac:inkMkLst>
            <pc:docMk/>
            <pc:sldMk cId="4117776699" sldId="351"/>
            <ac:inkMk id="15" creationId="{AEDBB9B6-0F26-4E8E-B044-F75934BCECC4}"/>
          </ac:inkMkLst>
        </pc:inkChg>
        <pc:inkChg chg="add">
          <ac:chgData name="Gretchen Bird" userId="100b10fe-1708-4567-9512-6474fa49bfc6" providerId="ADAL" clId="{9B2E2BAA-524C-4641-85F7-CBC7EBA09A1B}" dt="2026-04-10T17:28:54.293" v="3431" actId="9405"/>
          <ac:inkMkLst>
            <pc:docMk/>
            <pc:sldMk cId="4117776699" sldId="351"/>
            <ac:inkMk id="16" creationId="{A03C401E-23A3-448C-9B7C-7453201DC9FA}"/>
          </ac:inkMkLst>
        </pc:inkChg>
        <pc:inkChg chg="add mod">
          <ac:chgData name="Gretchen Bird" userId="100b10fe-1708-4567-9512-6474fa49bfc6" providerId="ADAL" clId="{9B2E2BAA-524C-4641-85F7-CBC7EBA09A1B}" dt="2026-04-10T17:28:55.677" v="3434"/>
          <ac:inkMkLst>
            <pc:docMk/>
            <pc:sldMk cId="4117776699" sldId="351"/>
            <ac:inkMk id="17" creationId="{0EA1C501-5E84-40C8-B5A9-F013AB7FBF66}"/>
          </ac:inkMkLst>
        </pc:inkChg>
        <pc:inkChg chg="add mod">
          <ac:chgData name="Gretchen Bird" userId="100b10fe-1708-4567-9512-6474fa49bfc6" providerId="ADAL" clId="{9B2E2BAA-524C-4641-85F7-CBC7EBA09A1B}" dt="2026-04-10T17:28:55.677" v="3434"/>
          <ac:inkMkLst>
            <pc:docMk/>
            <pc:sldMk cId="4117776699" sldId="351"/>
            <ac:inkMk id="18" creationId="{A918FB8B-E388-444D-BD59-74EE1EA62F29}"/>
          </ac:inkMkLst>
        </pc:inkChg>
        <pc:inkChg chg="add">
          <ac:chgData name="Gretchen Bird" userId="100b10fe-1708-4567-9512-6474fa49bfc6" providerId="ADAL" clId="{9B2E2BAA-524C-4641-85F7-CBC7EBA09A1B}" dt="2026-04-10T17:29:01.297" v="3435" actId="9405"/>
          <ac:inkMkLst>
            <pc:docMk/>
            <pc:sldMk cId="4117776699" sldId="351"/>
            <ac:inkMk id="20" creationId="{EAD41254-9E54-48B9-9926-879EE614B5CB}"/>
          </ac:inkMkLst>
        </pc:inkChg>
        <pc:inkChg chg="add del">
          <ac:chgData name="Gretchen Bird" userId="100b10fe-1708-4567-9512-6474fa49bfc6" providerId="ADAL" clId="{9B2E2BAA-524C-4641-85F7-CBC7EBA09A1B}" dt="2026-04-10T17:33:00.944" v="3646" actId="9405"/>
          <ac:inkMkLst>
            <pc:docMk/>
            <pc:sldMk cId="4117776699" sldId="351"/>
            <ac:inkMk id="23" creationId="{AD753C63-7C28-45BC-BFA4-9C79100CFFF3}"/>
          </ac:inkMkLst>
        </pc:inkChg>
        <pc:inkChg chg="add del">
          <ac:chgData name="Gretchen Bird" userId="100b10fe-1708-4567-9512-6474fa49bfc6" providerId="ADAL" clId="{9B2E2BAA-524C-4641-85F7-CBC7EBA09A1B}" dt="2026-04-10T17:32:48.963" v="3645" actId="9405"/>
          <ac:inkMkLst>
            <pc:docMk/>
            <pc:sldMk cId="4117776699" sldId="351"/>
            <ac:inkMk id="24" creationId="{D2F42107-9C8F-4DD0-A0B9-97F6F0E4CE57}"/>
          </ac:inkMkLst>
        </pc:inkChg>
        <pc:inkChg chg="add del">
          <ac:chgData name="Gretchen Bird" userId="100b10fe-1708-4567-9512-6474fa49bfc6" providerId="ADAL" clId="{9B2E2BAA-524C-4641-85F7-CBC7EBA09A1B}" dt="2026-04-10T17:32:48.261" v="3644" actId="9405"/>
          <ac:inkMkLst>
            <pc:docMk/>
            <pc:sldMk cId="4117776699" sldId="351"/>
            <ac:inkMk id="25" creationId="{17F3D1CF-C8A6-476B-B02E-CAF5811EC55B}"/>
          </ac:inkMkLst>
        </pc:inkChg>
        <pc:inkChg chg="add del">
          <ac:chgData name="Gretchen Bird" userId="100b10fe-1708-4567-9512-6474fa49bfc6" providerId="ADAL" clId="{9B2E2BAA-524C-4641-85F7-CBC7EBA09A1B}" dt="2026-04-10T17:31:38.280" v="3567" actId="9405"/>
          <ac:inkMkLst>
            <pc:docMk/>
            <pc:sldMk cId="4117776699" sldId="351"/>
            <ac:inkMk id="26" creationId="{0A9A04E9-4D7F-4D05-9193-F7EA1F6661C4}"/>
          </ac:inkMkLst>
        </pc:inkChg>
      </pc:sldChg>
      <pc:sldChg chg="addSp delSp modSp new mod">
        <pc:chgData name="Gretchen Bird" userId="100b10fe-1708-4567-9512-6474fa49bfc6" providerId="ADAL" clId="{9B2E2BAA-524C-4641-85F7-CBC7EBA09A1B}" dt="2026-05-06T17:32:43.544" v="10241" actId="20577"/>
        <pc:sldMkLst>
          <pc:docMk/>
          <pc:sldMk cId="1703652923" sldId="352"/>
        </pc:sldMkLst>
        <pc:spChg chg="mod">
          <ac:chgData name="Gretchen Bird" userId="100b10fe-1708-4567-9512-6474fa49bfc6" providerId="ADAL" clId="{9B2E2BAA-524C-4641-85F7-CBC7EBA09A1B}" dt="2026-04-10T18:00:44.135" v="5300" actId="20577"/>
          <ac:spMkLst>
            <pc:docMk/>
            <pc:sldMk cId="1703652923" sldId="352"/>
            <ac:spMk id="2" creationId="{70B0269A-DD72-4759-A5A1-FEBC5F231396}"/>
          </ac:spMkLst>
        </pc:spChg>
        <pc:spChg chg="mod">
          <ac:chgData name="Gretchen Bird" userId="100b10fe-1708-4567-9512-6474fa49bfc6" providerId="ADAL" clId="{9B2E2BAA-524C-4641-85F7-CBC7EBA09A1B}" dt="2026-05-06T17:32:43.544" v="10241" actId="20577"/>
          <ac:spMkLst>
            <pc:docMk/>
            <pc:sldMk cId="1703652923" sldId="352"/>
            <ac:spMk id="3" creationId="{F60C9A36-9A60-400D-8093-2F17B4D6D440}"/>
          </ac:spMkLst>
        </pc:spChg>
        <pc:inkChg chg="add del">
          <ac:chgData name="Gretchen Bird" userId="100b10fe-1708-4567-9512-6474fa49bfc6" providerId="ADAL" clId="{9B2E2BAA-524C-4641-85F7-CBC7EBA09A1B}" dt="2026-04-10T17:42:56.317" v="3959" actId="9405"/>
          <ac:inkMkLst>
            <pc:docMk/>
            <pc:sldMk cId="1703652923" sldId="352"/>
            <ac:inkMk id="4" creationId="{99595045-88B3-436D-85F4-7B85FF3BE8C0}"/>
          </ac:inkMkLst>
        </pc:inkChg>
      </pc:sldChg>
      <pc:sldChg chg="modSp new mod ord">
        <pc:chgData name="Gretchen Bird" userId="100b10fe-1708-4567-9512-6474fa49bfc6" providerId="ADAL" clId="{9B2E2BAA-524C-4641-85F7-CBC7EBA09A1B}" dt="2026-05-05T19:37:32.642" v="9834" actId="27636"/>
        <pc:sldMkLst>
          <pc:docMk/>
          <pc:sldMk cId="160759214" sldId="353"/>
        </pc:sldMkLst>
        <pc:spChg chg="mod">
          <ac:chgData name="Gretchen Bird" userId="100b10fe-1708-4567-9512-6474fa49bfc6" providerId="ADAL" clId="{9B2E2BAA-524C-4641-85F7-CBC7EBA09A1B}" dt="2026-04-23T16:50:35.737" v="7432" actId="20577"/>
          <ac:spMkLst>
            <pc:docMk/>
            <pc:sldMk cId="160759214" sldId="353"/>
            <ac:spMk id="2" creationId="{F7F07177-2C6F-496E-84E6-C6B3744DCA55}"/>
          </ac:spMkLst>
        </pc:spChg>
        <pc:spChg chg="mod">
          <ac:chgData name="Gretchen Bird" userId="100b10fe-1708-4567-9512-6474fa49bfc6" providerId="ADAL" clId="{9B2E2BAA-524C-4641-85F7-CBC7EBA09A1B}" dt="2026-05-05T19:37:32.642" v="9834" actId="27636"/>
          <ac:spMkLst>
            <pc:docMk/>
            <pc:sldMk cId="160759214" sldId="353"/>
            <ac:spMk id="3" creationId="{271FC856-C020-4FF5-850D-2DCDD562C33F}"/>
          </ac:spMkLst>
        </pc:spChg>
      </pc:sldChg>
      <pc:sldChg chg="addSp delSp modSp new mod modClrScheme chgLayout">
        <pc:chgData name="Gretchen Bird" userId="100b10fe-1708-4567-9512-6474fa49bfc6" providerId="ADAL" clId="{9B2E2BAA-524C-4641-85F7-CBC7EBA09A1B}" dt="2026-04-28T18:03:44.516" v="8405" actId="20577"/>
        <pc:sldMkLst>
          <pc:docMk/>
          <pc:sldMk cId="1808125987" sldId="354"/>
        </pc:sldMkLst>
        <pc:spChg chg="mod ord">
          <ac:chgData name="Gretchen Bird" userId="100b10fe-1708-4567-9512-6474fa49bfc6" providerId="ADAL" clId="{9B2E2BAA-524C-4641-85F7-CBC7EBA09A1B}" dt="2026-04-10T17:53:51.458" v="4975" actId="700"/>
          <ac:spMkLst>
            <pc:docMk/>
            <pc:sldMk cId="1808125987" sldId="354"/>
            <ac:spMk id="2" creationId="{EC62AB88-4F90-4766-A082-AFB79E532196}"/>
          </ac:spMkLst>
        </pc:spChg>
        <pc:spChg chg="del mod ord">
          <ac:chgData name="Gretchen Bird" userId="100b10fe-1708-4567-9512-6474fa49bfc6" providerId="ADAL" clId="{9B2E2BAA-524C-4641-85F7-CBC7EBA09A1B}" dt="2026-04-10T17:53:51.458" v="4975" actId="700"/>
          <ac:spMkLst>
            <pc:docMk/>
            <pc:sldMk cId="1808125987" sldId="354"/>
            <ac:spMk id="3" creationId="{65AE579C-9644-4BC0-B91C-44A87CC8DEB2}"/>
          </ac:spMkLst>
        </pc:spChg>
        <pc:spChg chg="add mod ord">
          <ac:chgData name="Gretchen Bird" userId="100b10fe-1708-4567-9512-6474fa49bfc6" providerId="ADAL" clId="{9B2E2BAA-524C-4641-85F7-CBC7EBA09A1B}" dt="2026-04-28T18:03:34.289" v="8364" actId="20577"/>
          <ac:spMkLst>
            <pc:docMk/>
            <pc:sldMk cId="1808125987" sldId="354"/>
            <ac:spMk id="4" creationId="{BC432B1E-5D0A-426E-9664-F644D6BFDF75}"/>
          </ac:spMkLst>
        </pc:spChg>
        <pc:spChg chg="add mod ord">
          <ac:chgData name="Gretchen Bird" userId="100b10fe-1708-4567-9512-6474fa49bfc6" providerId="ADAL" clId="{9B2E2BAA-524C-4641-85F7-CBC7EBA09A1B}" dt="2026-04-28T18:03:44.516" v="8405" actId="20577"/>
          <ac:spMkLst>
            <pc:docMk/>
            <pc:sldMk cId="1808125987" sldId="354"/>
            <ac:spMk id="5" creationId="{12F972D6-55F3-4219-BCBF-CDE9583C759E}"/>
          </ac:spMkLst>
        </pc:spChg>
      </pc:sldChg>
      <pc:sldChg chg="modSp new mod">
        <pc:chgData name="Gretchen Bird" userId="100b10fe-1708-4567-9512-6474fa49bfc6" providerId="ADAL" clId="{9B2E2BAA-524C-4641-85F7-CBC7EBA09A1B}" dt="2026-05-06T16:30:04.633" v="10237" actId="20577"/>
        <pc:sldMkLst>
          <pc:docMk/>
          <pc:sldMk cId="3284609135" sldId="355"/>
        </pc:sldMkLst>
        <pc:spChg chg="mod">
          <ac:chgData name="Gretchen Bird" userId="100b10fe-1708-4567-9512-6474fa49bfc6" providerId="ADAL" clId="{9B2E2BAA-524C-4641-85F7-CBC7EBA09A1B}" dt="2026-04-10T17:55:26.570" v="5048" actId="20577"/>
          <ac:spMkLst>
            <pc:docMk/>
            <pc:sldMk cId="3284609135" sldId="355"/>
            <ac:spMk id="2" creationId="{60248680-12B3-41AB-8486-0E3944324069}"/>
          </ac:spMkLst>
        </pc:spChg>
        <pc:spChg chg="mod">
          <ac:chgData name="Gretchen Bird" userId="100b10fe-1708-4567-9512-6474fa49bfc6" providerId="ADAL" clId="{9B2E2BAA-524C-4641-85F7-CBC7EBA09A1B}" dt="2026-05-06T16:29:52.644" v="10209" actId="27636"/>
          <ac:spMkLst>
            <pc:docMk/>
            <pc:sldMk cId="3284609135" sldId="355"/>
            <ac:spMk id="3" creationId="{94697918-D32D-4B1F-AAE8-10F3EF9924CB}"/>
          </ac:spMkLst>
        </pc:spChg>
        <pc:spChg chg="mod">
          <ac:chgData name="Gretchen Bird" userId="100b10fe-1708-4567-9512-6474fa49bfc6" providerId="ADAL" clId="{9B2E2BAA-524C-4641-85F7-CBC7EBA09A1B}" dt="2026-05-06T16:30:04.633" v="10237" actId="20577"/>
          <ac:spMkLst>
            <pc:docMk/>
            <pc:sldMk cId="3284609135" sldId="355"/>
            <ac:spMk id="4" creationId="{FD07D73C-C30B-4320-B88F-8D4F84A8E1E9}"/>
          </ac:spMkLst>
        </pc:spChg>
      </pc:sldChg>
      <pc:sldChg chg="delSp modSp new mod modClrScheme chgLayout">
        <pc:chgData name="Gretchen Bird" userId="100b10fe-1708-4567-9512-6474fa49bfc6" providerId="ADAL" clId="{9B2E2BAA-524C-4641-85F7-CBC7EBA09A1B}" dt="2026-04-28T18:04:29.443" v="8499" actId="20577"/>
        <pc:sldMkLst>
          <pc:docMk/>
          <pc:sldMk cId="2690195459" sldId="356"/>
        </pc:sldMkLst>
        <pc:spChg chg="mod ord">
          <ac:chgData name="Gretchen Bird" userId="100b10fe-1708-4567-9512-6474fa49bfc6" providerId="ADAL" clId="{9B2E2BAA-524C-4641-85F7-CBC7EBA09A1B}" dt="2026-04-10T17:57:23.077" v="5117" actId="700"/>
          <ac:spMkLst>
            <pc:docMk/>
            <pc:sldMk cId="2690195459" sldId="356"/>
            <ac:spMk id="2" creationId="{18CB01AF-6445-4380-8271-1046BFF62945}"/>
          </ac:spMkLst>
        </pc:spChg>
        <pc:spChg chg="mod ord">
          <ac:chgData name="Gretchen Bird" userId="100b10fe-1708-4567-9512-6474fa49bfc6" providerId="ADAL" clId="{9B2E2BAA-524C-4641-85F7-CBC7EBA09A1B}" dt="2026-04-28T18:04:29.443" v="8499" actId="20577"/>
          <ac:spMkLst>
            <pc:docMk/>
            <pc:sldMk cId="2690195459" sldId="356"/>
            <ac:spMk id="3" creationId="{CFAB8D0F-46DE-4084-B4F0-24E748505308}"/>
          </ac:spMkLst>
        </pc:spChg>
        <pc:spChg chg="del mod">
          <ac:chgData name="Gretchen Bird" userId="100b10fe-1708-4567-9512-6474fa49bfc6" providerId="ADAL" clId="{9B2E2BAA-524C-4641-85F7-CBC7EBA09A1B}" dt="2026-04-10T17:57:23.077" v="5117" actId="700"/>
          <ac:spMkLst>
            <pc:docMk/>
            <pc:sldMk cId="2690195459" sldId="356"/>
            <ac:spMk id="4" creationId="{5E63E1DD-F0C6-40C5-8F18-1F1329F10CBC}"/>
          </ac:spMkLst>
        </pc:spChg>
      </pc:sldChg>
      <pc:sldChg chg="modSp new mod">
        <pc:chgData name="Gretchen Bird" userId="100b10fe-1708-4567-9512-6474fa49bfc6" providerId="ADAL" clId="{9B2E2BAA-524C-4641-85F7-CBC7EBA09A1B}" dt="2026-05-06T16:27:43.537" v="10043" actId="20577"/>
        <pc:sldMkLst>
          <pc:docMk/>
          <pc:sldMk cId="383923547" sldId="357"/>
        </pc:sldMkLst>
        <pc:spChg chg="mod">
          <ac:chgData name="Gretchen Bird" userId="100b10fe-1708-4567-9512-6474fa49bfc6" providerId="ADAL" clId="{9B2E2BAA-524C-4641-85F7-CBC7EBA09A1B}" dt="2026-05-06T16:27:43.537" v="10043" actId="20577"/>
          <ac:spMkLst>
            <pc:docMk/>
            <pc:sldMk cId="383923547" sldId="357"/>
            <ac:spMk id="2" creationId="{BD8A34D0-2CBB-442D-83BE-613920137587}"/>
          </ac:spMkLst>
        </pc:spChg>
        <pc:spChg chg="mod">
          <ac:chgData name="Gretchen Bird" userId="100b10fe-1708-4567-9512-6474fa49bfc6" providerId="ADAL" clId="{9B2E2BAA-524C-4641-85F7-CBC7EBA09A1B}" dt="2026-05-05T20:26:17.626" v="10010" actId="5793"/>
          <ac:spMkLst>
            <pc:docMk/>
            <pc:sldMk cId="383923547" sldId="357"/>
            <ac:spMk id="3" creationId="{E64A891A-88D9-48AB-A71A-018AB7437D00}"/>
          </ac:spMkLst>
        </pc:spChg>
      </pc:sldChg>
      <pc:sldChg chg="addSp delSp modSp new mod ord">
        <pc:chgData name="Gretchen Bird" userId="100b10fe-1708-4567-9512-6474fa49bfc6" providerId="ADAL" clId="{9B2E2BAA-524C-4641-85F7-CBC7EBA09A1B}" dt="2026-04-28T18:10:24.081" v="8644" actId="478"/>
        <pc:sldMkLst>
          <pc:docMk/>
          <pc:sldMk cId="1291434807" sldId="358"/>
        </pc:sldMkLst>
        <pc:spChg chg="mod">
          <ac:chgData name="Gretchen Bird" userId="100b10fe-1708-4567-9512-6474fa49bfc6" providerId="ADAL" clId="{9B2E2BAA-524C-4641-85F7-CBC7EBA09A1B}" dt="2026-04-23T16:38:48.503" v="7025" actId="20577"/>
          <ac:spMkLst>
            <pc:docMk/>
            <pc:sldMk cId="1291434807" sldId="358"/>
            <ac:spMk id="2" creationId="{8B64A739-7C4D-4211-84EF-C6315E1F3EF9}"/>
          </ac:spMkLst>
        </pc:spChg>
        <pc:spChg chg="mod">
          <ac:chgData name="Gretchen Bird" userId="100b10fe-1708-4567-9512-6474fa49bfc6" providerId="ADAL" clId="{9B2E2BAA-524C-4641-85F7-CBC7EBA09A1B}" dt="2026-04-23T16:46:27.746" v="7301" actId="20577"/>
          <ac:spMkLst>
            <pc:docMk/>
            <pc:sldMk cId="1291434807" sldId="358"/>
            <ac:spMk id="3" creationId="{AF36C1DA-B06A-42B3-A359-3BD4B3F962BE}"/>
          </ac:spMkLst>
        </pc:spChg>
        <pc:picChg chg="add del mod">
          <ac:chgData name="Gretchen Bird" userId="100b10fe-1708-4567-9512-6474fa49bfc6" providerId="ADAL" clId="{9B2E2BAA-524C-4641-85F7-CBC7EBA09A1B}" dt="2026-04-28T18:10:24.081" v="8644" actId="478"/>
          <ac:picMkLst>
            <pc:docMk/>
            <pc:sldMk cId="1291434807" sldId="358"/>
            <ac:picMk id="5" creationId="{EA9FD362-086E-462B-BED5-403D3D860325}"/>
          </ac:picMkLst>
        </pc:picChg>
      </pc:sldChg>
      <pc:sldChg chg="addSp delSp modSp new mod">
        <pc:chgData name="Gretchen Bird" userId="100b10fe-1708-4567-9512-6474fa49bfc6" providerId="ADAL" clId="{9B2E2BAA-524C-4641-85F7-CBC7EBA09A1B}" dt="2026-04-23T16:48:49.772" v="7387" actId="5793"/>
        <pc:sldMkLst>
          <pc:docMk/>
          <pc:sldMk cId="344847128" sldId="359"/>
        </pc:sldMkLst>
        <pc:spChg chg="mod">
          <ac:chgData name="Gretchen Bird" userId="100b10fe-1708-4567-9512-6474fa49bfc6" providerId="ADAL" clId="{9B2E2BAA-524C-4641-85F7-CBC7EBA09A1B}" dt="2026-04-23T16:48:49.772" v="7387" actId="5793"/>
          <ac:spMkLst>
            <pc:docMk/>
            <pc:sldMk cId="344847128" sldId="359"/>
            <ac:spMk id="2" creationId="{0CBA4273-9B9C-4572-9876-699B896A472B}"/>
          </ac:spMkLst>
        </pc:spChg>
        <pc:spChg chg="del">
          <ac:chgData name="Gretchen Bird" userId="100b10fe-1708-4567-9512-6474fa49bfc6" providerId="ADAL" clId="{9B2E2BAA-524C-4641-85F7-CBC7EBA09A1B}" dt="2026-04-23T16:47:21.091" v="7334"/>
          <ac:spMkLst>
            <pc:docMk/>
            <pc:sldMk cId="344847128" sldId="359"/>
            <ac:spMk id="3" creationId="{A0ADAE31-1B4F-4CCB-A6BB-8EF6831D947F}"/>
          </ac:spMkLst>
        </pc:spChg>
        <pc:spChg chg="add mod">
          <ac:chgData name="Gretchen Bird" userId="100b10fe-1708-4567-9512-6474fa49bfc6" providerId="ADAL" clId="{9B2E2BAA-524C-4641-85F7-CBC7EBA09A1B}" dt="2026-04-23T16:48:11.243" v="7382" actId="5793"/>
          <ac:spMkLst>
            <pc:docMk/>
            <pc:sldMk cId="344847128" sldId="359"/>
            <ac:spMk id="5" creationId="{81FF4E66-18A2-442A-9E22-65654FB63BF2}"/>
          </ac:spMkLst>
        </pc:spChg>
        <pc:picChg chg="add mod">
          <ac:chgData name="Gretchen Bird" userId="100b10fe-1708-4567-9512-6474fa49bfc6" providerId="ADAL" clId="{9B2E2BAA-524C-4641-85F7-CBC7EBA09A1B}" dt="2026-04-23T16:47:21.091" v="7334"/>
          <ac:picMkLst>
            <pc:docMk/>
            <pc:sldMk cId="344847128" sldId="359"/>
            <ac:picMk id="4" creationId="{87CF617D-3E53-4B46-9FD6-FDCC36520DB6}"/>
          </ac:picMkLst>
        </pc:picChg>
      </pc:sldChg>
      <pc:sldChg chg="modSp new mod ord">
        <pc:chgData name="Gretchen Bird" userId="100b10fe-1708-4567-9512-6474fa49bfc6" providerId="ADAL" clId="{9B2E2BAA-524C-4641-85F7-CBC7EBA09A1B}" dt="2026-04-23T17:38:43.891" v="8148" actId="115"/>
        <pc:sldMkLst>
          <pc:docMk/>
          <pc:sldMk cId="1564474451" sldId="360"/>
        </pc:sldMkLst>
        <pc:spChg chg="mod">
          <ac:chgData name="Gretchen Bird" userId="100b10fe-1708-4567-9512-6474fa49bfc6" providerId="ADAL" clId="{9B2E2BAA-524C-4641-85F7-CBC7EBA09A1B}" dt="2026-04-23T17:33:21.570" v="7523" actId="20577"/>
          <ac:spMkLst>
            <pc:docMk/>
            <pc:sldMk cId="1564474451" sldId="360"/>
            <ac:spMk id="2" creationId="{94D1D17F-89FE-44FD-9FF9-857A23A8A472}"/>
          </ac:spMkLst>
        </pc:spChg>
        <pc:spChg chg="mod">
          <ac:chgData name="Gretchen Bird" userId="100b10fe-1708-4567-9512-6474fa49bfc6" providerId="ADAL" clId="{9B2E2BAA-524C-4641-85F7-CBC7EBA09A1B}" dt="2026-04-23T17:38:43.891" v="8148" actId="115"/>
          <ac:spMkLst>
            <pc:docMk/>
            <pc:sldMk cId="1564474451" sldId="360"/>
            <ac:spMk id="3" creationId="{0B9ECBE1-5323-4189-A965-FB786C503B79}"/>
          </ac:spMkLst>
        </pc:spChg>
      </pc:sldChg>
      <pc:sldChg chg="modSp new mod">
        <pc:chgData name="Gretchen Bird" userId="100b10fe-1708-4567-9512-6474fa49bfc6" providerId="ADAL" clId="{9B2E2BAA-524C-4641-85F7-CBC7EBA09A1B}" dt="2026-05-06T16:26:40.231" v="10024" actId="20577"/>
        <pc:sldMkLst>
          <pc:docMk/>
          <pc:sldMk cId="3846242527" sldId="361"/>
        </pc:sldMkLst>
        <pc:spChg chg="mod">
          <ac:chgData name="Gretchen Bird" userId="100b10fe-1708-4567-9512-6474fa49bfc6" providerId="ADAL" clId="{9B2E2BAA-524C-4641-85F7-CBC7EBA09A1B}" dt="2026-04-29T20:04:45.088" v="8704" actId="122"/>
          <ac:spMkLst>
            <pc:docMk/>
            <pc:sldMk cId="3846242527" sldId="361"/>
            <ac:spMk id="2" creationId="{A4C8E379-CBF8-4E85-BE14-87D09B3F8A00}"/>
          </ac:spMkLst>
        </pc:spChg>
        <pc:spChg chg="mod">
          <ac:chgData name="Gretchen Bird" userId="100b10fe-1708-4567-9512-6474fa49bfc6" providerId="ADAL" clId="{9B2E2BAA-524C-4641-85F7-CBC7EBA09A1B}" dt="2026-05-06T16:26:40.231" v="10024" actId="20577"/>
          <ac:spMkLst>
            <pc:docMk/>
            <pc:sldMk cId="3846242527" sldId="361"/>
            <ac:spMk id="3" creationId="{124F36E2-F27C-4DBB-8E9F-6D454F69062E}"/>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3CFD04-A7EA-4720-6047-B5348D1E6F3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0DDFFF6-1E3F-90BF-832B-A7F3B52B1D9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963E945-5036-3849-83A6-6DE803F5FA20}" type="datetimeFigureOut">
              <a:rPr lang="en-US" smtClean="0"/>
              <a:t>5/5/2026</a:t>
            </a:fld>
            <a:endParaRPr lang="en-US"/>
          </a:p>
        </p:txBody>
      </p:sp>
      <p:sp>
        <p:nvSpPr>
          <p:cNvPr id="4" name="Footer Placeholder 3">
            <a:extLst>
              <a:ext uri="{FF2B5EF4-FFF2-40B4-BE49-F238E27FC236}">
                <a16:creationId xmlns:a16="http://schemas.microsoft.com/office/drawing/2014/main" id="{87A98387-C421-BF25-98D5-851B0A7EDE9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D185B0A-D3C8-2F88-BE49-933FEB75CA4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75F49D1-BE50-C345-BA91-240BFE0B4792}" type="slidenum">
              <a:rPr lang="en-US" smtClean="0"/>
              <a:t>‹#›</a:t>
            </a:fld>
            <a:endParaRPr lang="en-US"/>
          </a:p>
        </p:txBody>
      </p:sp>
    </p:spTree>
    <p:extLst>
      <p:ext uri="{BB962C8B-B14F-4D97-AF65-F5344CB8AC3E}">
        <p14:creationId xmlns:p14="http://schemas.microsoft.com/office/powerpoint/2010/main" val="28866046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10T17:08:36.86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53,'4'0,"6"0,5 0,5 0,2-5,7 0,7-5,1 0,2 2,4 1,7 3,4 2,9 1,2 1,0 0,-4 0,-12 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10T17:42:1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0 150,'27'-2,"0"-1,0-2,-1-1,49-17,11-2,31-7,-71 18,1 2,0 2,1 2,49-2,439 12,-503-1,0 2,-1 1,54 14,92 37,-172-53,15 6</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10T17:19:56.19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18,'441'0,"-410"2,1 2,-1 1,31 8,14 3,-39-10,-3 1,-1-1,1-2,0-2,0-1,55-5,-59 0,-2-1,1-1,-1-2,0 0,47-23,-40 13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10T17:25:48.31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1,'29'0,"0"1,0 1,42 10,-34-5,48 1,7 2,-43-4,71-1,-76-5,-1 2,54 10,-73-8,-3-1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10T17:34:43.695"/>
    </inkml:context>
    <inkml:brush xml:id="br0">
      <inkml:brushProperty name="width" value="0.025" units="cm"/>
      <inkml:brushProperty name="height" value="0.025" units="cm"/>
      <inkml:brushProperty name="ignorePressure" value="1"/>
    </inkml:brush>
  </inkml:definitions>
  <inkml:trace contextRef="#ctx0" brushRef="#br0">0 1,'62'3,"0"4,-1 2,67 19,55 9,167 37,-206-39,-121-28,-1 0,1 2,-1 1,30 18,3 1,338 146,-352-161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10T17:34:47.561"/>
    </inkml:context>
    <inkml:brush xml:id="br0">
      <inkml:brushProperty name="width" value="0.025" units="cm"/>
      <inkml:brushProperty name="height" value="0.025" units="cm"/>
      <inkml:brushProperty name="ignorePressure" value="1"/>
    </inkml:brush>
  </inkml:definitions>
  <inkml:trace contextRef="#ctx0" brushRef="#br0">1612 2,'-98'-1,"-108"3,184 0,0 2,1 1,-31 11,-22 5,-74 13,-151 28,257-58,-53-1,73-5,1 2,-1 1,0 0,1 2,0 0,-1 1,1 2,1 0,-32 14,16-2,18-10,1 1,0 1,-20 14,33-20,-1 0,1 1,-1-1,1 1,0 0,1-1,-1 2,1-1,0 0,0 1,1 0,0-1,0 1,-2 9,4-12,-1-1,1 1,-1-1,0 1,0-1,0 0,0 0,0 1,0-1,-1 0,1 0,-1 0,1 0,-1 0,0 0,0-1,0 1,0-1,0 1,0-1,-3 2,0-1,-1-1,0 1,0-1,0 0,0 0,0-1,-10 0,-5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10T17:34:51.86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0,'1426'0,"-1315"0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10T17:36:45.62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10T17:37:06.20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76,'6'-1,"-1"0,1-1,-1 1,0-2,0 1,0 0,6-5,16-6,-20 10,14-5,1 1,0 0,0 1,0 2,0 0,32-1,390 19,-97-1,-302-12</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10T17:37:08.41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1,'995'0,"-958"0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7ED908-6F7B-4144-B24F-5178A8D837C9}" type="datetimeFigureOut">
              <a:rPr lang="en-US" smtClean="0"/>
              <a:pPr/>
              <a:t>5/5/2026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D9F401-87A4-694D-A1D3-380370B1805C}" type="slidenum">
              <a:rPr lang="en-US" smtClean="0"/>
              <a:pPr/>
              <a:t>‹#›</a:t>
            </a:fld>
            <a:endParaRPr lang="en-US"/>
          </a:p>
        </p:txBody>
      </p:sp>
    </p:spTree>
    <p:extLst>
      <p:ext uri="{BB962C8B-B14F-4D97-AF65-F5344CB8AC3E}">
        <p14:creationId xmlns:p14="http://schemas.microsoft.com/office/powerpoint/2010/main" val="1783817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D9F401-87A4-694D-A1D3-380370B1805C}" type="slidenum">
              <a:rPr lang="en-US" smtClean="0"/>
              <a:pPr/>
              <a:t>1</a:t>
            </a:fld>
            <a:endParaRPr lang="en-US"/>
          </a:p>
        </p:txBody>
      </p:sp>
    </p:spTree>
    <p:extLst>
      <p:ext uri="{BB962C8B-B14F-4D97-AF65-F5344CB8AC3E}">
        <p14:creationId xmlns:p14="http://schemas.microsoft.com/office/powerpoint/2010/main" val="1051822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a:t>Clarify available resources and reduce ad hoc requests. </a:t>
            </a:r>
          </a:p>
          <a:p>
            <a:endParaRPr lang="en-US"/>
          </a:p>
        </p:txBody>
      </p:sp>
      <p:sp>
        <p:nvSpPr>
          <p:cNvPr id="4" name="Slide Number Placeholder 3"/>
          <p:cNvSpPr>
            <a:spLocks noGrp="1"/>
          </p:cNvSpPr>
          <p:nvPr>
            <p:ph type="sldNum" sz="quarter" idx="5"/>
          </p:nvPr>
        </p:nvSpPr>
        <p:spPr/>
        <p:txBody>
          <a:bodyPr/>
          <a:lstStyle/>
          <a:p>
            <a:fld id="{FF34FD6A-4EEA-8D42-8F10-46D137B12584}" type="slidenum">
              <a:rPr lang="en-US" smtClean="0"/>
              <a:t>3</a:t>
            </a:fld>
            <a:endParaRPr lang="en-US"/>
          </a:p>
        </p:txBody>
      </p:sp>
    </p:spTree>
    <p:extLst>
      <p:ext uri="{BB962C8B-B14F-4D97-AF65-F5344CB8AC3E}">
        <p14:creationId xmlns:p14="http://schemas.microsoft.com/office/powerpoint/2010/main" val="95842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34FD6A-4EEA-8D42-8F10-46D137B12584}" type="slidenum">
              <a:rPr lang="en-US" smtClean="0"/>
              <a:t>6</a:t>
            </a:fld>
            <a:endParaRPr lang="en-US"/>
          </a:p>
        </p:txBody>
      </p:sp>
    </p:spTree>
    <p:extLst>
      <p:ext uri="{BB962C8B-B14F-4D97-AF65-F5344CB8AC3E}">
        <p14:creationId xmlns:p14="http://schemas.microsoft.com/office/powerpoint/2010/main" val="1971073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9F401-87A4-694D-A1D3-380370B1805C}" type="slidenum">
              <a:rPr lang="en-US" smtClean="0"/>
              <a:pPr/>
              <a:t>14</a:t>
            </a:fld>
            <a:endParaRPr lang="en-US"/>
          </a:p>
        </p:txBody>
      </p:sp>
    </p:spTree>
    <p:extLst>
      <p:ext uri="{BB962C8B-B14F-4D97-AF65-F5344CB8AC3E}">
        <p14:creationId xmlns:p14="http://schemas.microsoft.com/office/powerpoint/2010/main" val="41514967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s://bellevuecollege.teamdynamix.com/TDClient/2044/Portal/Home/" TargetMode="External"/><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hyperlink" Target="https://www.bellevuecollege.edu/styleguide/" TargetMode="External"/></Relationships>
</file>

<file path=ppt/slideLayouts/_rels/slideLayout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C Standard Paragraph">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060F0E-756F-BB61-42FE-620662456F0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
            <a:ext cx="12191999" cy="1251827"/>
          </a:xfrm>
          <a:prstGeom prst="rect">
            <a:avLst/>
          </a:prstGeom>
        </p:spPr>
      </p:pic>
      <p:sp>
        <p:nvSpPr>
          <p:cNvPr id="18" name="Text Placeholder 17">
            <a:extLst>
              <a:ext uri="{FF2B5EF4-FFF2-40B4-BE49-F238E27FC236}">
                <a16:creationId xmlns:a16="http://schemas.microsoft.com/office/drawing/2014/main" id="{595D6065-F0FA-2141-9AA9-1B6E60A12A84}"/>
              </a:ext>
            </a:extLst>
          </p:cNvPr>
          <p:cNvSpPr>
            <a:spLocks noGrp="1"/>
          </p:cNvSpPr>
          <p:nvPr>
            <p:ph type="body" sz="quarter" idx="10" hasCustomPrompt="1"/>
          </p:nvPr>
        </p:nvSpPr>
        <p:spPr>
          <a:xfrm>
            <a:off x="471488" y="641961"/>
            <a:ext cx="11290300" cy="516940"/>
          </a:xfrm>
          <a:prstGeom prst="rect">
            <a:avLst/>
          </a:prstGeom>
        </p:spPr>
        <p:txBody>
          <a:bodyPr/>
          <a:lstStyle>
            <a:lvl1pPr marL="0" indent="0">
              <a:buNone/>
              <a:defRPr sz="4000" b="1" i="0" baseline="0">
                <a:solidFill>
                  <a:srgbClr val="013461"/>
                </a:solidFill>
                <a:latin typeface="Calibri" panose="020F0502020204030204" pitchFamily="34" charset="0"/>
                <a:cs typeface="Calibri" panose="020F0502020204030204" pitchFamily="34" charset="0"/>
              </a:defRPr>
            </a:lvl1pPr>
          </a:lstStyle>
          <a:p>
            <a:pPr lvl="0"/>
            <a:r>
              <a:rPr lang="en-US"/>
              <a:t>Brand Fonts &amp; Graphic Elements</a:t>
            </a:r>
          </a:p>
          <a:p>
            <a:pPr lvl="0"/>
            <a:endParaRPr lang="en-US"/>
          </a:p>
        </p:txBody>
      </p:sp>
      <p:sp>
        <p:nvSpPr>
          <p:cNvPr id="21" name="Text Placeholder 17">
            <a:extLst>
              <a:ext uri="{FF2B5EF4-FFF2-40B4-BE49-F238E27FC236}">
                <a16:creationId xmlns:a16="http://schemas.microsoft.com/office/drawing/2014/main" id="{D87983FC-1685-7240-88C2-F47B4A0C152F}"/>
              </a:ext>
            </a:extLst>
          </p:cNvPr>
          <p:cNvSpPr>
            <a:spLocks noGrp="1"/>
          </p:cNvSpPr>
          <p:nvPr>
            <p:ph type="body" sz="quarter" idx="11" hasCustomPrompt="1"/>
          </p:nvPr>
        </p:nvSpPr>
        <p:spPr>
          <a:xfrm>
            <a:off x="471488" y="1665780"/>
            <a:ext cx="11290300" cy="3526439"/>
          </a:xfrm>
          <a:prstGeom prst="rect">
            <a:avLst/>
          </a:prstGeom>
        </p:spPr>
        <p:txBody>
          <a:bodyPr/>
          <a:lstStyle>
            <a:lvl1pPr marL="0" indent="0">
              <a:buFont typeface="Arial" panose="020B0604020202020204" pitchFamily="34" charset="0"/>
              <a:buNone/>
              <a:defRPr sz="2400" b="0" i="0" baseline="0">
                <a:latin typeface="Calibri" panose="020F0502020204030204" pitchFamily="34" charset="0"/>
                <a:cs typeface="Calibri" panose="020F0502020204030204" pitchFamily="34" charset="0"/>
              </a:defRPr>
            </a:lvl1pPr>
          </a:lstStyle>
          <a:p>
            <a:r>
              <a:rPr lang="en-US" sz="2000"/>
              <a:t>Make sure you have Calibri or Myriad Pro font on your computer. If you need assistance installing a font, please submit a ticket. </a:t>
            </a:r>
            <a:r>
              <a:rPr lang="en-US">
                <a:hlinkClick r:id="rId3"/>
              </a:rPr>
              <a:t>https://bellevuecollege.teamdynamix.com/TDClient/2044/Portal/Home/</a:t>
            </a:r>
            <a:br>
              <a:rPr lang="en-US" sz="2000"/>
            </a:br>
            <a:r>
              <a:rPr lang="en-US" sz="2000"/>
              <a:t>After font installation, you may need to close PowerPoint and re-open in order to access the fonts.</a:t>
            </a:r>
            <a:br>
              <a:rPr lang="en-US" sz="2000"/>
            </a:br>
            <a:r>
              <a:rPr lang="en-US" sz="2000"/>
              <a:t>LEARN MORE:  Please reference the BC Style Guide for more information about font usage, color palettes, and best practices. </a:t>
            </a:r>
            <a:r>
              <a:rPr lang="en-US">
                <a:hlinkClick r:id="rId4"/>
              </a:rPr>
              <a:t>https://www.bellevuecollege.edu/styleguide/</a:t>
            </a:r>
            <a:br>
              <a:rPr lang="en-US"/>
            </a:br>
            <a:r>
              <a:rPr lang="en-US"/>
              <a:t>The graphic elements in this template are static and should not be changed or covered up.</a:t>
            </a:r>
            <a:endParaRPr lang="en-US" sz="2000"/>
          </a:p>
        </p:txBody>
      </p:sp>
    </p:spTree>
    <p:extLst>
      <p:ext uri="{BB962C8B-B14F-4D97-AF65-F5344CB8AC3E}">
        <p14:creationId xmlns:p14="http://schemas.microsoft.com/office/powerpoint/2010/main" val="42911870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BC Standard Section 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764E50-0D49-F982-983A-E87C66C3C933}"/>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305000"/>
                    </a14:imgEffect>
                  </a14:imgLayer>
                </a14:imgProps>
              </a:ext>
              <a:ext uri="{28A0092B-C50C-407E-A947-70E740481C1C}">
                <a14:useLocalDpi xmlns:a14="http://schemas.microsoft.com/office/drawing/2010/main"/>
              </a:ext>
            </a:extLst>
          </a:blip>
          <a:srcRect/>
          <a:stretch/>
        </p:blipFill>
        <p:spPr>
          <a:xfrm>
            <a:off x="1" y="0"/>
            <a:ext cx="12191999" cy="5860474"/>
          </a:xfrm>
          <a:prstGeom prst="rect">
            <a:avLst/>
          </a:prstGeom>
        </p:spPr>
      </p:pic>
      <p:sp>
        <p:nvSpPr>
          <p:cNvPr id="3" name="Rectangle 2">
            <a:extLst>
              <a:ext uri="{FF2B5EF4-FFF2-40B4-BE49-F238E27FC236}">
                <a16:creationId xmlns:a16="http://schemas.microsoft.com/office/drawing/2014/main" id="{62E04515-EDF3-B0EA-78D5-8F9F4C3D8251}"/>
              </a:ext>
            </a:extLst>
          </p:cNvPr>
          <p:cNvSpPr/>
          <p:nvPr userDrawn="1"/>
        </p:nvSpPr>
        <p:spPr>
          <a:xfrm>
            <a:off x="0" y="0"/>
            <a:ext cx="12212638" cy="5860474"/>
          </a:xfrm>
          <a:prstGeom prst="rect">
            <a:avLst/>
          </a:prstGeom>
          <a:solidFill>
            <a:srgbClr val="C412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7">
            <a:extLst>
              <a:ext uri="{FF2B5EF4-FFF2-40B4-BE49-F238E27FC236}">
                <a16:creationId xmlns:a16="http://schemas.microsoft.com/office/drawing/2014/main" id="{2A629FE7-0519-B14D-A2EE-4E860E268FEB}"/>
              </a:ext>
            </a:extLst>
          </p:cNvPr>
          <p:cNvSpPr>
            <a:spLocks noGrp="1"/>
          </p:cNvSpPr>
          <p:nvPr>
            <p:ph type="body" sz="quarter" idx="10" hasCustomPrompt="1"/>
          </p:nvPr>
        </p:nvSpPr>
        <p:spPr>
          <a:xfrm>
            <a:off x="471488" y="633047"/>
            <a:ext cx="11290300" cy="5005754"/>
          </a:xfrm>
          <a:prstGeom prst="rect">
            <a:avLst/>
          </a:prstGeom>
        </p:spPr>
        <p:txBody>
          <a:bodyPr anchor="ctr" anchorCtr="0"/>
          <a:lstStyle>
            <a:lvl1pPr marL="0" indent="0" algn="ctr">
              <a:buNone/>
              <a:defRPr sz="11500" b="0" i="0" baseline="0">
                <a:solidFill>
                  <a:schemeClr val="bg1"/>
                </a:solidFill>
                <a:latin typeface="Calibri" panose="020F0502020204030204" pitchFamily="34" charset="0"/>
                <a:cs typeface="Calibri" panose="020F0502020204030204" pitchFamily="34" charset="0"/>
              </a:defRPr>
            </a:lvl1pPr>
          </a:lstStyle>
          <a:p>
            <a:pPr lvl="0"/>
            <a:r>
              <a:rPr lang="en-US"/>
              <a:t>Title</a:t>
            </a:r>
          </a:p>
        </p:txBody>
      </p:sp>
    </p:spTree>
    <p:extLst>
      <p:ext uri="{BB962C8B-B14F-4D97-AF65-F5344CB8AC3E}">
        <p14:creationId xmlns:p14="http://schemas.microsoft.com/office/powerpoint/2010/main" val="4171654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BC Standard Section 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764E50-0D49-F982-983A-E87C66C3C933}"/>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305000"/>
                    </a14:imgEffect>
                  </a14:imgLayer>
                </a14:imgProps>
              </a:ext>
              <a:ext uri="{28A0092B-C50C-407E-A947-70E740481C1C}">
                <a14:useLocalDpi xmlns:a14="http://schemas.microsoft.com/office/drawing/2010/main"/>
              </a:ext>
            </a:extLst>
          </a:blip>
          <a:srcRect/>
          <a:stretch/>
        </p:blipFill>
        <p:spPr>
          <a:xfrm>
            <a:off x="1" y="0"/>
            <a:ext cx="12191999" cy="5860474"/>
          </a:xfrm>
          <a:prstGeom prst="rect">
            <a:avLst/>
          </a:prstGeom>
        </p:spPr>
      </p:pic>
      <p:sp>
        <p:nvSpPr>
          <p:cNvPr id="3" name="Rectangle 2">
            <a:extLst>
              <a:ext uri="{FF2B5EF4-FFF2-40B4-BE49-F238E27FC236}">
                <a16:creationId xmlns:a16="http://schemas.microsoft.com/office/drawing/2014/main" id="{62E04515-EDF3-B0EA-78D5-8F9F4C3D8251}"/>
              </a:ext>
            </a:extLst>
          </p:cNvPr>
          <p:cNvSpPr/>
          <p:nvPr userDrawn="1"/>
        </p:nvSpPr>
        <p:spPr>
          <a:xfrm>
            <a:off x="0" y="0"/>
            <a:ext cx="12212638" cy="5860474"/>
          </a:xfrm>
          <a:prstGeom prst="rect">
            <a:avLst/>
          </a:prstGeom>
          <a:gradFill flip="none" rotWithShape="1">
            <a:gsLst>
              <a:gs pos="0">
                <a:srgbClr val="003D79"/>
              </a:gs>
              <a:gs pos="46000">
                <a:srgbClr val="AAB720"/>
              </a:gs>
              <a:gs pos="100000">
                <a:srgbClr val="003D79"/>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7">
            <a:extLst>
              <a:ext uri="{FF2B5EF4-FFF2-40B4-BE49-F238E27FC236}">
                <a16:creationId xmlns:a16="http://schemas.microsoft.com/office/drawing/2014/main" id="{2A629FE7-0519-B14D-A2EE-4E860E268FEB}"/>
              </a:ext>
            </a:extLst>
          </p:cNvPr>
          <p:cNvSpPr>
            <a:spLocks noGrp="1"/>
          </p:cNvSpPr>
          <p:nvPr>
            <p:ph type="body" sz="quarter" idx="10" hasCustomPrompt="1"/>
          </p:nvPr>
        </p:nvSpPr>
        <p:spPr>
          <a:xfrm>
            <a:off x="471488" y="633047"/>
            <a:ext cx="11290300" cy="5005754"/>
          </a:xfrm>
          <a:prstGeom prst="rect">
            <a:avLst/>
          </a:prstGeom>
        </p:spPr>
        <p:txBody>
          <a:bodyPr anchor="ctr" anchorCtr="0"/>
          <a:lstStyle>
            <a:lvl1pPr marL="0" indent="0" algn="ctr">
              <a:buNone/>
              <a:defRPr sz="11500" b="0" i="0" baseline="0">
                <a:solidFill>
                  <a:schemeClr val="bg1"/>
                </a:solidFill>
                <a:latin typeface="Calibri" panose="020F0502020204030204" pitchFamily="34" charset="0"/>
                <a:cs typeface="Calibri" panose="020F0502020204030204" pitchFamily="34" charset="0"/>
              </a:defRPr>
            </a:lvl1pPr>
          </a:lstStyle>
          <a:p>
            <a:pPr lvl="0"/>
            <a:r>
              <a:rPr lang="en-US"/>
              <a:t>Title</a:t>
            </a:r>
          </a:p>
        </p:txBody>
      </p:sp>
    </p:spTree>
    <p:extLst>
      <p:ext uri="{BB962C8B-B14F-4D97-AF65-F5344CB8AC3E}">
        <p14:creationId xmlns:p14="http://schemas.microsoft.com/office/powerpoint/2010/main" val="23578719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BC Standard Section 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764E50-0D49-F982-983A-E87C66C3C933}"/>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305000"/>
                    </a14:imgEffect>
                  </a14:imgLayer>
                </a14:imgProps>
              </a:ext>
              <a:ext uri="{28A0092B-C50C-407E-A947-70E740481C1C}">
                <a14:useLocalDpi xmlns:a14="http://schemas.microsoft.com/office/drawing/2010/main"/>
              </a:ext>
            </a:extLst>
          </a:blip>
          <a:srcRect/>
          <a:stretch/>
        </p:blipFill>
        <p:spPr>
          <a:xfrm>
            <a:off x="1" y="0"/>
            <a:ext cx="12191999" cy="5860474"/>
          </a:xfrm>
          <a:prstGeom prst="rect">
            <a:avLst/>
          </a:prstGeom>
        </p:spPr>
      </p:pic>
      <p:sp>
        <p:nvSpPr>
          <p:cNvPr id="3" name="Rectangle 2">
            <a:extLst>
              <a:ext uri="{FF2B5EF4-FFF2-40B4-BE49-F238E27FC236}">
                <a16:creationId xmlns:a16="http://schemas.microsoft.com/office/drawing/2014/main" id="{62E04515-EDF3-B0EA-78D5-8F9F4C3D8251}"/>
              </a:ext>
            </a:extLst>
          </p:cNvPr>
          <p:cNvSpPr/>
          <p:nvPr userDrawn="1"/>
        </p:nvSpPr>
        <p:spPr>
          <a:xfrm>
            <a:off x="0" y="0"/>
            <a:ext cx="12212638" cy="5860474"/>
          </a:xfrm>
          <a:prstGeom prst="rect">
            <a:avLst/>
          </a:prstGeom>
          <a:gradFill flip="none" rotWithShape="1">
            <a:gsLst>
              <a:gs pos="0">
                <a:srgbClr val="F3C129"/>
              </a:gs>
              <a:gs pos="46000">
                <a:srgbClr val="E36F1E"/>
              </a:gs>
              <a:gs pos="99000">
                <a:srgbClr val="F3C129"/>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7">
            <a:extLst>
              <a:ext uri="{FF2B5EF4-FFF2-40B4-BE49-F238E27FC236}">
                <a16:creationId xmlns:a16="http://schemas.microsoft.com/office/drawing/2014/main" id="{2A629FE7-0519-B14D-A2EE-4E860E268FEB}"/>
              </a:ext>
            </a:extLst>
          </p:cNvPr>
          <p:cNvSpPr>
            <a:spLocks noGrp="1"/>
          </p:cNvSpPr>
          <p:nvPr>
            <p:ph type="body" sz="quarter" idx="10" hasCustomPrompt="1"/>
          </p:nvPr>
        </p:nvSpPr>
        <p:spPr>
          <a:xfrm>
            <a:off x="471488" y="633047"/>
            <a:ext cx="11290300" cy="5005754"/>
          </a:xfrm>
          <a:prstGeom prst="rect">
            <a:avLst/>
          </a:prstGeom>
        </p:spPr>
        <p:txBody>
          <a:bodyPr anchor="ctr" anchorCtr="0"/>
          <a:lstStyle>
            <a:lvl1pPr marL="0" indent="0" algn="ctr">
              <a:buNone/>
              <a:defRPr sz="11500" b="0" i="0" baseline="0">
                <a:solidFill>
                  <a:schemeClr val="bg1"/>
                </a:solidFill>
                <a:latin typeface="Calibri" panose="020F0502020204030204" pitchFamily="34" charset="0"/>
                <a:cs typeface="Calibri" panose="020F0502020204030204" pitchFamily="34" charset="0"/>
              </a:defRPr>
            </a:lvl1pPr>
          </a:lstStyle>
          <a:p>
            <a:pPr lvl="0"/>
            <a:r>
              <a:rPr lang="en-US"/>
              <a:t>Title</a:t>
            </a:r>
          </a:p>
        </p:txBody>
      </p:sp>
    </p:spTree>
    <p:extLst>
      <p:ext uri="{BB962C8B-B14F-4D97-AF65-F5344CB8AC3E}">
        <p14:creationId xmlns:p14="http://schemas.microsoft.com/office/powerpoint/2010/main" val="16337074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BC Standard Section 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764E50-0D49-F982-983A-E87C66C3C933}"/>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305000"/>
                    </a14:imgEffect>
                  </a14:imgLayer>
                </a14:imgProps>
              </a:ext>
              <a:ext uri="{28A0092B-C50C-407E-A947-70E740481C1C}">
                <a14:useLocalDpi xmlns:a14="http://schemas.microsoft.com/office/drawing/2010/main"/>
              </a:ext>
            </a:extLst>
          </a:blip>
          <a:srcRect/>
          <a:stretch/>
        </p:blipFill>
        <p:spPr>
          <a:xfrm>
            <a:off x="1" y="0"/>
            <a:ext cx="12191999" cy="5860474"/>
          </a:xfrm>
          <a:prstGeom prst="rect">
            <a:avLst/>
          </a:prstGeom>
        </p:spPr>
      </p:pic>
      <p:sp>
        <p:nvSpPr>
          <p:cNvPr id="3" name="Rectangle 2">
            <a:extLst>
              <a:ext uri="{FF2B5EF4-FFF2-40B4-BE49-F238E27FC236}">
                <a16:creationId xmlns:a16="http://schemas.microsoft.com/office/drawing/2014/main" id="{62E04515-EDF3-B0EA-78D5-8F9F4C3D8251}"/>
              </a:ext>
            </a:extLst>
          </p:cNvPr>
          <p:cNvSpPr/>
          <p:nvPr userDrawn="1"/>
        </p:nvSpPr>
        <p:spPr>
          <a:xfrm>
            <a:off x="0" y="0"/>
            <a:ext cx="12212638" cy="5860474"/>
          </a:xfrm>
          <a:prstGeom prst="rect">
            <a:avLst/>
          </a:prstGeom>
          <a:gradFill flip="none" rotWithShape="1">
            <a:gsLst>
              <a:gs pos="0">
                <a:srgbClr val="00FFFF"/>
              </a:gs>
              <a:gs pos="81000">
                <a:srgbClr val="003D79"/>
              </a:gs>
            </a:gsLst>
            <a:lin ang="132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7">
            <a:extLst>
              <a:ext uri="{FF2B5EF4-FFF2-40B4-BE49-F238E27FC236}">
                <a16:creationId xmlns:a16="http://schemas.microsoft.com/office/drawing/2014/main" id="{2A629FE7-0519-B14D-A2EE-4E860E268FEB}"/>
              </a:ext>
            </a:extLst>
          </p:cNvPr>
          <p:cNvSpPr>
            <a:spLocks noGrp="1"/>
          </p:cNvSpPr>
          <p:nvPr>
            <p:ph type="body" sz="quarter" idx="10" hasCustomPrompt="1"/>
          </p:nvPr>
        </p:nvSpPr>
        <p:spPr>
          <a:xfrm>
            <a:off x="471488" y="633047"/>
            <a:ext cx="11290300" cy="5005754"/>
          </a:xfrm>
          <a:prstGeom prst="rect">
            <a:avLst/>
          </a:prstGeom>
        </p:spPr>
        <p:txBody>
          <a:bodyPr anchor="ctr" anchorCtr="0"/>
          <a:lstStyle>
            <a:lvl1pPr marL="0" indent="0" algn="ctr">
              <a:buNone/>
              <a:defRPr sz="11500" b="0" i="0" baseline="0">
                <a:solidFill>
                  <a:schemeClr val="bg1"/>
                </a:solidFill>
                <a:latin typeface="Calibri" panose="020F0502020204030204" pitchFamily="34" charset="0"/>
                <a:cs typeface="Calibri" panose="020F0502020204030204" pitchFamily="34" charset="0"/>
              </a:defRPr>
            </a:lvl1pPr>
          </a:lstStyle>
          <a:p>
            <a:pPr lvl="0"/>
            <a:r>
              <a:rPr lang="en-US"/>
              <a:t>Title</a:t>
            </a:r>
          </a:p>
        </p:txBody>
      </p:sp>
    </p:spTree>
    <p:extLst>
      <p:ext uri="{BB962C8B-B14F-4D97-AF65-F5344CB8AC3E}">
        <p14:creationId xmlns:p14="http://schemas.microsoft.com/office/powerpoint/2010/main" val="42882439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66683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C Title Page Fall Campu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DBF19E-A364-D9B5-F05E-9C346C2D4F72}"/>
              </a:ext>
            </a:extLst>
          </p:cNvPr>
          <p:cNvSpPr/>
          <p:nvPr userDrawn="1"/>
        </p:nvSpPr>
        <p:spPr>
          <a:xfrm>
            <a:off x="0" y="5425440"/>
            <a:ext cx="12192000" cy="1432560"/>
          </a:xfrm>
          <a:prstGeom prst="rect">
            <a:avLst/>
          </a:prstGeom>
          <a:solidFill>
            <a:srgbClr val="162F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E9D1209C-2A55-4FA8-8486-D70F6686F45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97560" y="4669790"/>
            <a:ext cx="1976120" cy="1957822"/>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C Title Page Fall Campu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DBF19E-A364-D9B5-F05E-9C346C2D4F72}"/>
              </a:ext>
            </a:extLst>
          </p:cNvPr>
          <p:cNvSpPr/>
          <p:nvPr userDrawn="1"/>
        </p:nvSpPr>
        <p:spPr>
          <a:xfrm>
            <a:off x="0" y="5425440"/>
            <a:ext cx="12192000" cy="1432560"/>
          </a:xfrm>
          <a:prstGeom prst="rect">
            <a:avLst/>
          </a:prstGeom>
          <a:solidFill>
            <a:srgbClr val="162F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E9D1209C-2A55-4FA8-8486-D70F6686F45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97560" y="4669790"/>
            <a:ext cx="1976120" cy="1957822"/>
          </a:xfrm>
          <a:prstGeom prst="rect">
            <a:avLst/>
          </a:prstGeom>
        </p:spPr>
      </p:pic>
    </p:spTree>
    <p:extLst>
      <p:ext uri="{BB962C8B-B14F-4D97-AF65-F5344CB8AC3E}">
        <p14:creationId xmlns:p14="http://schemas.microsoft.com/office/powerpoint/2010/main" val="11232916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C Title Page Winter Campu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F2E57DE-A675-92AA-1A18-1D2C656A160A}"/>
              </a:ext>
            </a:extLst>
          </p:cNvPr>
          <p:cNvSpPr/>
          <p:nvPr userDrawn="1"/>
        </p:nvSpPr>
        <p:spPr>
          <a:xfrm>
            <a:off x="0" y="5425440"/>
            <a:ext cx="12192000" cy="1432560"/>
          </a:xfrm>
          <a:prstGeom prst="rect">
            <a:avLst/>
          </a:prstGeom>
          <a:solidFill>
            <a:srgbClr val="162F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489BC311-3E21-3B9E-DD65-1EFF4FC4C79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97560" y="4669790"/>
            <a:ext cx="1976120" cy="1957822"/>
          </a:xfrm>
          <a:prstGeom prst="rect">
            <a:avLst/>
          </a:prstGeom>
        </p:spPr>
      </p:pic>
    </p:spTree>
    <p:extLst>
      <p:ext uri="{BB962C8B-B14F-4D97-AF65-F5344CB8AC3E}">
        <p14:creationId xmlns:p14="http://schemas.microsoft.com/office/powerpoint/2010/main" val="35910761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C Title Page Spring Campu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99FE1E9-2F33-C4E9-8CF4-A6523D27EC1F}"/>
              </a:ext>
            </a:extLst>
          </p:cNvPr>
          <p:cNvSpPr/>
          <p:nvPr userDrawn="1"/>
        </p:nvSpPr>
        <p:spPr>
          <a:xfrm>
            <a:off x="0" y="5425440"/>
            <a:ext cx="12192000" cy="1432560"/>
          </a:xfrm>
          <a:prstGeom prst="rect">
            <a:avLst/>
          </a:prstGeom>
          <a:solidFill>
            <a:srgbClr val="162F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836D43CF-C45E-0EE1-ADC2-D7B56776037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97560" y="4669790"/>
            <a:ext cx="1976120" cy="1957822"/>
          </a:xfrm>
          <a:prstGeom prst="rect">
            <a:avLst/>
          </a:prstGeom>
        </p:spPr>
      </p:pic>
    </p:spTree>
    <p:extLst>
      <p:ext uri="{BB962C8B-B14F-4D97-AF65-F5344CB8AC3E}">
        <p14:creationId xmlns:p14="http://schemas.microsoft.com/office/powerpoint/2010/main" val="35910761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C Title Page Summer Campu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60EBB35-ACFB-6169-B685-96A4F43DC0AE}"/>
              </a:ext>
            </a:extLst>
          </p:cNvPr>
          <p:cNvSpPr/>
          <p:nvPr userDrawn="1"/>
        </p:nvSpPr>
        <p:spPr>
          <a:xfrm>
            <a:off x="0" y="5425440"/>
            <a:ext cx="12192000" cy="1432560"/>
          </a:xfrm>
          <a:prstGeom prst="rect">
            <a:avLst/>
          </a:prstGeom>
          <a:solidFill>
            <a:srgbClr val="162F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F210C728-8DCF-D080-5914-A8D1FF039D9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97560" y="4669790"/>
            <a:ext cx="1976120" cy="1957822"/>
          </a:xfrm>
          <a:prstGeom prst="rect">
            <a:avLst/>
          </a:prstGeom>
        </p:spPr>
      </p:pic>
    </p:spTree>
    <p:extLst>
      <p:ext uri="{BB962C8B-B14F-4D97-AF65-F5344CB8AC3E}">
        <p14:creationId xmlns:p14="http://schemas.microsoft.com/office/powerpoint/2010/main" val="3591076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C Standard Lis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C7BE40-3961-3F17-9AC5-EBD2EDEE589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
            <a:ext cx="12191999" cy="1251827"/>
          </a:xfrm>
          <a:prstGeom prst="rect">
            <a:avLst/>
          </a:prstGeom>
        </p:spPr>
      </p:pic>
      <p:sp>
        <p:nvSpPr>
          <p:cNvPr id="4" name="Text Placeholder 17">
            <a:extLst>
              <a:ext uri="{FF2B5EF4-FFF2-40B4-BE49-F238E27FC236}">
                <a16:creationId xmlns:a16="http://schemas.microsoft.com/office/drawing/2014/main" id="{2A629FE7-0519-B14D-A2EE-4E860E268FEB}"/>
              </a:ext>
            </a:extLst>
          </p:cNvPr>
          <p:cNvSpPr>
            <a:spLocks noGrp="1"/>
          </p:cNvSpPr>
          <p:nvPr>
            <p:ph type="body" sz="quarter" idx="10" hasCustomPrompt="1"/>
          </p:nvPr>
        </p:nvSpPr>
        <p:spPr>
          <a:xfrm>
            <a:off x="471488" y="641961"/>
            <a:ext cx="11290300" cy="516940"/>
          </a:xfrm>
          <a:prstGeom prst="rect">
            <a:avLst/>
          </a:prstGeom>
        </p:spPr>
        <p:txBody>
          <a:bodyPr/>
          <a:lstStyle>
            <a:lvl1pPr marL="0" indent="0">
              <a:buNone/>
              <a:defRPr sz="4000" b="1" i="0">
                <a:solidFill>
                  <a:srgbClr val="013461"/>
                </a:solidFill>
                <a:latin typeface="Calibri" panose="020F0502020204030204" pitchFamily="34" charset="0"/>
                <a:cs typeface="Calibri" panose="020F0502020204030204" pitchFamily="34" charset="0"/>
              </a:defRPr>
            </a:lvl1pPr>
          </a:lstStyle>
          <a:p>
            <a:pPr lvl="0"/>
            <a:r>
              <a:rPr lang="en-US"/>
              <a:t>About this Template</a:t>
            </a:r>
          </a:p>
          <a:p>
            <a:pPr lvl="0"/>
            <a:endParaRPr lang="en-US"/>
          </a:p>
        </p:txBody>
      </p:sp>
      <p:sp>
        <p:nvSpPr>
          <p:cNvPr id="7" name="Text Placeholder 6"/>
          <p:cNvSpPr>
            <a:spLocks noGrp="1"/>
          </p:cNvSpPr>
          <p:nvPr>
            <p:ph type="body" sz="quarter" idx="12" hasCustomPrompt="1"/>
          </p:nvPr>
        </p:nvSpPr>
        <p:spPr>
          <a:xfrm>
            <a:off x="479310" y="1617883"/>
            <a:ext cx="11313728" cy="4106023"/>
          </a:xfrm>
          <a:prstGeom prst="rect">
            <a:avLst/>
          </a:prstGeom>
        </p:spPr>
        <p:txBody>
          <a:bodyPr/>
          <a:lstStyle>
            <a:lvl1pPr marL="228600" marR="0" indent="-228600" algn="l" defTabSz="914400" rtl="0" eaLnBrk="1" fontAlgn="auto" latinLnBrk="0" hangingPunct="1">
              <a:lnSpc>
                <a:spcPct val="90000"/>
              </a:lnSpc>
              <a:spcBef>
                <a:spcPts val="1600"/>
              </a:spcBef>
              <a:spcAft>
                <a:spcPts val="0"/>
              </a:spcAft>
              <a:buClrTx/>
              <a:buSzTx/>
              <a:buFont typeface="Arial" pitchFamily="34" charset="0"/>
              <a:buChar char="•"/>
              <a:tabLst/>
              <a:defRPr sz="2400" i="0" baseline="0">
                <a:solidFill>
                  <a:schemeClr val="tx1"/>
                </a:solidFill>
              </a:defRPr>
            </a:lvl1pPr>
          </a:lstStyle>
          <a:p>
            <a:r>
              <a:rPr lang="en-US" sz="2000"/>
              <a:t>CLOSED CAPITONING:  This template does not allow for closed captioning. If you need closed captioning, please use the BC Closed Caption PowerPoint Template instead.</a:t>
            </a:r>
            <a:br>
              <a:rPr lang="en-US" sz="2000"/>
            </a:br>
            <a:r>
              <a:rPr lang="en-US" sz="2000"/>
              <a:t>TITLE PAGE:  Four seasonal and one remote learning title pages are available. Choose one and delete the others. Use your favorite title page while participants are gathering.</a:t>
            </a:r>
            <a:br>
              <a:rPr lang="en-US" sz="2000"/>
            </a:br>
            <a:r>
              <a:rPr lang="en-US" sz="2000"/>
              <a:t>SECTION TITLE PAGE:  Use at the beginning and/or at major sections of your presentation. </a:t>
            </a:r>
            <a:br>
              <a:rPr lang="en-US" sz="2000"/>
            </a:br>
            <a:r>
              <a:rPr lang="en-US" sz="2000"/>
              <a:t>PRE-FORMATTED SLIDES:  There are two slides with paragraph or list formatting ready for your use. </a:t>
            </a:r>
            <a:br>
              <a:rPr lang="en-US" sz="2000"/>
            </a:br>
            <a:r>
              <a:rPr lang="en-US" sz="2000"/>
              <a:t>BLANK SLIDE:  There is one blank slide.</a:t>
            </a:r>
            <a:br>
              <a:rPr lang="en-US" sz="2000"/>
            </a:br>
            <a:r>
              <a:rPr lang="en-US" sz="2000"/>
              <a:t>LEARN MORE:  You can add a slide to your presentation by going to Home&gt;New Slide. It is there that you will see all the slides available in this template.</a:t>
            </a:r>
            <a:br>
              <a:rPr lang="en-US" sz="2000"/>
            </a:br>
            <a:endParaRPr lang="en-US" sz="2000"/>
          </a:p>
        </p:txBody>
      </p:sp>
    </p:spTree>
    <p:extLst>
      <p:ext uri="{BB962C8B-B14F-4D97-AF65-F5344CB8AC3E}">
        <p14:creationId xmlns:p14="http://schemas.microsoft.com/office/powerpoint/2010/main" val="34344530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C Title Page Remote Learn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F6656C-3838-2607-A418-E95DAD427F55}"/>
              </a:ext>
            </a:extLst>
          </p:cNvPr>
          <p:cNvSpPr/>
          <p:nvPr userDrawn="1"/>
        </p:nvSpPr>
        <p:spPr>
          <a:xfrm>
            <a:off x="0" y="5425440"/>
            <a:ext cx="12192000" cy="1432560"/>
          </a:xfrm>
          <a:prstGeom prst="rect">
            <a:avLst/>
          </a:prstGeom>
          <a:solidFill>
            <a:srgbClr val="162F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EB5E25E5-4B2D-9530-0B17-A0359851580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97560" y="4669790"/>
            <a:ext cx="1976120" cy="1957822"/>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507DD-F183-16F7-39E8-071DE3ECA6A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DF7466-B1E7-DA3F-5729-604761F814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189662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805E391-E817-1655-D6BA-628B6F896B6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1999" cy="5860474"/>
          </a:xfrm>
          <a:prstGeom prst="rect">
            <a:avLst/>
          </a:prstGeom>
        </p:spPr>
      </p:pic>
      <p:sp>
        <p:nvSpPr>
          <p:cNvPr id="2" name="Title 1">
            <a:extLst>
              <a:ext uri="{FF2B5EF4-FFF2-40B4-BE49-F238E27FC236}">
                <a16:creationId xmlns:a16="http://schemas.microsoft.com/office/drawing/2014/main" id="{02679CA3-3A30-1D49-986E-0AFBCBD299FF}"/>
              </a:ext>
            </a:extLst>
          </p:cNvPr>
          <p:cNvSpPr>
            <a:spLocks noGrp="1"/>
          </p:cNvSpPr>
          <p:nvPr>
            <p:ph type="ctrTitle"/>
          </p:nvPr>
        </p:nvSpPr>
        <p:spPr>
          <a:xfrm>
            <a:off x="1524000" y="1122363"/>
            <a:ext cx="9144000" cy="2387600"/>
          </a:xfrm>
        </p:spPr>
        <p:txBody>
          <a:bodyPr anchor="b"/>
          <a:lstStyle>
            <a:lvl1pPr algn="ctr">
              <a:defRPr sz="6000">
                <a:solidFill>
                  <a:schemeClr val="accent1"/>
                </a:solidFill>
                <a:latin typeface="Calibri" panose="020F0502020204030204" pitchFamily="34" charset="0"/>
                <a:cs typeface="Calibri" panose="020F050202020403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6C4018C4-E7B3-1732-986A-9F71CC1584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361583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805E391-E817-1655-D6BA-628B6F896B66}"/>
              </a:ext>
            </a:extLst>
          </p:cNvPr>
          <p:cNvPicPr>
            <a:picLocks noChangeAspect="1"/>
          </p:cNvPicPr>
          <p:nvPr userDrawn="1"/>
        </p:nvPicPr>
        <p:blipFill>
          <a:blip r:embed="rId2"/>
          <a:srcRect t="7273" b="7273"/>
          <a:stretch/>
        </p:blipFill>
        <p:spPr>
          <a:xfrm>
            <a:off x="0" y="0"/>
            <a:ext cx="12191999" cy="5860474"/>
          </a:xfrm>
          <a:prstGeom prst="rect">
            <a:avLst/>
          </a:prstGeom>
        </p:spPr>
      </p:pic>
      <p:sp>
        <p:nvSpPr>
          <p:cNvPr id="2" name="Title 1">
            <a:extLst>
              <a:ext uri="{FF2B5EF4-FFF2-40B4-BE49-F238E27FC236}">
                <a16:creationId xmlns:a16="http://schemas.microsoft.com/office/drawing/2014/main" id="{02679CA3-3A30-1D49-986E-0AFBCBD299FF}"/>
              </a:ext>
            </a:extLst>
          </p:cNvPr>
          <p:cNvSpPr>
            <a:spLocks noGrp="1"/>
          </p:cNvSpPr>
          <p:nvPr>
            <p:ph type="ctrTitle"/>
          </p:nvPr>
        </p:nvSpPr>
        <p:spPr>
          <a:xfrm>
            <a:off x="1524000" y="1122363"/>
            <a:ext cx="9144000" cy="2387600"/>
          </a:xfrm>
        </p:spPr>
        <p:txBody>
          <a:bodyPr anchor="b">
            <a:noAutofit/>
          </a:bodyPr>
          <a:lstStyle>
            <a:lvl1pPr algn="ctr">
              <a:defRPr sz="9000" baseline="0">
                <a:solidFill>
                  <a:schemeClr val="bg1"/>
                </a:solidFill>
                <a:latin typeface="Calibri" panose="020F0502020204030204" pitchFamily="34" charset="0"/>
                <a:cs typeface="Calibri" panose="020F050202020403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6C4018C4-E7B3-1732-986A-9F71CC1584DD}"/>
              </a:ext>
            </a:extLst>
          </p:cNvPr>
          <p:cNvSpPr>
            <a:spLocks noGrp="1"/>
          </p:cNvSpPr>
          <p:nvPr>
            <p:ph type="subTitle" idx="1"/>
          </p:nvPr>
        </p:nvSpPr>
        <p:spPr>
          <a:xfrm>
            <a:off x="1524000" y="3602038"/>
            <a:ext cx="9144000" cy="1655762"/>
          </a:xfrm>
        </p:spPr>
        <p:txBody>
          <a:bodyPr/>
          <a:lstStyle>
            <a:lvl1pPr marL="0" indent="0" algn="ctr">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5074392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DEB18A-7546-660F-7B36-8CF33B0025E1}"/>
              </a:ext>
            </a:extLst>
          </p:cNvPr>
          <p:cNvSpPr/>
          <p:nvPr userDrawn="1"/>
        </p:nvSpPr>
        <p:spPr>
          <a:xfrm>
            <a:off x="0" y="0"/>
            <a:ext cx="12212638" cy="5860474"/>
          </a:xfrm>
          <a:prstGeom prst="rect">
            <a:avLst/>
          </a:prstGeom>
          <a:gradFill flip="none" rotWithShape="1">
            <a:gsLst>
              <a:gs pos="0">
                <a:srgbClr val="003D79"/>
              </a:gs>
              <a:gs pos="46000">
                <a:srgbClr val="AAB720"/>
              </a:gs>
              <a:gs pos="100000">
                <a:srgbClr val="003D79"/>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805E391-E817-1655-D6BA-628B6F896B66}"/>
              </a:ext>
            </a:extLst>
          </p:cNvPr>
          <p:cNvPicPr>
            <a:picLocks noChangeAspect="1"/>
          </p:cNvPicPr>
          <p:nvPr userDrawn="1"/>
        </p:nvPicPr>
        <p:blipFill>
          <a:blip r:embed="rId2"/>
          <a:srcRect t="7273" b="7273"/>
          <a:stretch/>
        </p:blipFill>
        <p:spPr>
          <a:xfrm>
            <a:off x="0" y="0"/>
            <a:ext cx="12191999" cy="5860474"/>
          </a:xfrm>
          <a:prstGeom prst="rect">
            <a:avLst/>
          </a:prstGeom>
        </p:spPr>
      </p:pic>
      <p:sp>
        <p:nvSpPr>
          <p:cNvPr id="2" name="Title 1">
            <a:extLst>
              <a:ext uri="{FF2B5EF4-FFF2-40B4-BE49-F238E27FC236}">
                <a16:creationId xmlns:a16="http://schemas.microsoft.com/office/drawing/2014/main" id="{02679CA3-3A30-1D49-986E-0AFBCBD299FF}"/>
              </a:ext>
            </a:extLst>
          </p:cNvPr>
          <p:cNvSpPr>
            <a:spLocks noGrp="1"/>
          </p:cNvSpPr>
          <p:nvPr>
            <p:ph type="ctrTitle"/>
          </p:nvPr>
        </p:nvSpPr>
        <p:spPr>
          <a:xfrm>
            <a:off x="654908" y="1122362"/>
            <a:ext cx="10812162" cy="4067475"/>
          </a:xfrm>
        </p:spPr>
        <p:txBody>
          <a:bodyPr anchor="ctr">
            <a:noAutofit/>
          </a:bodyPr>
          <a:lstStyle>
            <a:lvl1pPr algn="ctr">
              <a:defRPr sz="12000" b="0" baseline="0">
                <a:solidFill>
                  <a:schemeClr val="bg1"/>
                </a:solidFill>
                <a:latin typeface="Calibri" panose="020F0502020204030204" pitchFamily="34" charset="0"/>
                <a:cs typeface="Calibri" panose="020F0502020204030204" pitchFamily="34" charset="0"/>
              </a:defRPr>
            </a:lvl1pPr>
          </a:lstStyle>
          <a:p>
            <a:r>
              <a:rPr lang="en-US"/>
              <a:t>Click to edit Master title style</a:t>
            </a:r>
          </a:p>
        </p:txBody>
      </p:sp>
    </p:spTree>
    <p:extLst>
      <p:ext uri="{BB962C8B-B14F-4D97-AF65-F5344CB8AC3E}">
        <p14:creationId xmlns:p14="http://schemas.microsoft.com/office/powerpoint/2010/main" val="30910248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7DA7A-9DF1-CE75-995B-838E10B975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5AA31E-A83A-16E9-D437-7FC19E113FBA}"/>
              </a:ext>
            </a:extLst>
          </p:cNvPr>
          <p:cNvSpPr>
            <a:spLocks noGrp="1"/>
          </p:cNvSpPr>
          <p:nvPr>
            <p:ph idx="1"/>
          </p:nvPr>
        </p:nvSpPr>
        <p:spPr/>
        <p:txBody>
          <a:bodyPr/>
          <a:lstStyle>
            <a:lvl1pPr>
              <a:lnSpc>
                <a:spcPct val="110000"/>
              </a:lnSpc>
              <a:spcBef>
                <a:spcPts val="600"/>
              </a:spcBef>
              <a:spcAft>
                <a:spcPts val="600"/>
              </a:spcAft>
              <a:defRPr sz="3200" b="1"/>
            </a:lvl1pPr>
            <a:lvl2pPr>
              <a:lnSpc>
                <a:spcPct val="110000"/>
              </a:lnSpc>
              <a:spcBef>
                <a:spcPts val="300"/>
              </a:spcBef>
              <a:spcAft>
                <a:spcPts val="300"/>
              </a:spcAft>
              <a:defRPr/>
            </a:lvl2pPr>
            <a:lvl3pPr>
              <a:lnSpc>
                <a:spcPct val="110000"/>
              </a:lnSpc>
              <a:spcBef>
                <a:spcPts val="200"/>
              </a:spcBef>
              <a:spcAft>
                <a:spcPts val="200"/>
              </a:spcAft>
              <a:defRPr/>
            </a:lvl3pPr>
            <a:lvl4pPr>
              <a:lnSpc>
                <a:spcPct val="110000"/>
              </a:lnSpc>
              <a:spcBef>
                <a:spcPts val="200"/>
              </a:spcBef>
              <a:spcAft>
                <a:spcPts val="200"/>
              </a:spcAft>
              <a:defRPr/>
            </a:lvl4pPr>
            <a:lvl5pPr>
              <a:lnSpc>
                <a:spcPct val="110000"/>
              </a:lnSpc>
              <a:spcBef>
                <a:spcPts val="200"/>
              </a:spcBef>
              <a:spcAft>
                <a:spcPts val="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26846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0651D-9CC6-C716-ED51-8AFFAD5F1B34}"/>
              </a:ext>
            </a:extLst>
          </p:cNvPr>
          <p:cNvSpPr>
            <a:spLocks noGrp="1"/>
          </p:cNvSpPr>
          <p:nvPr>
            <p:ph type="title"/>
          </p:nvPr>
        </p:nvSpPr>
        <p:spPr>
          <a:xfrm>
            <a:off x="831850" y="1709739"/>
            <a:ext cx="10515600" cy="2598102"/>
          </a:xfrm>
        </p:spPr>
        <p:txBody>
          <a:bodyPr anchor="b"/>
          <a:lstStyle>
            <a:lvl1pPr>
              <a:defRPr sz="6000">
                <a:latin typeface="Calibri" panose="020F0502020204030204" pitchFamily="34" charset="0"/>
                <a:cs typeface="Calibri" panose="020F050202020403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CF097230-0E0A-DC6C-575C-E8309DB67833}"/>
              </a:ext>
            </a:extLst>
          </p:cNvPr>
          <p:cNvSpPr>
            <a:spLocks noGrp="1"/>
          </p:cNvSpPr>
          <p:nvPr>
            <p:ph type="body" idx="1"/>
          </p:nvPr>
        </p:nvSpPr>
        <p:spPr>
          <a:xfrm>
            <a:off x="831850" y="4409441"/>
            <a:ext cx="10515600" cy="1442720"/>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Tree>
    <p:extLst>
      <p:ext uri="{BB962C8B-B14F-4D97-AF65-F5344CB8AC3E}">
        <p14:creationId xmlns:p14="http://schemas.microsoft.com/office/powerpoint/2010/main" val="21185107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C02DB-9018-E603-17FA-B1B67FEF01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0F7A7F-5C02-7761-A7D3-560F53EFF89E}"/>
              </a:ext>
            </a:extLst>
          </p:cNvPr>
          <p:cNvSpPr>
            <a:spLocks noGrp="1"/>
          </p:cNvSpPr>
          <p:nvPr>
            <p:ph sz="half" idx="1"/>
          </p:nvPr>
        </p:nvSpPr>
        <p:spPr>
          <a:xfrm>
            <a:off x="838200" y="1825625"/>
            <a:ext cx="5181600" cy="4077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E5F5F6-D344-5DE3-7A2C-71F7F01B4A02}"/>
              </a:ext>
            </a:extLst>
          </p:cNvPr>
          <p:cNvSpPr>
            <a:spLocks noGrp="1"/>
          </p:cNvSpPr>
          <p:nvPr>
            <p:ph sz="half" idx="2"/>
          </p:nvPr>
        </p:nvSpPr>
        <p:spPr>
          <a:xfrm>
            <a:off x="6172200" y="1825625"/>
            <a:ext cx="5181600" cy="4077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42407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AB0F2-1C68-82E0-813D-A8B67654338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7F9DA9-7BBB-311C-DB60-C4A06923F2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D2D0E78-4DD1-8841-3419-764DC3C28C63}"/>
              </a:ext>
            </a:extLst>
          </p:cNvPr>
          <p:cNvSpPr>
            <a:spLocks noGrp="1"/>
          </p:cNvSpPr>
          <p:nvPr>
            <p:ph sz="half" idx="2"/>
          </p:nvPr>
        </p:nvSpPr>
        <p:spPr>
          <a:xfrm>
            <a:off x="839788" y="2505075"/>
            <a:ext cx="5157787" cy="34182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85A4466-5283-8F24-2692-40DFEAFBC3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C7101E-F24B-DBAE-A38C-EAA254FB3588}"/>
              </a:ext>
            </a:extLst>
          </p:cNvPr>
          <p:cNvSpPr>
            <a:spLocks noGrp="1"/>
          </p:cNvSpPr>
          <p:nvPr>
            <p:ph sz="quarter" idx="4"/>
          </p:nvPr>
        </p:nvSpPr>
        <p:spPr>
          <a:xfrm>
            <a:off x="6172200" y="2505075"/>
            <a:ext cx="5183188" cy="34182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96079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5FDCB-E89A-563E-C927-27F66A2D4E7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46477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C Standard Section 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764E50-0D49-F982-983A-E87C66C3C93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1999" cy="5860474"/>
          </a:xfrm>
          <a:prstGeom prst="rect">
            <a:avLst/>
          </a:prstGeom>
        </p:spPr>
      </p:pic>
      <p:sp>
        <p:nvSpPr>
          <p:cNvPr id="2" name="Text Placeholder 17">
            <a:extLst>
              <a:ext uri="{FF2B5EF4-FFF2-40B4-BE49-F238E27FC236}">
                <a16:creationId xmlns:a16="http://schemas.microsoft.com/office/drawing/2014/main" id="{2A629FE7-0519-B14D-A2EE-4E860E268FEB}"/>
              </a:ext>
            </a:extLst>
          </p:cNvPr>
          <p:cNvSpPr>
            <a:spLocks noGrp="1"/>
          </p:cNvSpPr>
          <p:nvPr>
            <p:ph type="body" sz="quarter" idx="10" hasCustomPrompt="1"/>
          </p:nvPr>
        </p:nvSpPr>
        <p:spPr>
          <a:xfrm>
            <a:off x="471488" y="1020973"/>
            <a:ext cx="11290300" cy="2968991"/>
          </a:xfrm>
          <a:prstGeom prst="rect">
            <a:avLst/>
          </a:prstGeom>
        </p:spPr>
        <p:txBody>
          <a:bodyPr anchor="ctr" anchorCtr="0"/>
          <a:lstStyle>
            <a:lvl1pPr marL="0" indent="0" algn="ctr">
              <a:buNone/>
              <a:defRPr sz="11500" b="0" i="0" baseline="0">
                <a:solidFill>
                  <a:srgbClr val="013461"/>
                </a:solidFill>
                <a:latin typeface="Calibri" panose="020F0502020204030204" pitchFamily="34" charset="0"/>
                <a:cs typeface="Calibri" panose="020F0502020204030204" pitchFamily="34" charset="0"/>
              </a:defRPr>
            </a:lvl1pPr>
          </a:lstStyle>
          <a:p>
            <a:pPr lvl="0"/>
            <a:r>
              <a:rPr lang="en-US"/>
              <a:t>Title</a:t>
            </a:r>
          </a:p>
        </p:txBody>
      </p:sp>
      <p:sp>
        <p:nvSpPr>
          <p:cNvPr id="3" name="Subtitle 2">
            <a:extLst>
              <a:ext uri="{FF2B5EF4-FFF2-40B4-BE49-F238E27FC236}">
                <a16:creationId xmlns:a16="http://schemas.microsoft.com/office/drawing/2014/main" id="{35019C47-B21E-9616-87C0-2590719F38D2}"/>
              </a:ext>
            </a:extLst>
          </p:cNvPr>
          <p:cNvSpPr>
            <a:spLocks noGrp="1"/>
          </p:cNvSpPr>
          <p:nvPr>
            <p:ph type="subTitle" idx="1"/>
          </p:nvPr>
        </p:nvSpPr>
        <p:spPr>
          <a:xfrm>
            <a:off x="471488" y="3989964"/>
            <a:ext cx="112903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910761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0922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C Standard Section 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764E50-0D49-F982-983A-E87C66C3C933}"/>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305000"/>
                    </a14:imgEffect>
                  </a14:imgLayer>
                </a14:imgProps>
              </a:ext>
              <a:ext uri="{28A0092B-C50C-407E-A947-70E740481C1C}">
                <a14:useLocalDpi xmlns:a14="http://schemas.microsoft.com/office/drawing/2010/main"/>
              </a:ext>
            </a:extLst>
          </a:blip>
          <a:srcRect/>
          <a:stretch/>
        </p:blipFill>
        <p:spPr>
          <a:xfrm>
            <a:off x="1" y="0"/>
            <a:ext cx="12191999" cy="5860474"/>
          </a:xfrm>
          <a:prstGeom prst="rect">
            <a:avLst/>
          </a:prstGeom>
        </p:spPr>
      </p:pic>
      <p:sp>
        <p:nvSpPr>
          <p:cNvPr id="3" name="Rectangle 2">
            <a:extLst>
              <a:ext uri="{FF2B5EF4-FFF2-40B4-BE49-F238E27FC236}">
                <a16:creationId xmlns:a16="http://schemas.microsoft.com/office/drawing/2014/main" id="{62E04515-EDF3-B0EA-78D5-8F9F4C3D8251}"/>
              </a:ext>
            </a:extLst>
          </p:cNvPr>
          <p:cNvSpPr/>
          <p:nvPr userDrawn="1"/>
        </p:nvSpPr>
        <p:spPr>
          <a:xfrm>
            <a:off x="0" y="0"/>
            <a:ext cx="12212638" cy="5860474"/>
          </a:xfrm>
          <a:prstGeom prst="rect">
            <a:avLst/>
          </a:prstGeom>
          <a:solidFill>
            <a:srgbClr val="E36F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7">
            <a:extLst>
              <a:ext uri="{FF2B5EF4-FFF2-40B4-BE49-F238E27FC236}">
                <a16:creationId xmlns:a16="http://schemas.microsoft.com/office/drawing/2014/main" id="{2A629FE7-0519-B14D-A2EE-4E860E268FEB}"/>
              </a:ext>
            </a:extLst>
          </p:cNvPr>
          <p:cNvSpPr>
            <a:spLocks noGrp="1"/>
          </p:cNvSpPr>
          <p:nvPr>
            <p:ph type="body" sz="quarter" idx="10" hasCustomPrompt="1"/>
          </p:nvPr>
        </p:nvSpPr>
        <p:spPr>
          <a:xfrm>
            <a:off x="471488" y="633047"/>
            <a:ext cx="11290300" cy="5005754"/>
          </a:xfrm>
          <a:prstGeom prst="rect">
            <a:avLst/>
          </a:prstGeom>
        </p:spPr>
        <p:txBody>
          <a:bodyPr anchor="ctr" anchorCtr="0"/>
          <a:lstStyle>
            <a:lvl1pPr marL="0" indent="0" algn="ctr">
              <a:buNone/>
              <a:defRPr sz="11500" b="0" i="0" baseline="0">
                <a:solidFill>
                  <a:schemeClr val="bg1"/>
                </a:solidFill>
                <a:latin typeface="Calibri" panose="020F0502020204030204" pitchFamily="34" charset="0"/>
                <a:cs typeface="Calibri" panose="020F0502020204030204" pitchFamily="34" charset="0"/>
              </a:defRPr>
            </a:lvl1pPr>
          </a:lstStyle>
          <a:p>
            <a:pPr lvl="0"/>
            <a:r>
              <a:rPr lang="en-US"/>
              <a:t>Title</a:t>
            </a:r>
          </a:p>
        </p:txBody>
      </p:sp>
    </p:spTree>
    <p:extLst>
      <p:ext uri="{BB962C8B-B14F-4D97-AF65-F5344CB8AC3E}">
        <p14:creationId xmlns:p14="http://schemas.microsoft.com/office/powerpoint/2010/main" val="1552563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BC Standard Section 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764E50-0D49-F982-983A-E87C66C3C933}"/>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305000"/>
                    </a14:imgEffect>
                  </a14:imgLayer>
                </a14:imgProps>
              </a:ext>
              <a:ext uri="{28A0092B-C50C-407E-A947-70E740481C1C}">
                <a14:useLocalDpi xmlns:a14="http://schemas.microsoft.com/office/drawing/2010/main"/>
              </a:ext>
            </a:extLst>
          </a:blip>
          <a:srcRect/>
          <a:stretch/>
        </p:blipFill>
        <p:spPr>
          <a:xfrm>
            <a:off x="1" y="0"/>
            <a:ext cx="12191999" cy="5860474"/>
          </a:xfrm>
          <a:prstGeom prst="rect">
            <a:avLst/>
          </a:prstGeom>
        </p:spPr>
      </p:pic>
      <p:sp>
        <p:nvSpPr>
          <p:cNvPr id="3" name="Rectangle 2">
            <a:extLst>
              <a:ext uri="{FF2B5EF4-FFF2-40B4-BE49-F238E27FC236}">
                <a16:creationId xmlns:a16="http://schemas.microsoft.com/office/drawing/2014/main" id="{62E04515-EDF3-B0EA-78D5-8F9F4C3D8251}"/>
              </a:ext>
            </a:extLst>
          </p:cNvPr>
          <p:cNvSpPr/>
          <p:nvPr userDrawn="1"/>
        </p:nvSpPr>
        <p:spPr>
          <a:xfrm>
            <a:off x="0" y="0"/>
            <a:ext cx="12212638" cy="5860474"/>
          </a:xfrm>
          <a:prstGeom prst="rect">
            <a:avLst/>
          </a:prstGeom>
          <a:solidFill>
            <a:srgbClr val="F3C1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7">
            <a:extLst>
              <a:ext uri="{FF2B5EF4-FFF2-40B4-BE49-F238E27FC236}">
                <a16:creationId xmlns:a16="http://schemas.microsoft.com/office/drawing/2014/main" id="{2A629FE7-0519-B14D-A2EE-4E860E268FEB}"/>
              </a:ext>
            </a:extLst>
          </p:cNvPr>
          <p:cNvSpPr>
            <a:spLocks noGrp="1"/>
          </p:cNvSpPr>
          <p:nvPr>
            <p:ph type="body" sz="quarter" idx="10" hasCustomPrompt="1"/>
          </p:nvPr>
        </p:nvSpPr>
        <p:spPr>
          <a:xfrm>
            <a:off x="471488" y="633047"/>
            <a:ext cx="11290300" cy="5005754"/>
          </a:xfrm>
          <a:prstGeom prst="rect">
            <a:avLst/>
          </a:prstGeom>
        </p:spPr>
        <p:txBody>
          <a:bodyPr anchor="ctr" anchorCtr="0"/>
          <a:lstStyle>
            <a:lvl1pPr marL="0" indent="0" algn="ctr">
              <a:buNone/>
              <a:defRPr sz="11500" b="0" i="0" baseline="0">
                <a:solidFill>
                  <a:srgbClr val="003C79"/>
                </a:solidFill>
                <a:latin typeface="Calibri" panose="020F0502020204030204" pitchFamily="34" charset="0"/>
                <a:cs typeface="Calibri" panose="020F0502020204030204" pitchFamily="34" charset="0"/>
              </a:defRPr>
            </a:lvl1pPr>
          </a:lstStyle>
          <a:p>
            <a:pPr lvl="0"/>
            <a:r>
              <a:rPr lang="en-US"/>
              <a:t>Title</a:t>
            </a:r>
          </a:p>
        </p:txBody>
      </p:sp>
    </p:spTree>
    <p:extLst>
      <p:ext uri="{BB962C8B-B14F-4D97-AF65-F5344CB8AC3E}">
        <p14:creationId xmlns:p14="http://schemas.microsoft.com/office/powerpoint/2010/main" val="1963307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BC Standard Section 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764E50-0D49-F982-983A-E87C66C3C933}"/>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305000"/>
                    </a14:imgEffect>
                  </a14:imgLayer>
                </a14:imgProps>
              </a:ext>
              <a:ext uri="{28A0092B-C50C-407E-A947-70E740481C1C}">
                <a14:useLocalDpi xmlns:a14="http://schemas.microsoft.com/office/drawing/2010/main"/>
              </a:ext>
            </a:extLst>
          </a:blip>
          <a:srcRect/>
          <a:stretch/>
        </p:blipFill>
        <p:spPr>
          <a:xfrm>
            <a:off x="1" y="0"/>
            <a:ext cx="12192000" cy="5860474"/>
          </a:xfrm>
          <a:prstGeom prst="rect">
            <a:avLst/>
          </a:prstGeom>
        </p:spPr>
      </p:pic>
      <p:sp>
        <p:nvSpPr>
          <p:cNvPr id="3" name="Rectangle 2">
            <a:extLst>
              <a:ext uri="{FF2B5EF4-FFF2-40B4-BE49-F238E27FC236}">
                <a16:creationId xmlns:a16="http://schemas.microsoft.com/office/drawing/2014/main" id="{62E04515-EDF3-B0EA-78D5-8F9F4C3D8251}"/>
              </a:ext>
            </a:extLst>
          </p:cNvPr>
          <p:cNvSpPr/>
          <p:nvPr userDrawn="1"/>
        </p:nvSpPr>
        <p:spPr>
          <a:xfrm>
            <a:off x="0" y="0"/>
            <a:ext cx="12212638" cy="5860474"/>
          </a:xfrm>
          <a:prstGeom prst="rect">
            <a:avLst/>
          </a:prstGeom>
          <a:solidFill>
            <a:srgbClr val="00FFFF">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7">
            <a:extLst>
              <a:ext uri="{FF2B5EF4-FFF2-40B4-BE49-F238E27FC236}">
                <a16:creationId xmlns:a16="http://schemas.microsoft.com/office/drawing/2014/main" id="{2A629FE7-0519-B14D-A2EE-4E860E268FEB}"/>
              </a:ext>
            </a:extLst>
          </p:cNvPr>
          <p:cNvSpPr>
            <a:spLocks noGrp="1"/>
          </p:cNvSpPr>
          <p:nvPr>
            <p:ph type="body" sz="quarter" idx="10" hasCustomPrompt="1"/>
          </p:nvPr>
        </p:nvSpPr>
        <p:spPr>
          <a:xfrm>
            <a:off x="471488" y="633047"/>
            <a:ext cx="11290300" cy="5005754"/>
          </a:xfrm>
          <a:prstGeom prst="rect">
            <a:avLst/>
          </a:prstGeom>
        </p:spPr>
        <p:txBody>
          <a:bodyPr anchor="ctr" anchorCtr="0"/>
          <a:lstStyle>
            <a:lvl1pPr marL="0" indent="0" algn="ctr">
              <a:buNone/>
              <a:defRPr sz="11500" b="0" i="0" baseline="0">
                <a:solidFill>
                  <a:srgbClr val="003C79"/>
                </a:solidFill>
                <a:latin typeface="Calibri" panose="020F0502020204030204" pitchFamily="34" charset="0"/>
                <a:cs typeface="Calibri" panose="020F0502020204030204" pitchFamily="34" charset="0"/>
              </a:defRPr>
            </a:lvl1pPr>
          </a:lstStyle>
          <a:p>
            <a:pPr lvl="0"/>
            <a:r>
              <a:rPr lang="en-US"/>
              <a:t>Title</a:t>
            </a:r>
          </a:p>
        </p:txBody>
      </p:sp>
    </p:spTree>
    <p:extLst>
      <p:ext uri="{BB962C8B-B14F-4D97-AF65-F5344CB8AC3E}">
        <p14:creationId xmlns:p14="http://schemas.microsoft.com/office/powerpoint/2010/main" val="2240291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BC Standard Section 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764E50-0D49-F982-983A-E87C66C3C933}"/>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305000"/>
                    </a14:imgEffect>
                  </a14:imgLayer>
                </a14:imgProps>
              </a:ext>
              <a:ext uri="{28A0092B-C50C-407E-A947-70E740481C1C}">
                <a14:useLocalDpi xmlns:a14="http://schemas.microsoft.com/office/drawing/2010/main"/>
              </a:ext>
            </a:extLst>
          </a:blip>
          <a:srcRect/>
          <a:stretch/>
        </p:blipFill>
        <p:spPr>
          <a:xfrm>
            <a:off x="1" y="0"/>
            <a:ext cx="12191999" cy="5860474"/>
          </a:xfrm>
          <a:prstGeom prst="rect">
            <a:avLst/>
          </a:prstGeom>
        </p:spPr>
      </p:pic>
      <p:sp>
        <p:nvSpPr>
          <p:cNvPr id="3" name="Rectangle 2">
            <a:extLst>
              <a:ext uri="{FF2B5EF4-FFF2-40B4-BE49-F238E27FC236}">
                <a16:creationId xmlns:a16="http://schemas.microsoft.com/office/drawing/2014/main" id="{62E04515-EDF3-B0EA-78D5-8F9F4C3D8251}"/>
              </a:ext>
            </a:extLst>
          </p:cNvPr>
          <p:cNvSpPr/>
          <p:nvPr userDrawn="1"/>
        </p:nvSpPr>
        <p:spPr>
          <a:xfrm>
            <a:off x="0" y="0"/>
            <a:ext cx="12212638" cy="5860474"/>
          </a:xfrm>
          <a:prstGeom prst="rect">
            <a:avLst/>
          </a:prstGeom>
          <a:solidFill>
            <a:srgbClr val="AAB7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7">
            <a:extLst>
              <a:ext uri="{FF2B5EF4-FFF2-40B4-BE49-F238E27FC236}">
                <a16:creationId xmlns:a16="http://schemas.microsoft.com/office/drawing/2014/main" id="{2A629FE7-0519-B14D-A2EE-4E860E268FEB}"/>
              </a:ext>
            </a:extLst>
          </p:cNvPr>
          <p:cNvSpPr>
            <a:spLocks noGrp="1"/>
          </p:cNvSpPr>
          <p:nvPr>
            <p:ph type="body" sz="quarter" idx="10" hasCustomPrompt="1"/>
          </p:nvPr>
        </p:nvSpPr>
        <p:spPr>
          <a:xfrm>
            <a:off x="471488" y="633047"/>
            <a:ext cx="11290300" cy="5005754"/>
          </a:xfrm>
          <a:prstGeom prst="rect">
            <a:avLst/>
          </a:prstGeom>
        </p:spPr>
        <p:txBody>
          <a:bodyPr anchor="ctr" anchorCtr="0"/>
          <a:lstStyle>
            <a:lvl1pPr marL="0" indent="0" algn="ctr">
              <a:buNone/>
              <a:defRPr sz="11500" b="0" i="0" baseline="0">
                <a:solidFill>
                  <a:schemeClr val="bg1"/>
                </a:solidFill>
                <a:latin typeface="Calibri" panose="020F0502020204030204" pitchFamily="34" charset="0"/>
                <a:cs typeface="Calibri" panose="020F0502020204030204" pitchFamily="34" charset="0"/>
              </a:defRPr>
            </a:lvl1pPr>
          </a:lstStyle>
          <a:p>
            <a:pPr lvl="0"/>
            <a:r>
              <a:rPr lang="en-US"/>
              <a:t>Title</a:t>
            </a:r>
          </a:p>
        </p:txBody>
      </p:sp>
    </p:spTree>
    <p:extLst>
      <p:ext uri="{BB962C8B-B14F-4D97-AF65-F5344CB8AC3E}">
        <p14:creationId xmlns:p14="http://schemas.microsoft.com/office/powerpoint/2010/main" val="3561373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BC Standard Section 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764E50-0D49-F982-983A-E87C66C3C933}"/>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305000"/>
                    </a14:imgEffect>
                  </a14:imgLayer>
                </a14:imgProps>
              </a:ext>
              <a:ext uri="{28A0092B-C50C-407E-A947-70E740481C1C}">
                <a14:useLocalDpi xmlns:a14="http://schemas.microsoft.com/office/drawing/2010/main"/>
              </a:ext>
            </a:extLst>
          </a:blip>
          <a:srcRect/>
          <a:stretch/>
        </p:blipFill>
        <p:spPr>
          <a:xfrm>
            <a:off x="1" y="0"/>
            <a:ext cx="12191999" cy="5860474"/>
          </a:xfrm>
          <a:prstGeom prst="rect">
            <a:avLst/>
          </a:prstGeom>
        </p:spPr>
      </p:pic>
      <p:sp>
        <p:nvSpPr>
          <p:cNvPr id="3" name="Rectangle 2">
            <a:extLst>
              <a:ext uri="{FF2B5EF4-FFF2-40B4-BE49-F238E27FC236}">
                <a16:creationId xmlns:a16="http://schemas.microsoft.com/office/drawing/2014/main" id="{62E04515-EDF3-B0EA-78D5-8F9F4C3D8251}"/>
              </a:ext>
            </a:extLst>
          </p:cNvPr>
          <p:cNvSpPr/>
          <p:nvPr userDrawn="1"/>
        </p:nvSpPr>
        <p:spPr>
          <a:xfrm>
            <a:off x="0" y="0"/>
            <a:ext cx="12212638" cy="5860474"/>
          </a:xfrm>
          <a:prstGeom prst="rect">
            <a:avLst/>
          </a:prstGeom>
          <a:solidFill>
            <a:srgbClr val="003D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7">
            <a:extLst>
              <a:ext uri="{FF2B5EF4-FFF2-40B4-BE49-F238E27FC236}">
                <a16:creationId xmlns:a16="http://schemas.microsoft.com/office/drawing/2014/main" id="{2A629FE7-0519-B14D-A2EE-4E860E268FEB}"/>
              </a:ext>
            </a:extLst>
          </p:cNvPr>
          <p:cNvSpPr>
            <a:spLocks noGrp="1"/>
          </p:cNvSpPr>
          <p:nvPr>
            <p:ph type="body" sz="quarter" idx="10" hasCustomPrompt="1"/>
          </p:nvPr>
        </p:nvSpPr>
        <p:spPr>
          <a:xfrm>
            <a:off x="471488" y="633047"/>
            <a:ext cx="11290300" cy="5005754"/>
          </a:xfrm>
          <a:prstGeom prst="rect">
            <a:avLst/>
          </a:prstGeom>
        </p:spPr>
        <p:txBody>
          <a:bodyPr anchor="ctr" anchorCtr="0"/>
          <a:lstStyle>
            <a:lvl1pPr marL="0" indent="0" algn="ctr">
              <a:buNone/>
              <a:defRPr sz="11500" b="0" i="0" baseline="0">
                <a:solidFill>
                  <a:schemeClr val="bg1"/>
                </a:solidFill>
                <a:latin typeface="Calibri" panose="020F0502020204030204" pitchFamily="34" charset="0"/>
                <a:cs typeface="Calibri" panose="020F0502020204030204" pitchFamily="34" charset="0"/>
              </a:defRPr>
            </a:lvl1pPr>
          </a:lstStyle>
          <a:p>
            <a:pPr lvl="0"/>
            <a:r>
              <a:rPr lang="en-US"/>
              <a:t>Title</a:t>
            </a:r>
          </a:p>
        </p:txBody>
      </p:sp>
    </p:spTree>
    <p:extLst>
      <p:ext uri="{BB962C8B-B14F-4D97-AF65-F5344CB8AC3E}">
        <p14:creationId xmlns:p14="http://schemas.microsoft.com/office/powerpoint/2010/main" val="2749571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BC Standard Section 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764E50-0D49-F982-983A-E87C66C3C933}"/>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305000"/>
                    </a14:imgEffect>
                  </a14:imgLayer>
                </a14:imgProps>
              </a:ext>
              <a:ext uri="{28A0092B-C50C-407E-A947-70E740481C1C}">
                <a14:useLocalDpi xmlns:a14="http://schemas.microsoft.com/office/drawing/2010/main"/>
              </a:ext>
            </a:extLst>
          </a:blip>
          <a:srcRect/>
          <a:stretch/>
        </p:blipFill>
        <p:spPr>
          <a:xfrm>
            <a:off x="1" y="0"/>
            <a:ext cx="12191999" cy="5860474"/>
          </a:xfrm>
          <a:prstGeom prst="rect">
            <a:avLst/>
          </a:prstGeom>
        </p:spPr>
      </p:pic>
      <p:sp>
        <p:nvSpPr>
          <p:cNvPr id="3" name="Rectangle 2">
            <a:extLst>
              <a:ext uri="{FF2B5EF4-FFF2-40B4-BE49-F238E27FC236}">
                <a16:creationId xmlns:a16="http://schemas.microsoft.com/office/drawing/2014/main" id="{62E04515-EDF3-B0EA-78D5-8F9F4C3D8251}"/>
              </a:ext>
            </a:extLst>
          </p:cNvPr>
          <p:cNvSpPr/>
          <p:nvPr userDrawn="1"/>
        </p:nvSpPr>
        <p:spPr>
          <a:xfrm>
            <a:off x="0" y="0"/>
            <a:ext cx="12212638" cy="5860474"/>
          </a:xfrm>
          <a:prstGeom prst="rect">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7">
            <a:extLst>
              <a:ext uri="{FF2B5EF4-FFF2-40B4-BE49-F238E27FC236}">
                <a16:creationId xmlns:a16="http://schemas.microsoft.com/office/drawing/2014/main" id="{2A629FE7-0519-B14D-A2EE-4E860E268FEB}"/>
              </a:ext>
            </a:extLst>
          </p:cNvPr>
          <p:cNvSpPr>
            <a:spLocks noGrp="1"/>
          </p:cNvSpPr>
          <p:nvPr>
            <p:ph type="body" sz="quarter" idx="10" hasCustomPrompt="1"/>
          </p:nvPr>
        </p:nvSpPr>
        <p:spPr>
          <a:xfrm>
            <a:off x="471488" y="633047"/>
            <a:ext cx="11290300" cy="5005754"/>
          </a:xfrm>
          <a:prstGeom prst="rect">
            <a:avLst/>
          </a:prstGeom>
        </p:spPr>
        <p:txBody>
          <a:bodyPr anchor="ctr" anchorCtr="0"/>
          <a:lstStyle>
            <a:lvl1pPr marL="0" indent="0" algn="ctr">
              <a:buNone/>
              <a:defRPr sz="11500" b="0" i="0" baseline="0">
                <a:solidFill>
                  <a:srgbClr val="003D79"/>
                </a:solidFill>
                <a:latin typeface="Calibri" panose="020F0502020204030204" pitchFamily="34" charset="0"/>
                <a:cs typeface="Calibri" panose="020F0502020204030204" pitchFamily="34" charset="0"/>
              </a:defRPr>
            </a:lvl1pPr>
          </a:lstStyle>
          <a:p>
            <a:pPr lvl="0"/>
            <a:r>
              <a:rPr lang="en-US"/>
              <a:t>Title</a:t>
            </a:r>
          </a:p>
        </p:txBody>
      </p:sp>
    </p:spTree>
    <p:extLst>
      <p:ext uri="{BB962C8B-B14F-4D97-AF65-F5344CB8AC3E}">
        <p14:creationId xmlns:p14="http://schemas.microsoft.com/office/powerpoint/2010/main" val="1953180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2.sv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image" Target="../media/image1.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image" Target="../media/image14.png"/><Relationship Id="rId5" Type="http://schemas.openxmlformats.org/officeDocument/2006/relationships/slideLayout" Target="../slideLayouts/slideLayout26.xml"/><Relationship Id="rId10" Type="http://schemas.openxmlformats.org/officeDocument/2006/relationships/theme" Target="../theme/theme2.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A3D9059C-86F9-2669-1699-9E07BC07018E}"/>
              </a:ext>
            </a:extLst>
          </p:cNvPr>
          <p:cNvPicPr>
            <a:picLocks noChangeAspect="1"/>
          </p:cNvPicPr>
          <p:nvPr userDrawn="1"/>
        </p:nvPicPr>
        <p:blipFill>
          <a:blip r:embed="rId23">
            <a:extLst>
              <a:ext uri="{96DAC541-7B7A-43D3-8B79-37D633B846F1}">
                <asvg:svgBlip xmlns:asvg="http://schemas.microsoft.com/office/drawing/2016/SVG/main" r:embed="rId24"/>
              </a:ext>
            </a:extLst>
          </a:blip>
          <a:stretch>
            <a:fillRect/>
          </a:stretch>
        </p:blipFill>
        <p:spPr>
          <a:xfrm>
            <a:off x="9569980" y="6026727"/>
            <a:ext cx="2193106" cy="645969"/>
          </a:xfrm>
          <a:prstGeom prst="rect">
            <a:avLst/>
          </a:prstGeom>
        </p:spPr>
      </p:pic>
    </p:spTree>
    <p:extLst>
      <p:ext uri="{BB962C8B-B14F-4D97-AF65-F5344CB8AC3E}">
        <p14:creationId xmlns:p14="http://schemas.microsoft.com/office/powerpoint/2010/main" val="2670158675"/>
      </p:ext>
    </p:extLst>
  </p:cSld>
  <p:clrMap bg1="lt1" tx1="dk1" bg2="lt2" tx2="dk2" accent1="accent1" accent2="accent2" accent3="accent3" accent4="accent4" accent5="accent5" accent6="accent6" hlink="hlink" folHlink="folHlink"/>
  <p:sldLayoutIdLst>
    <p:sldLayoutId id="2147483680" r:id="rId1"/>
    <p:sldLayoutId id="2147483682" r:id="rId2"/>
    <p:sldLayoutId id="2147483689"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698" r:id="rId14"/>
    <p:sldLayoutId id="2147483693" r:id="rId15"/>
    <p:sldLayoutId id="2147483697" r:id="rId16"/>
    <p:sldLayoutId id="2147483696" r:id="rId17"/>
    <p:sldLayoutId id="2147483694" r:id="rId18"/>
    <p:sldLayoutId id="2147483695" r:id="rId19"/>
    <p:sldLayoutId id="2147483692" r:id="rId20"/>
    <p:sldLayoutId id="2147483709"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5A64F6E-4D23-3899-D447-7F1BF9972E2C}"/>
              </a:ext>
            </a:extLst>
          </p:cNvPr>
          <p:cNvPicPr>
            <a:picLocks/>
          </p:cNvPicPr>
          <p:nvPr userDrawn="1"/>
        </p:nvPicPr>
        <p:blipFill>
          <a:blip r:embed="rId11"/>
          <a:srcRect/>
          <a:stretch/>
        </p:blipFill>
        <p:spPr>
          <a:xfrm>
            <a:off x="0" y="-2"/>
            <a:ext cx="12188952" cy="1463040"/>
          </a:xfrm>
          <a:prstGeom prst="rect">
            <a:avLst/>
          </a:prstGeom>
        </p:spPr>
      </p:pic>
      <p:sp>
        <p:nvSpPr>
          <p:cNvPr id="2" name="Title Placeholder 1">
            <a:extLst>
              <a:ext uri="{FF2B5EF4-FFF2-40B4-BE49-F238E27FC236}">
                <a16:creationId xmlns:a16="http://schemas.microsoft.com/office/drawing/2014/main" id="{D7BCCBC9-7DB2-281E-4588-1D86C45C32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B6EB47F-793C-00CF-5461-F5BF0B9953C6}"/>
              </a:ext>
            </a:extLst>
          </p:cNvPr>
          <p:cNvSpPr>
            <a:spLocks noGrp="1"/>
          </p:cNvSpPr>
          <p:nvPr>
            <p:ph type="body" idx="1"/>
          </p:nvPr>
        </p:nvSpPr>
        <p:spPr>
          <a:xfrm>
            <a:off x="838200" y="1825625"/>
            <a:ext cx="10515600" cy="39554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Graphic 7">
            <a:extLst>
              <a:ext uri="{FF2B5EF4-FFF2-40B4-BE49-F238E27FC236}">
                <a16:creationId xmlns:a16="http://schemas.microsoft.com/office/drawing/2014/main" id="{711BA2C8-F06D-151B-36D7-9084D6A821E1}"/>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9569980" y="6026727"/>
            <a:ext cx="2193106" cy="645969"/>
          </a:xfrm>
          <a:prstGeom prst="rect">
            <a:avLst/>
          </a:prstGeom>
        </p:spPr>
      </p:pic>
    </p:spTree>
    <p:extLst>
      <p:ext uri="{BB962C8B-B14F-4D97-AF65-F5344CB8AC3E}">
        <p14:creationId xmlns:p14="http://schemas.microsoft.com/office/powerpoint/2010/main" val="3636795624"/>
      </p:ext>
    </p:extLst>
  </p:cSld>
  <p:clrMap bg1="lt1" tx1="dk1" bg2="lt2" tx2="dk2" accent1="accent1" accent2="accent2" accent3="accent3" accent4="accent4" accent5="accent5" accent6="accent6" hlink="hlink" folHlink="folHlink"/>
  <p:sldLayoutIdLst>
    <p:sldLayoutId id="2147483712" r:id="rId1"/>
    <p:sldLayoutId id="2147483719" r:id="rId2"/>
    <p:sldLayoutId id="2147483720" r:id="rId3"/>
    <p:sldLayoutId id="2147483713" r:id="rId4"/>
    <p:sldLayoutId id="2147483714" r:id="rId5"/>
    <p:sldLayoutId id="2147483715" r:id="rId6"/>
    <p:sldLayoutId id="2147483716" r:id="rId7"/>
    <p:sldLayoutId id="2147483717" r:id="rId8"/>
    <p:sldLayoutId id="2147483718" r:id="rId9"/>
  </p:sldLayoutIdLst>
  <p:txStyles>
    <p:titleStyle>
      <a:lvl1pPr algn="l" defTabSz="914400" rtl="0" eaLnBrk="1" latinLnBrk="0" hangingPunct="1">
        <a:lnSpc>
          <a:spcPct val="90000"/>
        </a:lnSpc>
        <a:spcBef>
          <a:spcPct val="0"/>
        </a:spcBef>
        <a:buNone/>
        <a:defRPr sz="4800" b="1" kern="1200" baseline="0">
          <a:solidFill>
            <a:schemeClr val="bg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110000"/>
        </a:lnSpc>
        <a:spcBef>
          <a:spcPts val="1000"/>
        </a:spcBef>
        <a:spcAft>
          <a:spcPts val="600"/>
        </a:spcAft>
        <a:buFont typeface="Arial" panose="020B0604020202020204" pitchFamily="34" charset="0"/>
        <a:buChar char="•"/>
        <a:defRPr sz="36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10000"/>
        </a:lnSpc>
        <a:spcBef>
          <a:spcPts val="500"/>
        </a:spcBef>
        <a:spcAft>
          <a:spcPts val="600"/>
        </a:spcAft>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10000"/>
        </a:lnSpc>
        <a:spcBef>
          <a:spcPts val="500"/>
        </a:spcBef>
        <a:spcAft>
          <a:spcPts val="600"/>
        </a:spcAft>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10000"/>
        </a:lnSpc>
        <a:spcBef>
          <a:spcPts val="500"/>
        </a:spcBef>
        <a:spcAft>
          <a:spcPts val="600"/>
        </a:spcAft>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10000"/>
        </a:lnSpc>
        <a:spcBef>
          <a:spcPts val="500"/>
        </a:spcBef>
        <a:spcAft>
          <a:spcPts val="600"/>
        </a:spcAft>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hyperlink" Target="https://www.hca.wa.gov/assets/perspay/pebb-b3-worksheet-2026.xlsx" TargetMode="Externa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6.png"/><Relationship Id="rId1" Type="http://schemas.openxmlformats.org/officeDocument/2006/relationships/slideLayout" Target="../slideLayouts/slideLayout25.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18.png"/><Relationship Id="rId1" Type="http://schemas.openxmlformats.org/officeDocument/2006/relationships/slideLayout" Target="../slideLayouts/slideLayout25.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20.png"/><Relationship Id="rId1" Type="http://schemas.openxmlformats.org/officeDocument/2006/relationships/slideLayout" Target="../slideLayouts/slideLayout25.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customXml" Target="../ink/ink6.xml"/><Relationship Id="rId13" Type="http://schemas.openxmlformats.org/officeDocument/2006/relationships/customXml" Target="../ink/ink8.xml"/><Relationship Id="rId18" Type="http://schemas.openxmlformats.org/officeDocument/2006/relationships/image" Target="../media/image30.png"/><Relationship Id="rId3" Type="http://schemas.openxmlformats.org/officeDocument/2006/relationships/image" Target="../media/image22.png"/><Relationship Id="rId7" Type="http://schemas.openxmlformats.org/officeDocument/2006/relationships/image" Target="../media/image24.png"/><Relationship Id="rId12" Type="http://schemas.openxmlformats.org/officeDocument/2006/relationships/image" Target="../media/image27.png"/><Relationship Id="rId17" Type="http://schemas.openxmlformats.org/officeDocument/2006/relationships/customXml" Target="../ink/ink10.xml"/><Relationship Id="rId2" Type="http://schemas.openxmlformats.org/officeDocument/2006/relationships/notesSlide" Target="../notesSlides/notesSlide4.xml"/><Relationship Id="rId16" Type="http://schemas.openxmlformats.org/officeDocument/2006/relationships/image" Target="../media/image29.png"/><Relationship Id="rId1" Type="http://schemas.openxmlformats.org/officeDocument/2006/relationships/slideLayout" Target="../slideLayouts/slideLayout25.xml"/><Relationship Id="rId6" Type="http://schemas.openxmlformats.org/officeDocument/2006/relationships/customXml" Target="../ink/ink5.xml"/><Relationship Id="rId11" Type="http://schemas.openxmlformats.org/officeDocument/2006/relationships/image" Target="../media/image26.png"/><Relationship Id="rId5" Type="http://schemas.openxmlformats.org/officeDocument/2006/relationships/image" Target="../media/image23.png"/><Relationship Id="rId15" Type="http://schemas.openxmlformats.org/officeDocument/2006/relationships/customXml" Target="../ink/ink9.xml"/><Relationship Id="rId10" Type="http://schemas.openxmlformats.org/officeDocument/2006/relationships/customXml" Target="../ink/ink7.xml"/><Relationship Id="rId4" Type="http://schemas.openxmlformats.org/officeDocument/2006/relationships/customXml" Target="../ink/ink4.xml"/><Relationship Id="rId9" Type="http://schemas.openxmlformats.org/officeDocument/2006/relationships/image" Target="../media/image25.png"/><Relationship Id="rId14"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hyperlink" Target="mailto:benefits@bellevuecollege.edu" TargetMode="Externa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2" Type="http://schemas.openxmlformats.org/officeDocument/2006/relationships/hyperlink" Target="https://www.hca.wa.gov/assets/perspay/pebb-b3a-worksheet-2026.xlsx" TargetMode="Externa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hyperlink" Target="http://app.leg.wa.gov/WAC/default.aspx?cite=182-12-114" TargetMode="Externa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5ECED-CA7A-4A50-9987-B49F4B60A4EC}"/>
              </a:ext>
            </a:extLst>
          </p:cNvPr>
          <p:cNvSpPr txBox="1">
            <a:spLocks noGrp="1"/>
          </p:cNvSpPr>
          <p:nvPr>
            <p:ph type="title" idx="4294967295"/>
          </p:nvPr>
        </p:nvSpPr>
        <p:spPr>
          <a:xfrm>
            <a:off x="3819770" y="5579371"/>
            <a:ext cx="7783093" cy="1000274"/>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mn-lt"/>
                <a:ea typeface="+mn-ea"/>
                <a:cs typeface="+mn-cs"/>
              </a:rPr>
              <a:t>Adjunct Faculty: 2 Year Averaging</a:t>
            </a:r>
            <a:br>
              <a:rPr kumimoji="0" lang="en-US" sz="4400" b="0" i="0" u="none" strike="noStrike" kern="1200" cap="none" spc="0" normalizeH="0" baseline="0" noProof="0" dirty="0">
                <a:ln>
                  <a:noFill/>
                </a:ln>
                <a:solidFill>
                  <a:schemeClr val="bg1"/>
                </a:solidFill>
                <a:effectLst/>
                <a:uLnTx/>
                <a:uFillTx/>
                <a:latin typeface="+mn-lt"/>
                <a:ea typeface="+mn-ea"/>
                <a:cs typeface="+mn-cs"/>
              </a:rPr>
            </a:br>
            <a:r>
              <a:rPr kumimoji="0" lang="en-US" sz="1500" b="0" i="0" u="none" strike="noStrike" kern="1200" cap="none" spc="0" normalizeH="0" baseline="0" noProof="0" dirty="0">
                <a:ln>
                  <a:noFill/>
                </a:ln>
                <a:solidFill>
                  <a:schemeClr val="bg1"/>
                </a:solidFill>
                <a:effectLst/>
                <a:uLnTx/>
                <a:uFillTx/>
                <a:latin typeface="+mn-lt"/>
                <a:ea typeface="+mn-ea"/>
                <a:cs typeface="+mn-cs"/>
              </a:rPr>
              <a:t>Presented by: Gretchen Bird</a:t>
            </a:r>
          </a:p>
        </p:txBody>
      </p:sp>
    </p:spTree>
    <p:extLst>
      <p:ext uri="{BB962C8B-B14F-4D97-AF65-F5344CB8AC3E}">
        <p14:creationId xmlns:p14="http://schemas.microsoft.com/office/powerpoint/2010/main" val="978178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A4A13-15C3-47EA-8012-C8115B3DCBD2}"/>
              </a:ext>
            </a:extLst>
          </p:cNvPr>
          <p:cNvSpPr>
            <a:spLocks noGrp="1"/>
          </p:cNvSpPr>
          <p:nvPr>
            <p:ph type="title"/>
          </p:nvPr>
        </p:nvSpPr>
        <p:spPr/>
        <p:txBody>
          <a:bodyPr/>
          <a:lstStyle/>
          <a:p>
            <a:r>
              <a:rPr lang="en-US" dirty="0"/>
              <a:t>The Lovely </a:t>
            </a:r>
            <a:r>
              <a:rPr lang="en-US" dirty="0">
                <a:hlinkClick r:id="rId2"/>
              </a:rPr>
              <a:t>B-3 Worksheet</a:t>
            </a:r>
            <a:endParaRPr lang="en-US" dirty="0"/>
          </a:p>
        </p:txBody>
      </p:sp>
      <p:sp>
        <p:nvSpPr>
          <p:cNvPr id="3" name="Content Placeholder 2">
            <a:extLst>
              <a:ext uri="{FF2B5EF4-FFF2-40B4-BE49-F238E27FC236}">
                <a16:creationId xmlns:a16="http://schemas.microsoft.com/office/drawing/2014/main" id="{02304DD7-E976-4DDD-B1A2-0128C5F56F1B}"/>
              </a:ext>
            </a:extLst>
          </p:cNvPr>
          <p:cNvSpPr>
            <a:spLocks noGrp="1"/>
          </p:cNvSpPr>
          <p:nvPr>
            <p:ph idx="1"/>
          </p:nvPr>
        </p:nvSpPr>
        <p:spPr/>
        <p:txBody>
          <a:bodyPr>
            <a:normAutofit fontScale="92500" lnSpcReduction="10000"/>
          </a:bodyPr>
          <a:lstStyle/>
          <a:p>
            <a:pPr marL="0" indent="0">
              <a:buNone/>
            </a:pPr>
            <a:r>
              <a:rPr lang="en-US" dirty="0"/>
              <a:t>Walks you through the determination BUT:</a:t>
            </a:r>
          </a:p>
          <a:p>
            <a:pPr marL="514350" indent="-514350">
              <a:buAutoNum type="arabicPeriod"/>
            </a:pPr>
            <a:r>
              <a:rPr lang="en-US" dirty="0"/>
              <a:t>Be sure to only use highest 3 quarters of loads (Summer – Spring) – calculator only wants 3</a:t>
            </a:r>
          </a:p>
          <a:p>
            <a:pPr marL="514350" indent="-514350">
              <a:buAutoNum type="arabicPeriod"/>
            </a:pPr>
            <a:r>
              <a:rPr lang="en-US" dirty="0"/>
              <a:t>Use 0 for one field if they only taught 2 quarters – if you don’t, the average will be wrong</a:t>
            </a:r>
          </a:p>
          <a:p>
            <a:pPr marL="514350" indent="-514350">
              <a:buAutoNum type="arabicPeriod"/>
            </a:pPr>
            <a:r>
              <a:rPr lang="en-US" dirty="0"/>
              <a:t>Add in other school loads and use 3 highest </a:t>
            </a:r>
            <a:r>
              <a:rPr lang="en-US" u="sng" dirty="0"/>
              <a:t>totals</a:t>
            </a:r>
            <a:r>
              <a:rPr lang="en-US" dirty="0"/>
              <a:t> only, delete others</a:t>
            </a:r>
          </a:p>
        </p:txBody>
      </p:sp>
    </p:spTree>
    <p:extLst>
      <p:ext uri="{BB962C8B-B14F-4D97-AF65-F5344CB8AC3E}">
        <p14:creationId xmlns:p14="http://schemas.microsoft.com/office/powerpoint/2010/main" val="29315009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DD19A-D115-4FD6-9E0A-2B9AD9F0C708}"/>
              </a:ext>
            </a:extLst>
          </p:cNvPr>
          <p:cNvSpPr>
            <a:spLocks noGrp="1"/>
          </p:cNvSpPr>
          <p:nvPr>
            <p:ph type="title"/>
          </p:nvPr>
        </p:nvSpPr>
        <p:spPr/>
        <p:txBody>
          <a:bodyPr/>
          <a:lstStyle/>
          <a:p>
            <a:r>
              <a:rPr lang="en-US" dirty="0"/>
              <a:t>Sample #1: N/E for 2YA, Summer Only</a:t>
            </a:r>
          </a:p>
        </p:txBody>
      </p:sp>
      <p:pic>
        <p:nvPicPr>
          <p:cNvPr id="5" name="Content Placeholder 4" descr="sample worksheet showing quarterly loads and an eligibility determination">
            <a:extLst>
              <a:ext uri="{FF2B5EF4-FFF2-40B4-BE49-F238E27FC236}">
                <a16:creationId xmlns:a16="http://schemas.microsoft.com/office/drawing/2014/main" id="{C4F57EA1-4A19-4A5A-A286-86BDCDB2181F}"/>
              </a:ext>
            </a:extLst>
          </p:cNvPr>
          <p:cNvPicPr>
            <a:picLocks noGrp="1" noChangeAspect="1"/>
          </p:cNvPicPr>
          <p:nvPr>
            <p:ph idx="1"/>
          </p:nvPr>
        </p:nvPicPr>
        <p:blipFill>
          <a:blip r:embed="rId2"/>
          <a:stretch>
            <a:fillRect/>
          </a:stretch>
        </p:blipFill>
        <p:spPr>
          <a:xfrm>
            <a:off x="942957" y="1789765"/>
            <a:ext cx="5175635" cy="4703109"/>
          </a:xfrm>
        </p:spPr>
      </p:pic>
      <p:sp>
        <p:nvSpPr>
          <p:cNvPr id="6" name="Arrow: Left 5">
            <a:extLst>
              <a:ext uri="{FF2B5EF4-FFF2-40B4-BE49-F238E27FC236}">
                <a16:creationId xmlns:a16="http://schemas.microsoft.com/office/drawing/2014/main" id="{490FB07E-E30A-4C95-B5D4-0548A1E61B11}"/>
              </a:ext>
              <a:ext uri="{C183D7F6-B498-43B3-948B-1728B52AA6E4}">
                <adec:decorative xmlns:adec="http://schemas.microsoft.com/office/drawing/2017/decorative" val="1"/>
              </a:ext>
            </a:extLst>
          </p:cNvPr>
          <p:cNvSpPr/>
          <p:nvPr/>
        </p:nvSpPr>
        <p:spPr>
          <a:xfrm>
            <a:off x="6373906" y="2348753"/>
            <a:ext cx="645458" cy="36755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Left 6">
            <a:extLst>
              <a:ext uri="{FF2B5EF4-FFF2-40B4-BE49-F238E27FC236}">
                <a16:creationId xmlns:a16="http://schemas.microsoft.com/office/drawing/2014/main" id="{FFD77984-8C86-433E-9B37-B154F58535E5}"/>
              </a:ext>
              <a:ext uri="{C183D7F6-B498-43B3-948B-1728B52AA6E4}">
                <adec:decorative xmlns:adec="http://schemas.microsoft.com/office/drawing/2017/decorative" val="1"/>
              </a:ext>
            </a:extLst>
          </p:cNvPr>
          <p:cNvSpPr/>
          <p:nvPr/>
        </p:nvSpPr>
        <p:spPr>
          <a:xfrm>
            <a:off x="6373906" y="3245223"/>
            <a:ext cx="645458" cy="36755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3">
            <p14:nvContentPartPr>
              <p14:cNvPr id="8" name="Ink 7" descr="highlighting result on the worksheet">
                <a:extLst>
                  <a:ext uri="{FF2B5EF4-FFF2-40B4-BE49-F238E27FC236}">
                    <a16:creationId xmlns:a16="http://schemas.microsoft.com/office/drawing/2014/main" id="{130F2257-74EE-4BDC-AB2C-F66723F4922F}"/>
                  </a:ext>
                </a:extLst>
              </p14:cNvPr>
              <p14:cNvContentPartPr/>
              <p14:nvPr/>
            </p14:nvContentPartPr>
            <p14:xfrm>
              <a:off x="5540280" y="6059040"/>
              <a:ext cx="238680" cy="19080"/>
            </p14:xfrm>
          </p:contentPart>
        </mc:Choice>
        <mc:Fallback xmlns="">
          <p:pic>
            <p:nvPicPr>
              <p:cNvPr id="8" name="Ink 7" descr="highlighting result on the worksheet">
                <a:extLst>
                  <a:ext uri="{FF2B5EF4-FFF2-40B4-BE49-F238E27FC236}">
                    <a16:creationId xmlns:a16="http://schemas.microsoft.com/office/drawing/2014/main" id="{130F2257-74EE-4BDC-AB2C-F66723F4922F}"/>
                  </a:ext>
                </a:extLst>
              </p:cNvPr>
              <p:cNvPicPr/>
              <p:nvPr/>
            </p:nvPicPr>
            <p:blipFill>
              <a:blip r:embed="rId4"/>
              <a:stretch>
                <a:fillRect/>
              </a:stretch>
            </p:blipFill>
            <p:spPr>
              <a:xfrm>
                <a:off x="5486280" y="5951400"/>
                <a:ext cx="346320" cy="234720"/>
              </a:xfrm>
              <a:prstGeom prst="rect">
                <a:avLst/>
              </a:prstGeom>
            </p:spPr>
          </p:pic>
        </mc:Fallback>
      </mc:AlternateContent>
      <p:sp>
        <p:nvSpPr>
          <p:cNvPr id="9" name="TextBox 8">
            <a:extLst>
              <a:ext uri="{FF2B5EF4-FFF2-40B4-BE49-F238E27FC236}">
                <a16:creationId xmlns:a16="http://schemas.microsoft.com/office/drawing/2014/main" id="{FA203D8E-81FC-4221-A6E6-ABF21D506BA0}"/>
              </a:ext>
            </a:extLst>
          </p:cNvPr>
          <p:cNvSpPr txBox="1"/>
          <p:nvPr/>
        </p:nvSpPr>
        <p:spPr>
          <a:xfrm>
            <a:off x="7449669" y="1997838"/>
            <a:ext cx="3989295" cy="3139321"/>
          </a:xfrm>
          <a:prstGeom prst="rect">
            <a:avLst/>
          </a:prstGeom>
          <a:noFill/>
        </p:spPr>
        <p:txBody>
          <a:bodyPr wrap="square" rtlCol="0">
            <a:spAutoFit/>
          </a:bodyPr>
          <a:lstStyle/>
          <a:p>
            <a:pPr marL="285750" indent="-285750">
              <a:buFont typeface="Arial" panose="020B0604020202020204" pitchFamily="34" charset="0"/>
              <a:buChar char="•"/>
            </a:pPr>
            <a:r>
              <a:rPr lang="en-US" dirty="0"/>
              <a:t>Because both years don’t average out to 50%, this person would not be eligible for 2 YA. </a:t>
            </a:r>
          </a:p>
          <a:p>
            <a:pPr marL="285750" indent="-285750">
              <a:buFont typeface="Arial" panose="020B0604020202020204" pitchFamily="34" charset="0"/>
              <a:buChar char="•"/>
            </a:pPr>
            <a:r>
              <a:rPr lang="en-US" dirty="0"/>
              <a:t>Because they have averaged ½ time over 25/26, they </a:t>
            </a:r>
            <a:r>
              <a:rPr lang="en-US" u="sng" dirty="0"/>
              <a:t>would</a:t>
            </a:r>
            <a:r>
              <a:rPr lang="en-US" dirty="0"/>
              <a:t> be eligible for Summer 26 coverage.</a:t>
            </a:r>
          </a:p>
          <a:p>
            <a:pPr marL="285750" indent="-285750">
              <a:buFont typeface="Arial" panose="020B0604020202020204" pitchFamily="34" charset="0"/>
              <a:buChar char="•"/>
            </a:pPr>
            <a:r>
              <a:rPr lang="en-US" dirty="0"/>
              <a:t>If they don’t have coverage for Spring, then they are re-eligible on the 1</a:t>
            </a:r>
            <a:r>
              <a:rPr lang="en-US" baseline="30000" dirty="0"/>
              <a:t>st</a:t>
            </a:r>
            <a:r>
              <a:rPr lang="en-US" dirty="0"/>
              <a:t> of the month that Summer Qtr begins, whether they teach Summer or not.</a:t>
            </a:r>
          </a:p>
        </p:txBody>
      </p:sp>
    </p:spTree>
    <p:extLst>
      <p:ext uri="{BB962C8B-B14F-4D97-AF65-F5344CB8AC3E}">
        <p14:creationId xmlns:p14="http://schemas.microsoft.com/office/powerpoint/2010/main" val="35822209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EAEF7-B444-48F2-B6C6-9E9C47270D16}"/>
              </a:ext>
            </a:extLst>
          </p:cNvPr>
          <p:cNvSpPr>
            <a:spLocks noGrp="1"/>
          </p:cNvSpPr>
          <p:nvPr>
            <p:ph type="title"/>
          </p:nvPr>
        </p:nvSpPr>
        <p:spPr/>
        <p:txBody>
          <a:bodyPr/>
          <a:lstStyle/>
          <a:p>
            <a:r>
              <a:rPr lang="en-US" dirty="0"/>
              <a:t>Sample #2: 2 YA Approved + Summer</a:t>
            </a:r>
          </a:p>
        </p:txBody>
      </p:sp>
      <p:pic>
        <p:nvPicPr>
          <p:cNvPr id="5" name="Content Placeholder 4" descr="sample worksheet">
            <a:extLst>
              <a:ext uri="{FF2B5EF4-FFF2-40B4-BE49-F238E27FC236}">
                <a16:creationId xmlns:a16="http://schemas.microsoft.com/office/drawing/2014/main" id="{8C523110-5A96-4A7F-9487-2708C2FDF5FA}"/>
              </a:ext>
            </a:extLst>
          </p:cNvPr>
          <p:cNvPicPr>
            <a:picLocks noGrp="1" noChangeAspect="1"/>
          </p:cNvPicPr>
          <p:nvPr>
            <p:ph idx="1"/>
          </p:nvPr>
        </p:nvPicPr>
        <p:blipFill>
          <a:blip r:embed="rId2"/>
          <a:stretch>
            <a:fillRect/>
          </a:stretch>
        </p:blipFill>
        <p:spPr>
          <a:xfrm>
            <a:off x="505326" y="1995953"/>
            <a:ext cx="5209674" cy="3956050"/>
          </a:xfrm>
        </p:spPr>
      </p:pic>
      <p:sp>
        <p:nvSpPr>
          <p:cNvPr id="6" name="Arrow: Left 5">
            <a:extLst>
              <a:ext uri="{FF2B5EF4-FFF2-40B4-BE49-F238E27FC236}">
                <a16:creationId xmlns:a16="http://schemas.microsoft.com/office/drawing/2014/main" id="{A7F164D5-0404-48DD-A05F-8DCF23DC20EB}"/>
              </a:ext>
              <a:ext uri="{C183D7F6-B498-43B3-948B-1728B52AA6E4}">
                <adec:decorative xmlns:adec="http://schemas.microsoft.com/office/drawing/2017/decorative" val="1"/>
              </a:ext>
            </a:extLst>
          </p:cNvPr>
          <p:cNvSpPr/>
          <p:nvPr/>
        </p:nvSpPr>
        <p:spPr>
          <a:xfrm>
            <a:off x="6096000" y="2532512"/>
            <a:ext cx="645458" cy="36755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Left 6">
            <a:extLst>
              <a:ext uri="{FF2B5EF4-FFF2-40B4-BE49-F238E27FC236}">
                <a16:creationId xmlns:a16="http://schemas.microsoft.com/office/drawing/2014/main" id="{8F8064AC-824B-4010-9D16-051EC582F9F3}"/>
              </a:ext>
              <a:ext uri="{C183D7F6-B498-43B3-948B-1728B52AA6E4}">
                <adec:decorative xmlns:adec="http://schemas.microsoft.com/office/drawing/2017/decorative" val="1"/>
              </a:ext>
            </a:extLst>
          </p:cNvPr>
          <p:cNvSpPr/>
          <p:nvPr/>
        </p:nvSpPr>
        <p:spPr>
          <a:xfrm>
            <a:off x="6096000" y="3464018"/>
            <a:ext cx="645458" cy="36755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A4D4A40-A561-49F9-9EE4-A4DE3ED59C73}"/>
              </a:ext>
            </a:extLst>
          </p:cNvPr>
          <p:cNvSpPr txBox="1"/>
          <p:nvPr/>
        </p:nvSpPr>
        <p:spPr>
          <a:xfrm>
            <a:off x="7503459" y="2070847"/>
            <a:ext cx="4021260" cy="923330"/>
          </a:xfrm>
          <a:prstGeom prst="rect">
            <a:avLst/>
          </a:prstGeom>
          <a:noFill/>
        </p:spPr>
        <p:txBody>
          <a:bodyPr wrap="square" rtlCol="0">
            <a:spAutoFit/>
          </a:bodyPr>
          <a:lstStyle/>
          <a:p>
            <a:pPr marL="285750" indent="-285750">
              <a:buFont typeface="Arial" panose="020B0604020202020204" pitchFamily="34" charset="0"/>
              <a:buChar char="•"/>
            </a:pPr>
            <a:r>
              <a:rPr lang="en-US" dirty="0"/>
              <a:t>Both years independently average out to ½ time, 2YA approved</a:t>
            </a:r>
          </a:p>
          <a:p>
            <a:pPr marL="285750" indent="-285750">
              <a:buFont typeface="Arial" panose="020B0604020202020204" pitchFamily="34" charset="0"/>
              <a:buChar char="•"/>
            </a:pPr>
            <a:r>
              <a:rPr lang="en-US" dirty="0"/>
              <a:t>Met Summer eligibility requirements</a:t>
            </a:r>
          </a:p>
        </p:txBody>
      </p:sp>
      <mc:AlternateContent xmlns:mc="http://schemas.openxmlformats.org/markup-compatibility/2006" xmlns:p14="http://schemas.microsoft.com/office/powerpoint/2010/main">
        <mc:Choice Requires="p14">
          <p:contentPart p14:bwMode="auto" r:id="rId3">
            <p14:nvContentPartPr>
              <p14:cNvPr id="11" name="Ink 10" descr="highlighting result on the worksheet">
                <a:extLst>
                  <a:ext uri="{FF2B5EF4-FFF2-40B4-BE49-F238E27FC236}">
                    <a16:creationId xmlns:a16="http://schemas.microsoft.com/office/drawing/2014/main" id="{1B4D6505-59EA-4059-9C8F-E12B232520E6}"/>
                  </a:ext>
                </a:extLst>
              </p14:cNvPr>
              <p14:cNvContentPartPr/>
              <p14:nvPr/>
            </p14:nvContentPartPr>
            <p14:xfrm>
              <a:off x="5046720" y="5766720"/>
              <a:ext cx="440280" cy="30600"/>
            </p14:xfrm>
          </p:contentPart>
        </mc:Choice>
        <mc:Fallback xmlns="">
          <p:pic>
            <p:nvPicPr>
              <p:cNvPr id="11" name="Ink 10" descr="highlighting result on the worksheet">
                <a:extLst>
                  <a:ext uri="{FF2B5EF4-FFF2-40B4-BE49-F238E27FC236}">
                    <a16:creationId xmlns:a16="http://schemas.microsoft.com/office/drawing/2014/main" id="{1B4D6505-59EA-4059-9C8F-E12B232520E6}"/>
                  </a:ext>
                </a:extLst>
              </p:cNvPr>
              <p:cNvPicPr/>
              <p:nvPr/>
            </p:nvPicPr>
            <p:blipFill>
              <a:blip r:embed="rId4"/>
              <a:stretch>
                <a:fillRect/>
              </a:stretch>
            </p:blipFill>
            <p:spPr>
              <a:xfrm>
                <a:off x="4993080" y="5658720"/>
                <a:ext cx="547920" cy="246240"/>
              </a:xfrm>
              <a:prstGeom prst="rect">
                <a:avLst/>
              </a:prstGeom>
            </p:spPr>
          </p:pic>
        </mc:Fallback>
      </mc:AlternateContent>
    </p:spTree>
    <p:extLst>
      <p:ext uri="{BB962C8B-B14F-4D97-AF65-F5344CB8AC3E}">
        <p14:creationId xmlns:p14="http://schemas.microsoft.com/office/powerpoint/2010/main" val="33771884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EAEF7-B444-48F2-B6C6-9E9C47270D16}"/>
              </a:ext>
            </a:extLst>
          </p:cNvPr>
          <p:cNvSpPr>
            <a:spLocks noGrp="1"/>
          </p:cNvSpPr>
          <p:nvPr>
            <p:ph type="title"/>
          </p:nvPr>
        </p:nvSpPr>
        <p:spPr/>
        <p:txBody>
          <a:bodyPr>
            <a:normAutofit fontScale="90000"/>
          </a:bodyPr>
          <a:lstStyle/>
          <a:p>
            <a:r>
              <a:rPr lang="en-US" dirty="0"/>
              <a:t>Sample #3: 2 YA Not Approved, No Summer</a:t>
            </a:r>
          </a:p>
        </p:txBody>
      </p:sp>
      <p:sp>
        <p:nvSpPr>
          <p:cNvPr id="6" name="Arrow: Left 5">
            <a:extLst>
              <a:ext uri="{FF2B5EF4-FFF2-40B4-BE49-F238E27FC236}">
                <a16:creationId xmlns:a16="http://schemas.microsoft.com/office/drawing/2014/main" id="{A7F164D5-0404-48DD-A05F-8DCF23DC20EB}"/>
              </a:ext>
              <a:ext uri="{C183D7F6-B498-43B3-948B-1728B52AA6E4}">
                <adec:decorative xmlns:adec="http://schemas.microsoft.com/office/drawing/2017/decorative" val="1"/>
              </a:ext>
            </a:extLst>
          </p:cNvPr>
          <p:cNvSpPr/>
          <p:nvPr/>
        </p:nvSpPr>
        <p:spPr>
          <a:xfrm>
            <a:off x="5844988" y="2411488"/>
            <a:ext cx="645458" cy="36755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Left 6">
            <a:extLst>
              <a:ext uri="{FF2B5EF4-FFF2-40B4-BE49-F238E27FC236}">
                <a16:creationId xmlns:a16="http://schemas.microsoft.com/office/drawing/2014/main" id="{8F8064AC-824B-4010-9D16-051EC582F9F3}"/>
              </a:ext>
              <a:ext uri="{C183D7F6-B498-43B3-948B-1728B52AA6E4}">
                <adec:decorative xmlns:adec="http://schemas.microsoft.com/office/drawing/2017/decorative" val="1"/>
              </a:ext>
            </a:extLst>
          </p:cNvPr>
          <p:cNvSpPr/>
          <p:nvPr/>
        </p:nvSpPr>
        <p:spPr>
          <a:xfrm>
            <a:off x="5871883" y="3245223"/>
            <a:ext cx="645458" cy="36755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A4D4A40-A561-49F9-9EE4-A4DE3ED59C73}"/>
              </a:ext>
            </a:extLst>
          </p:cNvPr>
          <p:cNvSpPr txBox="1"/>
          <p:nvPr/>
        </p:nvSpPr>
        <p:spPr>
          <a:xfrm>
            <a:off x="7503459" y="2070847"/>
            <a:ext cx="4021260" cy="2862322"/>
          </a:xfrm>
          <a:prstGeom prst="rect">
            <a:avLst/>
          </a:prstGeom>
          <a:noFill/>
        </p:spPr>
        <p:txBody>
          <a:bodyPr wrap="square" rtlCol="0">
            <a:spAutoFit/>
          </a:bodyPr>
          <a:lstStyle/>
          <a:p>
            <a:pPr marL="285750" indent="-285750">
              <a:buFont typeface="Arial" panose="020B0604020202020204" pitchFamily="34" charset="0"/>
              <a:buChar char="•"/>
            </a:pPr>
            <a:r>
              <a:rPr lang="en-US" dirty="0"/>
              <a:t>Neither years are above 50%, 2 YA not approved</a:t>
            </a:r>
          </a:p>
          <a:p>
            <a:pPr marL="285750" indent="-285750">
              <a:buFont typeface="Arial" panose="020B0604020202020204" pitchFamily="34" charset="0"/>
              <a:buChar char="•"/>
            </a:pPr>
            <a:r>
              <a:rPr lang="en-US" dirty="0"/>
              <a:t>This person was benefits-eligible Spring 26, but did not teach enough over 25/26 to ‘earn’ summer coverage so they must have a 50%+ summer contract</a:t>
            </a:r>
          </a:p>
          <a:p>
            <a:pPr marL="285750" indent="-285750">
              <a:buFont typeface="Arial" panose="020B0604020202020204" pitchFamily="34" charset="0"/>
              <a:buChar char="•"/>
            </a:pPr>
            <a:r>
              <a:rPr lang="en-US" dirty="0"/>
              <a:t>Notify Payroll to </a:t>
            </a:r>
            <a:r>
              <a:rPr lang="en-US" i="1" dirty="0"/>
              <a:t>not</a:t>
            </a:r>
            <a:r>
              <a:rPr lang="en-US" dirty="0"/>
              <a:t> pre-pay this person, if they remain eligible for Summer, they’ll pay as they go</a:t>
            </a:r>
          </a:p>
        </p:txBody>
      </p:sp>
      <p:pic>
        <p:nvPicPr>
          <p:cNvPr id="17" name="Content Placeholder 16" descr="sample worksheet">
            <a:extLst>
              <a:ext uri="{FF2B5EF4-FFF2-40B4-BE49-F238E27FC236}">
                <a16:creationId xmlns:a16="http://schemas.microsoft.com/office/drawing/2014/main" id="{66685A00-90D5-4C94-BA04-1DD8AC59EB59}"/>
              </a:ext>
            </a:extLst>
          </p:cNvPr>
          <p:cNvPicPr>
            <a:picLocks noGrp="1" noChangeAspect="1"/>
          </p:cNvPicPr>
          <p:nvPr>
            <p:ph idx="1"/>
          </p:nvPr>
        </p:nvPicPr>
        <p:blipFill>
          <a:blip r:embed="rId2"/>
          <a:stretch>
            <a:fillRect/>
          </a:stretch>
        </p:blipFill>
        <p:spPr>
          <a:xfrm>
            <a:off x="572223" y="1825969"/>
            <a:ext cx="5030718" cy="4582581"/>
          </a:xfrm>
        </p:spPr>
      </p:pic>
      <mc:AlternateContent xmlns:mc="http://schemas.openxmlformats.org/markup-compatibility/2006" xmlns:p14="http://schemas.microsoft.com/office/powerpoint/2010/main">
        <mc:Choice Requires="p14">
          <p:contentPart p14:bwMode="auto" r:id="rId3">
            <p14:nvContentPartPr>
              <p14:cNvPr id="18" name="Ink 17" descr="highlighting result on the worksheet">
                <a:extLst>
                  <a:ext uri="{FF2B5EF4-FFF2-40B4-BE49-F238E27FC236}">
                    <a16:creationId xmlns:a16="http://schemas.microsoft.com/office/drawing/2014/main" id="{7915F0DA-9735-4098-AD74-FAB589AEF695}"/>
                  </a:ext>
                </a:extLst>
              </p14:cNvPr>
              <p14:cNvContentPartPr/>
              <p14:nvPr/>
            </p14:nvContentPartPr>
            <p14:xfrm>
              <a:off x="5028720" y="5997120"/>
              <a:ext cx="277560" cy="26640"/>
            </p14:xfrm>
          </p:contentPart>
        </mc:Choice>
        <mc:Fallback xmlns="">
          <p:pic>
            <p:nvPicPr>
              <p:cNvPr id="18" name="Ink 17" descr="highlighting result on the worksheet">
                <a:extLst>
                  <a:ext uri="{FF2B5EF4-FFF2-40B4-BE49-F238E27FC236}">
                    <a16:creationId xmlns:a16="http://schemas.microsoft.com/office/drawing/2014/main" id="{7915F0DA-9735-4098-AD74-FAB589AEF695}"/>
                  </a:ext>
                </a:extLst>
              </p:cNvPr>
              <p:cNvPicPr/>
              <p:nvPr/>
            </p:nvPicPr>
            <p:blipFill>
              <a:blip r:embed="rId4"/>
              <a:stretch>
                <a:fillRect/>
              </a:stretch>
            </p:blipFill>
            <p:spPr>
              <a:xfrm>
                <a:off x="4975080" y="5889480"/>
                <a:ext cx="385200" cy="242280"/>
              </a:xfrm>
              <a:prstGeom prst="rect">
                <a:avLst/>
              </a:prstGeom>
            </p:spPr>
          </p:pic>
        </mc:Fallback>
      </mc:AlternateContent>
    </p:spTree>
    <p:extLst>
      <p:ext uri="{BB962C8B-B14F-4D97-AF65-F5344CB8AC3E}">
        <p14:creationId xmlns:p14="http://schemas.microsoft.com/office/powerpoint/2010/main" val="5049406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E7A95-7BDB-48C5-AD60-C27184BF9E72}"/>
              </a:ext>
            </a:extLst>
          </p:cNvPr>
          <p:cNvSpPr>
            <a:spLocks noGrp="1"/>
          </p:cNvSpPr>
          <p:nvPr>
            <p:ph type="title"/>
          </p:nvPr>
        </p:nvSpPr>
        <p:spPr/>
        <p:txBody>
          <a:bodyPr/>
          <a:lstStyle/>
          <a:p>
            <a:r>
              <a:rPr lang="en-US" dirty="0"/>
              <a:t>Sample #4: Using Other School Loads</a:t>
            </a:r>
          </a:p>
        </p:txBody>
      </p:sp>
      <p:pic>
        <p:nvPicPr>
          <p:cNvPr id="5" name="Content Placeholder 4" descr="sample worksheet">
            <a:extLst>
              <a:ext uri="{FF2B5EF4-FFF2-40B4-BE49-F238E27FC236}">
                <a16:creationId xmlns:a16="http://schemas.microsoft.com/office/drawing/2014/main" id="{C35AD0C6-03ED-40C6-9368-3EB8446863B1}"/>
              </a:ext>
            </a:extLst>
          </p:cNvPr>
          <p:cNvPicPr>
            <a:picLocks noGrp="1" noChangeAspect="1"/>
          </p:cNvPicPr>
          <p:nvPr>
            <p:ph idx="1"/>
          </p:nvPr>
        </p:nvPicPr>
        <p:blipFill>
          <a:blip r:embed="rId3"/>
          <a:stretch>
            <a:fillRect/>
          </a:stretch>
        </p:blipFill>
        <p:spPr>
          <a:xfrm>
            <a:off x="716701" y="1843554"/>
            <a:ext cx="6037565" cy="4530352"/>
          </a:xfrm>
        </p:spPr>
      </p:pic>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FC3E0C60-469B-4B68-AA7A-3529329B5FBA}"/>
                  </a:ext>
                  <a:ext uri="{C183D7F6-B498-43B3-948B-1728B52AA6E4}">
                    <adec:decorative xmlns:adec="http://schemas.microsoft.com/office/drawing/2017/decorative" val="1"/>
                  </a:ext>
                </a:extLst>
              </p14:cNvPr>
              <p14:cNvContentPartPr/>
              <p14:nvPr/>
            </p14:nvContentPartPr>
            <p14:xfrm>
              <a:off x="1667400" y="2465160"/>
              <a:ext cx="583560" cy="170280"/>
            </p14:xfrm>
          </p:contentPart>
        </mc:Choice>
        <mc:Fallback xmlns="">
          <p:pic>
            <p:nvPicPr>
              <p:cNvPr id="6" name="Ink 5">
                <a:extLst>
                  <a:ext uri="{FF2B5EF4-FFF2-40B4-BE49-F238E27FC236}">
                    <a16:creationId xmlns:a16="http://schemas.microsoft.com/office/drawing/2014/main" id="{FC3E0C60-469B-4B68-AA7A-3529329B5FBA}"/>
                  </a:ext>
                  <a:ext uri="{C183D7F6-B498-43B3-948B-1728B52AA6E4}">
                    <adec:decorative xmlns:adec="http://schemas.microsoft.com/office/drawing/2017/decorative" val="1"/>
                  </a:ext>
                </a:extLst>
              </p:cNvPr>
              <p:cNvPicPr/>
              <p:nvPr/>
            </p:nvPicPr>
            <p:blipFill>
              <a:blip r:embed="rId5"/>
              <a:stretch>
                <a:fillRect/>
              </a:stretch>
            </p:blipFill>
            <p:spPr>
              <a:xfrm>
                <a:off x="1663080" y="2460840"/>
                <a:ext cx="592200" cy="1789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47DD9A25-4E88-43D9-BC79-3F5206993288}"/>
                  </a:ext>
                  <a:ext uri="{C183D7F6-B498-43B3-948B-1728B52AA6E4}">
                    <adec:decorative xmlns:adec="http://schemas.microsoft.com/office/drawing/2017/decorative" val="1"/>
                  </a:ext>
                </a:extLst>
              </p14:cNvPr>
              <p14:cNvContentPartPr/>
              <p14:nvPr/>
            </p14:nvContentPartPr>
            <p14:xfrm>
              <a:off x="1687560" y="2446800"/>
              <a:ext cx="580320" cy="145800"/>
            </p14:xfrm>
          </p:contentPart>
        </mc:Choice>
        <mc:Fallback xmlns="">
          <p:pic>
            <p:nvPicPr>
              <p:cNvPr id="7" name="Ink 6">
                <a:extLst>
                  <a:ext uri="{FF2B5EF4-FFF2-40B4-BE49-F238E27FC236}">
                    <a16:creationId xmlns:a16="http://schemas.microsoft.com/office/drawing/2014/main" id="{47DD9A25-4E88-43D9-BC79-3F5206993288}"/>
                  </a:ext>
                  <a:ext uri="{C183D7F6-B498-43B3-948B-1728B52AA6E4}">
                    <adec:decorative xmlns:adec="http://schemas.microsoft.com/office/drawing/2017/decorative" val="1"/>
                  </a:ext>
                </a:extLst>
              </p:cNvPr>
              <p:cNvPicPr/>
              <p:nvPr/>
            </p:nvPicPr>
            <p:blipFill>
              <a:blip r:embed="rId7"/>
              <a:stretch>
                <a:fillRect/>
              </a:stretch>
            </p:blipFill>
            <p:spPr>
              <a:xfrm>
                <a:off x="1683240" y="2442480"/>
                <a:ext cx="588960" cy="1544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descr="highlighting result on the worksheet">
                <a:extLst>
                  <a:ext uri="{FF2B5EF4-FFF2-40B4-BE49-F238E27FC236}">
                    <a16:creationId xmlns:a16="http://schemas.microsoft.com/office/drawing/2014/main" id="{E62572BA-D3CB-4CC7-A197-9BF6AF5BDD6A}"/>
                  </a:ext>
                </a:extLst>
              </p14:cNvPr>
              <p14:cNvContentPartPr/>
              <p14:nvPr/>
            </p14:nvContentPartPr>
            <p14:xfrm>
              <a:off x="3451200" y="2357520"/>
              <a:ext cx="553680" cy="360"/>
            </p14:xfrm>
          </p:contentPart>
        </mc:Choice>
        <mc:Fallback xmlns="">
          <p:pic>
            <p:nvPicPr>
              <p:cNvPr id="8" name="Ink 7" descr="highlighting result on the worksheet">
                <a:extLst>
                  <a:ext uri="{FF2B5EF4-FFF2-40B4-BE49-F238E27FC236}">
                    <a16:creationId xmlns:a16="http://schemas.microsoft.com/office/drawing/2014/main" id="{E62572BA-D3CB-4CC7-A197-9BF6AF5BDD6A}"/>
                  </a:ext>
                </a:extLst>
              </p:cNvPr>
              <p:cNvPicPr/>
              <p:nvPr/>
            </p:nvPicPr>
            <p:blipFill>
              <a:blip r:embed="rId9"/>
              <a:stretch>
                <a:fillRect/>
              </a:stretch>
            </p:blipFill>
            <p:spPr>
              <a:xfrm>
                <a:off x="3397560" y="2249520"/>
                <a:ext cx="661320" cy="216000"/>
              </a:xfrm>
              <a:prstGeom prst="rect">
                <a:avLst/>
              </a:prstGeom>
            </p:spPr>
          </p:pic>
        </mc:Fallback>
      </mc:AlternateContent>
      <p:sp>
        <p:nvSpPr>
          <p:cNvPr id="9" name="TextBox 8">
            <a:extLst>
              <a:ext uri="{FF2B5EF4-FFF2-40B4-BE49-F238E27FC236}">
                <a16:creationId xmlns:a16="http://schemas.microsoft.com/office/drawing/2014/main" id="{3D58A028-0B1A-417C-A6A9-1B413F739FA1}"/>
              </a:ext>
            </a:extLst>
          </p:cNvPr>
          <p:cNvSpPr txBox="1"/>
          <p:nvPr/>
        </p:nvSpPr>
        <p:spPr>
          <a:xfrm>
            <a:off x="7781365" y="1945341"/>
            <a:ext cx="3881717" cy="923330"/>
          </a:xfrm>
          <a:prstGeom prst="rect">
            <a:avLst/>
          </a:prstGeom>
          <a:noFill/>
        </p:spPr>
        <p:txBody>
          <a:bodyPr wrap="square" rtlCol="0">
            <a:spAutoFit/>
          </a:bodyPr>
          <a:lstStyle/>
          <a:p>
            <a:pPr marL="285750" indent="-285750">
              <a:buFont typeface="Arial" panose="020B0604020202020204" pitchFamily="34" charset="0"/>
              <a:buChar char="•"/>
            </a:pPr>
            <a:r>
              <a:rPr lang="en-US" dirty="0"/>
              <a:t>Use 0 if they didn’t teach 3 quarters </a:t>
            </a:r>
          </a:p>
          <a:p>
            <a:pPr marL="285750" indent="-285750">
              <a:buFont typeface="Arial" panose="020B0604020202020204" pitchFamily="34" charset="0"/>
              <a:buChar char="•"/>
            </a:pPr>
            <a:r>
              <a:rPr lang="en-US" dirty="0"/>
              <a:t>Use 3 highest quarters, so remove 25% load, that changes average to:</a:t>
            </a:r>
          </a:p>
        </p:txBody>
      </p:sp>
      <mc:AlternateContent xmlns:mc="http://schemas.openxmlformats.org/markup-compatibility/2006" xmlns:p14="http://schemas.microsoft.com/office/powerpoint/2010/main">
        <mc:Choice Requires="p14">
          <p:contentPart p14:bwMode="auto" r:id="rId10">
            <p14:nvContentPartPr>
              <p14:cNvPr id="11" name="Ink 10" descr="highlighting result">
                <a:extLst>
                  <a:ext uri="{FF2B5EF4-FFF2-40B4-BE49-F238E27FC236}">
                    <a16:creationId xmlns:a16="http://schemas.microsoft.com/office/drawing/2014/main" id="{A70A01B3-3454-418E-9B62-2B4604BC2ED4}"/>
                  </a:ext>
                </a:extLst>
              </p14:cNvPr>
              <p14:cNvContentPartPr/>
              <p14:nvPr/>
            </p14:nvContentPartPr>
            <p14:xfrm>
              <a:off x="8838960" y="3460200"/>
              <a:ext cx="360" cy="360"/>
            </p14:xfrm>
          </p:contentPart>
        </mc:Choice>
        <mc:Fallback xmlns="">
          <p:pic>
            <p:nvPicPr>
              <p:cNvPr id="11" name="Ink 10" descr="highlighting result">
                <a:extLst>
                  <a:ext uri="{FF2B5EF4-FFF2-40B4-BE49-F238E27FC236}">
                    <a16:creationId xmlns:a16="http://schemas.microsoft.com/office/drawing/2014/main" id="{A70A01B3-3454-418E-9B62-2B4604BC2ED4}"/>
                  </a:ext>
                </a:extLst>
              </p:cNvPr>
              <p:cNvPicPr/>
              <p:nvPr/>
            </p:nvPicPr>
            <p:blipFill>
              <a:blip r:embed="rId11"/>
              <a:stretch>
                <a:fillRect/>
              </a:stretch>
            </p:blipFill>
            <p:spPr>
              <a:xfrm>
                <a:off x="8784960" y="3352560"/>
                <a:ext cx="108000" cy="216000"/>
              </a:xfrm>
              <a:prstGeom prst="rect">
                <a:avLst/>
              </a:prstGeom>
            </p:spPr>
          </p:pic>
        </mc:Fallback>
      </mc:AlternateContent>
      <p:pic>
        <p:nvPicPr>
          <p:cNvPr id="13" name="Picture 12" descr="sample worksheet">
            <a:extLst>
              <a:ext uri="{FF2B5EF4-FFF2-40B4-BE49-F238E27FC236}">
                <a16:creationId xmlns:a16="http://schemas.microsoft.com/office/drawing/2014/main" id="{69A16FC9-563B-488C-9064-5F4E99784B5A}"/>
              </a:ext>
            </a:extLst>
          </p:cNvPr>
          <p:cNvPicPr>
            <a:picLocks noChangeAspect="1"/>
          </p:cNvPicPr>
          <p:nvPr/>
        </p:nvPicPr>
        <p:blipFill>
          <a:blip r:embed="rId12"/>
          <a:stretch>
            <a:fillRect/>
          </a:stretch>
        </p:blipFill>
        <p:spPr>
          <a:xfrm>
            <a:off x="7874693" y="3098261"/>
            <a:ext cx="4031444" cy="657951"/>
          </a:xfrm>
          <a:prstGeom prst="rect">
            <a:avLst/>
          </a:prstGeom>
        </p:spPr>
      </p:pic>
      <mc:AlternateContent xmlns:mc="http://schemas.openxmlformats.org/markup-compatibility/2006" xmlns:p14="http://schemas.microsoft.com/office/powerpoint/2010/main">
        <mc:Choice Requires="p14">
          <p:contentPart p14:bwMode="auto" r:id="rId13">
            <p14:nvContentPartPr>
              <p14:cNvPr id="14" name="Ink 13" descr="highlighting result">
                <a:extLst>
                  <a:ext uri="{FF2B5EF4-FFF2-40B4-BE49-F238E27FC236}">
                    <a16:creationId xmlns:a16="http://schemas.microsoft.com/office/drawing/2014/main" id="{888CA6CD-3F21-4B50-AF19-F089A24DE1FA}"/>
                  </a:ext>
                </a:extLst>
              </p14:cNvPr>
              <p14:cNvContentPartPr/>
              <p14:nvPr/>
            </p14:nvContentPartPr>
            <p14:xfrm>
              <a:off x="11483520" y="3701760"/>
              <a:ext cx="397440" cy="27720"/>
            </p14:xfrm>
          </p:contentPart>
        </mc:Choice>
        <mc:Fallback xmlns="">
          <p:pic>
            <p:nvPicPr>
              <p:cNvPr id="14" name="Ink 13" descr="highlighting result">
                <a:extLst>
                  <a:ext uri="{FF2B5EF4-FFF2-40B4-BE49-F238E27FC236}">
                    <a16:creationId xmlns:a16="http://schemas.microsoft.com/office/drawing/2014/main" id="{888CA6CD-3F21-4B50-AF19-F089A24DE1FA}"/>
                  </a:ext>
                </a:extLst>
              </p:cNvPr>
              <p:cNvPicPr/>
              <p:nvPr/>
            </p:nvPicPr>
            <p:blipFill>
              <a:blip r:embed="rId14"/>
              <a:stretch>
                <a:fillRect/>
              </a:stretch>
            </p:blipFill>
            <p:spPr>
              <a:xfrm>
                <a:off x="11429520" y="3593760"/>
                <a:ext cx="505080" cy="2433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5" name="Ink 14" descr="highlighting result">
                <a:extLst>
                  <a:ext uri="{FF2B5EF4-FFF2-40B4-BE49-F238E27FC236}">
                    <a16:creationId xmlns:a16="http://schemas.microsoft.com/office/drawing/2014/main" id="{53065E71-61F0-4D34-B58A-0E951279E9D3}"/>
                  </a:ext>
                </a:extLst>
              </p14:cNvPr>
              <p14:cNvContentPartPr/>
              <p14:nvPr/>
            </p14:nvContentPartPr>
            <p14:xfrm>
              <a:off x="8570400" y="3558840"/>
              <a:ext cx="371880" cy="360"/>
            </p14:xfrm>
          </p:contentPart>
        </mc:Choice>
        <mc:Fallback xmlns="">
          <p:pic>
            <p:nvPicPr>
              <p:cNvPr id="15" name="Ink 14" descr="highlighting result">
                <a:extLst>
                  <a:ext uri="{FF2B5EF4-FFF2-40B4-BE49-F238E27FC236}">
                    <a16:creationId xmlns:a16="http://schemas.microsoft.com/office/drawing/2014/main" id="{53065E71-61F0-4D34-B58A-0E951279E9D3}"/>
                  </a:ext>
                </a:extLst>
              </p:cNvPr>
              <p:cNvPicPr/>
              <p:nvPr/>
            </p:nvPicPr>
            <p:blipFill>
              <a:blip r:embed="rId16"/>
              <a:stretch>
                <a:fillRect/>
              </a:stretch>
            </p:blipFill>
            <p:spPr>
              <a:xfrm>
                <a:off x="8516400" y="3451200"/>
                <a:ext cx="4795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7" name="Ink 16" descr="highlighting result">
                <a:extLst>
                  <a:ext uri="{FF2B5EF4-FFF2-40B4-BE49-F238E27FC236}">
                    <a16:creationId xmlns:a16="http://schemas.microsoft.com/office/drawing/2014/main" id="{2400070D-2F10-4F26-BE93-96C9FA35E935}"/>
                  </a:ext>
                </a:extLst>
              </p14:cNvPr>
              <p14:cNvContentPartPr/>
              <p14:nvPr/>
            </p14:nvContentPartPr>
            <p14:xfrm>
              <a:off x="1622400" y="2464800"/>
              <a:ext cx="574560" cy="54360"/>
            </p14:xfrm>
          </p:contentPart>
        </mc:Choice>
        <mc:Fallback xmlns="">
          <p:pic>
            <p:nvPicPr>
              <p:cNvPr id="17" name="Ink 16" descr="highlighting result">
                <a:extLst>
                  <a:ext uri="{FF2B5EF4-FFF2-40B4-BE49-F238E27FC236}">
                    <a16:creationId xmlns:a16="http://schemas.microsoft.com/office/drawing/2014/main" id="{2400070D-2F10-4F26-BE93-96C9FA35E935}"/>
                  </a:ext>
                </a:extLst>
              </p:cNvPr>
              <p:cNvPicPr/>
              <p:nvPr/>
            </p:nvPicPr>
            <p:blipFill>
              <a:blip r:embed="rId18"/>
              <a:stretch>
                <a:fillRect/>
              </a:stretch>
            </p:blipFill>
            <p:spPr>
              <a:xfrm>
                <a:off x="1568400" y="2356800"/>
                <a:ext cx="682200" cy="270000"/>
              </a:xfrm>
              <a:prstGeom prst="rect">
                <a:avLst/>
              </a:prstGeom>
            </p:spPr>
          </p:pic>
        </mc:Fallback>
      </mc:AlternateContent>
    </p:spTree>
    <p:extLst>
      <p:ext uri="{BB962C8B-B14F-4D97-AF65-F5344CB8AC3E}">
        <p14:creationId xmlns:p14="http://schemas.microsoft.com/office/powerpoint/2010/main" val="25308395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07177-2C6F-496E-84E6-C6B3744DCA55}"/>
              </a:ext>
            </a:extLst>
          </p:cNvPr>
          <p:cNvSpPr>
            <a:spLocks noGrp="1"/>
          </p:cNvSpPr>
          <p:nvPr>
            <p:ph type="title"/>
          </p:nvPr>
        </p:nvSpPr>
        <p:spPr/>
        <p:txBody>
          <a:bodyPr/>
          <a:lstStyle/>
          <a:p>
            <a:r>
              <a:rPr lang="en-US" dirty="0"/>
              <a:t>Send Employee Your Determination</a:t>
            </a:r>
          </a:p>
        </p:txBody>
      </p:sp>
      <p:sp>
        <p:nvSpPr>
          <p:cNvPr id="3" name="Content Placeholder 2">
            <a:extLst>
              <a:ext uri="{FF2B5EF4-FFF2-40B4-BE49-F238E27FC236}">
                <a16:creationId xmlns:a16="http://schemas.microsoft.com/office/drawing/2014/main" id="{271FC856-C020-4FF5-850D-2DCDD562C33F}"/>
              </a:ext>
            </a:extLst>
          </p:cNvPr>
          <p:cNvSpPr>
            <a:spLocks noGrp="1"/>
          </p:cNvSpPr>
          <p:nvPr>
            <p:ph idx="1"/>
          </p:nvPr>
        </p:nvSpPr>
        <p:spPr>
          <a:xfrm>
            <a:off x="838200" y="1825624"/>
            <a:ext cx="10515600" cy="4457189"/>
          </a:xfrm>
        </p:spPr>
        <p:txBody>
          <a:bodyPr>
            <a:normAutofit fontScale="77500" lnSpcReduction="20000"/>
          </a:bodyPr>
          <a:lstStyle/>
          <a:p>
            <a:r>
              <a:rPr lang="en-US" dirty="0"/>
              <a:t>Write up an email template for each scenario: address eligibility requirements, determination for 2YA &amp; Summer eligibility, summer prepay (if applicable)</a:t>
            </a:r>
          </a:p>
          <a:p>
            <a:r>
              <a:rPr lang="en-US" dirty="0"/>
              <a:t>Send out the determination email after processing each application, send before start of  Summer Qtr</a:t>
            </a:r>
          </a:p>
          <a:p>
            <a:pPr lvl="1"/>
            <a:r>
              <a:rPr lang="en-US" dirty="0"/>
              <a:t>Attach copy of B3 worksheet, ask for signed copy back</a:t>
            </a:r>
          </a:p>
          <a:p>
            <a:pPr lvl="1"/>
            <a:r>
              <a:rPr lang="en-US" dirty="0"/>
              <a:t>Send all read receipt: HCA may audit and require proof the PTF received worksheet</a:t>
            </a:r>
          </a:p>
          <a:p>
            <a:r>
              <a:rPr lang="en-US" dirty="0"/>
              <a:t>Put application, B-3 worksheet and email determination in Benefits file</a:t>
            </a:r>
          </a:p>
          <a:p>
            <a:pPr marL="0" indent="0" algn="ctr">
              <a:buNone/>
            </a:pPr>
            <a:r>
              <a:rPr lang="en-US" dirty="0"/>
              <a:t>Email me at </a:t>
            </a:r>
            <a:r>
              <a:rPr lang="en-US" dirty="0">
                <a:hlinkClick r:id="rId2"/>
              </a:rPr>
              <a:t>benefits@bellevuecollege.edu</a:t>
            </a:r>
            <a:r>
              <a:rPr lang="en-US" dirty="0"/>
              <a:t> if you want a copy of BC email templates, happy to share!</a:t>
            </a:r>
          </a:p>
        </p:txBody>
      </p:sp>
    </p:spTree>
    <p:extLst>
      <p:ext uri="{BB962C8B-B14F-4D97-AF65-F5344CB8AC3E}">
        <p14:creationId xmlns:p14="http://schemas.microsoft.com/office/powerpoint/2010/main" val="1607592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0269A-DD72-4759-A5A1-FEBC5F231396}"/>
              </a:ext>
            </a:extLst>
          </p:cNvPr>
          <p:cNvSpPr>
            <a:spLocks noGrp="1"/>
          </p:cNvSpPr>
          <p:nvPr>
            <p:ph type="title"/>
          </p:nvPr>
        </p:nvSpPr>
        <p:spPr/>
        <p:txBody>
          <a:bodyPr/>
          <a:lstStyle/>
          <a:p>
            <a:r>
              <a:rPr lang="en-US" dirty="0"/>
              <a:t>Log Determination for Quarterly Checks</a:t>
            </a:r>
          </a:p>
        </p:txBody>
      </p:sp>
      <p:sp>
        <p:nvSpPr>
          <p:cNvPr id="3" name="Content Placeholder 2">
            <a:extLst>
              <a:ext uri="{FF2B5EF4-FFF2-40B4-BE49-F238E27FC236}">
                <a16:creationId xmlns:a16="http://schemas.microsoft.com/office/drawing/2014/main" id="{F60C9A36-9A60-400D-8093-2F17B4D6D440}"/>
              </a:ext>
            </a:extLst>
          </p:cNvPr>
          <p:cNvSpPr>
            <a:spLocks noGrp="1"/>
          </p:cNvSpPr>
          <p:nvPr>
            <p:ph idx="1"/>
          </p:nvPr>
        </p:nvSpPr>
        <p:spPr>
          <a:xfrm>
            <a:off x="820994" y="1874786"/>
            <a:ext cx="10515600" cy="4388362"/>
          </a:xfrm>
        </p:spPr>
        <p:txBody>
          <a:bodyPr>
            <a:normAutofit fontScale="62500" lnSpcReduction="20000"/>
          </a:bodyPr>
          <a:lstStyle/>
          <a:p>
            <a:pPr marL="0" indent="0">
              <a:buNone/>
            </a:pPr>
            <a:r>
              <a:rPr lang="en-US" sz="4000" dirty="0"/>
              <a:t>Log the result in your tracking sheet for anyone who applies &amp; result.</a:t>
            </a:r>
          </a:p>
          <a:p>
            <a:pPr marL="0" indent="0">
              <a:buNone/>
            </a:pPr>
            <a:r>
              <a:rPr lang="en-US" sz="4000" dirty="0"/>
              <a:t>Each quarter – before you cancel benefits for &lt;50% teaching load check for:</a:t>
            </a:r>
          </a:p>
          <a:p>
            <a:pPr marL="0" indent="0">
              <a:buNone/>
            </a:pPr>
            <a:r>
              <a:rPr lang="en-US" sz="4000" dirty="0"/>
              <a:t>1. Did they inform you they have loads at other colleges? </a:t>
            </a:r>
          </a:p>
          <a:p>
            <a:pPr lvl="1"/>
            <a:r>
              <a:rPr lang="en-US" sz="2900" dirty="0"/>
              <a:t>EE notification to employer is required by WAC 182-12-114(3)(b)</a:t>
            </a:r>
          </a:p>
          <a:p>
            <a:pPr marL="0" indent="0">
              <a:buNone/>
            </a:pPr>
            <a:r>
              <a:rPr lang="en-US" sz="4000" dirty="0"/>
              <a:t>2. Did they apply, and were they approved for 2YA?</a:t>
            </a:r>
          </a:p>
          <a:p>
            <a:pPr lvl="1"/>
            <a:r>
              <a:rPr lang="en-US" dirty="0"/>
              <a:t>If yes, are protections still in place?</a:t>
            </a:r>
          </a:p>
          <a:p>
            <a:pPr lvl="1"/>
            <a:r>
              <a:rPr lang="en-US" dirty="0"/>
              <a:t>Usage samples coming up..</a:t>
            </a:r>
          </a:p>
          <a:p>
            <a:pPr marL="0" indent="0">
              <a:buNone/>
            </a:pPr>
            <a:r>
              <a:rPr lang="en-US" sz="4000" dirty="0"/>
              <a:t>3. Have they used an off quarter within the last 12 months?</a:t>
            </a:r>
          </a:p>
          <a:p>
            <a:pPr lvl="1"/>
            <a:r>
              <a:rPr lang="en-US" sz="2900" dirty="0"/>
              <a:t>More info on slide 20</a:t>
            </a:r>
          </a:p>
          <a:p>
            <a:pPr marL="0" indent="0">
              <a:buNone/>
            </a:pPr>
            <a:r>
              <a:rPr lang="en-US" dirty="0"/>
              <a:t> </a:t>
            </a:r>
          </a:p>
        </p:txBody>
      </p:sp>
    </p:spTree>
    <p:extLst>
      <p:ext uri="{BB962C8B-B14F-4D97-AF65-F5344CB8AC3E}">
        <p14:creationId xmlns:p14="http://schemas.microsoft.com/office/powerpoint/2010/main" val="17036529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2AB88-4F90-4766-A082-AFB79E532196}"/>
              </a:ext>
            </a:extLst>
          </p:cNvPr>
          <p:cNvSpPr>
            <a:spLocks noGrp="1"/>
          </p:cNvSpPr>
          <p:nvPr>
            <p:ph type="title"/>
          </p:nvPr>
        </p:nvSpPr>
        <p:spPr/>
        <p:txBody>
          <a:bodyPr/>
          <a:lstStyle/>
          <a:p>
            <a:r>
              <a:rPr lang="en-US" dirty="0"/>
              <a:t>Using 2 Year Averaging – Sample 1-2</a:t>
            </a:r>
          </a:p>
        </p:txBody>
      </p:sp>
      <p:sp>
        <p:nvSpPr>
          <p:cNvPr id="4" name="Content Placeholder 3">
            <a:extLst>
              <a:ext uri="{FF2B5EF4-FFF2-40B4-BE49-F238E27FC236}">
                <a16:creationId xmlns:a16="http://schemas.microsoft.com/office/drawing/2014/main" id="{BC432B1E-5D0A-426E-9664-F644D6BFDF75}"/>
              </a:ext>
            </a:extLst>
          </p:cNvPr>
          <p:cNvSpPr>
            <a:spLocks noGrp="1"/>
          </p:cNvSpPr>
          <p:nvPr>
            <p:ph sz="half" idx="1"/>
          </p:nvPr>
        </p:nvSpPr>
        <p:spPr/>
        <p:txBody>
          <a:bodyPr>
            <a:normAutofit fontScale="55000" lnSpcReduction="20000"/>
          </a:bodyPr>
          <a:lstStyle/>
          <a:p>
            <a:pPr marL="0" indent="0">
              <a:buNone/>
            </a:pPr>
            <a:r>
              <a:rPr lang="en-US" sz="4000" u="sng" dirty="0"/>
              <a:t>Example #1: Fall Qtr Eligibility Check</a:t>
            </a:r>
          </a:p>
          <a:p>
            <a:pPr marL="0" indent="0">
              <a:buNone/>
            </a:pPr>
            <a:r>
              <a:rPr lang="en-US" sz="4000" dirty="0"/>
              <a:t>Summer 26 – 0% - ok</a:t>
            </a:r>
          </a:p>
          <a:p>
            <a:pPr marL="0" indent="0">
              <a:buNone/>
            </a:pPr>
            <a:r>
              <a:rPr lang="en-US" sz="4000" dirty="0"/>
              <a:t>Fall 26 – 33% - ok</a:t>
            </a:r>
          </a:p>
          <a:p>
            <a:pPr marL="0" indent="0">
              <a:buNone/>
            </a:pPr>
            <a:endParaRPr lang="en-US" sz="4000" dirty="0"/>
          </a:p>
          <a:p>
            <a:pPr marL="0" indent="0">
              <a:buNone/>
            </a:pPr>
            <a:endParaRPr lang="en-US" sz="4000" dirty="0"/>
          </a:p>
          <a:p>
            <a:pPr marL="0" indent="0">
              <a:buNone/>
            </a:pPr>
            <a:r>
              <a:rPr lang="en-US" sz="4000" dirty="0"/>
              <a:t>Benefits still ok for Fall because this PTF could still teach 2 of the 4 quarters &amp; average ½ time over 3 quarters.</a:t>
            </a:r>
          </a:p>
          <a:p>
            <a:pPr marL="0" indent="0">
              <a:buNone/>
            </a:pPr>
            <a:endParaRPr lang="en-US" dirty="0"/>
          </a:p>
        </p:txBody>
      </p:sp>
      <p:sp>
        <p:nvSpPr>
          <p:cNvPr id="5" name="Content Placeholder 4">
            <a:extLst>
              <a:ext uri="{FF2B5EF4-FFF2-40B4-BE49-F238E27FC236}">
                <a16:creationId xmlns:a16="http://schemas.microsoft.com/office/drawing/2014/main" id="{12F972D6-55F3-4219-BCBF-CDE9583C759E}"/>
              </a:ext>
            </a:extLst>
          </p:cNvPr>
          <p:cNvSpPr>
            <a:spLocks noGrp="1"/>
          </p:cNvSpPr>
          <p:nvPr>
            <p:ph sz="half" idx="2"/>
          </p:nvPr>
        </p:nvSpPr>
        <p:spPr/>
        <p:txBody>
          <a:bodyPr>
            <a:normAutofit fontScale="55000" lnSpcReduction="20000"/>
          </a:bodyPr>
          <a:lstStyle/>
          <a:p>
            <a:pPr marL="0" indent="0">
              <a:buNone/>
            </a:pPr>
            <a:r>
              <a:rPr lang="en-US" sz="4000" u="sng" dirty="0"/>
              <a:t>Example #2: Spring Qtr </a:t>
            </a:r>
            <a:r>
              <a:rPr lang="en-US" sz="4000" u="sng" dirty="0" err="1"/>
              <a:t>Eligiblity</a:t>
            </a:r>
            <a:r>
              <a:rPr lang="en-US" sz="4000" u="sng" dirty="0"/>
              <a:t> Check</a:t>
            </a:r>
          </a:p>
          <a:p>
            <a:pPr marL="0" indent="0">
              <a:buNone/>
            </a:pPr>
            <a:r>
              <a:rPr lang="en-US" sz="4000" dirty="0"/>
              <a:t>Summer 26 – 0% - ok</a:t>
            </a:r>
          </a:p>
          <a:p>
            <a:pPr marL="0" indent="0">
              <a:buNone/>
            </a:pPr>
            <a:r>
              <a:rPr lang="en-US" sz="4000" dirty="0"/>
              <a:t>Fall 26 – 66% - ok</a:t>
            </a:r>
          </a:p>
          <a:p>
            <a:pPr marL="0" indent="0">
              <a:buNone/>
            </a:pPr>
            <a:r>
              <a:rPr lang="en-US" sz="4000" dirty="0"/>
              <a:t>Winter 27 – 66% - ok</a:t>
            </a:r>
          </a:p>
          <a:p>
            <a:pPr marL="0" indent="0">
              <a:buNone/>
            </a:pPr>
            <a:r>
              <a:rPr lang="en-US" sz="4000" u="sng" dirty="0"/>
              <a:t>Spring 27 – 33% - ok</a:t>
            </a:r>
          </a:p>
          <a:p>
            <a:pPr marL="0" indent="0">
              <a:buNone/>
            </a:pPr>
            <a:r>
              <a:rPr lang="en-US" sz="4000" dirty="0"/>
              <a:t>Benefits ok for Spring because this PTF taught at least 2 qtrs. &amp; averaged ½ time over 3 quarters. (66+66+33/3=55%)</a:t>
            </a:r>
          </a:p>
          <a:p>
            <a:pPr marL="0" indent="0">
              <a:buNone/>
            </a:pPr>
            <a:endParaRPr lang="en-US" dirty="0"/>
          </a:p>
        </p:txBody>
      </p:sp>
    </p:spTree>
    <p:extLst>
      <p:ext uri="{BB962C8B-B14F-4D97-AF65-F5344CB8AC3E}">
        <p14:creationId xmlns:p14="http://schemas.microsoft.com/office/powerpoint/2010/main" val="18081259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48680-12B3-41AB-8486-0E3944324069}"/>
              </a:ext>
            </a:extLst>
          </p:cNvPr>
          <p:cNvSpPr>
            <a:spLocks noGrp="1"/>
          </p:cNvSpPr>
          <p:nvPr>
            <p:ph type="title"/>
          </p:nvPr>
        </p:nvSpPr>
        <p:spPr/>
        <p:txBody>
          <a:bodyPr/>
          <a:lstStyle/>
          <a:p>
            <a:r>
              <a:rPr lang="en-US" dirty="0"/>
              <a:t>Using 2 Year Averaging – Sample 3-4</a:t>
            </a:r>
          </a:p>
        </p:txBody>
      </p:sp>
      <p:sp>
        <p:nvSpPr>
          <p:cNvPr id="3" name="Content Placeholder 2">
            <a:extLst>
              <a:ext uri="{FF2B5EF4-FFF2-40B4-BE49-F238E27FC236}">
                <a16:creationId xmlns:a16="http://schemas.microsoft.com/office/drawing/2014/main" id="{94697918-D32D-4B1F-AAE8-10F3EF9924CB}"/>
              </a:ext>
            </a:extLst>
          </p:cNvPr>
          <p:cNvSpPr>
            <a:spLocks noGrp="1"/>
          </p:cNvSpPr>
          <p:nvPr>
            <p:ph sz="half" idx="1"/>
          </p:nvPr>
        </p:nvSpPr>
        <p:spPr>
          <a:xfrm>
            <a:off x="501445" y="1825625"/>
            <a:ext cx="5518355" cy="4667250"/>
          </a:xfrm>
        </p:spPr>
        <p:txBody>
          <a:bodyPr>
            <a:normAutofit fontScale="40000" lnSpcReduction="20000"/>
          </a:bodyPr>
          <a:lstStyle/>
          <a:p>
            <a:pPr marL="0" indent="0">
              <a:buNone/>
            </a:pPr>
            <a:r>
              <a:rPr lang="en-US" sz="4500" u="sng" dirty="0"/>
              <a:t>Example #3: Spring Qtr Eligibility Check</a:t>
            </a:r>
          </a:p>
          <a:p>
            <a:pPr marL="0" indent="0">
              <a:buNone/>
            </a:pPr>
            <a:r>
              <a:rPr lang="en-US" sz="4500" dirty="0"/>
              <a:t>Summer 26 – 0% - ok</a:t>
            </a:r>
          </a:p>
          <a:p>
            <a:pPr marL="0" indent="0">
              <a:buNone/>
            </a:pPr>
            <a:r>
              <a:rPr lang="en-US" sz="4500" dirty="0"/>
              <a:t>Fall 26 – 33% - ok</a:t>
            </a:r>
          </a:p>
          <a:p>
            <a:pPr marL="0" indent="0">
              <a:buNone/>
            </a:pPr>
            <a:r>
              <a:rPr lang="en-US" sz="4500" dirty="0"/>
              <a:t>Winter 27 – 33% - ok</a:t>
            </a:r>
          </a:p>
          <a:p>
            <a:pPr marL="0" indent="0">
              <a:buNone/>
            </a:pPr>
            <a:r>
              <a:rPr lang="en-US" sz="4500" u="sng" dirty="0"/>
              <a:t>Spring 27 – 66%</a:t>
            </a:r>
            <a:r>
              <a:rPr lang="en-US" sz="4500" dirty="0"/>
              <a:t> - ok</a:t>
            </a:r>
          </a:p>
          <a:p>
            <a:pPr marL="0" indent="0">
              <a:buNone/>
            </a:pPr>
            <a:r>
              <a:rPr lang="en-US" sz="4500" dirty="0"/>
              <a:t>PTF has not averaged ½ time over 3 quarters so 2YA protections end 3/31, but is teaching 50%+ Spring, so benefits still ok.</a:t>
            </a:r>
          </a:p>
          <a:p>
            <a:r>
              <a:rPr lang="en-US" sz="4500" dirty="0"/>
              <a:t>Would not be approved for 2YA next year because this year is low</a:t>
            </a:r>
          </a:p>
          <a:p>
            <a:r>
              <a:rPr lang="en-US" sz="4500" dirty="0"/>
              <a:t>Would not qualify for Summer 27 benefits automatically</a:t>
            </a:r>
          </a:p>
          <a:p>
            <a:endParaRPr lang="en-US" dirty="0"/>
          </a:p>
        </p:txBody>
      </p:sp>
      <p:sp>
        <p:nvSpPr>
          <p:cNvPr id="4" name="Content Placeholder 3">
            <a:extLst>
              <a:ext uri="{FF2B5EF4-FFF2-40B4-BE49-F238E27FC236}">
                <a16:creationId xmlns:a16="http://schemas.microsoft.com/office/drawing/2014/main" id="{FD07D73C-C30B-4320-B88F-8D4F84A8E1E9}"/>
              </a:ext>
            </a:extLst>
          </p:cNvPr>
          <p:cNvSpPr>
            <a:spLocks noGrp="1"/>
          </p:cNvSpPr>
          <p:nvPr>
            <p:ph sz="half" idx="2"/>
          </p:nvPr>
        </p:nvSpPr>
        <p:spPr>
          <a:xfrm>
            <a:off x="6172199" y="1825625"/>
            <a:ext cx="5282381" cy="4077335"/>
          </a:xfrm>
        </p:spPr>
        <p:txBody>
          <a:bodyPr>
            <a:normAutofit fontScale="40000" lnSpcReduction="20000"/>
          </a:bodyPr>
          <a:lstStyle/>
          <a:p>
            <a:pPr marL="0" indent="0">
              <a:buNone/>
            </a:pPr>
            <a:r>
              <a:rPr lang="en-US" sz="4500" u="sng" dirty="0"/>
              <a:t>Example #4: Winter Qtr Eligibility Check</a:t>
            </a:r>
          </a:p>
          <a:p>
            <a:pPr marL="0" indent="0">
              <a:buNone/>
            </a:pPr>
            <a:r>
              <a:rPr lang="en-US" sz="4500" dirty="0"/>
              <a:t>Summer 26 – 0% - ok</a:t>
            </a:r>
          </a:p>
          <a:p>
            <a:pPr marL="0" indent="0">
              <a:buNone/>
            </a:pPr>
            <a:r>
              <a:rPr lang="en-US" sz="4500" dirty="0"/>
              <a:t>Fall 26 – 0% - ok</a:t>
            </a:r>
          </a:p>
          <a:p>
            <a:pPr marL="0" indent="0">
              <a:buNone/>
            </a:pPr>
            <a:r>
              <a:rPr lang="en-US" sz="4500" u="sng" dirty="0"/>
              <a:t>Winter 27 – 33%</a:t>
            </a:r>
            <a:r>
              <a:rPr lang="en-US" sz="4500" dirty="0"/>
              <a:t> - ok</a:t>
            </a:r>
          </a:p>
          <a:p>
            <a:pPr marL="0" indent="0">
              <a:buNone/>
            </a:pPr>
            <a:endParaRPr lang="en-US" sz="4500" dirty="0"/>
          </a:p>
          <a:p>
            <a:pPr marL="0" indent="0">
              <a:buNone/>
            </a:pPr>
            <a:r>
              <a:rPr lang="en-US" sz="4500" dirty="0"/>
              <a:t>Benefits still ok for Winter, because this PTF could still teach 2 quarters &amp; average ½ time over 3 quarters. </a:t>
            </a:r>
          </a:p>
          <a:p>
            <a:r>
              <a:rPr lang="en-US" sz="4500" dirty="0"/>
              <a:t>No matter what Spring ends up being, they would not qualify automatically for Summer 27 benefits because Fall = 0% and Summer 26 was ‘off </a:t>
            </a:r>
            <a:r>
              <a:rPr lang="en-US" sz="4500" dirty="0" err="1"/>
              <a:t>qtr</a:t>
            </a:r>
            <a:r>
              <a:rPr lang="en-US" sz="4500" dirty="0"/>
              <a:t>’</a:t>
            </a:r>
          </a:p>
          <a:p>
            <a:endParaRPr lang="en-US" dirty="0"/>
          </a:p>
        </p:txBody>
      </p:sp>
    </p:spTree>
    <p:extLst>
      <p:ext uri="{BB962C8B-B14F-4D97-AF65-F5344CB8AC3E}">
        <p14:creationId xmlns:p14="http://schemas.microsoft.com/office/powerpoint/2010/main" val="32846091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B01AF-6445-4380-8271-1046BFF62945}"/>
              </a:ext>
            </a:extLst>
          </p:cNvPr>
          <p:cNvSpPr>
            <a:spLocks noGrp="1"/>
          </p:cNvSpPr>
          <p:nvPr>
            <p:ph type="title"/>
          </p:nvPr>
        </p:nvSpPr>
        <p:spPr/>
        <p:txBody>
          <a:bodyPr/>
          <a:lstStyle/>
          <a:p>
            <a:r>
              <a:rPr lang="en-US" dirty="0"/>
              <a:t>Using 2 Year Averaging – Sample 5</a:t>
            </a:r>
          </a:p>
        </p:txBody>
      </p:sp>
      <p:sp>
        <p:nvSpPr>
          <p:cNvPr id="3" name="Content Placeholder 2">
            <a:extLst>
              <a:ext uri="{FF2B5EF4-FFF2-40B4-BE49-F238E27FC236}">
                <a16:creationId xmlns:a16="http://schemas.microsoft.com/office/drawing/2014/main" id="{CFAB8D0F-46DE-4084-B4F0-24E748505308}"/>
              </a:ext>
            </a:extLst>
          </p:cNvPr>
          <p:cNvSpPr>
            <a:spLocks noGrp="1"/>
          </p:cNvSpPr>
          <p:nvPr>
            <p:ph idx="1"/>
          </p:nvPr>
        </p:nvSpPr>
        <p:spPr/>
        <p:txBody>
          <a:bodyPr>
            <a:normAutofit fontScale="70000" lnSpcReduction="20000"/>
          </a:bodyPr>
          <a:lstStyle/>
          <a:p>
            <a:pPr marL="0" indent="0">
              <a:buNone/>
            </a:pPr>
            <a:r>
              <a:rPr lang="en-US" sz="3600" u="sng" dirty="0"/>
              <a:t>Example #5: Spring Qtr Eligibility Check</a:t>
            </a:r>
          </a:p>
          <a:p>
            <a:pPr marL="0" indent="0">
              <a:buNone/>
            </a:pPr>
            <a:r>
              <a:rPr lang="en-US" sz="3600" dirty="0"/>
              <a:t>Summer 26 – 0% - ok</a:t>
            </a:r>
          </a:p>
          <a:p>
            <a:pPr marL="0" indent="0">
              <a:buNone/>
            </a:pPr>
            <a:r>
              <a:rPr lang="en-US" sz="3600" dirty="0"/>
              <a:t>Fall 26 – 50% - ok</a:t>
            </a:r>
          </a:p>
          <a:p>
            <a:pPr marL="0" indent="0">
              <a:buNone/>
            </a:pPr>
            <a:r>
              <a:rPr lang="en-US" sz="3600" dirty="0"/>
              <a:t>Winter 27 – 50% - ok</a:t>
            </a:r>
          </a:p>
          <a:p>
            <a:pPr marL="0" indent="0">
              <a:buNone/>
            </a:pPr>
            <a:r>
              <a:rPr lang="en-US" sz="3600" u="sng" dirty="0"/>
              <a:t>Spring 27 – 33%</a:t>
            </a:r>
          </a:p>
          <a:p>
            <a:pPr marL="0" indent="0">
              <a:buNone/>
            </a:pPr>
            <a:endParaRPr lang="en-US" sz="3600" dirty="0"/>
          </a:p>
          <a:p>
            <a:pPr marL="0" indent="0">
              <a:buNone/>
            </a:pPr>
            <a:r>
              <a:rPr lang="en-US" sz="3200" dirty="0"/>
              <a:t>PTF has not averaged ½ time over 3 quarters so protections end 3/31, benefits end 3/31.</a:t>
            </a:r>
          </a:p>
          <a:p>
            <a:pPr marL="0" indent="0">
              <a:buNone/>
            </a:pPr>
            <a:r>
              <a:rPr lang="en-US" dirty="0"/>
              <a:t>You can use the </a:t>
            </a:r>
            <a:r>
              <a:rPr lang="en-US" dirty="0">
                <a:hlinkClick r:id="rId2"/>
              </a:rPr>
              <a:t>B-3(a) worksheet </a:t>
            </a:r>
            <a:r>
              <a:rPr lang="en-US" dirty="0"/>
              <a:t>if you need help!</a:t>
            </a:r>
            <a:endParaRPr lang="en-US" sz="3200" dirty="0"/>
          </a:p>
          <a:p>
            <a:endParaRPr lang="en-US" dirty="0"/>
          </a:p>
        </p:txBody>
      </p:sp>
    </p:spTree>
    <p:extLst>
      <p:ext uri="{BB962C8B-B14F-4D97-AF65-F5344CB8AC3E}">
        <p14:creationId xmlns:p14="http://schemas.microsoft.com/office/powerpoint/2010/main" val="26901954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4A739-7C4D-4211-84EF-C6315E1F3EF9}"/>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AF36C1DA-B06A-42B3-A359-3BD4B3F962BE}"/>
              </a:ext>
            </a:extLst>
          </p:cNvPr>
          <p:cNvSpPr>
            <a:spLocks noGrp="1"/>
          </p:cNvSpPr>
          <p:nvPr>
            <p:ph idx="1"/>
          </p:nvPr>
        </p:nvSpPr>
        <p:spPr/>
        <p:txBody>
          <a:bodyPr>
            <a:normAutofit lnSpcReduction="10000"/>
          </a:bodyPr>
          <a:lstStyle/>
          <a:p>
            <a:r>
              <a:rPr lang="en-US" dirty="0"/>
              <a:t>What is 2 Year Averaging (and Why Does it Give Me a Migraine)?</a:t>
            </a:r>
          </a:p>
          <a:p>
            <a:r>
              <a:rPr lang="en-US" dirty="0"/>
              <a:t>What do I have to do?</a:t>
            </a:r>
          </a:p>
          <a:p>
            <a:r>
              <a:rPr lang="en-US" dirty="0"/>
              <a:t>Samples for usage</a:t>
            </a:r>
          </a:p>
          <a:p>
            <a:r>
              <a:rPr lang="en-US" dirty="0"/>
              <a:t>Off Quarter/Summer</a:t>
            </a:r>
          </a:p>
          <a:p>
            <a:r>
              <a:rPr lang="en-US" dirty="0"/>
              <a:t>Questions!</a:t>
            </a:r>
          </a:p>
          <a:p>
            <a:endParaRPr lang="en-US" dirty="0"/>
          </a:p>
        </p:txBody>
      </p:sp>
    </p:spTree>
    <p:extLst>
      <p:ext uri="{BB962C8B-B14F-4D97-AF65-F5344CB8AC3E}">
        <p14:creationId xmlns:p14="http://schemas.microsoft.com/office/powerpoint/2010/main" val="12914348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A34D0-2CBB-442D-83BE-613920137587}"/>
              </a:ext>
            </a:extLst>
          </p:cNvPr>
          <p:cNvSpPr>
            <a:spLocks noGrp="1"/>
          </p:cNvSpPr>
          <p:nvPr>
            <p:ph type="title"/>
          </p:nvPr>
        </p:nvSpPr>
        <p:spPr/>
        <p:txBody>
          <a:bodyPr/>
          <a:lstStyle/>
          <a:p>
            <a:r>
              <a:rPr lang="en-US" dirty="0"/>
              <a:t>Off Quarter Coverage (a.k.a. “</a:t>
            </a:r>
            <a:r>
              <a:rPr lang="en-US" dirty="0" err="1"/>
              <a:t>Mader</a:t>
            </a:r>
            <a:r>
              <a:rPr lang="en-US" dirty="0"/>
              <a:t>”)</a:t>
            </a:r>
          </a:p>
        </p:txBody>
      </p:sp>
      <p:sp>
        <p:nvSpPr>
          <p:cNvPr id="3" name="Content Placeholder 2">
            <a:extLst>
              <a:ext uri="{FF2B5EF4-FFF2-40B4-BE49-F238E27FC236}">
                <a16:creationId xmlns:a16="http://schemas.microsoft.com/office/drawing/2014/main" id="{E64A891A-88D9-48AB-A71A-018AB7437D00}"/>
              </a:ext>
            </a:extLst>
          </p:cNvPr>
          <p:cNvSpPr>
            <a:spLocks noGrp="1"/>
          </p:cNvSpPr>
          <p:nvPr>
            <p:ph idx="1"/>
          </p:nvPr>
        </p:nvSpPr>
        <p:spPr>
          <a:xfrm>
            <a:off x="601884" y="1690688"/>
            <a:ext cx="10751916" cy="4667250"/>
          </a:xfrm>
        </p:spPr>
        <p:txBody>
          <a:bodyPr>
            <a:normAutofit fontScale="70000" lnSpcReduction="20000"/>
          </a:bodyPr>
          <a:lstStyle/>
          <a:p>
            <a:pPr marL="0" indent="0">
              <a:buNone/>
            </a:pPr>
            <a:r>
              <a:rPr lang="en-US" sz="3400" dirty="0"/>
              <a:t>Usually Summer but.. maybe not (WAC 182-12-131 (3)(c)</a:t>
            </a:r>
          </a:p>
          <a:p>
            <a:r>
              <a:rPr lang="en-US" b="0" dirty="0"/>
              <a:t>PTF get </a:t>
            </a:r>
            <a:r>
              <a:rPr lang="en-US" b="0" u="sng" dirty="0"/>
              <a:t>1 off quarter in a 12 month period</a:t>
            </a:r>
          </a:p>
          <a:p>
            <a:r>
              <a:rPr lang="en-US" b="0" dirty="0"/>
              <a:t>Must have taught in each of the immediate preceding 3 quarters, and averaged ½ time over those 3 quarters</a:t>
            </a:r>
          </a:p>
          <a:p>
            <a:r>
              <a:rPr lang="en-US" b="0" dirty="0"/>
              <a:t>If Summer is their off quarter, they don’t get another one for 12 months!</a:t>
            </a:r>
          </a:p>
          <a:p>
            <a:r>
              <a:rPr lang="en-US" b="0" dirty="0"/>
              <a:t>If you need to use another quarter as an off quarter (instead of Summer) to keep them eligible, best practice is to notify the PTF that they’ll either need to teach 50%+ that following Summer, or apply &amp; be approved for 2 year averaging for that next year</a:t>
            </a:r>
          </a:p>
          <a:p>
            <a:pPr marL="0" indent="0">
              <a:buNone/>
            </a:pPr>
            <a:r>
              <a:rPr lang="en-US" b="0" dirty="0"/>
              <a:t>Sample: Summer 25 = 66%, Fall 25 = 66%, Winter 26 = 66%, Spring 26 = 33%</a:t>
            </a:r>
          </a:p>
          <a:p>
            <a:pPr marL="0" indent="0">
              <a:buNone/>
            </a:pPr>
            <a:r>
              <a:rPr lang="en-US" b="0" dirty="0"/>
              <a:t>Because they didn’t use Summer 25 as their off quarter, you can use Spring 26 as the off quarter and keep benefits on. BUT, now Summer 26 can’t be used as off quarter, must qualify by % or 2YA.</a:t>
            </a:r>
          </a:p>
        </p:txBody>
      </p:sp>
    </p:spTree>
    <p:extLst>
      <p:ext uri="{BB962C8B-B14F-4D97-AF65-F5344CB8AC3E}">
        <p14:creationId xmlns:p14="http://schemas.microsoft.com/office/powerpoint/2010/main" val="3839235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A4273-9B9C-4572-9876-699B896A472B}"/>
              </a:ext>
            </a:extLst>
          </p:cNvPr>
          <p:cNvSpPr>
            <a:spLocks noGrp="1"/>
          </p:cNvSpPr>
          <p:nvPr>
            <p:ph type="title"/>
          </p:nvPr>
        </p:nvSpPr>
        <p:spPr>
          <a:xfrm>
            <a:off x="671332" y="365125"/>
            <a:ext cx="10682468" cy="1325563"/>
          </a:xfrm>
        </p:spPr>
        <p:txBody>
          <a:bodyPr>
            <a:normAutofit fontScale="90000"/>
          </a:bodyPr>
          <a:lstStyle/>
          <a:p>
            <a:pPr algn="ctr"/>
            <a:r>
              <a:rPr lang="en-US" dirty="0"/>
              <a:t>Rousing Discussion About How FUN This Is! </a:t>
            </a:r>
            <a:r>
              <a:rPr lang="en-US" dirty="0">
                <a:sym typeface="Wingdings" panose="05000000000000000000" pitchFamily="2" charset="2"/>
              </a:rPr>
              <a:t></a:t>
            </a:r>
            <a:endParaRPr lang="en-US" dirty="0"/>
          </a:p>
        </p:txBody>
      </p:sp>
      <p:pic>
        <p:nvPicPr>
          <p:cNvPr id="4" name="Content Placeholder 3">
            <a:extLst>
              <a:ext uri="{FF2B5EF4-FFF2-40B4-BE49-F238E27FC236}">
                <a16:creationId xmlns:a16="http://schemas.microsoft.com/office/drawing/2014/main" id="{87CF617D-3E53-4B46-9FD6-FDCC36520DB6}"/>
              </a:ext>
              <a:ext uri="{C183D7F6-B498-43B3-948B-1728B52AA6E4}">
                <adec:decorative xmlns:adec="http://schemas.microsoft.com/office/drawing/2017/decorative" val="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67461" y="1825625"/>
            <a:ext cx="6657077" cy="3956050"/>
          </a:xfrm>
          <a:prstGeom prst="rect">
            <a:avLst/>
          </a:prstGeom>
        </p:spPr>
      </p:pic>
      <p:sp>
        <p:nvSpPr>
          <p:cNvPr id="5" name="TextBox 4">
            <a:extLst>
              <a:ext uri="{FF2B5EF4-FFF2-40B4-BE49-F238E27FC236}">
                <a16:creationId xmlns:a16="http://schemas.microsoft.com/office/drawing/2014/main" id="{81FF4E66-18A2-442A-9E22-65654FB63BF2}"/>
              </a:ext>
            </a:extLst>
          </p:cNvPr>
          <p:cNvSpPr txBox="1"/>
          <p:nvPr/>
        </p:nvSpPr>
        <p:spPr>
          <a:xfrm>
            <a:off x="590309" y="5781675"/>
            <a:ext cx="4201610" cy="369332"/>
          </a:xfrm>
          <a:prstGeom prst="rect">
            <a:avLst/>
          </a:prstGeom>
          <a:noFill/>
        </p:spPr>
        <p:txBody>
          <a:bodyPr wrap="square" rtlCol="0">
            <a:spAutoFit/>
          </a:bodyPr>
          <a:lstStyle/>
          <a:p>
            <a:r>
              <a:rPr lang="en-US" dirty="0"/>
              <a:t>Tylenol is on sale at Safeway…</a:t>
            </a:r>
          </a:p>
        </p:txBody>
      </p:sp>
    </p:spTree>
    <p:extLst>
      <p:ext uri="{BB962C8B-B14F-4D97-AF65-F5344CB8AC3E}">
        <p14:creationId xmlns:p14="http://schemas.microsoft.com/office/powerpoint/2010/main" val="344847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A9C2E-D287-02EB-56C4-3FD43AB162AF}"/>
              </a:ext>
            </a:extLst>
          </p:cNvPr>
          <p:cNvSpPr>
            <a:spLocks noGrp="1"/>
          </p:cNvSpPr>
          <p:nvPr>
            <p:ph type="title"/>
          </p:nvPr>
        </p:nvSpPr>
        <p:spPr/>
        <p:txBody>
          <a:bodyPr/>
          <a:lstStyle/>
          <a:p>
            <a:r>
              <a:rPr lang="en-US" dirty="0"/>
              <a:t>What is 2 Year Averaging?</a:t>
            </a:r>
          </a:p>
        </p:txBody>
      </p:sp>
      <p:sp>
        <p:nvSpPr>
          <p:cNvPr id="3" name="Text Placeholder 2">
            <a:extLst>
              <a:ext uri="{FF2B5EF4-FFF2-40B4-BE49-F238E27FC236}">
                <a16:creationId xmlns:a16="http://schemas.microsoft.com/office/drawing/2014/main" id="{F9A74959-36C4-7FF6-E28D-FE77B7D4E52A}"/>
              </a:ext>
            </a:extLst>
          </p:cNvPr>
          <p:cNvSpPr>
            <a:spLocks noGrp="1"/>
          </p:cNvSpPr>
          <p:nvPr>
            <p:ph idx="1"/>
          </p:nvPr>
        </p:nvSpPr>
        <p:spPr>
          <a:xfrm>
            <a:off x="838199" y="1825625"/>
            <a:ext cx="10515599" cy="3955415"/>
          </a:xfrm>
        </p:spPr>
        <p:txBody>
          <a:bodyPr>
            <a:normAutofit/>
          </a:bodyPr>
          <a:lstStyle/>
          <a:p>
            <a:pPr lvl="0"/>
            <a:r>
              <a:rPr lang="en-US" b="0" dirty="0"/>
              <a:t>Can </a:t>
            </a:r>
            <a:r>
              <a:rPr lang="en-US" b="0" i="1" dirty="0"/>
              <a:t>potentially</a:t>
            </a:r>
            <a:r>
              <a:rPr lang="en-US" b="0" dirty="0"/>
              <a:t> help Adjuncts (PTF) keep their benefits during low quarters (&lt;50%)</a:t>
            </a:r>
          </a:p>
          <a:p>
            <a:pPr lvl="1"/>
            <a:r>
              <a:rPr lang="en-US" b="0" dirty="0"/>
              <a:t>There are requirements to keep protections in place – not a guarantee!</a:t>
            </a:r>
          </a:p>
          <a:p>
            <a:pPr lvl="1"/>
            <a:r>
              <a:rPr lang="en-US" dirty="0"/>
              <a:t>Can stack loads with other eligible schools</a:t>
            </a:r>
            <a:endParaRPr lang="en-US" b="0" dirty="0"/>
          </a:p>
          <a:p>
            <a:pPr lvl="0"/>
            <a:r>
              <a:rPr lang="en-US" b="0" dirty="0"/>
              <a:t>Works with summer/off quarter protections from 1990’s </a:t>
            </a:r>
            <a:r>
              <a:rPr lang="en-US" b="0" dirty="0" err="1"/>
              <a:t>Mader</a:t>
            </a:r>
            <a:r>
              <a:rPr lang="en-US" b="0" dirty="0"/>
              <a:t> lawsuit</a:t>
            </a:r>
          </a:p>
        </p:txBody>
      </p:sp>
    </p:spTree>
    <p:extLst>
      <p:ext uri="{BB962C8B-B14F-4D97-AF65-F5344CB8AC3E}">
        <p14:creationId xmlns:p14="http://schemas.microsoft.com/office/powerpoint/2010/main" val="32983373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BDCA0-0D7E-4F06-8584-147444A8703B}"/>
              </a:ext>
            </a:extLst>
          </p:cNvPr>
          <p:cNvSpPr>
            <a:spLocks noGrp="1"/>
          </p:cNvSpPr>
          <p:nvPr>
            <p:ph type="title"/>
          </p:nvPr>
        </p:nvSpPr>
        <p:spPr/>
        <p:txBody>
          <a:bodyPr/>
          <a:lstStyle/>
          <a:p>
            <a:r>
              <a:rPr lang="en-US" dirty="0"/>
              <a:t>But Wait.. There’s More!</a:t>
            </a:r>
          </a:p>
        </p:txBody>
      </p:sp>
      <p:sp>
        <p:nvSpPr>
          <p:cNvPr id="3" name="Content Placeholder 2">
            <a:extLst>
              <a:ext uri="{FF2B5EF4-FFF2-40B4-BE49-F238E27FC236}">
                <a16:creationId xmlns:a16="http://schemas.microsoft.com/office/drawing/2014/main" id="{01349103-3E28-4F46-84F9-AE8B9E2FB54F}"/>
              </a:ext>
            </a:extLst>
          </p:cNvPr>
          <p:cNvSpPr>
            <a:spLocks noGrp="1"/>
          </p:cNvSpPr>
          <p:nvPr>
            <p:ph idx="1"/>
          </p:nvPr>
        </p:nvSpPr>
        <p:spPr>
          <a:xfrm>
            <a:off x="645459" y="1690688"/>
            <a:ext cx="10708341" cy="4552026"/>
          </a:xfrm>
        </p:spPr>
        <p:txBody>
          <a:bodyPr>
            <a:normAutofit fontScale="40000" lnSpcReduction="20000"/>
          </a:bodyPr>
          <a:lstStyle/>
          <a:p>
            <a:pPr indent="0" algn="l">
              <a:buNone/>
            </a:pPr>
            <a:r>
              <a:rPr lang="en-US" sz="5400" dirty="0"/>
              <a:t>WAC 182-12-131 (3)(d) – The Fine Print</a:t>
            </a:r>
            <a:endParaRPr lang="en-US" sz="3400" b="0" i="0" dirty="0">
              <a:solidFill>
                <a:srgbClr val="000000"/>
              </a:solidFill>
              <a:effectLst/>
              <a:latin typeface="Open Sans" panose="020B0606030504020204" pitchFamily="34" charset="0"/>
            </a:endParaRPr>
          </a:p>
          <a:p>
            <a:pPr indent="0" algn="l">
              <a:buNone/>
            </a:pPr>
            <a:r>
              <a:rPr lang="en-US" sz="4300" b="0" i="0" dirty="0">
                <a:solidFill>
                  <a:srgbClr val="000000"/>
                </a:solidFill>
                <a:effectLst/>
                <a:latin typeface="Open Sans" panose="020B0606030504020204" pitchFamily="34" charset="0"/>
              </a:rPr>
              <a:t>(3)(d)Two-year averaging: All benefits-eligible </a:t>
            </a:r>
            <a:r>
              <a:rPr lang="en-US" sz="4300" i="0" dirty="0">
                <a:solidFill>
                  <a:srgbClr val="000000"/>
                </a:solidFill>
                <a:effectLst/>
                <a:latin typeface="Open Sans" panose="020B0606030504020204" pitchFamily="34" charset="0"/>
              </a:rPr>
              <a:t>faculty</a:t>
            </a:r>
            <a:r>
              <a:rPr lang="en-US" sz="4300" b="0" i="0" dirty="0">
                <a:solidFill>
                  <a:srgbClr val="000000"/>
                </a:solidFill>
                <a:effectLst/>
                <a:latin typeface="Open Sans" panose="020B0606030504020204" pitchFamily="34" charset="0"/>
              </a:rPr>
              <a:t> (eligible as described in WAC </a:t>
            </a:r>
            <a:r>
              <a:rPr lang="en-US" sz="4300" b="1" i="0" u="none" strike="noStrike" dirty="0">
                <a:solidFill>
                  <a:srgbClr val="2B674D"/>
                </a:solidFill>
                <a:effectLst/>
                <a:latin typeface="Open Sans" panose="020B0606030504020204" pitchFamily="34" charset="0"/>
                <a:hlinkClick r:id="rId2"/>
              </a:rPr>
              <a:t>182-12-114</a:t>
            </a:r>
            <a:r>
              <a:rPr lang="en-US" sz="4300" b="0" i="0" dirty="0">
                <a:solidFill>
                  <a:srgbClr val="000000"/>
                </a:solidFill>
                <a:effectLst/>
                <a:latin typeface="Open Sans" panose="020B0606030504020204" pitchFamily="34" charset="0"/>
              </a:rPr>
              <a:t> (3)(a) and (b)) </a:t>
            </a:r>
            <a:r>
              <a:rPr lang="en-US" sz="4300" i="0" dirty="0">
                <a:solidFill>
                  <a:srgbClr val="000000"/>
                </a:solidFill>
                <a:effectLst/>
                <a:latin typeface="Open Sans" panose="020B0606030504020204" pitchFamily="34" charset="0"/>
              </a:rPr>
              <a:t>who worked an average of half-time or more in </a:t>
            </a:r>
            <a:r>
              <a:rPr lang="en-US" sz="4300" i="0" u="sng" dirty="0">
                <a:solidFill>
                  <a:srgbClr val="000000"/>
                </a:solidFill>
                <a:effectLst/>
                <a:latin typeface="Open Sans" panose="020B0606030504020204" pitchFamily="34" charset="0"/>
              </a:rPr>
              <a:t>each</a:t>
            </a:r>
            <a:r>
              <a:rPr lang="en-US" sz="4300" i="0" dirty="0">
                <a:solidFill>
                  <a:srgbClr val="000000"/>
                </a:solidFill>
                <a:effectLst/>
                <a:latin typeface="Open Sans" panose="020B0606030504020204" pitchFamily="34" charset="0"/>
              </a:rPr>
              <a:t> of the two preceding academic years are </a:t>
            </a:r>
            <a:r>
              <a:rPr lang="en-US" sz="4300" u="sng" dirty="0">
                <a:solidFill>
                  <a:srgbClr val="000000"/>
                </a:solidFill>
                <a:effectLst/>
                <a:latin typeface="Open Sans" panose="020B0606030504020204" pitchFamily="34" charset="0"/>
              </a:rPr>
              <a:t>potentially</a:t>
            </a:r>
            <a:r>
              <a:rPr lang="en-US" sz="4300" dirty="0">
                <a:solidFill>
                  <a:srgbClr val="000000"/>
                </a:solidFill>
                <a:effectLst/>
                <a:latin typeface="Open Sans" panose="020B0606030504020204" pitchFamily="34" charset="0"/>
              </a:rPr>
              <a:t> </a:t>
            </a:r>
            <a:r>
              <a:rPr lang="en-US" sz="4300" b="0" i="0" dirty="0">
                <a:solidFill>
                  <a:srgbClr val="000000"/>
                </a:solidFill>
                <a:effectLst/>
                <a:latin typeface="Open Sans" panose="020B0606030504020204" pitchFamily="34" charset="0"/>
              </a:rPr>
              <a:t>eligible to receive uninterrupted employer contribution toward PEBB benefits. "Academic year" means summer, fall, winter, and spring quarters or summer, fall, and spring semesters and begins with summer quarter/semester. In order to be eligible for the employer contribution through two-year averaging, the </a:t>
            </a:r>
            <a:r>
              <a:rPr lang="en-US" sz="4300" i="0" dirty="0">
                <a:solidFill>
                  <a:srgbClr val="000000"/>
                </a:solidFill>
                <a:effectLst/>
                <a:latin typeface="Open Sans" panose="020B0606030504020204" pitchFamily="34" charset="0"/>
              </a:rPr>
              <a:t>faculty must provide written notification </a:t>
            </a:r>
            <a:r>
              <a:rPr lang="en-US" sz="4300" b="0" i="0" dirty="0">
                <a:solidFill>
                  <a:srgbClr val="000000"/>
                </a:solidFill>
                <a:effectLst/>
                <a:latin typeface="Open Sans" panose="020B0606030504020204" pitchFamily="34" charset="0"/>
              </a:rPr>
              <a:t>of their potential eligibility to their employing agency or agencies </a:t>
            </a:r>
            <a:r>
              <a:rPr lang="en-US" sz="4300" i="0" dirty="0">
                <a:solidFill>
                  <a:srgbClr val="000000"/>
                </a:solidFill>
                <a:effectLst/>
                <a:latin typeface="Open Sans" panose="020B0606030504020204" pitchFamily="34" charset="0"/>
              </a:rPr>
              <a:t>within the deadlines established by the employing agency </a:t>
            </a:r>
            <a:r>
              <a:rPr lang="en-US" sz="4300" b="0" i="0" dirty="0">
                <a:solidFill>
                  <a:srgbClr val="000000"/>
                </a:solidFill>
                <a:effectLst/>
                <a:latin typeface="Open Sans" panose="020B0606030504020204" pitchFamily="34" charset="0"/>
              </a:rPr>
              <a:t>or agencies. Faculty continue to receive uninterrupted employer contribution for each academic year in which they:</a:t>
            </a:r>
          </a:p>
          <a:p>
            <a:pPr indent="0" algn="l">
              <a:buNone/>
            </a:pPr>
            <a:r>
              <a:rPr lang="en-US" sz="4300" b="0" i="0" dirty="0">
                <a:solidFill>
                  <a:srgbClr val="000000"/>
                </a:solidFill>
                <a:effectLst/>
                <a:latin typeface="Open Sans" panose="020B0606030504020204" pitchFamily="34" charset="0"/>
              </a:rPr>
              <a:t>(i) Are employed on a quarter/semester to quarter/semester basis and work at least two quarters or two semesters; and</a:t>
            </a:r>
          </a:p>
          <a:p>
            <a:pPr indent="0" algn="l">
              <a:buNone/>
            </a:pPr>
            <a:r>
              <a:rPr lang="en-US" sz="4300" b="0" i="0" dirty="0">
                <a:solidFill>
                  <a:srgbClr val="000000"/>
                </a:solidFill>
                <a:effectLst/>
                <a:latin typeface="Open Sans" panose="020B0606030504020204" pitchFamily="34" charset="0"/>
              </a:rPr>
              <a:t>(ii) Have an average workload of half-time or more for three quarters or two semesters.</a:t>
            </a:r>
          </a:p>
          <a:p>
            <a:pPr indent="0" algn="l">
              <a:buNone/>
            </a:pPr>
            <a:r>
              <a:rPr lang="en-US" sz="4300" i="0" dirty="0">
                <a:solidFill>
                  <a:srgbClr val="000000"/>
                </a:solidFill>
                <a:effectLst/>
                <a:latin typeface="Open Sans" panose="020B0606030504020204" pitchFamily="34" charset="0"/>
              </a:rPr>
              <a:t>Eligibility for the employer contribution under two-year averaging ceases immediately if the eligibility criteria is not met or if the eligibility criteria becomes impossible to meet.</a:t>
            </a:r>
          </a:p>
          <a:p>
            <a:endParaRPr lang="en-US" dirty="0"/>
          </a:p>
        </p:txBody>
      </p:sp>
    </p:spTree>
    <p:extLst>
      <p:ext uri="{BB962C8B-B14F-4D97-AF65-F5344CB8AC3E}">
        <p14:creationId xmlns:p14="http://schemas.microsoft.com/office/powerpoint/2010/main" val="694361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1D17F-89FE-44FD-9FF9-857A23A8A472}"/>
              </a:ext>
            </a:extLst>
          </p:cNvPr>
          <p:cNvSpPr>
            <a:spLocks noGrp="1"/>
          </p:cNvSpPr>
          <p:nvPr>
            <p:ph type="title"/>
          </p:nvPr>
        </p:nvSpPr>
        <p:spPr/>
        <p:txBody>
          <a:bodyPr/>
          <a:lstStyle/>
          <a:p>
            <a:r>
              <a:rPr lang="en-US" dirty="0"/>
              <a:t>Translation:</a:t>
            </a:r>
          </a:p>
        </p:txBody>
      </p:sp>
      <p:sp>
        <p:nvSpPr>
          <p:cNvPr id="3" name="Content Placeholder 2">
            <a:extLst>
              <a:ext uri="{FF2B5EF4-FFF2-40B4-BE49-F238E27FC236}">
                <a16:creationId xmlns:a16="http://schemas.microsoft.com/office/drawing/2014/main" id="{0B9ECBE1-5323-4189-A965-FB786C503B79}"/>
              </a:ext>
            </a:extLst>
          </p:cNvPr>
          <p:cNvSpPr>
            <a:spLocks noGrp="1"/>
          </p:cNvSpPr>
          <p:nvPr>
            <p:ph idx="1"/>
          </p:nvPr>
        </p:nvSpPr>
        <p:spPr>
          <a:xfrm>
            <a:off x="678426" y="1825625"/>
            <a:ext cx="10675374" cy="3955415"/>
          </a:xfrm>
        </p:spPr>
        <p:txBody>
          <a:bodyPr>
            <a:normAutofit fontScale="85000" lnSpcReduction="20000"/>
          </a:bodyPr>
          <a:lstStyle/>
          <a:p>
            <a:r>
              <a:rPr lang="en-US" dirty="0"/>
              <a:t>PTF must apply within your application deadline</a:t>
            </a:r>
          </a:p>
          <a:p>
            <a:pPr lvl="1"/>
            <a:r>
              <a:rPr lang="en-US" dirty="0"/>
              <a:t>Late application? Do not accept, send them to HCA Appeals process</a:t>
            </a:r>
          </a:p>
          <a:p>
            <a:r>
              <a:rPr lang="en-US" dirty="0"/>
              <a:t>PTF must have averaged ½ time (50% or more) in </a:t>
            </a:r>
            <a:r>
              <a:rPr lang="en-US" u="sng" dirty="0"/>
              <a:t>each</a:t>
            </a:r>
            <a:r>
              <a:rPr lang="en-US" dirty="0"/>
              <a:t> of the last 2 years to be approved</a:t>
            </a:r>
          </a:p>
          <a:p>
            <a:pPr lvl="1"/>
            <a:r>
              <a:rPr lang="en-US" dirty="0"/>
              <a:t>Summer 24 – Spring 25 </a:t>
            </a:r>
            <a:r>
              <a:rPr lang="en-US" b="1" dirty="0"/>
              <a:t>&amp;</a:t>
            </a:r>
            <a:r>
              <a:rPr lang="en-US" dirty="0"/>
              <a:t> Summer 25 – Spring 26</a:t>
            </a:r>
          </a:p>
          <a:p>
            <a:r>
              <a:rPr lang="en-US" dirty="0"/>
              <a:t>Once approved, PTF must teach 2 of the 4 available </a:t>
            </a:r>
            <a:r>
              <a:rPr lang="en-US" dirty="0" err="1"/>
              <a:t>Qtrs</a:t>
            </a:r>
            <a:r>
              <a:rPr lang="en-US" dirty="0"/>
              <a:t> in 26/27 AND average ½ time over 3 quarters</a:t>
            </a:r>
          </a:p>
          <a:p>
            <a:pPr lvl="1"/>
            <a:r>
              <a:rPr lang="en-US" dirty="0"/>
              <a:t>If this is not met, or becomes impossible to meet, 2YA protections end and the PTF must have a 50%+ load to remain eligible</a:t>
            </a:r>
          </a:p>
        </p:txBody>
      </p:sp>
    </p:spTree>
    <p:extLst>
      <p:ext uri="{BB962C8B-B14F-4D97-AF65-F5344CB8AC3E}">
        <p14:creationId xmlns:p14="http://schemas.microsoft.com/office/powerpoint/2010/main" val="15644744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0B39E-1F18-D24E-DE59-1F761AED13B8}"/>
              </a:ext>
            </a:extLst>
          </p:cNvPr>
          <p:cNvSpPr>
            <a:spLocks noGrp="1"/>
          </p:cNvSpPr>
          <p:nvPr>
            <p:ph type="title"/>
          </p:nvPr>
        </p:nvSpPr>
        <p:spPr/>
        <p:txBody>
          <a:bodyPr/>
          <a:lstStyle/>
          <a:p>
            <a:r>
              <a:rPr lang="en-US" dirty="0"/>
              <a:t>What Do BA’s Have to Do?</a:t>
            </a:r>
          </a:p>
        </p:txBody>
      </p:sp>
      <p:sp>
        <p:nvSpPr>
          <p:cNvPr id="6" name="Content Placeholder 5">
            <a:extLst>
              <a:ext uri="{FF2B5EF4-FFF2-40B4-BE49-F238E27FC236}">
                <a16:creationId xmlns:a16="http://schemas.microsoft.com/office/drawing/2014/main" id="{D6A8F57E-C35E-4535-BEB0-2DD634CBC706}"/>
              </a:ext>
            </a:extLst>
          </p:cNvPr>
          <p:cNvSpPr>
            <a:spLocks noGrp="1"/>
          </p:cNvSpPr>
          <p:nvPr>
            <p:ph sz="half" idx="2"/>
          </p:nvPr>
        </p:nvSpPr>
        <p:spPr>
          <a:xfrm>
            <a:off x="506504" y="1816661"/>
            <a:ext cx="11308977" cy="4077335"/>
          </a:xfrm>
        </p:spPr>
        <p:txBody>
          <a:bodyPr>
            <a:normAutofit fontScale="77500" lnSpcReduction="20000"/>
          </a:bodyPr>
          <a:lstStyle/>
          <a:p>
            <a:r>
              <a:rPr lang="en-US" dirty="0"/>
              <a:t>Send out application to all PTF and specify deadline</a:t>
            </a:r>
          </a:p>
          <a:p>
            <a:pPr lvl="1"/>
            <a:r>
              <a:rPr lang="en-US" dirty="0"/>
              <a:t>Typically sent out early May for the following school year</a:t>
            </a:r>
          </a:p>
          <a:p>
            <a:pPr lvl="1"/>
            <a:r>
              <a:rPr lang="en-US" dirty="0"/>
              <a:t>We set the deadline 4 weeks out, but this varies across SBCTC Colleges</a:t>
            </a:r>
          </a:p>
          <a:p>
            <a:pPr lvl="1"/>
            <a:r>
              <a:rPr lang="en-US" dirty="0"/>
              <a:t>Send to any FTF electing SBRP Phased Retirement program next year</a:t>
            </a:r>
          </a:p>
          <a:p>
            <a:pPr lvl="2"/>
            <a:r>
              <a:rPr lang="en-US" dirty="0"/>
              <a:t>Change deadline for these if needed</a:t>
            </a:r>
          </a:p>
          <a:p>
            <a:r>
              <a:rPr lang="en-US" dirty="0"/>
              <a:t>Review each application using B-3 worksheet</a:t>
            </a:r>
          </a:p>
          <a:p>
            <a:r>
              <a:rPr lang="en-US" dirty="0"/>
              <a:t>Send determination notification to each PTF who applies</a:t>
            </a:r>
          </a:p>
          <a:p>
            <a:r>
              <a:rPr lang="en-US" dirty="0"/>
              <a:t>Keep track of determinations to use during quarterly eligibility process</a:t>
            </a:r>
          </a:p>
          <a:p>
            <a:pPr marL="457200" lvl="1" indent="0">
              <a:buNone/>
            </a:pPr>
            <a:endParaRPr lang="en-US" dirty="0"/>
          </a:p>
        </p:txBody>
      </p:sp>
    </p:spTree>
    <p:extLst>
      <p:ext uri="{BB962C8B-B14F-4D97-AF65-F5344CB8AC3E}">
        <p14:creationId xmlns:p14="http://schemas.microsoft.com/office/powerpoint/2010/main" val="32146088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1FC13-9974-4373-928A-167B7183CAA5}"/>
              </a:ext>
            </a:extLst>
          </p:cNvPr>
          <p:cNvSpPr>
            <a:spLocks noGrp="1"/>
          </p:cNvSpPr>
          <p:nvPr>
            <p:ph type="title"/>
          </p:nvPr>
        </p:nvSpPr>
        <p:spPr/>
        <p:txBody>
          <a:bodyPr/>
          <a:lstStyle/>
          <a:p>
            <a:r>
              <a:rPr lang="en-US" dirty="0"/>
              <a:t>Application Sample</a:t>
            </a:r>
          </a:p>
        </p:txBody>
      </p:sp>
      <p:pic>
        <p:nvPicPr>
          <p:cNvPr id="4" name="Picture 3" descr="a sample application">
            <a:extLst>
              <a:ext uri="{FF2B5EF4-FFF2-40B4-BE49-F238E27FC236}">
                <a16:creationId xmlns:a16="http://schemas.microsoft.com/office/drawing/2014/main" id="{D2DDD7B5-D43A-405D-8A4A-42AE9F2DAD8F}"/>
              </a:ext>
            </a:extLst>
          </p:cNvPr>
          <p:cNvPicPr>
            <a:picLocks noChangeAspect="1"/>
          </p:cNvPicPr>
          <p:nvPr/>
        </p:nvPicPr>
        <p:blipFill>
          <a:blip r:embed="rId2"/>
          <a:stretch>
            <a:fillRect/>
          </a:stretch>
        </p:blipFill>
        <p:spPr>
          <a:xfrm>
            <a:off x="957197" y="1516348"/>
            <a:ext cx="4934639" cy="5277587"/>
          </a:xfrm>
          <a:prstGeom prst="rect">
            <a:avLst/>
          </a:prstGeom>
        </p:spPr>
      </p:pic>
      <p:sp>
        <p:nvSpPr>
          <p:cNvPr id="5" name="TextBox 4">
            <a:extLst>
              <a:ext uri="{FF2B5EF4-FFF2-40B4-BE49-F238E27FC236}">
                <a16:creationId xmlns:a16="http://schemas.microsoft.com/office/drawing/2014/main" id="{9A54D72D-99FB-44C2-9420-FB7E472271BF}"/>
              </a:ext>
            </a:extLst>
          </p:cNvPr>
          <p:cNvSpPr txBox="1"/>
          <p:nvPr/>
        </p:nvSpPr>
        <p:spPr>
          <a:xfrm>
            <a:off x="6723529" y="1690688"/>
            <a:ext cx="5029200" cy="1200329"/>
          </a:xfrm>
          <a:prstGeom prst="rect">
            <a:avLst/>
          </a:prstGeom>
          <a:noFill/>
        </p:spPr>
        <p:txBody>
          <a:bodyPr wrap="square" rtlCol="0">
            <a:spAutoFit/>
          </a:bodyPr>
          <a:lstStyle/>
          <a:p>
            <a:pPr marL="285750" indent="-285750">
              <a:buFont typeface="Arial" panose="020B0604020202020204" pitchFamily="34" charset="0"/>
              <a:buChar char="•"/>
            </a:pPr>
            <a:r>
              <a:rPr lang="en-US" dirty="0"/>
              <a:t>Clearly state your deadline</a:t>
            </a:r>
          </a:p>
          <a:p>
            <a:pPr marL="285750" indent="-285750">
              <a:buFont typeface="Arial" panose="020B0604020202020204" pitchFamily="34" charset="0"/>
              <a:buChar char="•"/>
            </a:pPr>
            <a:r>
              <a:rPr lang="en-US" dirty="0"/>
              <a:t>Confirm new application is needed each year</a:t>
            </a:r>
          </a:p>
          <a:p>
            <a:pPr marL="285750" indent="-285750">
              <a:buFont typeface="Arial" panose="020B0604020202020204" pitchFamily="34" charset="0"/>
              <a:buChar char="•"/>
            </a:pPr>
            <a:r>
              <a:rPr lang="en-US" dirty="0"/>
              <a:t>Ask for other college loads, can combine</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064631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8E379-CBF8-4E85-BE14-87D09B3F8A00}"/>
              </a:ext>
            </a:extLst>
          </p:cNvPr>
          <p:cNvSpPr>
            <a:spLocks noGrp="1"/>
          </p:cNvSpPr>
          <p:nvPr>
            <p:ph type="title"/>
          </p:nvPr>
        </p:nvSpPr>
        <p:spPr>
          <a:xfrm>
            <a:off x="838200" y="138983"/>
            <a:ext cx="10515600" cy="1325563"/>
          </a:xfrm>
        </p:spPr>
        <p:txBody>
          <a:bodyPr>
            <a:normAutofit fontScale="90000"/>
          </a:bodyPr>
          <a:lstStyle/>
          <a:p>
            <a:pPr algn="ctr"/>
            <a:r>
              <a:rPr lang="en-US" dirty="0"/>
              <a:t>Coordinating Applications </a:t>
            </a:r>
            <a:br>
              <a:rPr lang="en-US" dirty="0"/>
            </a:br>
            <a:r>
              <a:rPr lang="en-US" dirty="0"/>
              <a:t>With Other Agencies</a:t>
            </a:r>
          </a:p>
        </p:txBody>
      </p:sp>
      <p:sp>
        <p:nvSpPr>
          <p:cNvPr id="3" name="Content Placeholder 2">
            <a:extLst>
              <a:ext uri="{FF2B5EF4-FFF2-40B4-BE49-F238E27FC236}">
                <a16:creationId xmlns:a16="http://schemas.microsoft.com/office/drawing/2014/main" id="{124F36E2-F27C-4DBB-8E9F-6D454F69062E}"/>
              </a:ext>
            </a:extLst>
          </p:cNvPr>
          <p:cNvSpPr>
            <a:spLocks noGrp="1"/>
          </p:cNvSpPr>
          <p:nvPr>
            <p:ph idx="1"/>
          </p:nvPr>
        </p:nvSpPr>
        <p:spPr>
          <a:xfrm>
            <a:off x="432619" y="1825625"/>
            <a:ext cx="10921181" cy="3955415"/>
          </a:xfrm>
        </p:spPr>
        <p:txBody>
          <a:bodyPr>
            <a:normAutofit/>
          </a:bodyPr>
          <a:lstStyle/>
          <a:p>
            <a:pPr marL="0" indent="0">
              <a:buNone/>
            </a:pPr>
            <a:r>
              <a:rPr lang="en-US" sz="1800" dirty="0"/>
              <a:t>WAC 182-12-131 (3)(d):</a:t>
            </a:r>
          </a:p>
          <a:p>
            <a:pPr marL="0" indent="0">
              <a:buNone/>
            </a:pPr>
            <a:r>
              <a:rPr lang="en-US" sz="1800" b="0" i="0" dirty="0">
                <a:solidFill>
                  <a:srgbClr val="212529"/>
                </a:solidFill>
                <a:effectLst/>
                <a:latin typeface="Lato" panose="020F0502020204030203" pitchFamily="34" charset="0"/>
              </a:rPr>
              <a:t>“..faculty must provide written notification of their potential eligibility to their employing agency or agencies within the deadlines established by the employing agency or agencies.”</a:t>
            </a:r>
          </a:p>
          <a:p>
            <a:pPr marL="342900" indent="-342900">
              <a:buAutoNum type="arabicPeriod"/>
            </a:pPr>
            <a:r>
              <a:rPr lang="en-US" sz="1800" b="0" dirty="0">
                <a:solidFill>
                  <a:srgbClr val="212529"/>
                </a:solidFill>
                <a:latin typeface="Lato" panose="020F0502020204030203" pitchFamily="34" charset="0"/>
              </a:rPr>
              <a:t>Realistically, the PTF just needs to apply with the school who carries their benefits.</a:t>
            </a:r>
          </a:p>
          <a:p>
            <a:pPr marL="342900" indent="-342900">
              <a:buAutoNum type="arabicPeriod"/>
            </a:pPr>
            <a:r>
              <a:rPr lang="en-US" sz="1800" b="0" i="0" dirty="0">
                <a:solidFill>
                  <a:srgbClr val="212529"/>
                </a:solidFill>
                <a:effectLst/>
                <a:latin typeface="Lato" panose="020F0502020204030203" pitchFamily="34" charset="0"/>
              </a:rPr>
              <a:t>If you do not carry </a:t>
            </a:r>
            <a:r>
              <a:rPr lang="en-US" sz="1800" b="0" dirty="0">
                <a:solidFill>
                  <a:srgbClr val="212529"/>
                </a:solidFill>
                <a:latin typeface="Lato" panose="020F0502020204030203" pitchFamily="34" charset="0"/>
              </a:rPr>
              <a:t>their benefits, you can’t approve 2 year averaging if they apply with you. 2 options:</a:t>
            </a:r>
          </a:p>
          <a:p>
            <a:pPr lvl="2">
              <a:buFont typeface="Wingdings" panose="05000000000000000000" pitchFamily="2" charset="2"/>
              <a:buChar char="§"/>
            </a:pPr>
            <a:r>
              <a:rPr lang="en-US" sz="1600" dirty="0">
                <a:solidFill>
                  <a:srgbClr val="212529"/>
                </a:solidFill>
                <a:latin typeface="Lato" panose="020F0502020204030203" pitchFamily="34" charset="0"/>
              </a:rPr>
              <a:t>Tell</a:t>
            </a:r>
            <a:r>
              <a:rPr lang="en-US" sz="1600" b="0" dirty="0">
                <a:solidFill>
                  <a:srgbClr val="212529"/>
                </a:solidFill>
                <a:latin typeface="Lato" panose="020F0502020204030203" pitchFamily="34" charset="0"/>
              </a:rPr>
              <a:t> them to contact the carrying agency and apply there or,</a:t>
            </a:r>
            <a:endParaRPr lang="en-US" sz="1600" b="0" i="0" dirty="0">
              <a:solidFill>
                <a:srgbClr val="212529"/>
              </a:solidFill>
              <a:effectLst/>
              <a:latin typeface="Lato" panose="020F0502020204030203" pitchFamily="34" charset="0"/>
            </a:endParaRPr>
          </a:p>
          <a:p>
            <a:pPr lvl="2">
              <a:buFont typeface="Wingdings" panose="05000000000000000000" pitchFamily="2" charset="2"/>
              <a:buChar char="§"/>
            </a:pPr>
            <a:r>
              <a:rPr lang="en-US" sz="1600" dirty="0">
                <a:solidFill>
                  <a:srgbClr val="212529"/>
                </a:solidFill>
                <a:latin typeface="Lato" panose="020F0502020204030203" pitchFamily="34" charset="0"/>
              </a:rPr>
              <a:t>Forward their application to the other agency and ask them to process.</a:t>
            </a:r>
            <a:endParaRPr lang="en-US" sz="1600" b="0" i="0" dirty="0">
              <a:solidFill>
                <a:srgbClr val="212529"/>
              </a:solidFill>
              <a:effectLst/>
              <a:latin typeface="Lato" panose="020F0502020204030203" pitchFamily="34" charset="0"/>
            </a:endParaRPr>
          </a:p>
          <a:p>
            <a:pPr marL="342900" indent="-342900">
              <a:buAutoNum type="arabicPeriod"/>
            </a:pPr>
            <a:r>
              <a:rPr lang="en-US" sz="1800" b="0" i="0" dirty="0">
                <a:solidFill>
                  <a:srgbClr val="212529"/>
                </a:solidFill>
                <a:effectLst/>
                <a:latin typeface="Lato" panose="020F0502020204030203" pitchFamily="34" charset="0"/>
              </a:rPr>
              <a:t>Have some grace, this is confusing to Faculty. If another school sends you the person’s application that went to them instead of you, and it’s outside your deadline, please process it. </a:t>
            </a:r>
          </a:p>
          <a:p>
            <a:pPr marL="342900" indent="-342900">
              <a:buAutoNum type="arabicPeriod"/>
            </a:pPr>
            <a:endParaRPr lang="en-US" sz="1600" dirty="0"/>
          </a:p>
        </p:txBody>
      </p:sp>
    </p:spTree>
    <p:extLst>
      <p:ext uri="{BB962C8B-B14F-4D97-AF65-F5344CB8AC3E}">
        <p14:creationId xmlns:p14="http://schemas.microsoft.com/office/powerpoint/2010/main" val="38462425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B080E9-4758-4E45-8D49-483F954E45CF}"/>
              </a:ext>
            </a:extLst>
          </p:cNvPr>
          <p:cNvSpPr>
            <a:spLocks noGrp="1"/>
          </p:cNvSpPr>
          <p:nvPr>
            <p:ph type="title"/>
          </p:nvPr>
        </p:nvSpPr>
        <p:spPr/>
        <p:txBody>
          <a:bodyPr/>
          <a:lstStyle/>
          <a:p>
            <a:r>
              <a:rPr lang="en-US" dirty="0"/>
              <a:t>Application Received, Now What?</a:t>
            </a:r>
          </a:p>
        </p:txBody>
      </p:sp>
      <p:sp>
        <p:nvSpPr>
          <p:cNvPr id="4" name="Content Placeholder 3">
            <a:extLst>
              <a:ext uri="{FF2B5EF4-FFF2-40B4-BE49-F238E27FC236}">
                <a16:creationId xmlns:a16="http://schemas.microsoft.com/office/drawing/2014/main" id="{89B82CB7-AB60-4C14-96F5-A4B295521CE2}"/>
              </a:ext>
            </a:extLst>
          </p:cNvPr>
          <p:cNvSpPr>
            <a:spLocks noGrp="1"/>
          </p:cNvSpPr>
          <p:nvPr>
            <p:ph idx="1"/>
          </p:nvPr>
        </p:nvSpPr>
        <p:spPr/>
        <p:txBody>
          <a:bodyPr>
            <a:normAutofit fontScale="92500"/>
          </a:bodyPr>
          <a:lstStyle/>
          <a:p>
            <a:pPr marL="0" indent="0">
              <a:buNone/>
            </a:pPr>
            <a:r>
              <a:rPr lang="en-US" dirty="0"/>
              <a:t>There are 3 possible determinations:</a:t>
            </a:r>
          </a:p>
          <a:p>
            <a:pPr marL="514350" indent="-514350">
              <a:buAutoNum type="arabicPeriod"/>
            </a:pPr>
            <a:r>
              <a:rPr lang="en-US" dirty="0"/>
              <a:t>Approved for 2 year averaging for the following year (includes Summer)</a:t>
            </a:r>
          </a:p>
          <a:p>
            <a:pPr marL="514350" indent="-514350">
              <a:buAutoNum type="arabicPeriod"/>
            </a:pPr>
            <a:r>
              <a:rPr lang="en-US" dirty="0"/>
              <a:t>Not approved for 2 year averaging, but approved for Summer Qtr coverage</a:t>
            </a:r>
          </a:p>
          <a:p>
            <a:pPr marL="514350" indent="-514350">
              <a:buAutoNum type="arabicPeriod"/>
            </a:pPr>
            <a:r>
              <a:rPr lang="en-US" dirty="0"/>
              <a:t>Not approved for 2 year averaging or Summer Qtr coverage</a:t>
            </a:r>
          </a:p>
        </p:txBody>
      </p:sp>
    </p:spTree>
    <p:extLst>
      <p:ext uri="{BB962C8B-B14F-4D97-AF65-F5344CB8AC3E}">
        <p14:creationId xmlns:p14="http://schemas.microsoft.com/office/powerpoint/2010/main" val="2103246620"/>
      </p:ext>
    </p:extLst>
  </p:cSld>
  <p:clrMapOvr>
    <a:masterClrMapping/>
  </p:clrMapOvr>
</p:sld>
</file>

<file path=ppt/theme/theme1.xml><?xml version="1.0" encoding="utf-8"?>
<a:theme xmlns:a="http://schemas.openxmlformats.org/drawingml/2006/main" name="BC Standard">
  <a:themeElements>
    <a:clrScheme name="">
      <a:dk1>
        <a:srgbClr val="000000"/>
      </a:dk1>
      <a:lt1>
        <a:srgbClr val="FFFFFF"/>
      </a:lt1>
      <a:dk2>
        <a:srgbClr val="44546A"/>
      </a:dk2>
      <a:lt2>
        <a:srgbClr val="E7E6E6"/>
      </a:lt2>
      <a:accent1>
        <a:srgbClr val="003C79"/>
      </a:accent1>
      <a:accent2>
        <a:srgbClr val="ED7D31"/>
      </a:accent2>
      <a:accent3>
        <a:srgbClr val="A7A9AC"/>
      </a:accent3>
      <a:accent4>
        <a:srgbClr val="F2C01E"/>
      </a:accent4>
      <a:accent5>
        <a:srgbClr val="00AEEF"/>
      </a:accent5>
      <a:accent6>
        <a:srgbClr val="A6B700"/>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BCF Foundation">
      <a:dk1>
        <a:srgbClr val="000000"/>
      </a:dk1>
      <a:lt1>
        <a:srgbClr val="FFFFFF"/>
      </a:lt1>
      <a:dk2>
        <a:srgbClr val="44546A"/>
      </a:dk2>
      <a:lt2>
        <a:srgbClr val="E7E6E6"/>
      </a:lt2>
      <a:accent1>
        <a:srgbClr val="003C79"/>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e5c794f-1fee-40a3-9e1d-3b1c48f61d73" xsi:nil="true"/>
    <lcf76f155ced4ddcb4097134ff3c332f xmlns="8b3706a3-2d7f-4114-8173-a15f877e2ed8">
      <Terms xmlns="http://schemas.microsoft.com/office/infopath/2007/PartnerControls"/>
    </lcf76f155ced4ddcb4097134ff3c332f>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8D2D4968CC6774BB87B899462B58A30" ma:contentTypeVersion="" ma:contentTypeDescription="Create a new document." ma:contentTypeScope="" ma:versionID="c569e9111b9684cd15fc88ab5a07b7c2">
  <xsd:schema xmlns:xsd="http://www.w3.org/2001/XMLSchema" xmlns:xs="http://www.w3.org/2001/XMLSchema" xmlns:p="http://schemas.microsoft.com/office/2006/metadata/properties" xmlns:ns1="http://schemas.microsoft.com/sharepoint/v3" xmlns:ns2="8b3706a3-2d7f-4114-8173-a15f877e2ed8" xmlns:ns3="4e5c794f-1fee-40a3-9e1d-3b1c48f61d73" targetNamespace="http://schemas.microsoft.com/office/2006/metadata/properties" ma:root="true" ma:fieldsID="f27cc79fc105722ea64bf3b8821780b5" ns1:_="" ns2:_="" ns3:_="">
    <xsd:import namespace="http://schemas.microsoft.com/sharepoint/v3"/>
    <xsd:import namespace="8b3706a3-2d7f-4114-8173-a15f877e2ed8"/>
    <xsd:import namespace="4e5c794f-1fee-40a3-9e1d-3b1c48f61d73"/>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2:MediaServiceAutoTags" minOccurs="0"/>
                <xsd:element ref="ns2:MediaServiceDateTaken"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ObjectDetectorVersions" minOccurs="0"/>
                <xsd:element ref="ns2:MediaServiceSearchPropertie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b3706a3-2d7f-4114-8173-a15f877e2ed8"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internalName="MediaServiceAutoTags" ma:readOnly="true">
      <xsd:simpleType>
        <xsd:restriction base="dms:Text"/>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09ceefff-b449-4540-b257-cfd7cebd8e0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e5c794f-1fee-40a3-9e1d-3b1c48f61d73" elementFormDefault="qualified">
    <xsd:import namespace="http://schemas.microsoft.com/office/2006/documentManagement/types"/>
    <xsd:import namespace="http://schemas.microsoft.com/office/infopath/2007/PartnerControls"/>
    <xsd:element name="SharedWithUsers" ma:index="14"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description="" ma:internalName="SharedWithDetails" ma:readOnly="true">
      <xsd:simpleType>
        <xsd:restriction base="dms:Note">
          <xsd:maxLength value="255"/>
        </xsd:restriction>
      </xsd:simpleType>
    </xsd:element>
    <xsd:element name="TaxCatchAll" ma:index="25" nillable="true" ma:displayName="Taxonomy Catch All Column" ma:hidden="true" ma:list="{0a814aff-4d07-4973-9956-2e79320dc366}" ma:internalName="TaxCatchAll" ma:showField="CatchAllData" ma:web="4e5c794f-1fee-40a3-9e1d-3b1c48f61d7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E334117-245E-4DE7-8E91-C6ABB141D910}">
  <ds:schemaRefs>
    <ds:schemaRef ds:uri="4e5c794f-1fee-40a3-9e1d-3b1c48f61d73"/>
    <ds:schemaRef ds:uri="72173970-42f9-45c5-bd5a-96dc34329e00"/>
    <ds:schemaRef ds:uri="8b3706a3-2d7f-4114-8173-a15f877e2ed8"/>
    <ds:schemaRef ds:uri="d4cfd1f8-6599-417a-bdf6-3da66aa930af"/>
    <ds:schemaRef ds:uri="f0b70062-ab65-462a-b405-f043fcb42f6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F102BC5-E392-4292-A405-40B3831B30E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b3706a3-2d7f-4114-8173-a15f877e2ed8"/>
    <ds:schemaRef ds:uri="4e5c794f-1fee-40a3-9e1d-3b1c48f61d7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8D30267-D52F-43C1-87B7-9F7BE2EBED3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1579</TotalTime>
  <Words>1780</Words>
  <Application>Microsoft Office PowerPoint</Application>
  <PresentationFormat>Widescreen</PresentationFormat>
  <Paragraphs>141</Paragraphs>
  <Slides>21</Slides>
  <Notes>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21</vt:i4>
      </vt:variant>
    </vt:vector>
  </HeadingPairs>
  <TitlesOfParts>
    <vt:vector size="30" baseType="lpstr">
      <vt:lpstr>Aptos</vt:lpstr>
      <vt:lpstr>Arial</vt:lpstr>
      <vt:lpstr>Calibri</vt:lpstr>
      <vt:lpstr>Calibri Light</vt:lpstr>
      <vt:lpstr>Lato</vt:lpstr>
      <vt:lpstr>Open Sans</vt:lpstr>
      <vt:lpstr>Wingdings</vt:lpstr>
      <vt:lpstr>BC Standard</vt:lpstr>
      <vt:lpstr>Custom Design</vt:lpstr>
      <vt:lpstr>Adjunct Faculty: 2 Year Averaging Presented by: Gretchen Bird</vt:lpstr>
      <vt:lpstr>Agenda</vt:lpstr>
      <vt:lpstr>What is 2 Year Averaging?</vt:lpstr>
      <vt:lpstr>But Wait.. There’s More!</vt:lpstr>
      <vt:lpstr>Translation:</vt:lpstr>
      <vt:lpstr>What Do BA’s Have to Do?</vt:lpstr>
      <vt:lpstr>Application Sample</vt:lpstr>
      <vt:lpstr>Coordinating Applications  With Other Agencies</vt:lpstr>
      <vt:lpstr>Application Received, Now What?</vt:lpstr>
      <vt:lpstr>The Lovely B-3 Worksheet</vt:lpstr>
      <vt:lpstr>Sample #1: N/E for 2YA, Summer Only</vt:lpstr>
      <vt:lpstr>Sample #2: 2 YA Approved + Summer</vt:lpstr>
      <vt:lpstr>Sample #3: 2 YA Not Approved, No Summer</vt:lpstr>
      <vt:lpstr>Sample #4: Using Other School Loads</vt:lpstr>
      <vt:lpstr>Send Employee Your Determination</vt:lpstr>
      <vt:lpstr>Log Determination for Quarterly Checks</vt:lpstr>
      <vt:lpstr>Using 2 Year Averaging – Sample 1-2</vt:lpstr>
      <vt:lpstr>Using 2 Year Averaging – Sample 3-4</vt:lpstr>
      <vt:lpstr>Using 2 Year Averaging – Sample 5</vt:lpstr>
      <vt:lpstr>Off Quarter Coverage (a.k.a. “Mader”)</vt:lpstr>
      <vt:lpstr>Rousing Discussion About How FUN This Is!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 Moore</dc:creator>
  <cp:lastModifiedBy>Gretchen Bird</cp:lastModifiedBy>
  <cp:revision>56</cp:revision>
  <cp:lastPrinted>2018-04-12T01:53:13Z</cp:lastPrinted>
  <dcterms:created xsi:type="dcterms:W3CDTF">2018-04-12T01:21:16Z</dcterms:created>
  <dcterms:modified xsi:type="dcterms:W3CDTF">2026-05-06T17:40:39Z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98230000</vt:r8>
  </property>
  <property fmtid="{D5CDD505-2E9C-101B-9397-08002B2CF9AE}" pid="3" name="ComplianceAssetId">
    <vt:lpwstr/>
  </property>
  <property fmtid="{D5CDD505-2E9C-101B-9397-08002B2CF9AE}" pid="4" name="AuthorIds_UIVersion_1536">
    <vt:lpwstr>49</vt:lpwstr>
  </property>
  <property fmtid="{D5CDD505-2E9C-101B-9397-08002B2CF9AE}" pid="5" name="MediaServiceImageTags">
    <vt:lpwstr/>
  </property>
  <property fmtid="{D5CDD505-2E9C-101B-9397-08002B2CF9AE}" pid="6" name="ContentTypeId">
    <vt:lpwstr>0x01010068D2D4968CC6774BB87B899462B58A30</vt:lpwstr>
  </property>
</Properties>
</file>