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4"/>
  </p:notesMasterIdLst>
  <p:handoutMasterIdLst>
    <p:handoutMasterId r:id="rId15"/>
  </p:handoutMasterIdLst>
  <p:sldIdLst>
    <p:sldId id="259" r:id="rId6"/>
    <p:sldId id="272" r:id="rId7"/>
    <p:sldId id="267" r:id="rId8"/>
    <p:sldId id="265" r:id="rId9"/>
    <p:sldId id="273" r:id="rId10"/>
    <p:sldId id="269" r:id="rId11"/>
    <p:sldId id="270" r:id="rId12"/>
    <p:sldId id="271" r:id="rId13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357" autoAdjust="0"/>
  </p:normalViewPr>
  <p:slideViewPr>
    <p:cSldViewPr snapToGrid="0">
      <p:cViewPr varScale="1">
        <p:scale>
          <a:sx n="59" d="100"/>
          <a:sy n="59" d="100"/>
        </p:scale>
        <p:origin x="145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9/14/2023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9/14/2023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9/14/2023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9/14/2023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9/14/2023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9/14/2023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9/14/2023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9/14/2023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9/14/2023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9/14/2023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77536" y="4882209"/>
            <a:ext cx="8336975" cy="1518591"/>
          </a:xfrm>
        </p:spPr>
        <p:txBody>
          <a:bodyPr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Page and Field Configuration Changes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7535" y="4203193"/>
            <a:ext cx="8336975" cy="679016"/>
          </a:xfrm>
        </p:spPr>
        <p:txBody>
          <a:bodyPr/>
          <a:lstStyle/>
          <a:p>
            <a:pPr algn="ctr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Peoplesoft Campus Solutions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560AA-11EF-256A-8C98-DDF6DF631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Upcoming Changes</a:t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21313-518D-7D42-0B04-F61CCE508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Disable Entry </a:t>
            </a:r>
            <a:r>
              <a:rPr lang="en-US" sz="2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Campus_ID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Field </a:t>
            </a: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Hide View/Download Sample Data File – 9/14/2023</a:t>
            </a:r>
          </a:p>
          <a:p>
            <a:pPr marL="0" indent="0"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Disable Entry Change Data Source Link -9/14/2023</a:t>
            </a:r>
          </a:p>
          <a:p>
            <a:pPr marL="0" indent="0"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Disable Entry 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Tuition Group Field – 9/14/2023</a:t>
            </a:r>
          </a:p>
          <a:p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DC45F0-97D1-8591-8B04-BDB69C833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3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57DF7-9BF3-4C53-9A2B-8B78D2208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336" y="1711354"/>
            <a:ext cx="8942664" cy="5010121"/>
          </a:xfrm>
        </p:spPr>
        <p:txBody>
          <a:bodyPr/>
          <a:lstStyle/>
          <a:p>
            <a:pPr marL="457200" lvl="1" indent="0">
              <a:buNone/>
            </a:pPr>
            <a:r>
              <a:rPr lang="en-US" sz="1800" b="1" dirty="0"/>
              <a:t>			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Disable Entry </a:t>
            </a:r>
            <a:r>
              <a:rPr lang="en-US" sz="18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Campus_ID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Field </a:t>
            </a:r>
            <a:endParaRPr lang="en-US" sz="1800" b="1" dirty="0"/>
          </a:p>
          <a:p>
            <a:pPr marL="457200" lvl="1" indent="0"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field is not used and visible on many pages. 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49E3F-5A44-455D-8B84-7EFE92DD5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93224A57-9FBA-EF49-E2CC-22F45AD50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77" y="2713225"/>
            <a:ext cx="8533781" cy="243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111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5700A-6E08-48E4-8224-7D9F3014A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17" y="1526796"/>
            <a:ext cx="8548382" cy="5194679"/>
          </a:xfrm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 different Navigation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Community &gt; Personal Information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Community &gt; Personal Information (Student)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Community &gt; SEVIS &gt; Personal Information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Community &gt; Campus Event Planning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Recruiting &gt; Prospect/Admissions Data </a:t>
            </a:r>
            <a:r>
              <a:rPr lang="en-US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Mgmt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Recruiting &gt; External Test Score Processing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Admissions &gt; Application Maintenance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Admissions &gt; External Test Score Processing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Recruiting &gt; Student Recruiters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Contributor Relations &gt; Constituent Information &gt; People &gt; Add/Update a Person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Admissions &gt; Application Evaluation &gt; Application Decisions &gt; Maintain Applications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Admissions &gt; Application Maintenance &gt; Maintain Applications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Admissions &gt; Application Entry &gt; Add Application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Recruiting &gt; Maintain Prospects &gt; Create/Update Prospects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Records and Enrollment &gt; Enroll Students &gt; Quick Admit a Student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Community &gt; Service Indicators &gt; Person &gt; Audit Service Indicators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 Community &gt; Service Indicators (Student) &gt; Audit Service Indicators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Contributor Relations &gt; Constituent Information &gt; People &gt; Service Indicators &gt; Audit Service Indicators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Records and Enrollment &gt; Graduation &gt; Graduation Tracking Search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68F0C-0077-43E1-8278-38609B9B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626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D1585-4A59-F193-4805-C935B9A25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1445622"/>
            <a:ext cx="8336975" cy="4859383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Hide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View/Download Sample Data File 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Link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Campus Community &gt; Communications &gt; Set Up Communications &gt;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Communication </a:t>
            </a:r>
            <a:r>
              <a:rPr lang="en-US" sz="1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Datasource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 page</a:t>
            </a:r>
          </a:p>
          <a:p>
            <a:pPr marL="0" indent="0">
              <a:buNone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Edit Access was removed on the Communication </a:t>
            </a:r>
            <a:r>
              <a:rPr 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Datasource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Page, this change is to prevent users and LSAs from trying to troubleshoot why the link is "broken." </a:t>
            </a:r>
          </a:p>
          <a:p>
            <a:pPr marL="0" indent="0">
              <a:buNone/>
            </a:pPr>
            <a:r>
              <a:rPr lang="en-US" sz="1400" dirty="0"/>
              <a:t>Before</a:t>
            </a:r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62FB5-C7E3-E193-CE22-C5C95F3E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09393D-FA41-FF38-5029-6F0193679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95" y="2880361"/>
            <a:ext cx="7901745" cy="329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277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A9CD98-5B06-4F8B-9BD2-A9D7C47E4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C83E76-1010-4E8E-AF45-A6C794598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1669410"/>
            <a:ext cx="8336975" cy="4502792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Change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F54298-8D86-F155-44AC-58B9DB7BC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069" y="2102979"/>
            <a:ext cx="6795082" cy="438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659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3D445-4D35-2A57-E146-5B3B60E59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1493240"/>
            <a:ext cx="8336975" cy="4678961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Disable Entry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Data Source Link</a:t>
            </a:r>
          </a:p>
          <a:p>
            <a:pPr marL="0" indent="0">
              <a:buNone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Reporting Tools &gt; BI Publisher &gt; Create BIP Report Definitions</a:t>
            </a:r>
          </a:p>
          <a:p>
            <a:pPr marL="0" indent="0">
              <a:buNone/>
            </a:pPr>
            <a:r>
              <a:rPr lang="en-US" sz="14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Changing the Data Source ID after a Report Definition is already in use can have significant negative impacts to 3C Communication records and current report templates. </a:t>
            </a:r>
          </a:p>
          <a:p>
            <a:pPr marL="0" indent="0"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0CD87-B484-89E1-58A2-C01227FB8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019E1F-ED82-EEE1-AC15-4D76431D7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09" y="2655917"/>
            <a:ext cx="6393195" cy="351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87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D37B-0800-EC58-BE3E-7038D7FC3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60" y="1367406"/>
            <a:ext cx="8336975" cy="498306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Disable Entry </a:t>
            </a: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Tuition Group Field</a:t>
            </a:r>
          </a:p>
          <a:p>
            <a:pPr marL="0" indent="0">
              <a:buNone/>
            </a:pPr>
            <a:r>
              <a:rPr lang="fr-F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Curriculum Management &gt; Course </a:t>
            </a:r>
            <a:r>
              <a:rPr lang="fr-FR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r>
              <a:rPr lang="fr-FR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&gt; Course </a:t>
            </a:r>
            <a:r>
              <a:rPr lang="fr-FR" sz="1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Catalog</a:t>
            </a:r>
            <a:endParaRPr lang="en-US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400" b="0" i="0" dirty="0">
                <a:solidFill>
                  <a:schemeClr val="tx2">
                    <a:lumMod val="50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When the Tuition Group is populated in Course Catalog, it causes a conflict which results in incorrect tuition calculation.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8B057-BF4D-9A59-F094-37279AD1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9659BD-3602-1908-6DD7-7211E51B19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975" y="2513558"/>
            <a:ext cx="7994743" cy="333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2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48E665ECF7842A8E9F6A6D42CD1A8" ma:contentTypeVersion="512" ma:contentTypeDescription="Create a new document." ma:contentTypeScope="" ma:versionID="b2f5aace42db6ffc25899c9760a2145e">
  <xsd:schema xmlns:xsd="http://www.w3.org/2001/XMLSchema" xmlns:xs="http://www.w3.org/2001/XMLSchema" xmlns:p="http://schemas.microsoft.com/office/2006/metadata/properties" xmlns:ns1="http://schemas.microsoft.com/sharepoint/v3" xmlns:ns2="d9922a8a-c8e9-487d-95d2-c6b1c2450a72" xmlns:ns3="03e82ba2-b1c2-49ab-af23-43782fb35cbc" targetNamespace="http://schemas.microsoft.com/office/2006/metadata/properties" ma:root="true" ma:fieldsID="3bdb47f55d4bbc6b9ca2f98c66e7a660" ns1:_="" ns2:_="" ns3:_="">
    <xsd:import namespace="http://schemas.microsoft.com/sharepoint/v3"/>
    <xsd:import namespace="d9922a8a-c8e9-487d-95d2-c6b1c2450a72"/>
    <xsd:import namespace="03e82ba2-b1c2-49ab-af23-43782fb35cbc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3:_dlc_DocId" minOccurs="0"/>
                <xsd:element ref="ns3:_dlc_DocIdUrl" minOccurs="0"/>
                <xsd:element ref="ns3:_dlc_DocIdPersistId" minOccurs="0"/>
                <xsd:element ref="ns2:IconOverlay" minOccurs="0"/>
                <xsd:element ref="ns1:PublishingExpirationDate" minOccurs="0"/>
                <xsd:element ref="ns1:PublishingStartDat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1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PublishingStartDate" ma:index="16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22a8a-c8e9-487d-95d2-c6b1c2450a72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 ma:readOnly="false">
      <xsd:simpleType>
        <xsd:restriction base="dms:Choice">
          <xsd:enumeration value="Business Cards"/>
          <xsd:enumeration value="Name Badges"/>
          <xsd:enumeration value="Logos"/>
          <xsd:enumeration value="SBCTC Templates"/>
          <xsd:enumeration value="Style Guide"/>
          <xsd:enumeration value="Zoom Backgrounds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conOverlay" ma:index="14" nillable="true" ma:displayName="IconOverlay" ma:internalName="IconOverlay" ma:readOnly="false">
      <xsd:simpleType>
        <xsd:restriction base="dms:Text"/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2ba2-b1c2-49ab-af23-43782fb35cbc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ontent_x0020_Owner xmlns="d9922a8a-c8e9-487d-95d2-c6b1c2450a72">
      <UserInfo>
        <DisplayName>Katie Rose</DisplayName>
        <AccountId>85</AccountId>
        <AccountType/>
      </UserInfo>
    </Content_x0020_Owner>
    <IconOverlay xmlns="d9922a8a-c8e9-487d-95d2-c6b1c2450a72" xsi:nil="true"/>
    <Menu_x0020_Group xmlns="d9922a8a-c8e9-487d-95d2-c6b1c2450a72">Publications &amp; Printing</Menu_x0020_Group>
    <Category xmlns="d9922a8a-c8e9-487d-95d2-c6b1c2450a72">SBCTC Templates</Category>
    <_dlc_DocId xmlns="03e82ba2-b1c2-49ab-af23-43782fb35cbc">Z7X6SQ3F62JH-64-83</_dlc_DocId>
    <_dlc_DocIdUrl xmlns="03e82ba2-b1c2-49ab-af23-43782fb35cbc">
      <Url>https://portal.sbctc.edu/sites/Intranet/publications/_layouts/15/DocIdRedir.aspx?ID=Z7X6SQ3F62JH-64-83</Url>
      <Description>Z7X6SQ3F62JH-64-83</Description>
    </_dlc_DocIdUrl>
  </documentManagement>
</p:properties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5E8C76-8EA5-44F8-A2CF-289DAC3ACE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922a8a-c8e9-487d-95d2-c6b1c2450a72"/>
    <ds:schemaRef ds:uri="03e82ba2-b1c2-49ab-af23-43782fb35c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C388AF-9EF2-40E4-AC4E-C9E502C2E4DC}">
  <ds:schemaRefs>
    <ds:schemaRef ds:uri="http://schemas.microsoft.com/office/2006/metadata/properties"/>
    <ds:schemaRef ds:uri="http://purl.org/dc/elements/1.1/"/>
    <ds:schemaRef ds:uri="d9922a8a-c8e9-487d-95d2-c6b1c2450a72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03e82ba2-b1c2-49ab-af23-43782fb35cbc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935940EB-9295-40F5-8C8B-916A82F32F4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16107</TotalTime>
  <Words>419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Office Theme</vt:lpstr>
      <vt:lpstr>Peoplesoft Campus Solutions</vt:lpstr>
      <vt:lpstr>Upcoming Changes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Solutions Page and Field Configuration Changes</dc:title>
  <dc:subject>Sept. 14, 2023</dc:subject>
  <dc:creator>Lisa Garcia</dc:creator>
  <cp:lastModifiedBy>Sherry Nelson</cp:lastModifiedBy>
  <cp:revision>110</cp:revision>
  <cp:lastPrinted>2023-09-14T17:48:45Z</cp:lastPrinted>
  <dcterms:created xsi:type="dcterms:W3CDTF">2019-07-26T22:41:21Z</dcterms:created>
  <dcterms:modified xsi:type="dcterms:W3CDTF">2023-09-14T22:29:32Z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bc372a88-358c-4bb6-8d38-dd951ccab0b4</vt:lpwstr>
  </property>
</Properties>
</file>