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5"/>
  </p:sldMasterIdLst>
  <p:notesMasterIdLst>
    <p:notesMasterId r:id="rId13"/>
  </p:notesMasterIdLst>
  <p:handoutMasterIdLst>
    <p:handoutMasterId r:id="rId14"/>
  </p:handoutMasterIdLst>
  <p:sldIdLst>
    <p:sldId id="259" r:id="rId6"/>
    <p:sldId id="263" r:id="rId7"/>
    <p:sldId id="267" r:id="rId8"/>
    <p:sldId id="265" r:id="rId9"/>
    <p:sldId id="266" r:id="rId10"/>
    <p:sldId id="269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7/13/2023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7/13/2023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8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 u="none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750" b="0" i="1" u="none" kern="1200" baseline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except where otherwise noted.</a:t>
            </a:r>
            <a:endParaRPr lang="en-US" sz="75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973916" y="6435073"/>
            <a:ext cx="480406" cy="228600"/>
            <a:chOff x="973916" y="6435073"/>
            <a:chExt cx="480406" cy="228600"/>
          </a:xfrm>
        </p:grpSpPr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916" y="6435073"/>
              <a:ext cx="228600" cy="22860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5722" y="6435073"/>
              <a:ext cx="228600" cy="228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7/13/2023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7/13/2023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7/13/2023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7/13/2023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7/13/2023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7/13/2023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7/13/2023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7/13/2023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6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77536" y="4542701"/>
            <a:ext cx="8336975" cy="1858099"/>
          </a:xfrm>
        </p:spPr>
        <p:txBody>
          <a:bodyPr/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Report Definition Security</a:t>
            </a:r>
          </a:p>
          <a:p>
            <a:pPr algn="ctr"/>
            <a:r>
              <a:rPr lang="en-US" b="0" i="0" dirty="0">
                <a:solidFill>
                  <a:schemeClr val="tx2">
                    <a:lumMod val="5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Content Library Security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9888" y="3863686"/>
            <a:ext cx="8336975" cy="679016"/>
          </a:xfrm>
        </p:spPr>
        <p:txBody>
          <a:bodyPr/>
          <a:lstStyle/>
          <a:p>
            <a:pPr algn="ctr"/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Peoplesoft Campus Solutions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B359C-B8B6-4EC0-A8F2-3F5198DBF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292" y="1214377"/>
            <a:ext cx="8336975" cy="647979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Background – Current Production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57DF7-9BF3-4C53-9A2B-8B78D2208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1971413"/>
            <a:ext cx="8111840" cy="45720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Currently, users at any campus can update other campuses Report Definitions.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Reporting Tools &gt; BI Publisher &gt; Create BIP Report Definitions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Currently, Local college users do not have access to Content Libraries.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Reporting Tools &gt; BI Publisher &gt; Maintain BIP Sub-templates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49E3F-5A44-455D-8B84-7EFE92DD5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431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B359C-B8B6-4EC0-A8F2-3F5198DBF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292" y="1214377"/>
            <a:ext cx="8336975" cy="647979"/>
          </a:xfrm>
        </p:spPr>
        <p:txBody>
          <a:bodyPr/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Upcoming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57DF7-9BF3-4C53-9A2B-8B78D2208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336" y="1711354"/>
            <a:ext cx="8942664" cy="5010121"/>
          </a:xfrm>
        </p:spPr>
        <p:txBody>
          <a:bodyPr/>
          <a:lstStyle/>
          <a:p>
            <a:pPr marL="457200" lvl="1" indent="0">
              <a:buNone/>
            </a:pPr>
            <a:r>
              <a:rPr lang="en-US" sz="1800" b="1" dirty="0"/>
              <a:t>				Report Definition:</a:t>
            </a:r>
          </a:p>
          <a:p>
            <a:pPr marL="457200" lvl="1" indent="0">
              <a:buNone/>
            </a:pPr>
            <a:r>
              <a:rPr lang="en-US" sz="1800" kern="0" dirty="0">
                <a:solidFill>
                  <a:schemeClr val="tx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Each Report Definition is tied to a Report Category ID. The Report Category ID determines which security roles grant the user access to the Report Definition. These pages do not tie to Institution Code.</a:t>
            </a:r>
            <a:endParaRPr lang="en-US" sz="1800" dirty="0">
              <a:solidFill>
                <a:schemeClr val="tx2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49E3F-5A44-455D-8B84-7EFE92DD5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6DBB0B-167F-AE8C-06E2-A12EB925F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36" y="2840416"/>
            <a:ext cx="8439325" cy="3941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111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5C30C-D743-455F-B795-9BA3177E8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59" y="1412991"/>
            <a:ext cx="8336975" cy="797070"/>
          </a:xfrm>
        </p:spPr>
        <p:txBody>
          <a:bodyPr/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How to Secure Report Definitions</a:t>
            </a:r>
            <a:b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5700A-6E08-48E4-8224-7D9F3014A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165" y="2210061"/>
            <a:ext cx="8269827" cy="451141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Created 5 new empty shell roles for each college.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ZZ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Rpt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Category (Institution) ALL 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ZZ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Rpt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Category (Institution) AD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ZZ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Rpt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Category (Institution) FA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ZZ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Rpt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Category (Institution) SF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ZZ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Rpt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Category (Institution) SR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Only the users that need to access/edit Report Definition templates for your college will need one of these roles.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Having the 5 roles for each college gives the flexibility to get very granular with (AD, FA, SF and SR) or use the high level All role.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B68F0C-0077-43E1-8278-38609B9B0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626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FCB9E-E189-471A-8CC2-54FEEC34F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60" y="1224793"/>
            <a:ext cx="8538959" cy="5335398"/>
          </a:xfrm>
        </p:spPr>
        <p:txBody>
          <a:bodyPr/>
          <a:lstStyle/>
          <a:p>
            <a:r>
              <a:rPr lang="en-US" sz="2000" cap="none" dirty="0">
                <a:latin typeface="Calibri" panose="020F0502020204030204" pitchFamily="34" charset="0"/>
                <a:cs typeface="Calibri" panose="020F0502020204030204" pitchFamily="34" charset="0"/>
              </a:rPr>
              <a:t>Add new college specific Roles to Report Category Setup</a:t>
            </a:r>
            <a:br>
              <a:rPr lang="en-US" sz="2000" cap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cap="none" dirty="0">
                <a:latin typeface="Calibri" panose="020F0502020204030204" pitchFamily="34" charset="0"/>
                <a:cs typeface="Calibri" panose="020F0502020204030204" pitchFamily="34" charset="0"/>
              </a:rPr>
              <a:t>Navigation: Reporting Tools &gt; BI Publisher &gt; Set Up &gt; BIP Report Categories</a:t>
            </a:r>
            <a:br>
              <a:rPr lang="en-US" sz="2000" cap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cap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b="1" cap="none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Report Category security is updated by the CS Core Support team</a:t>
            </a:r>
            <a:b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496771-8C1A-4052-ADBC-B407D3955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C579D6-FE0F-57DD-E206-E4588BD4F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235" y="2438540"/>
            <a:ext cx="8431584" cy="388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328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676F2-32AC-4B86-B1EA-53BE56E82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Content Libraries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A9CD98-5B06-4F8B-9BD2-A9D7C47E4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C83E76-1010-4E8E-AF45-A6C794598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2046914"/>
            <a:ext cx="8336975" cy="412528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400" b="0" i="0" dirty="0">
                <a:solidFill>
                  <a:schemeClr val="tx2">
                    <a:lumMod val="5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pdate existing Content Libraries/ library files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Reporting Tools &gt; BI Publisher &gt; Maintain BIP Sub-templates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Role - ZZ CC Content Library</a:t>
            </a:r>
            <a:endParaRPr lang="en-US" sz="2400" b="0" i="0" dirty="0">
              <a:solidFill>
                <a:schemeClr val="tx2">
                  <a:lumMod val="50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0" i="0" dirty="0">
                <a:solidFill>
                  <a:schemeClr val="tx2">
                    <a:lumMod val="5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Access to this page should be limited to college users who need to interact with the Content Library page (which will likely be only a couple of users at each institution).</a:t>
            </a:r>
          </a:p>
          <a:p>
            <a:r>
              <a:rPr lang="en-US" sz="2000" b="0" i="0" dirty="0">
                <a:solidFill>
                  <a:schemeClr val="tx2">
                    <a:lumMod val="5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While this role can be assigned to college users, we are asking to have those users/ their supervisors specifically request the role assignment with a ticket. The CS Core Support team will then meet with the user(s) to train them on how to correctly use and update the page </a:t>
            </a:r>
            <a:r>
              <a:rPr lang="en-US" sz="2000" b="0" i="1" dirty="0">
                <a:solidFill>
                  <a:schemeClr val="tx2">
                    <a:lumMod val="5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r>
              <a:rPr lang="en-US" sz="2000" b="0" i="0" dirty="0">
                <a:solidFill>
                  <a:schemeClr val="tx2">
                    <a:lumMod val="5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the role is assigned.  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659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Questions and feedback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8650" y="2684477"/>
            <a:ext cx="7886700" cy="3009745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Questions?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Feedback?</a:t>
            </a:r>
          </a:p>
        </p:txBody>
      </p:sp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ECA933C-E61D-4F0A-B8CC-7399F5DE585F}" vid="{FB695196-C725-406F-B47F-C1D50E497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48E665ECF7842A8E9F6A6D42CD1A8" ma:contentTypeVersion="512" ma:contentTypeDescription="Create a new document." ma:contentTypeScope="" ma:versionID="b2f5aace42db6ffc25899c9760a2145e">
  <xsd:schema xmlns:xsd="http://www.w3.org/2001/XMLSchema" xmlns:xs="http://www.w3.org/2001/XMLSchema" xmlns:p="http://schemas.microsoft.com/office/2006/metadata/properties" xmlns:ns1="http://schemas.microsoft.com/sharepoint/v3" xmlns:ns2="d9922a8a-c8e9-487d-95d2-c6b1c2450a72" xmlns:ns3="03e82ba2-b1c2-49ab-af23-43782fb35cbc" targetNamespace="http://schemas.microsoft.com/office/2006/metadata/properties" ma:root="true" ma:fieldsID="3bdb47f55d4bbc6b9ca2f98c66e7a660" ns1:_="" ns2:_="" ns3:_="">
    <xsd:import namespace="http://schemas.microsoft.com/sharepoint/v3"/>
    <xsd:import namespace="d9922a8a-c8e9-487d-95d2-c6b1c2450a72"/>
    <xsd:import namespace="03e82ba2-b1c2-49ab-af23-43782fb35cbc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3:_dlc_DocId" minOccurs="0"/>
                <xsd:element ref="ns3:_dlc_DocIdUrl" minOccurs="0"/>
                <xsd:element ref="ns3:_dlc_DocIdPersistId" minOccurs="0"/>
                <xsd:element ref="ns2:IconOverlay" minOccurs="0"/>
                <xsd:element ref="ns1:PublishingExpirationDate" minOccurs="0"/>
                <xsd:element ref="ns1:PublishingStartDate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15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  <xsd:element name="PublishingStartDate" ma:index="16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22a8a-c8e9-487d-95d2-c6b1c2450a72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 ma:readOnly="false">
      <xsd:simpleType>
        <xsd:restriction base="dms:Choice">
          <xsd:enumeration value="Business Cards"/>
          <xsd:enumeration value="Name Badges"/>
          <xsd:enumeration value="Logos"/>
          <xsd:enumeration value="SBCTC Templates"/>
          <xsd:enumeration value="Style Guide"/>
          <xsd:enumeration value="Zoom Backgrounds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conOverlay" ma:index="14" nillable="true" ma:displayName="IconOverlay" ma:internalName="IconOverlay" ma:readOnly="false">
      <xsd:simpleType>
        <xsd:restriction base="dms:Text"/>
      </xsd:simpleType>
    </xsd:element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e82ba2-b1c2-49ab-af23-43782fb35cbc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Content_x0020_Owner xmlns="d9922a8a-c8e9-487d-95d2-c6b1c2450a72">
      <UserInfo>
        <DisplayName>Katie Rose</DisplayName>
        <AccountId>85</AccountId>
        <AccountType/>
      </UserInfo>
    </Content_x0020_Owner>
    <IconOverlay xmlns="d9922a8a-c8e9-487d-95d2-c6b1c2450a72" xsi:nil="true"/>
    <Menu_x0020_Group xmlns="d9922a8a-c8e9-487d-95d2-c6b1c2450a72">Publications &amp; Printing</Menu_x0020_Group>
    <Category xmlns="d9922a8a-c8e9-487d-95d2-c6b1c2450a72">SBCTC Templates</Category>
    <_dlc_DocId xmlns="03e82ba2-b1c2-49ab-af23-43782fb35cbc">Z7X6SQ3F62JH-64-83</_dlc_DocId>
    <_dlc_DocIdUrl xmlns="03e82ba2-b1c2-49ab-af23-43782fb35cbc">
      <Url>https://portal.sbctc.edu/sites/Intranet/publications/_layouts/15/DocIdRedir.aspx?ID=Z7X6SQ3F62JH-64-83</Url>
      <Description>Z7X6SQ3F62JH-64-83</Description>
    </_dlc_DocIdUrl>
  </documentManagement>
</p:properties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ADB5638D-D5BF-4859-98A2-1C19EAA93C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5E8C76-8EA5-44F8-A2CF-289DAC3ACE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9922a8a-c8e9-487d-95d2-c6b1c2450a72"/>
    <ds:schemaRef ds:uri="03e82ba2-b1c2-49ab-af23-43782fb35c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C388AF-9EF2-40E4-AC4E-C9E502C2E4DC}">
  <ds:schemaRefs>
    <ds:schemaRef ds:uri="http://purl.org/dc/elements/1.1/"/>
    <ds:schemaRef ds:uri="http://purl.org/dc/terms/"/>
    <ds:schemaRef ds:uri="03e82ba2-b1c2-49ab-af23-43782fb35cbc"/>
    <ds:schemaRef ds:uri="http://purl.org/dc/dcmitype/"/>
    <ds:schemaRef ds:uri="d9922a8a-c8e9-487d-95d2-c6b1c2450a72"/>
    <ds:schemaRef ds:uri="http://schemas.microsoft.com/office/2006/documentManagement/types"/>
    <ds:schemaRef ds:uri="http://schemas.microsoft.com/sharepoint/v3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935940EB-9295-40F5-8C8B-916A82F32F42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15036</TotalTime>
  <Words>386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Franklin Gothic Book</vt:lpstr>
      <vt:lpstr>Franklin Gothic Medium</vt:lpstr>
      <vt:lpstr>Office Theme</vt:lpstr>
      <vt:lpstr>Peoplesoft Campus Solutions</vt:lpstr>
      <vt:lpstr>Background – Current Production</vt:lpstr>
      <vt:lpstr>Upcoming Changes</vt:lpstr>
      <vt:lpstr>How to Secure Report Definitions </vt:lpstr>
      <vt:lpstr>Add new college specific Roles to Report Category Setup Navigation: Reporting Tools &gt; BI Publisher &gt; Set Up &gt; BIP Report Categories  The Report Category security is updated by the CS Core Support team </vt:lpstr>
      <vt:lpstr>Content Libraries</vt:lpstr>
      <vt:lpstr>Questions and 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SBCTC PowerPoint template--standard version</dc:title>
  <dc:creator>Katie Rose</dc:creator>
  <cp:lastModifiedBy>Shelia Sloan</cp:lastModifiedBy>
  <cp:revision>88</cp:revision>
  <dcterms:created xsi:type="dcterms:W3CDTF">2019-07-26T22:41:21Z</dcterms:created>
  <dcterms:modified xsi:type="dcterms:W3CDTF">2023-07-13T17:25:15Z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0x0101001F948E665ECF7842A8E9F6A6D42CD1A8</vt:lpwstr>
  </property>
  <property fmtid="{D5CDD505-2E9C-101B-9397-08002B2CF9AE}" pid="3" name="_dlc_DocIdItemGuid">
    <vt:lpwstr>bc372a88-358c-4bb6-8d38-dd951ccab0b4</vt:lpwstr>
  </property>
</Properties>
</file>