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5"/>
  </p:sldMasterIdLst>
  <p:notesMasterIdLst>
    <p:notesMasterId r:id="rId14"/>
  </p:notesMasterIdLst>
  <p:handoutMasterIdLst>
    <p:handoutMasterId r:id="rId15"/>
  </p:handoutMasterIdLst>
  <p:sldIdLst>
    <p:sldId id="259" r:id="rId6"/>
    <p:sldId id="262" r:id="rId7"/>
    <p:sldId id="263" r:id="rId8"/>
    <p:sldId id="264" r:id="rId9"/>
    <p:sldId id="266" r:id="rId10"/>
    <p:sldId id="265" r:id="rId11"/>
    <p:sldId id="267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18" autoAdjust="0"/>
    <p:restoredTop sz="94660"/>
  </p:normalViewPr>
  <p:slideViewPr>
    <p:cSldViewPr snapToGrid="0">
      <p:cViewPr varScale="1">
        <p:scale>
          <a:sx n="61" d="100"/>
          <a:sy n="61" d="100"/>
        </p:scale>
        <p:origin x="14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8/22/2022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8/22/2022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58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476958"/>
            <a:ext cx="7886700" cy="611619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Final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2265367"/>
            <a:ext cx="7886700" cy="3428855"/>
          </a:xfrm>
          <a:prstGeom prst="rect">
            <a:avLst/>
          </a:prstGeom>
        </p:spPr>
        <p:txBody>
          <a:bodyPr/>
          <a:lstStyle>
            <a:lvl1pPr marL="457200" marR="0" indent="-45720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>
                <a:solidFill>
                  <a:srgbClr val="003764"/>
                </a:solidFill>
              </a:defRPr>
            </a:lvl1pPr>
            <a:lvl2pPr marL="342884" indent="0">
              <a:buNone/>
              <a:defRPr>
                <a:solidFill>
                  <a:srgbClr val="003764"/>
                </a:solidFill>
              </a:defRPr>
            </a:lvl2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Always use a Final Slide in order to include the Creative Commons footer language in the presentation.</a:t>
            </a:r>
            <a:br>
              <a:rPr lang="en-US" dirty="0"/>
            </a:br>
            <a:r>
              <a:rPr lang="en-US" dirty="0"/>
              <a:t>Ideas for the slide: Contact information; “Thank you;” “Questions?”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9A014E-7345-4161-B6F8-70E7EA234759}"/>
              </a:ext>
            </a:extLst>
          </p:cNvPr>
          <p:cNvSpPr txBox="1"/>
          <p:nvPr userDrawn="1"/>
        </p:nvSpPr>
        <p:spPr>
          <a:xfrm>
            <a:off x="1454322" y="6445499"/>
            <a:ext cx="378496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CC BY 4.0</a:t>
            </a:r>
            <a:r>
              <a:rPr lang="en-US" sz="750" b="0" i="1" u="none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US" sz="750" b="0" i="1" u="none" kern="1200" baseline="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except where otherwise noted.</a:t>
            </a:r>
            <a:endParaRPr lang="en-US" sz="750" b="0" i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973916" y="6435073"/>
            <a:ext cx="480406" cy="228600"/>
            <a:chOff x="973916" y="6435073"/>
            <a:chExt cx="480406" cy="228600"/>
          </a:xfrm>
        </p:grpSpPr>
        <p:pic>
          <p:nvPicPr>
            <p:cNvPr id="15" name="Picture 14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3916" y="6435073"/>
              <a:ext cx="228600" cy="228600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5722" y="6435073"/>
              <a:ext cx="228600" cy="228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0380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8/22/2022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8/22/2022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8/22/2022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8/22/2022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8/22/2022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8/22/2022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8/22/2022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8/22/2022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  <p:sldLayoutId id="2147483672" r:id="rId11"/>
    <p:sldLayoutId id="214748367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User Account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69888" y="4796279"/>
            <a:ext cx="4614862" cy="758825"/>
          </a:xfrm>
        </p:spPr>
        <p:txBody>
          <a:bodyPr/>
          <a:lstStyle/>
          <a:p>
            <a:r>
              <a:rPr lang="en-US" dirty="0"/>
              <a:t>Shelia Sloan</a:t>
            </a:r>
          </a:p>
          <a:p>
            <a:r>
              <a:rPr lang="en-US" dirty="0"/>
              <a:t>April 19, 2022</a:t>
            </a:r>
          </a:p>
        </p:txBody>
      </p:sp>
    </p:spTree>
    <p:extLst>
      <p:ext uri="{BB962C8B-B14F-4D97-AF65-F5344CB8AC3E}">
        <p14:creationId xmlns:p14="http://schemas.microsoft.com/office/powerpoint/2010/main" val="3283783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860" y="2214694"/>
            <a:ext cx="8336975" cy="3957507"/>
          </a:xfrm>
        </p:spPr>
        <p:txBody>
          <a:bodyPr/>
          <a:lstStyle/>
          <a:p>
            <a:r>
              <a:rPr lang="en-US" dirty="0"/>
              <a:t>Purpose of Shared account</a:t>
            </a:r>
          </a:p>
          <a:p>
            <a:r>
              <a:rPr lang="en-US" dirty="0"/>
              <a:t>Process for Requesting shared account</a:t>
            </a:r>
          </a:p>
          <a:p>
            <a:r>
              <a:rPr lang="en-US" dirty="0"/>
              <a:t>Auditing</a:t>
            </a:r>
          </a:p>
          <a:p>
            <a:r>
              <a:rPr lang="en-US" dirty="0"/>
              <a:t>Q&amp;A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2E80DA-C3BD-403D-8F20-7D955B57DB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8056" y="3749879"/>
            <a:ext cx="2538189" cy="2249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51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B359C-B8B6-4EC0-A8F2-3F5198DBF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shared user account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57DF7-9BF3-4C53-9A2B-8B78D2208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2415155"/>
            <a:ext cx="7986355" cy="3910144"/>
          </a:xfrm>
        </p:spPr>
        <p:txBody>
          <a:bodyPr/>
          <a:lstStyle/>
          <a:p>
            <a:r>
              <a:rPr lang="en-US" sz="2400" dirty="0"/>
              <a:t>Allows Colleges to schedule processes to run at predefined times. </a:t>
            </a:r>
          </a:p>
          <a:p>
            <a:r>
              <a:rPr lang="en-US" sz="2400" dirty="0"/>
              <a:t>Allows for notifications to be sent to group email addresses for monitoring purposes. </a:t>
            </a:r>
          </a:p>
          <a:p>
            <a:r>
              <a:rPr lang="en-US" sz="2400" dirty="0"/>
              <a:t>Ensures more than one individual can resolve issues if the process fails, if someone happens to be out of office. 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B49E3F-5A44-455D-8B84-7EFE92DD5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431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723EF-37A6-42EF-B26B-3F2C58F7C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860" y="1350628"/>
            <a:ext cx="8336975" cy="996378"/>
          </a:xfrm>
        </p:spPr>
        <p:txBody>
          <a:bodyPr/>
          <a:lstStyle/>
          <a:p>
            <a:r>
              <a:rPr lang="en-US" dirty="0"/>
              <a:t>Process for Requesting shared user account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178B9-38DB-477C-9001-6422241BD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Submit a ticket to SBCTC. </a:t>
            </a:r>
          </a:p>
          <a:p>
            <a:r>
              <a:rPr lang="en-US" sz="2400" b="1" dirty="0"/>
              <a:t>List Detail business requirements for the use of the shared account. </a:t>
            </a:r>
          </a:p>
          <a:p>
            <a:r>
              <a:rPr lang="en-US" sz="2400" b="1" dirty="0"/>
              <a:t>List name of Security Administrator that will be responsible for the shared account and the process. </a:t>
            </a:r>
          </a:p>
          <a:p>
            <a:r>
              <a:rPr lang="en-US" sz="2400" b="1" dirty="0"/>
              <a:t>List email address that should be used for notification purposes.</a:t>
            </a:r>
          </a:p>
          <a:p>
            <a:r>
              <a:rPr lang="en-US" sz="2400" b="1" dirty="0"/>
              <a:t>Submit process by which you will monitor the account and how often you will be changing password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212E63-63C1-4651-BAFE-1A57D17E2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535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723EF-37A6-42EF-B26B-3F2C58F7C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860" y="1325461"/>
            <a:ext cx="8336975" cy="1021545"/>
          </a:xfrm>
        </p:spPr>
        <p:txBody>
          <a:bodyPr/>
          <a:lstStyle/>
          <a:p>
            <a:r>
              <a:rPr lang="en-US" dirty="0"/>
              <a:t>Process for Requesting shared user account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178B9-38DB-477C-9001-6422241BD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List access requirements, processes that will be run, recurrence information, SACR needed and any other useful details. </a:t>
            </a:r>
          </a:p>
          <a:p>
            <a:r>
              <a:rPr lang="en-US" sz="2400" b="1" dirty="0"/>
              <a:t>SBCTC will then create the user id and assign roles/</a:t>
            </a:r>
            <a:r>
              <a:rPr lang="en-US" sz="2400" b="1" dirty="0" err="1"/>
              <a:t>Sacr</a:t>
            </a:r>
            <a:r>
              <a:rPr lang="en-US" sz="2400" b="1" dirty="0"/>
              <a:t>. </a:t>
            </a:r>
          </a:p>
          <a:p>
            <a:r>
              <a:rPr lang="en-US" sz="2400" b="1" dirty="0"/>
              <a:t>This allows us to maintain a standard </a:t>
            </a:r>
            <a:r>
              <a:rPr lang="en-US" sz="2400" b="1"/>
              <a:t>naming convention. </a:t>
            </a:r>
            <a:endParaRPr lang="en-US" sz="2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212E63-63C1-4651-BAFE-1A57D17E2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168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5C30C-D743-455F-B795-9BA3177E8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859" y="1412991"/>
            <a:ext cx="8336975" cy="797070"/>
          </a:xfrm>
        </p:spPr>
        <p:txBody>
          <a:bodyPr/>
          <a:lstStyle/>
          <a:p>
            <a:r>
              <a:rPr lang="en-US" dirty="0"/>
              <a:t>Auditing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5700A-6E08-48E4-8224-7D9F3014A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58" y="1975169"/>
            <a:ext cx="8336975" cy="4306320"/>
          </a:xfrm>
        </p:spPr>
        <p:txBody>
          <a:bodyPr/>
          <a:lstStyle/>
          <a:p>
            <a:pPr lvl="1"/>
            <a:r>
              <a:rPr lang="en-US" dirty="0"/>
              <a:t>Colleges should document their internal process for audit purposes. </a:t>
            </a:r>
          </a:p>
          <a:p>
            <a:pPr lvl="2"/>
            <a:r>
              <a:rPr lang="en-US" dirty="0"/>
              <a:t>Who the security admin is that will be responsible for the account (as far as sharing password information with others)</a:t>
            </a:r>
          </a:p>
          <a:p>
            <a:pPr lvl="2"/>
            <a:r>
              <a:rPr lang="en-US" dirty="0"/>
              <a:t>Monitoring procedures/Access recertifications/error handling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SBCTC will be also conducting biannual recertifications on these accounts, and auditing role assignments.  Only SBCTC should be adding/removing roles from these accounts.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B68F0C-0077-43E1-8278-38609B9B0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626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EB106-36AF-4955-904F-2FEBAF3C3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BF7AB0A-E751-4AE4-8C12-FE3C640423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6575" y="2097248"/>
            <a:ext cx="8337550" cy="4386677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D33DDE-6115-4938-A553-D3014A9F2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309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and feedback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  <a:p>
            <a:r>
              <a:rPr lang="en-US" dirty="0"/>
              <a:t>Feedback?</a:t>
            </a:r>
          </a:p>
          <a:p>
            <a:r>
              <a:rPr lang="en-US" dirty="0"/>
              <a:t>Any Parking Lot issues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THANK YOU FOR ATTENDING</a:t>
            </a:r>
          </a:p>
        </p:txBody>
      </p:sp>
    </p:spTree>
    <p:extLst>
      <p:ext uri="{BB962C8B-B14F-4D97-AF65-F5344CB8AC3E}">
        <p14:creationId xmlns:p14="http://schemas.microsoft.com/office/powerpoint/2010/main" val="4188286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ECA933C-E61D-4F0A-B8CC-7399F5DE585F}" vid="{FB695196-C725-406F-B47F-C1D50E497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948E665ECF7842A8E9F6A6D42CD1A8" ma:contentTypeVersion="512" ma:contentTypeDescription="Create a new document." ma:contentTypeScope="" ma:versionID="b2f5aace42db6ffc25899c9760a2145e">
  <xsd:schema xmlns:xsd="http://www.w3.org/2001/XMLSchema" xmlns:xs="http://www.w3.org/2001/XMLSchema" xmlns:p="http://schemas.microsoft.com/office/2006/metadata/properties" xmlns:ns1="http://schemas.microsoft.com/sharepoint/v3" xmlns:ns2="d9922a8a-c8e9-487d-95d2-c6b1c2450a72" xmlns:ns3="03e82ba2-b1c2-49ab-af23-43782fb35cbc" targetNamespace="http://schemas.microsoft.com/office/2006/metadata/properties" ma:root="true" ma:fieldsID="3bdb47f55d4bbc6b9ca2f98c66e7a660" ns1:_="" ns2:_="" ns3:_="">
    <xsd:import namespace="http://schemas.microsoft.com/sharepoint/v3"/>
    <xsd:import namespace="d9922a8a-c8e9-487d-95d2-c6b1c2450a72"/>
    <xsd:import namespace="03e82ba2-b1c2-49ab-af23-43782fb35cbc"/>
    <xsd:element name="properties">
      <xsd:complexType>
        <xsd:sequence>
          <xsd:element name="documentManagement">
            <xsd:complexType>
              <xsd:all>
                <xsd:element ref="ns2:Menu_x0020_Group" minOccurs="0"/>
                <xsd:element ref="ns2:Category" minOccurs="0"/>
                <xsd:element ref="ns2:Content_x0020_Owner" minOccurs="0"/>
                <xsd:element ref="ns3:_dlc_DocId" minOccurs="0"/>
                <xsd:element ref="ns3:_dlc_DocIdUrl" minOccurs="0"/>
                <xsd:element ref="ns3:_dlc_DocIdPersistId" minOccurs="0"/>
                <xsd:element ref="ns2:IconOverlay" minOccurs="0"/>
                <xsd:element ref="ns1:PublishingExpirationDate" minOccurs="0"/>
                <xsd:element ref="ns1:PublishingStartDate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ExpirationDate" ma:index="15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  <xsd:element name="PublishingStartDate" ma:index="16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922a8a-c8e9-487d-95d2-c6b1c2450a72" elementFormDefault="qualified">
    <xsd:import namespace="http://schemas.microsoft.com/office/2006/documentManagement/types"/>
    <xsd:import namespace="http://schemas.microsoft.com/office/infopath/2007/PartnerControls"/>
    <xsd:element name="Menu_x0020_Group" ma:index="2" nillable="true" ma:displayName="Menu Group" ma:default="Publications &amp; Printing" ma:format="Dropdown" ma:internalName="Menu_x0020_Group" ma:readOnly="false">
      <xsd:simpleType>
        <xsd:restriction base="dms:Choice">
          <xsd:enumeration value="Publications &amp; Printing"/>
        </xsd:restriction>
      </xsd:simpleType>
    </xsd:element>
    <xsd:element name="Category" ma:index="3" nillable="true" ma:displayName="Category" ma:format="Dropdown" ma:internalName="Category" ma:readOnly="false">
      <xsd:simpleType>
        <xsd:restriction base="dms:Choice">
          <xsd:enumeration value="Business Cards"/>
          <xsd:enumeration value="Name Badges"/>
          <xsd:enumeration value="Logos"/>
          <xsd:enumeration value="SBCTC Templates"/>
          <xsd:enumeration value="Style Guide"/>
          <xsd:enumeration value="Zoom Backgrounds"/>
        </xsd:restriction>
      </xsd:simpleType>
    </xsd:element>
    <xsd:element name="Content_x0020_Owner" ma:index="10" nillable="true" ma:displayName="Content Owner" ma:list="UserInfo" ma:SharePointGroup="0" ma:internalName="Content_x0020_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conOverlay" ma:index="14" nillable="true" ma:displayName="IconOverlay" ma:internalName="IconOverlay" ma:readOnly="false">
      <xsd:simpleType>
        <xsd:restriction base="dms:Text"/>
      </xsd:simpleType>
    </xsd:element>
    <xsd:element name="MediaServiceMetadata" ma:index="1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8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e82ba2-b1c2-49ab-af23-43782fb35cbc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Content_x0020_Owner xmlns="d9922a8a-c8e9-487d-95d2-c6b1c2450a72">
      <UserInfo>
        <DisplayName>Katie Rose</DisplayName>
        <AccountId>85</AccountId>
        <AccountType/>
      </UserInfo>
    </Content_x0020_Owner>
    <IconOverlay xmlns="d9922a8a-c8e9-487d-95d2-c6b1c2450a72" xsi:nil="true"/>
    <Menu_x0020_Group xmlns="d9922a8a-c8e9-487d-95d2-c6b1c2450a72">Publications &amp; Printing</Menu_x0020_Group>
    <Category xmlns="d9922a8a-c8e9-487d-95d2-c6b1c2450a72">SBCTC Templates</Category>
    <_dlc_DocId xmlns="03e82ba2-b1c2-49ab-af23-43782fb35cbc">Z7X6SQ3F62JH-64-83</_dlc_DocId>
    <_dlc_DocIdUrl xmlns="03e82ba2-b1c2-49ab-af23-43782fb35cbc">
      <Url>https://portal.sbctc.edu/sites/Intranet/publications/_layouts/15/DocIdRedir.aspx?ID=Z7X6SQ3F62JH-64-83</Url>
      <Description>Z7X6SQ3F62JH-64-83</Description>
    </_dlc_DocIdUrl>
  </documentManagement>
</p:properties>
</file>

<file path=customXml/itemProps1.xml><?xml version="1.0" encoding="utf-8"?>
<ds:datastoreItem xmlns:ds="http://schemas.openxmlformats.org/officeDocument/2006/customXml" ds:itemID="{005E8C76-8EA5-44F8-A2CF-289DAC3ACE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9922a8a-c8e9-487d-95d2-c6b1c2450a72"/>
    <ds:schemaRef ds:uri="03e82ba2-b1c2-49ab-af23-43782fb35c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DB5638D-D5BF-4859-98A2-1C19EAA93C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5940EB-9295-40F5-8C8B-916A82F32F42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C5C388AF-9EF2-40E4-AC4E-C9E502C2E4DC}">
  <ds:schemaRefs>
    <ds:schemaRef ds:uri="http://purl.org/dc/terms/"/>
    <ds:schemaRef ds:uri="http://purl.org/dc/elements/1.1/"/>
    <ds:schemaRef ds:uri="http://schemas.microsoft.com/sharepoint/v3"/>
    <ds:schemaRef ds:uri="http://purl.org/dc/dcmitype/"/>
    <ds:schemaRef ds:uri="d9922a8a-c8e9-487d-95d2-c6b1c2450a72"/>
    <ds:schemaRef ds:uri="http://www.w3.org/XML/1998/namespace"/>
    <ds:schemaRef ds:uri="03e82ba2-b1c2-49ab-af23-43782fb35cbc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20566</TotalTime>
  <Words>285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Franklin Gothic Book</vt:lpstr>
      <vt:lpstr>Franklin Gothic Medium</vt:lpstr>
      <vt:lpstr>Office Theme</vt:lpstr>
      <vt:lpstr>Shared User Account</vt:lpstr>
      <vt:lpstr>Agenda</vt:lpstr>
      <vt:lpstr>Purpose of shared user account</vt:lpstr>
      <vt:lpstr>Process for Requesting shared user account</vt:lpstr>
      <vt:lpstr>Process for Requesting shared user account</vt:lpstr>
      <vt:lpstr>Auditing</vt:lpstr>
      <vt:lpstr>Access</vt:lpstr>
      <vt:lpstr>Questions and feedback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Shared User Account</dc:title>
  <dc:creator>Katie Rose</dc:creator>
  <cp:lastModifiedBy>Sherry Nelson</cp:lastModifiedBy>
  <cp:revision>45</cp:revision>
  <dcterms:created xsi:type="dcterms:W3CDTF">2019-07-26T22:41:21Z</dcterms:created>
  <dcterms:modified xsi:type="dcterms:W3CDTF">2022-08-22T23:38:09Z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0x0101001F948E665ECF7842A8E9F6A6D42CD1A8</vt:lpwstr>
  </property>
  <property fmtid="{D5CDD505-2E9C-101B-9397-08002B2CF9AE}" pid="3" name="_dlc_DocIdItemGuid">
    <vt:lpwstr>bc372a88-358c-4bb6-8d38-dd951ccab0b4</vt:lpwstr>
  </property>
</Properties>
</file>