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1"/>
  </p:sldMasterIdLst>
  <p:notesMasterIdLst>
    <p:notesMasterId r:id="rId24"/>
  </p:notesMasterIdLst>
  <p:sldIdLst>
    <p:sldId id="361" r:id="rId2"/>
    <p:sldId id="396" r:id="rId3"/>
    <p:sldId id="411" r:id="rId4"/>
    <p:sldId id="425" r:id="rId5"/>
    <p:sldId id="412" r:id="rId6"/>
    <p:sldId id="374" r:id="rId7"/>
    <p:sldId id="372" r:id="rId8"/>
    <p:sldId id="394" r:id="rId9"/>
    <p:sldId id="402" r:id="rId10"/>
    <p:sldId id="426" r:id="rId11"/>
    <p:sldId id="433" r:id="rId12"/>
    <p:sldId id="435" r:id="rId13"/>
    <p:sldId id="427" r:id="rId14"/>
    <p:sldId id="429" r:id="rId15"/>
    <p:sldId id="266" r:id="rId16"/>
    <p:sldId id="430" r:id="rId17"/>
    <p:sldId id="399" r:id="rId18"/>
    <p:sldId id="407" r:id="rId19"/>
    <p:sldId id="434" r:id="rId20"/>
    <p:sldId id="418" r:id="rId21"/>
    <p:sldId id="432" r:id="rId22"/>
    <p:sldId id="415" r:id="rId2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BB89459F-54B7-4782-95E0-EE1F41B6D8AA}">
          <p14:sldIdLst>
            <p14:sldId id="361"/>
            <p14:sldId id="396"/>
            <p14:sldId id="411"/>
            <p14:sldId id="425"/>
            <p14:sldId id="412"/>
            <p14:sldId id="374"/>
            <p14:sldId id="372"/>
            <p14:sldId id="394"/>
            <p14:sldId id="402"/>
            <p14:sldId id="426"/>
            <p14:sldId id="433"/>
            <p14:sldId id="435"/>
            <p14:sldId id="427"/>
            <p14:sldId id="429"/>
            <p14:sldId id="266"/>
            <p14:sldId id="430"/>
            <p14:sldId id="399"/>
            <p14:sldId id="407"/>
            <p14:sldId id="434"/>
            <p14:sldId id="418"/>
            <p14:sldId id="432"/>
            <p14:sldId id="41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50" autoAdjust="0"/>
    <p:restoredTop sz="84848" autoAdjust="0"/>
  </p:normalViewPr>
  <p:slideViewPr>
    <p:cSldViewPr snapToGrid="0">
      <p:cViewPr varScale="1">
        <p:scale>
          <a:sx n="95" d="100"/>
          <a:sy n="95" d="100"/>
        </p:scale>
        <p:origin x="110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4E2672-4758-4BE0-979F-31958B9F2E3F}"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US"/>
        </a:p>
      </dgm:t>
    </dgm:pt>
    <dgm:pt modelId="{7B7F3061-6C25-4171-B9C8-AD29D857B642}">
      <dgm:prSet/>
      <dgm:spPr/>
      <dgm:t>
        <a:bodyPr/>
        <a:lstStyle/>
        <a:p>
          <a:r>
            <a:rPr lang="en-US" dirty="0"/>
            <a:t>Challenge us to keep digging deeper: </a:t>
          </a:r>
        </a:p>
      </dgm:t>
    </dgm:pt>
    <dgm:pt modelId="{3382F04B-A164-48B8-8398-82E2873618C1}" type="parTrans" cxnId="{E0E084FB-F69B-4750-B9C6-9035D0B7F2D5}">
      <dgm:prSet/>
      <dgm:spPr/>
      <dgm:t>
        <a:bodyPr/>
        <a:lstStyle/>
        <a:p>
          <a:endParaRPr lang="en-US"/>
        </a:p>
      </dgm:t>
    </dgm:pt>
    <dgm:pt modelId="{F1128059-FB2D-4F17-805F-862484B4B732}" type="sibTrans" cxnId="{E0E084FB-F69B-4750-B9C6-9035D0B7F2D5}">
      <dgm:prSet/>
      <dgm:spPr/>
      <dgm:t>
        <a:bodyPr/>
        <a:lstStyle/>
        <a:p>
          <a:endParaRPr lang="en-US"/>
        </a:p>
      </dgm:t>
    </dgm:pt>
    <dgm:pt modelId="{296CF48D-0E6C-4D95-9429-21DD31AE8E52}">
      <dgm:prSet/>
      <dgm:spPr/>
      <dgm:t>
        <a:bodyPr/>
        <a:lstStyle/>
        <a:p>
          <a:r>
            <a:rPr lang="en-US"/>
            <a:t>Engagement.</a:t>
          </a:r>
        </a:p>
      </dgm:t>
    </dgm:pt>
    <dgm:pt modelId="{DBCDB50D-AEC4-4FD1-82E2-9BA2C12AC039}" type="parTrans" cxnId="{EF85C129-2D22-4F66-BB65-7C9B2A6F692B}">
      <dgm:prSet/>
      <dgm:spPr/>
      <dgm:t>
        <a:bodyPr/>
        <a:lstStyle/>
        <a:p>
          <a:endParaRPr lang="en-US"/>
        </a:p>
      </dgm:t>
    </dgm:pt>
    <dgm:pt modelId="{7F91617B-6132-46CC-9696-21DAA47755FE}" type="sibTrans" cxnId="{EF85C129-2D22-4F66-BB65-7C9B2A6F692B}">
      <dgm:prSet/>
      <dgm:spPr/>
      <dgm:t>
        <a:bodyPr/>
        <a:lstStyle/>
        <a:p>
          <a:endParaRPr lang="en-US"/>
        </a:p>
      </dgm:t>
    </dgm:pt>
    <dgm:pt modelId="{BEC90412-BA96-46B5-A9F0-D3B9EB8A4D9A}">
      <dgm:prSet/>
      <dgm:spPr/>
      <dgm:t>
        <a:bodyPr/>
        <a:lstStyle/>
        <a:p>
          <a:r>
            <a:rPr lang="en-US"/>
            <a:t>Ownership of impact</a:t>
          </a:r>
        </a:p>
      </dgm:t>
    </dgm:pt>
    <dgm:pt modelId="{F0E2CF8F-FCAD-428A-9FC9-97A3B6B2F782}" type="parTrans" cxnId="{E29F6F99-826D-4838-8390-C3FF0523590E}">
      <dgm:prSet/>
      <dgm:spPr/>
      <dgm:t>
        <a:bodyPr/>
        <a:lstStyle/>
        <a:p>
          <a:endParaRPr lang="en-US"/>
        </a:p>
      </dgm:t>
    </dgm:pt>
    <dgm:pt modelId="{137E289E-816A-4CA9-B93B-05BB122E98DC}" type="sibTrans" cxnId="{E29F6F99-826D-4838-8390-C3FF0523590E}">
      <dgm:prSet/>
      <dgm:spPr/>
      <dgm:t>
        <a:bodyPr/>
        <a:lstStyle/>
        <a:p>
          <a:endParaRPr lang="en-US"/>
        </a:p>
      </dgm:t>
    </dgm:pt>
    <dgm:pt modelId="{49258896-5FBC-4F78-BEC2-BB59DFAA2854}">
      <dgm:prSet/>
      <dgm:spPr/>
      <dgm:t>
        <a:bodyPr/>
        <a:lstStyle/>
        <a:p>
          <a:r>
            <a:rPr lang="en-US"/>
            <a:t>Plenty of unfinished business</a:t>
          </a:r>
        </a:p>
      </dgm:t>
    </dgm:pt>
    <dgm:pt modelId="{718FF3F1-47CC-4643-B742-AF9EEC1B6998}" type="parTrans" cxnId="{CBD00BAA-4B8E-434B-9881-7EA091557076}">
      <dgm:prSet/>
      <dgm:spPr/>
      <dgm:t>
        <a:bodyPr/>
        <a:lstStyle/>
        <a:p>
          <a:endParaRPr lang="en-US"/>
        </a:p>
      </dgm:t>
    </dgm:pt>
    <dgm:pt modelId="{04FE20D1-41EA-447A-9E26-34DA186E792E}" type="sibTrans" cxnId="{CBD00BAA-4B8E-434B-9881-7EA091557076}">
      <dgm:prSet/>
      <dgm:spPr/>
      <dgm:t>
        <a:bodyPr/>
        <a:lstStyle/>
        <a:p>
          <a:endParaRPr lang="en-US"/>
        </a:p>
      </dgm:t>
    </dgm:pt>
    <dgm:pt modelId="{8B4EE83C-AF11-466A-93AE-728B709FB7EA}">
      <dgm:prSet/>
      <dgm:spPr/>
      <dgm:t>
        <a:bodyPr/>
        <a:lstStyle/>
        <a:p>
          <a:r>
            <a:rPr lang="en-US" dirty="0"/>
            <a:t>Keep Race on the Table</a:t>
          </a:r>
        </a:p>
      </dgm:t>
    </dgm:pt>
    <dgm:pt modelId="{13C29088-8E71-4CDC-AA7A-AD00B390DC35}" type="parTrans" cxnId="{01E7B80F-3E24-4E2F-BC7B-BF92876B7CE7}">
      <dgm:prSet/>
      <dgm:spPr/>
      <dgm:t>
        <a:bodyPr/>
        <a:lstStyle/>
        <a:p>
          <a:endParaRPr lang="en-US"/>
        </a:p>
      </dgm:t>
    </dgm:pt>
    <dgm:pt modelId="{DC3707B6-4120-491E-AA73-E10EFB6957DF}" type="sibTrans" cxnId="{01E7B80F-3E24-4E2F-BC7B-BF92876B7CE7}">
      <dgm:prSet/>
      <dgm:spPr/>
      <dgm:t>
        <a:bodyPr/>
        <a:lstStyle/>
        <a:p>
          <a:endParaRPr lang="en-US"/>
        </a:p>
      </dgm:t>
    </dgm:pt>
    <dgm:pt modelId="{A56ABBBD-B631-4CFF-BD64-0605B24283A8}">
      <dgm:prSet/>
      <dgm:spPr/>
      <dgm:t>
        <a:bodyPr/>
        <a:lstStyle/>
        <a:p>
          <a:endParaRPr lang="en-US"/>
        </a:p>
      </dgm:t>
    </dgm:pt>
    <dgm:pt modelId="{2E3DD590-F762-455C-A0FB-CD022CF958A1}" type="parTrans" cxnId="{B11EE28F-E560-44B2-A6DB-D55325327BF8}">
      <dgm:prSet/>
      <dgm:spPr/>
      <dgm:t>
        <a:bodyPr/>
        <a:lstStyle/>
        <a:p>
          <a:endParaRPr lang="en-US"/>
        </a:p>
      </dgm:t>
    </dgm:pt>
    <dgm:pt modelId="{A5276403-166D-40CA-B0A6-57E8B3C6EDE2}" type="sibTrans" cxnId="{B11EE28F-E560-44B2-A6DB-D55325327BF8}">
      <dgm:prSet/>
      <dgm:spPr/>
      <dgm:t>
        <a:bodyPr/>
        <a:lstStyle/>
        <a:p>
          <a:endParaRPr lang="en-US"/>
        </a:p>
      </dgm:t>
    </dgm:pt>
    <dgm:pt modelId="{88A06B1B-93E6-42EF-9C51-B744BF98A420}">
      <dgm:prSet/>
      <dgm:spPr/>
      <dgm:t>
        <a:bodyPr/>
        <a:lstStyle/>
        <a:p>
          <a:endParaRPr lang="en-US"/>
        </a:p>
      </dgm:t>
    </dgm:pt>
    <dgm:pt modelId="{BCF41139-2E20-46FC-A390-EF89240E6082}" type="parTrans" cxnId="{C1760EDB-3440-436D-BF14-E787438A4FB2}">
      <dgm:prSet/>
      <dgm:spPr/>
      <dgm:t>
        <a:bodyPr/>
        <a:lstStyle/>
        <a:p>
          <a:endParaRPr lang="en-US"/>
        </a:p>
      </dgm:t>
    </dgm:pt>
    <dgm:pt modelId="{B8A9657F-8196-4831-95EB-E577D9BAC393}" type="sibTrans" cxnId="{C1760EDB-3440-436D-BF14-E787438A4FB2}">
      <dgm:prSet/>
      <dgm:spPr/>
      <dgm:t>
        <a:bodyPr/>
        <a:lstStyle/>
        <a:p>
          <a:endParaRPr lang="en-US"/>
        </a:p>
      </dgm:t>
    </dgm:pt>
    <dgm:pt modelId="{4A11156A-3877-46ED-A72A-77A3BF2EE9C1}">
      <dgm:prSet/>
      <dgm:spPr/>
      <dgm:t>
        <a:bodyPr/>
        <a:lstStyle/>
        <a:p>
          <a:endParaRPr lang="en-US"/>
        </a:p>
      </dgm:t>
    </dgm:pt>
    <dgm:pt modelId="{FA0F23C6-2F8E-407E-8F7E-AF6A93428A43}" type="parTrans" cxnId="{D8E2615A-4CC3-47F4-96B9-7A3C779CD59D}">
      <dgm:prSet/>
      <dgm:spPr/>
      <dgm:t>
        <a:bodyPr/>
        <a:lstStyle/>
        <a:p>
          <a:endParaRPr lang="en-US"/>
        </a:p>
      </dgm:t>
    </dgm:pt>
    <dgm:pt modelId="{621982A7-C126-46F3-8D1A-EA9B572EEA3D}" type="sibTrans" cxnId="{D8E2615A-4CC3-47F4-96B9-7A3C779CD59D}">
      <dgm:prSet/>
      <dgm:spPr/>
      <dgm:t>
        <a:bodyPr/>
        <a:lstStyle/>
        <a:p>
          <a:endParaRPr lang="en-US"/>
        </a:p>
      </dgm:t>
    </dgm:pt>
    <dgm:pt modelId="{4E7DC7A9-03F7-4AAE-AD64-76432AE0C6EA}">
      <dgm:prSet/>
      <dgm:spPr/>
      <dgm:t>
        <a:bodyPr/>
        <a:lstStyle/>
        <a:p>
          <a:endParaRPr lang="en-US"/>
        </a:p>
      </dgm:t>
    </dgm:pt>
    <dgm:pt modelId="{7ABF32F0-7BB7-48D4-A4F8-B0CDADB411D0}" type="parTrans" cxnId="{2FEE8F93-4669-41C3-8E92-A1368B781148}">
      <dgm:prSet/>
      <dgm:spPr/>
      <dgm:t>
        <a:bodyPr/>
        <a:lstStyle/>
        <a:p>
          <a:endParaRPr lang="en-US"/>
        </a:p>
      </dgm:t>
    </dgm:pt>
    <dgm:pt modelId="{D36638B9-FD8A-4979-A169-77E7E2D6E94B}" type="sibTrans" cxnId="{2FEE8F93-4669-41C3-8E92-A1368B781148}">
      <dgm:prSet/>
      <dgm:spPr/>
      <dgm:t>
        <a:bodyPr/>
        <a:lstStyle/>
        <a:p>
          <a:endParaRPr lang="en-US"/>
        </a:p>
      </dgm:t>
    </dgm:pt>
    <dgm:pt modelId="{A1FAFCFB-159E-4667-9DB7-9418454DC06E}" type="pres">
      <dgm:prSet presAssocID="{8D4E2672-4758-4BE0-979F-31958B9F2E3F}" presName="outerComposite" presStyleCnt="0">
        <dgm:presLayoutVars>
          <dgm:chMax val="5"/>
          <dgm:dir/>
          <dgm:resizeHandles val="exact"/>
        </dgm:presLayoutVars>
      </dgm:prSet>
      <dgm:spPr/>
    </dgm:pt>
    <dgm:pt modelId="{B30B080D-0CBC-4E56-BA5F-7F3F1B32E7F7}" type="pres">
      <dgm:prSet presAssocID="{8D4E2672-4758-4BE0-979F-31958B9F2E3F}" presName="dummyMaxCanvas" presStyleCnt="0">
        <dgm:presLayoutVars/>
      </dgm:prSet>
      <dgm:spPr/>
    </dgm:pt>
    <dgm:pt modelId="{B512F5CB-AD28-4D02-8741-80D1EC403C1A}" type="pres">
      <dgm:prSet presAssocID="{8D4E2672-4758-4BE0-979F-31958B9F2E3F}" presName="FiveNodes_1" presStyleLbl="node1" presStyleIdx="0" presStyleCnt="5">
        <dgm:presLayoutVars>
          <dgm:bulletEnabled val="1"/>
        </dgm:presLayoutVars>
      </dgm:prSet>
      <dgm:spPr/>
    </dgm:pt>
    <dgm:pt modelId="{E60EE9BB-F047-4957-96B4-DA7435DA2F4E}" type="pres">
      <dgm:prSet presAssocID="{8D4E2672-4758-4BE0-979F-31958B9F2E3F}" presName="FiveNodes_2" presStyleLbl="node1" presStyleIdx="1" presStyleCnt="5">
        <dgm:presLayoutVars>
          <dgm:bulletEnabled val="1"/>
        </dgm:presLayoutVars>
      </dgm:prSet>
      <dgm:spPr/>
    </dgm:pt>
    <dgm:pt modelId="{62783BF1-F292-48CB-B85E-6D15280F8666}" type="pres">
      <dgm:prSet presAssocID="{8D4E2672-4758-4BE0-979F-31958B9F2E3F}" presName="FiveNodes_3" presStyleLbl="node1" presStyleIdx="2" presStyleCnt="5">
        <dgm:presLayoutVars>
          <dgm:bulletEnabled val="1"/>
        </dgm:presLayoutVars>
      </dgm:prSet>
      <dgm:spPr/>
    </dgm:pt>
    <dgm:pt modelId="{52CA3BAA-A4C9-48C7-96B3-A16B9352589A}" type="pres">
      <dgm:prSet presAssocID="{8D4E2672-4758-4BE0-979F-31958B9F2E3F}" presName="FiveNodes_4" presStyleLbl="node1" presStyleIdx="3" presStyleCnt="5">
        <dgm:presLayoutVars>
          <dgm:bulletEnabled val="1"/>
        </dgm:presLayoutVars>
      </dgm:prSet>
      <dgm:spPr/>
    </dgm:pt>
    <dgm:pt modelId="{3C0183A6-D9E6-4363-BDF7-0446B74129F6}" type="pres">
      <dgm:prSet presAssocID="{8D4E2672-4758-4BE0-979F-31958B9F2E3F}" presName="FiveNodes_5" presStyleLbl="node1" presStyleIdx="4" presStyleCnt="5">
        <dgm:presLayoutVars>
          <dgm:bulletEnabled val="1"/>
        </dgm:presLayoutVars>
      </dgm:prSet>
      <dgm:spPr/>
    </dgm:pt>
    <dgm:pt modelId="{A417FAF8-6C8F-4E0F-8AA4-F72996F47408}" type="pres">
      <dgm:prSet presAssocID="{8D4E2672-4758-4BE0-979F-31958B9F2E3F}" presName="FiveConn_1-2" presStyleLbl="fgAccFollowNode1" presStyleIdx="0" presStyleCnt="4">
        <dgm:presLayoutVars>
          <dgm:bulletEnabled val="1"/>
        </dgm:presLayoutVars>
      </dgm:prSet>
      <dgm:spPr/>
    </dgm:pt>
    <dgm:pt modelId="{0F170294-9C64-4075-9476-9D4C4585558E}" type="pres">
      <dgm:prSet presAssocID="{8D4E2672-4758-4BE0-979F-31958B9F2E3F}" presName="FiveConn_2-3" presStyleLbl="fgAccFollowNode1" presStyleIdx="1" presStyleCnt="4">
        <dgm:presLayoutVars>
          <dgm:bulletEnabled val="1"/>
        </dgm:presLayoutVars>
      </dgm:prSet>
      <dgm:spPr/>
    </dgm:pt>
    <dgm:pt modelId="{C465810F-2685-4798-8CCC-3EDD3E87E05B}" type="pres">
      <dgm:prSet presAssocID="{8D4E2672-4758-4BE0-979F-31958B9F2E3F}" presName="FiveConn_3-4" presStyleLbl="fgAccFollowNode1" presStyleIdx="2" presStyleCnt="4">
        <dgm:presLayoutVars>
          <dgm:bulletEnabled val="1"/>
        </dgm:presLayoutVars>
      </dgm:prSet>
      <dgm:spPr/>
    </dgm:pt>
    <dgm:pt modelId="{A74338E0-10E0-42C0-9976-85919A57BE37}" type="pres">
      <dgm:prSet presAssocID="{8D4E2672-4758-4BE0-979F-31958B9F2E3F}" presName="FiveConn_4-5" presStyleLbl="fgAccFollowNode1" presStyleIdx="3" presStyleCnt="4">
        <dgm:presLayoutVars>
          <dgm:bulletEnabled val="1"/>
        </dgm:presLayoutVars>
      </dgm:prSet>
      <dgm:spPr/>
    </dgm:pt>
    <dgm:pt modelId="{5FB83D6C-B737-408D-9B03-D66C2FDEECAF}" type="pres">
      <dgm:prSet presAssocID="{8D4E2672-4758-4BE0-979F-31958B9F2E3F}" presName="FiveNodes_1_text" presStyleLbl="node1" presStyleIdx="4" presStyleCnt="5">
        <dgm:presLayoutVars>
          <dgm:bulletEnabled val="1"/>
        </dgm:presLayoutVars>
      </dgm:prSet>
      <dgm:spPr/>
    </dgm:pt>
    <dgm:pt modelId="{845055D6-6DD9-42BF-A470-474D6533CA81}" type="pres">
      <dgm:prSet presAssocID="{8D4E2672-4758-4BE0-979F-31958B9F2E3F}" presName="FiveNodes_2_text" presStyleLbl="node1" presStyleIdx="4" presStyleCnt="5">
        <dgm:presLayoutVars>
          <dgm:bulletEnabled val="1"/>
        </dgm:presLayoutVars>
      </dgm:prSet>
      <dgm:spPr/>
    </dgm:pt>
    <dgm:pt modelId="{F9DB54C7-1D00-4F6F-9DEC-D40F5C0C618F}" type="pres">
      <dgm:prSet presAssocID="{8D4E2672-4758-4BE0-979F-31958B9F2E3F}" presName="FiveNodes_3_text" presStyleLbl="node1" presStyleIdx="4" presStyleCnt="5">
        <dgm:presLayoutVars>
          <dgm:bulletEnabled val="1"/>
        </dgm:presLayoutVars>
      </dgm:prSet>
      <dgm:spPr/>
    </dgm:pt>
    <dgm:pt modelId="{F2A62014-B535-4E2E-ABD9-A70554C55410}" type="pres">
      <dgm:prSet presAssocID="{8D4E2672-4758-4BE0-979F-31958B9F2E3F}" presName="FiveNodes_4_text" presStyleLbl="node1" presStyleIdx="4" presStyleCnt="5">
        <dgm:presLayoutVars>
          <dgm:bulletEnabled val="1"/>
        </dgm:presLayoutVars>
      </dgm:prSet>
      <dgm:spPr/>
    </dgm:pt>
    <dgm:pt modelId="{E979C360-2DE0-4ABD-9424-2895F2D1890D}" type="pres">
      <dgm:prSet presAssocID="{8D4E2672-4758-4BE0-979F-31958B9F2E3F}" presName="FiveNodes_5_text" presStyleLbl="node1" presStyleIdx="4" presStyleCnt="5">
        <dgm:presLayoutVars>
          <dgm:bulletEnabled val="1"/>
        </dgm:presLayoutVars>
      </dgm:prSet>
      <dgm:spPr/>
    </dgm:pt>
  </dgm:ptLst>
  <dgm:cxnLst>
    <dgm:cxn modelId="{9BE0D703-6EEA-421A-9833-340358276252}" type="presOf" srcId="{BEC90412-BA96-46B5-A9F0-D3B9EB8A4D9A}" destId="{52CA3BAA-A4C9-48C7-96B3-A16B9352589A}" srcOrd="0" destOrd="0" presId="urn:microsoft.com/office/officeart/2005/8/layout/vProcess5"/>
    <dgm:cxn modelId="{01E7B80F-3E24-4E2F-BC7B-BF92876B7CE7}" srcId="{8D4E2672-4758-4BE0-979F-31958B9F2E3F}" destId="{8B4EE83C-AF11-466A-93AE-728B709FB7EA}" srcOrd="0" destOrd="0" parTransId="{13C29088-8E71-4CDC-AA7A-AD00B390DC35}" sibTransId="{DC3707B6-4120-491E-AA73-E10EFB6957DF}"/>
    <dgm:cxn modelId="{92D4F90F-0A99-4A84-B5ED-FC14039F3E33}" type="presOf" srcId="{F1128059-FB2D-4F17-805F-862484B4B732}" destId="{0F170294-9C64-4075-9476-9D4C4585558E}" srcOrd="0" destOrd="0" presId="urn:microsoft.com/office/officeart/2005/8/layout/vProcess5"/>
    <dgm:cxn modelId="{10698E11-1CDA-4141-B572-5F21E17BA6CC}" type="presOf" srcId="{8B4EE83C-AF11-466A-93AE-728B709FB7EA}" destId="{5FB83D6C-B737-408D-9B03-D66C2FDEECAF}" srcOrd="1" destOrd="0" presId="urn:microsoft.com/office/officeart/2005/8/layout/vProcess5"/>
    <dgm:cxn modelId="{EF85C129-2D22-4F66-BB65-7C9B2A6F692B}" srcId="{8D4E2672-4758-4BE0-979F-31958B9F2E3F}" destId="{296CF48D-0E6C-4D95-9429-21DD31AE8E52}" srcOrd="2" destOrd="0" parTransId="{DBCDB50D-AEC4-4FD1-82E2-9BA2C12AC039}" sibTransId="{7F91617B-6132-46CC-9696-21DAA47755FE}"/>
    <dgm:cxn modelId="{C465FF33-1AB6-4152-928F-8F4A9425FFD5}" type="presOf" srcId="{7F91617B-6132-46CC-9696-21DAA47755FE}" destId="{C465810F-2685-4798-8CCC-3EDD3E87E05B}" srcOrd="0" destOrd="0" presId="urn:microsoft.com/office/officeart/2005/8/layout/vProcess5"/>
    <dgm:cxn modelId="{8D829634-0587-418E-9864-CEAB4B5922BF}" type="presOf" srcId="{DC3707B6-4120-491E-AA73-E10EFB6957DF}" destId="{A417FAF8-6C8F-4E0F-8AA4-F72996F47408}" srcOrd="0" destOrd="0" presId="urn:microsoft.com/office/officeart/2005/8/layout/vProcess5"/>
    <dgm:cxn modelId="{C517D13C-EA1E-4800-B3E8-64A493543098}" type="presOf" srcId="{296CF48D-0E6C-4D95-9429-21DD31AE8E52}" destId="{62783BF1-F292-48CB-B85E-6D15280F8666}" srcOrd="0" destOrd="0" presId="urn:microsoft.com/office/officeart/2005/8/layout/vProcess5"/>
    <dgm:cxn modelId="{B193323D-E69B-486E-A299-1FBBA667551B}" type="presOf" srcId="{7B7F3061-6C25-4171-B9C8-AD29D857B642}" destId="{E60EE9BB-F047-4957-96B4-DA7435DA2F4E}" srcOrd="0" destOrd="0" presId="urn:microsoft.com/office/officeart/2005/8/layout/vProcess5"/>
    <dgm:cxn modelId="{A358AA45-B2B1-4604-8A6B-1E1130B730FF}" type="presOf" srcId="{8B4EE83C-AF11-466A-93AE-728B709FB7EA}" destId="{B512F5CB-AD28-4D02-8741-80D1EC403C1A}" srcOrd="0" destOrd="0" presId="urn:microsoft.com/office/officeart/2005/8/layout/vProcess5"/>
    <dgm:cxn modelId="{AC6E9B66-3E39-4BAC-B675-BDDC41EE407A}" type="presOf" srcId="{296CF48D-0E6C-4D95-9429-21DD31AE8E52}" destId="{F9DB54C7-1D00-4F6F-9DEC-D40F5C0C618F}" srcOrd="1" destOrd="0" presId="urn:microsoft.com/office/officeart/2005/8/layout/vProcess5"/>
    <dgm:cxn modelId="{C4970A70-0B32-4CF1-BA95-4C5D64704C86}" type="presOf" srcId="{49258896-5FBC-4F78-BEC2-BB59DFAA2854}" destId="{E979C360-2DE0-4ABD-9424-2895F2D1890D}" srcOrd="1" destOrd="0" presId="urn:microsoft.com/office/officeart/2005/8/layout/vProcess5"/>
    <dgm:cxn modelId="{E45C1256-D5D0-485E-AFF4-D1343A872AE0}" type="presOf" srcId="{BEC90412-BA96-46B5-A9F0-D3B9EB8A4D9A}" destId="{F2A62014-B535-4E2E-ABD9-A70554C55410}" srcOrd="1" destOrd="0" presId="urn:microsoft.com/office/officeart/2005/8/layout/vProcess5"/>
    <dgm:cxn modelId="{D8E2615A-4CC3-47F4-96B9-7A3C779CD59D}" srcId="{8D4E2672-4758-4BE0-979F-31958B9F2E3F}" destId="{4A11156A-3877-46ED-A72A-77A3BF2EE9C1}" srcOrd="7" destOrd="0" parTransId="{FA0F23C6-2F8E-407E-8F7E-AF6A93428A43}" sibTransId="{621982A7-C126-46F3-8D1A-EA9B572EEA3D}"/>
    <dgm:cxn modelId="{B11EE28F-E560-44B2-A6DB-D55325327BF8}" srcId="{8D4E2672-4758-4BE0-979F-31958B9F2E3F}" destId="{A56ABBBD-B631-4CFF-BD64-0605B24283A8}" srcOrd="5" destOrd="0" parTransId="{2E3DD590-F762-455C-A0FB-CD022CF958A1}" sibTransId="{A5276403-166D-40CA-B0A6-57E8B3C6EDE2}"/>
    <dgm:cxn modelId="{3F5D6E90-4A7E-4167-8884-E9608F6C01D9}" type="presOf" srcId="{49258896-5FBC-4F78-BEC2-BB59DFAA2854}" destId="{3C0183A6-D9E6-4363-BDF7-0446B74129F6}" srcOrd="0" destOrd="0" presId="urn:microsoft.com/office/officeart/2005/8/layout/vProcess5"/>
    <dgm:cxn modelId="{2FEE8F93-4669-41C3-8E92-A1368B781148}" srcId="{8D4E2672-4758-4BE0-979F-31958B9F2E3F}" destId="{4E7DC7A9-03F7-4AAE-AD64-76432AE0C6EA}" srcOrd="8" destOrd="0" parTransId="{7ABF32F0-7BB7-48D4-A4F8-B0CDADB411D0}" sibTransId="{D36638B9-FD8A-4979-A169-77E7E2D6E94B}"/>
    <dgm:cxn modelId="{E29F6F99-826D-4838-8390-C3FF0523590E}" srcId="{8D4E2672-4758-4BE0-979F-31958B9F2E3F}" destId="{BEC90412-BA96-46B5-A9F0-D3B9EB8A4D9A}" srcOrd="3" destOrd="0" parTransId="{F0E2CF8F-FCAD-428A-9FC9-97A3B6B2F782}" sibTransId="{137E289E-816A-4CA9-B93B-05BB122E98DC}"/>
    <dgm:cxn modelId="{C8E760A2-3703-49F7-A9D6-057BEE764392}" type="presOf" srcId="{137E289E-816A-4CA9-B93B-05BB122E98DC}" destId="{A74338E0-10E0-42C0-9976-85919A57BE37}" srcOrd="0" destOrd="0" presId="urn:microsoft.com/office/officeart/2005/8/layout/vProcess5"/>
    <dgm:cxn modelId="{B4FF15A3-020C-4194-91A2-3D7581E3E844}" type="presOf" srcId="{8D4E2672-4758-4BE0-979F-31958B9F2E3F}" destId="{A1FAFCFB-159E-4667-9DB7-9418454DC06E}" srcOrd="0" destOrd="0" presId="urn:microsoft.com/office/officeart/2005/8/layout/vProcess5"/>
    <dgm:cxn modelId="{CBD00BAA-4B8E-434B-9881-7EA091557076}" srcId="{8D4E2672-4758-4BE0-979F-31958B9F2E3F}" destId="{49258896-5FBC-4F78-BEC2-BB59DFAA2854}" srcOrd="4" destOrd="0" parTransId="{718FF3F1-47CC-4643-B742-AF9EEC1B6998}" sibTransId="{04FE20D1-41EA-447A-9E26-34DA186E792E}"/>
    <dgm:cxn modelId="{C1760EDB-3440-436D-BF14-E787438A4FB2}" srcId="{8D4E2672-4758-4BE0-979F-31958B9F2E3F}" destId="{88A06B1B-93E6-42EF-9C51-B744BF98A420}" srcOrd="6" destOrd="0" parTransId="{BCF41139-2E20-46FC-A390-EF89240E6082}" sibTransId="{B8A9657F-8196-4831-95EB-E577D9BAC393}"/>
    <dgm:cxn modelId="{0D7D0BE9-6D5E-40E9-9B23-E02EEC698154}" type="presOf" srcId="{7B7F3061-6C25-4171-B9C8-AD29D857B642}" destId="{845055D6-6DD9-42BF-A470-474D6533CA81}" srcOrd="1" destOrd="0" presId="urn:microsoft.com/office/officeart/2005/8/layout/vProcess5"/>
    <dgm:cxn modelId="{E0E084FB-F69B-4750-B9C6-9035D0B7F2D5}" srcId="{8D4E2672-4758-4BE0-979F-31958B9F2E3F}" destId="{7B7F3061-6C25-4171-B9C8-AD29D857B642}" srcOrd="1" destOrd="0" parTransId="{3382F04B-A164-48B8-8398-82E2873618C1}" sibTransId="{F1128059-FB2D-4F17-805F-862484B4B732}"/>
    <dgm:cxn modelId="{78708325-67AD-40D4-840E-7106553E4536}" type="presParOf" srcId="{A1FAFCFB-159E-4667-9DB7-9418454DC06E}" destId="{B30B080D-0CBC-4E56-BA5F-7F3F1B32E7F7}" srcOrd="0" destOrd="0" presId="urn:microsoft.com/office/officeart/2005/8/layout/vProcess5"/>
    <dgm:cxn modelId="{3084514F-B5C6-4C0B-8CF9-D0D7266D0C36}" type="presParOf" srcId="{A1FAFCFB-159E-4667-9DB7-9418454DC06E}" destId="{B512F5CB-AD28-4D02-8741-80D1EC403C1A}" srcOrd="1" destOrd="0" presId="urn:microsoft.com/office/officeart/2005/8/layout/vProcess5"/>
    <dgm:cxn modelId="{2A8D0EF6-5AA1-4317-AA98-A8A3DCB6348B}" type="presParOf" srcId="{A1FAFCFB-159E-4667-9DB7-9418454DC06E}" destId="{E60EE9BB-F047-4957-96B4-DA7435DA2F4E}" srcOrd="2" destOrd="0" presId="urn:microsoft.com/office/officeart/2005/8/layout/vProcess5"/>
    <dgm:cxn modelId="{E61380CF-F989-47D6-8E65-E5ECF6C5B2E2}" type="presParOf" srcId="{A1FAFCFB-159E-4667-9DB7-9418454DC06E}" destId="{62783BF1-F292-48CB-B85E-6D15280F8666}" srcOrd="3" destOrd="0" presId="urn:microsoft.com/office/officeart/2005/8/layout/vProcess5"/>
    <dgm:cxn modelId="{525E9D39-5913-475C-935A-12FE27E7D4BE}" type="presParOf" srcId="{A1FAFCFB-159E-4667-9DB7-9418454DC06E}" destId="{52CA3BAA-A4C9-48C7-96B3-A16B9352589A}" srcOrd="4" destOrd="0" presId="urn:microsoft.com/office/officeart/2005/8/layout/vProcess5"/>
    <dgm:cxn modelId="{C62ED39A-2FF6-45E9-A9A3-A598F4C6548F}" type="presParOf" srcId="{A1FAFCFB-159E-4667-9DB7-9418454DC06E}" destId="{3C0183A6-D9E6-4363-BDF7-0446B74129F6}" srcOrd="5" destOrd="0" presId="urn:microsoft.com/office/officeart/2005/8/layout/vProcess5"/>
    <dgm:cxn modelId="{C467BAB9-D3CB-4D8C-BB8B-1AB4EC9618A5}" type="presParOf" srcId="{A1FAFCFB-159E-4667-9DB7-9418454DC06E}" destId="{A417FAF8-6C8F-4E0F-8AA4-F72996F47408}" srcOrd="6" destOrd="0" presId="urn:microsoft.com/office/officeart/2005/8/layout/vProcess5"/>
    <dgm:cxn modelId="{928B8858-96B7-47EF-92BE-F2925D511A3F}" type="presParOf" srcId="{A1FAFCFB-159E-4667-9DB7-9418454DC06E}" destId="{0F170294-9C64-4075-9476-9D4C4585558E}" srcOrd="7" destOrd="0" presId="urn:microsoft.com/office/officeart/2005/8/layout/vProcess5"/>
    <dgm:cxn modelId="{3D8789A0-6CD6-47A0-9B30-4E2E38285531}" type="presParOf" srcId="{A1FAFCFB-159E-4667-9DB7-9418454DC06E}" destId="{C465810F-2685-4798-8CCC-3EDD3E87E05B}" srcOrd="8" destOrd="0" presId="urn:microsoft.com/office/officeart/2005/8/layout/vProcess5"/>
    <dgm:cxn modelId="{017009DE-357A-4FF0-B613-FDC8F8526982}" type="presParOf" srcId="{A1FAFCFB-159E-4667-9DB7-9418454DC06E}" destId="{A74338E0-10E0-42C0-9976-85919A57BE37}" srcOrd="9" destOrd="0" presId="urn:microsoft.com/office/officeart/2005/8/layout/vProcess5"/>
    <dgm:cxn modelId="{BA4D83B3-6556-4409-AE4B-6C6598AE10AC}" type="presParOf" srcId="{A1FAFCFB-159E-4667-9DB7-9418454DC06E}" destId="{5FB83D6C-B737-408D-9B03-D66C2FDEECAF}" srcOrd="10" destOrd="0" presId="urn:microsoft.com/office/officeart/2005/8/layout/vProcess5"/>
    <dgm:cxn modelId="{0FD87763-CD32-4FA4-AD0E-21088D6C0A5F}" type="presParOf" srcId="{A1FAFCFB-159E-4667-9DB7-9418454DC06E}" destId="{845055D6-6DD9-42BF-A470-474D6533CA81}" srcOrd="11" destOrd="0" presId="urn:microsoft.com/office/officeart/2005/8/layout/vProcess5"/>
    <dgm:cxn modelId="{634DFE86-BD8D-4D43-94F1-1AB99650CED3}" type="presParOf" srcId="{A1FAFCFB-159E-4667-9DB7-9418454DC06E}" destId="{F9DB54C7-1D00-4F6F-9DEC-D40F5C0C618F}" srcOrd="12" destOrd="0" presId="urn:microsoft.com/office/officeart/2005/8/layout/vProcess5"/>
    <dgm:cxn modelId="{59DB0C82-7FA5-4841-8F4C-D4F9226122B3}" type="presParOf" srcId="{A1FAFCFB-159E-4667-9DB7-9418454DC06E}" destId="{F2A62014-B535-4E2E-ABD9-A70554C55410}" srcOrd="13" destOrd="0" presId="urn:microsoft.com/office/officeart/2005/8/layout/vProcess5"/>
    <dgm:cxn modelId="{B178B4C9-F039-4F0E-A5A7-320AE6302B71}" type="presParOf" srcId="{A1FAFCFB-159E-4667-9DB7-9418454DC06E}" destId="{E979C360-2DE0-4ABD-9424-2895F2D1890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2F0687-B62B-4505-AEF3-23C205D507F0}" type="doc">
      <dgm:prSet loTypeId="urn:microsoft.com/office/officeart/2005/8/layout/hierarchy4" loCatId="list" qsTypeId="urn:microsoft.com/office/officeart/2005/8/quickstyle/simple1" qsCatId="simple" csTypeId="urn:microsoft.com/office/officeart/2005/8/colors/accent6_3" csCatId="accent6" phldr="1"/>
      <dgm:spPr/>
      <dgm:t>
        <a:bodyPr/>
        <a:lstStyle/>
        <a:p>
          <a:endParaRPr lang="en-US"/>
        </a:p>
      </dgm:t>
    </dgm:pt>
    <dgm:pt modelId="{EED08EA4-80C7-4499-8800-DFC13948E18D}">
      <dgm:prSet/>
      <dgm:spPr/>
      <dgm:t>
        <a:bodyPr/>
        <a:lstStyle/>
        <a:p>
          <a:r>
            <a:rPr lang="en-US" dirty="0"/>
            <a:t>Basic Education for Adults’ work is guided and informed by our commitment to:</a:t>
          </a:r>
        </a:p>
      </dgm:t>
    </dgm:pt>
    <dgm:pt modelId="{0B498061-CF18-44A7-9D6B-4A27B7206384}" type="parTrans" cxnId="{FD1AECBC-154A-4E1F-B0C4-CEE9B215406C}">
      <dgm:prSet/>
      <dgm:spPr/>
      <dgm:t>
        <a:bodyPr/>
        <a:lstStyle/>
        <a:p>
          <a:endParaRPr lang="en-US"/>
        </a:p>
      </dgm:t>
    </dgm:pt>
    <dgm:pt modelId="{27BAA011-4FD8-47F5-A64B-738DD1BCC9D9}" type="sibTrans" cxnId="{FD1AECBC-154A-4E1F-B0C4-CEE9B215406C}">
      <dgm:prSet/>
      <dgm:spPr/>
      <dgm:t>
        <a:bodyPr/>
        <a:lstStyle/>
        <a:p>
          <a:endParaRPr lang="en-US"/>
        </a:p>
      </dgm:t>
    </dgm:pt>
    <dgm:pt modelId="{EECCBBC4-504C-4AAA-878C-FD6023AD25C9}">
      <dgm:prSet custT="1"/>
      <dgm:spPr/>
      <dgm:t>
        <a:bodyPr/>
        <a:lstStyle/>
        <a:p>
          <a:r>
            <a:rPr lang="en-US" sz="2300" b="1" dirty="0"/>
            <a:t> </a:t>
          </a:r>
          <a:r>
            <a:rPr lang="en-US" sz="2400" b="1" i="1" u="sng" dirty="0"/>
            <a:t>Students’ cultural capital: voice, experience, perspective</a:t>
          </a:r>
          <a:endParaRPr lang="en-US" sz="2300" b="1" i="1" u="sng" dirty="0"/>
        </a:p>
      </dgm:t>
    </dgm:pt>
    <dgm:pt modelId="{31526596-3C1B-49F9-858B-ECC6F3456982}" type="parTrans" cxnId="{F5856BE4-1A59-4A32-96DC-953567C9CC3E}">
      <dgm:prSet/>
      <dgm:spPr/>
      <dgm:t>
        <a:bodyPr/>
        <a:lstStyle/>
        <a:p>
          <a:endParaRPr lang="en-US"/>
        </a:p>
      </dgm:t>
    </dgm:pt>
    <dgm:pt modelId="{8B7E9FC1-CF58-449F-A760-1DAE671A4443}" type="sibTrans" cxnId="{F5856BE4-1A59-4A32-96DC-953567C9CC3E}">
      <dgm:prSet/>
      <dgm:spPr/>
      <dgm:t>
        <a:bodyPr/>
        <a:lstStyle/>
        <a:p>
          <a:endParaRPr lang="en-US"/>
        </a:p>
      </dgm:t>
    </dgm:pt>
    <dgm:pt modelId="{0EE973D1-2C44-4F01-B991-1AF1794234CD}">
      <dgm:prSet/>
      <dgm:spPr/>
      <dgm:t>
        <a:bodyPr/>
        <a:lstStyle/>
        <a:p>
          <a:r>
            <a:rPr lang="en-US" dirty="0"/>
            <a:t>Diversity, equity, inclusion: racial, economic, and social justice</a:t>
          </a:r>
        </a:p>
      </dgm:t>
    </dgm:pt>
    <dgm:pt modelId="{F578EBD7-7A71-4C6D-839B-2DBEB6A0E279}" type="parTrans" cxnId="{03CE2E40-D855-4731-A9BF-C5073F4239A5}">
      <dgm:prSet/>
      <dgm:spPr/>
      <dgm:t>
        <a:bodyPr/>
        <a:lstStyle/>
        <a:p>
          <a:endParaRPr lang="en-US"/>
        </a:p>
      </dgm:t>
    </dgm:pt>
    <dgm:pt modelId="{8E34DA6E-5D9D-4BDC-B9C0-2EEDD12CEC0B}" type="sibTrans" cxnId="{03CE2E40-D855-4731-A9BF-C5073F4239A5}">
      <dgm:prSet/>
      <dgm:spPr/>
      <dgm:t>
        <a:bodyPr/>
        <a:lstStyle/>
        <a:p>
          <a:endParaRPr lang="en-US"/>
        </a:p>
      </dgm:t>
    </dgm:pt>
    <dgm:pt modelId="{DA2EBC09-80A2-4236-98B6-7D62A22AF91E}">
      <dgm:prSet/>
      <dgm:spPr/>
      <dgm:t>
        <a:bodyPr/>
        <a:lstStyle/>
        <a:p>
          <a:r>
            <a:rPr lang="en-US" dirty="0"/>
            <a:t>Quality: collaborative, evidence-based innovative pathways</a:t>
          </a:r>
        </a:p>
      </dgm:t>
    </dgm:pt>
    <dgm:pt modelId="{0B51F07D-8BA7-41A4-9DE7-1F2EE76226A7}" type="parTrans" cxnId="{AA43A678-4C98-4AD9-807B-DE45A4E19ADA}">
      <dgm:prSet/>
      <dgm:spPr/>
      <dgm:t>
        <a:bodyPr/>
        <a:lstStyle/>
        <a:p>
          <a:endParaRPr lang="en-US"/>
        </a:p>
      </dgm:t>
    </dgm:pt>
    <dgm:pt modelId="{09436D26-BB74-4519-AA19-B638A4E49F60}" type="sibTrans" cxnId="{AA43A678-4C98-4AD9-807B-DE45A4E19ADA}">
      <dgm:prSet/>
      <dgm:spPr/>
      <dgm:t>
        <a:bodyPr/>
        <a:lstStyle/>
        <a:p>
          <a:endParaRPr lang="en-US"/>
        </a:p>
      </dgm:t>
    </dgm:pt>
    <dgm:pt modelId="{7AE42D21-4604-4640-BB47-4B339021E2D7}" type="pres">
      <dgm:prSet presAssocID="{432F0687-B62B-4505-AEF3-23C205D507F0}" presName="Name0" presStyleCnt="0">
        <dgm:presLayoutVars>
          <dgm:chPref val="1"/>
          <dgm:dir/>
          <dgm:animOne val="branch"/>
          <dgm:animLvl val="lvl"/>
          <dgm:resizeHandles/>
        </dgm:presLayoutVars>
      </dgm:prSet>
      <dgm:spPr/>
    </dgm:pt>
    <dgm:pt modelId="{8B4F6C68-94EB-4182-BCE2-4CB882D144EB}" type="pres">
      <dgm:prSet presAssocID="{EED08EA4-80C7-4499-8800-DFC13948E18D}" presName="vertOne" presStyleCnt="0"/>
      <dgm:spPr/>
    </dgm:pt>
    <dgm:pt modelId="{B3FE4016-D123-4B02-B84C-B63DA2619B35}" type="pres">
      <dgm:prSet presAssocID="{EED08EA4-80C7-4499-8800-DFC13948E18D}" presName="txOne" presStyleLbl="node0" presStyleIdx="0" presStyleCnt="1">
        <dgm:presLayoutVars>
          <dgm:chPref val="3"/>
        </dgm:presLayoutVars>
      </dgm:prSet>
      <dgm:spPr/>
    </dgm:pt>
    <dgm:pt modelId="{77D871DD-AA34-4E17-8B4C-A08AF8081CC8}" type="pres">
      <dgm:prSet presAssocID="{EED08EA4-80C7-4499-8800-DFC13948E18D}" presName="parTransOne" presStyleCnt="0"/>
      <dgm:spPr/>
    </dgm:pt>
    <dgm:pt modelId="{D00DE0C3-CC8F-4876-9C82-E5D59EB9E8D0}" type="pres">
      <dgm:prSet presAssocID="{EED08EA4-80C7-4499-8800-DFC13948E18D}" presName="horzOne" presStyleCnt="0"/>
      <dgm:spPr/>
    </dgm:pt>
    <dgm:pt modelId="{2F4EB657-AC9F-4AB6-9CB9-8F7A3B54E68E}" type="pres">
      <dgm:prSet presAssocID="{EECCBBC4-504C-4AAA-878C-FD6023AD25C9}" presName="vertTwo" presStyleCnt="0"/>
      <dgm:spPr/>
    </dgm:pt>
    <dgm:pt modelId="{FD49FFF0-1C30-4B4A-8507-19EB8881B2FB}" type="pres">
      <dgm:prSet presAssocID="{EECCBBC4-504C-4AAA-878C-FD6023AD25C9}" presName="txTwo" presStyleLbl="node2" presStyleIdx="0" presStyleCnt="3">
        <dgm:presLayoutVars>
          <dgm:chPref val="3"/>
        </dgm:presLayoutVars>
      </dgm:prSet>
      <dgm:spPr/>
    </dgm:pt>
    <dgm:pt modelId="{D027EE51-45EF-4A50-B128-01563BCC578C}" type="pres">
      <dgm:prSet presAssocID="{EECCBBC4-504C-4AAA-878C-FD6023AD25C9}" presName="horzTwo" presStyleCnt="0"/>
      <dgm:spPr/>
    </dgm:pt>
    <dgm:pt modelId="{8F387300-7F1C-4E82-BA28-17F388518776}" type="pres">
      <dgm:prSet presAssocID="{8B7E9FC1-CF58-449F-A760-1DAE671A4443}" presName="sibSpaceTwo" presStyleCnt="0"/>
      <dgm:spPr/>
    </dgm:pt>
    <dgm:pt modelId="{F91B05D5-BF52-4BE4-9C12-F765D1314817}" type="pres">
      <dgm:prSet presAssocID="{0EE973D1-2C44-4F01-B991-1AF1794234CD}" presName="vertTwo" presStyleCnt="0"/>
      <dgm:spPr/>
    </dgm:pt>
    <dgm:pt modelId="{06023052-C603-48F8-BF43-A882529F3253}" type="pres">
      <dgm:prSet presAssocID="{0EE973D1-2C44-4F01-B991-1AF1794234CD}" presName="txTwo" presStyleLbl="node2" presStyleIdx="1" presStyleCnt="3">
        <dgm:presLayoutVars>
          <dgm:chPref val="3"/>
        </dgm:presLayoutVars>
      </dgm:prSet>
      <dgm:spPr/>
    </dgm:pt>
    <dgm:pt modelId="{E6DAD7F7-2669-4D12-9A08-56C8C0B3DCAE}" type="pres">
      <dgm:prSet presAssocID="{0EE973D1-2C44-4F01-B991-1AF1794234CD}" presName="horzTwo" presStyleCnt="0"/>
      <dgm:spPr/>
    </dgm:pt>
    <dgm:pt modelId="{C844E682-B0DA-4009-ABDF-48BF3469A458}" type="pres">
      <dgm:prSet presAssocID="{8E34DA6E-5D9D-4BDC-B9C0-2EEDD12CEC0B}" presName="sibSpaceTwo" presStyleCnt="0"/>
      <dgm:spPr/>
    </dgm:pt>
    <dgm:pt modelId="{CAC26B09-B07A-4211-9908-78C11C211009}" type="pres">
      <dgm:prSet presAssocID="{DA2EBC09-80A2-4236-98B6-7D62A22AF91E}" presName="vertTwo" presStyleCnt="0"/>
      <dgm:spPr/>
    </dgm:pt>
    <dgm:pt modelId="{64B380D6-5E11-4CFB-9D3E-A30DA426A765}" type="pres">
      <dgm:prSet presAssocID="{DA2EBC09-80A2-4236-98B6-7D62A22AF91E}" presName="txTwo" presStyleLbl="node2" presStyleIdx="2" presStyleCnt="3">
        <dgm:presLayoutVars>
          <dgm:chPref val="3"/>
        </dgm:presLayoutVars>
      </dgm:prSet>
      <dgm:spPr/>
    </dgm:pt>
    <dgm:pt modelId="{166A1B87-415F-4871-B150-B54C3470859C}" type="pres">
      <dgm:prSet presAssocID="{DA2EBC09-80A2-4236-98B6-7D62A22AF91E}" presName="horzTwo" presStyleCnt="0"/>
      <dgm:spPr/>
    </dgm:pt>
  </dgm:ptLst>
  <dgm:cxnLst>
    <dgm:cxn modelId="{CD016C08-90E8-4B20-8790-FFD79430E48F}" type="presOf" srcId="{EED08EA4-80C7-4499-8800-DFC13948E18D}" destId="{B3FE4016-D123-4B02-B84C-B63DA2619B35}" srcOrd="0" destOrd="0" presId="urn:microsoft.com/office/officeart/2005/8/layout/hierarchy4"/>
    <dgm:cxn modelId="{D779460A-EB8D-4462-81CF-266B463A5B6D}" type="presOf" srcId="{DA2EBC09-80A2-4236-98B6-7D62A22AF91E}" destId="{64B380D6-5E11-4CFB-9D3E-A30DA426A765}" srcOrd="0" destOrd="0" presId="urn:microsoft.com/office/officeart/2005/8/layout/hierarchy4"/>
    <dgm:cxn modelId="{03CE2E40-D855-4731-A9BF-C5073F4239A5}" srcId="{EED08EA4-80C7-4499-8800-DFC13948E18D}" destId="{0EE973D1-2C44-4F01-B991-1AF1794234CD}" srcOrd="1" destOrd="0" parTransId="{F578EBD7-7A71-4C6D-839B-2DBEB6A0E279}" sibTransId="{8E34DA6E-5D9D-4BDC-B9C0-2EEDD12CEC0B}"/>
    <dgm:cxn modelId="{B9F4154C-5DF6-41FE-98DC-2B0D358FDCD9}" type="presOf" srcId="{0EE973D1-2C44-4F01-B991-1AF1794234CD}" destId="{06023052-C603-48F8-BF43-A882529F3253}" srcOrd="0" destOrd="0" presId="urn:microsoft.com/office/officeart/2005/8/layout/hierarchy4"/>
    <dgm:cxn modelId="{AA43A678-4C98-4AD9-807B-DE45A4E19ADA}" srcId="{EED08EA4-80C7-4499-8800-DFC13948E18D}" destId="{DA2EBC09-80A2-4236-98B6-7D62A22AF91E}" srcOrd="2" destOrd="0" parTransId="{0B51F07D-8BA7-41A4-9DE7-1F2EE76226A7}" sibTransId="{09436D26-BB74-4519-AA19-B638A4E49F60}"/>
    <dgm:cxn modelId="{FD1AECBC-154A-4E1F-B0C4-CEE9B215406C}" srcId="{432F0687-B62B-4505-AEF3-23C205D507F0}" destId="{EED08EA4-80C7-4499-8800-DFC13948E18D}" srcOrd="0" destOrd="0" parTransId="{0B498061-CF18-44A7-9D6B-4A27B7206384}" sibTransId="{27BAA011-4FD8-47F5-A64B-738DD1BCC9D9}"/>
    <dgm:cxn modelId="{F5856BE4-1A59-4A32-96DC-953567C9CC3E}" srcId="{EED08EA4-80C7-4499-8800-DFC13948E18D}" destId="{EECCBBC4-504C-4AAA-878C-FD6023AD25C9}" srcOrd="0" destOrd="0" parTransId="{31526596-3C1B-49F9-858B-ECC6F3456982}" sibTransId="{8B7E9FC1-CF58-449F-A760-1DAE671A4443}"/>
    <dgm:cxn modelId="{608717E6-E741-440B-8850-1E2E1C3742B3}" type="presOf" srcId="{432F0687-B62B-4505-AEF3-23C205D507F0}" destId="{7AE42D21-4604-4640-BB47-4B339021E2D7}" srcOrd="0" destOrd="0" presId="urn:microsoft.com/office/officeart/2005/8/layout/hierarchy4"/>
    <dgm:cxn modelId="{D8DA1BEE-8B07-4524-A0D5-AAA96F3CE0E6}" type="presOf" srcId="{EECCBBC4-504C-4AAA-878C-FD6023AD25C9}" destId="{FD49FFF0-1C30-4B4A-8507-19EB8881B2FB}" srcOrd="0" destOrd="0" presId="urn:microsoft.com/office/officeart/2005/8/layout/hierarchy4"/>
    <dgm:cxn modelId="{B1EF4BFF-59F3-43F6-8BF6-98F306CD3DE9}" type="presParOf" srcId="{7AE42D21-4604-4640-BB47-4B339021E2D7}" destId="{8B4F6C68-94EB-4182-BCE2-4CB882D144EB}" srcOrd="0" destOrd="0" presId="urn:microsoft.com/office/officeart/2005/8/layout/hierarchy4"/>
    <dgm:cxn modelId="{4A978468-B6B1-41B9-A442-590856E5FD37}" type="presParOf" srcId="{8B4F6C68-94EB-4182-BCE2-4CB882D144EB}" destId="{B3FE4016-D123-4B02-B84C-B63DA2619B35}" srcOrd="0" destOrd="0" presId="urn:microsoft.com/office/officeart/2005/8/layout/hierarchy4"/>
    <dgm:cxn modelId="{3EDC39F9-8B0F-40FA-839D-4FA30B941A74}" type="presParOf" srcId="{8B4F6C68-94EB-4182-BCE2-4CB882D144EB}" destId="{77D871DD-AA34-4E17-8B4C-A08AF8081CC8}" srcOrd="1" destOrd="0" presId="urn:microsoft.com/office/officeart/2005/8/layout/hierarchy4"/>
    <dgm:cxn modelId="{48F687BF-335D-4DED-B563-34E4121B23B5}" type="presParOf" srcId="{8B4F6C68-94EB-4182-BCE2-4CB882D144EB}" destId="{D00DE0C3-CC8F-4876-9C82-E5D59EB9E8D0}" srcOrd="2" destOrd="0" presId="urn:microsoft.com/office/officeart/2005/8/layout/hierarchy4"/>
    <dgm:cxn modelId="{171ADD5B-9A74-4BEB-B1F0-D73C8BA9AAE5}" type="presParOf" srcId="{D00DE0C3-CC8F-4876-9C82-E5D59EB9E8D0}" destId="{2F4EB657-AC9F-4AB6-9CB9-8F7A3B54E68E}" srcOrd="0" destOrd="0" presId="urn:microsoft.com/office/officeart/2005/8/layout/hierarchy4"/>
    <dgm:cxn modelId="{BDB3DEF1-9963-4F55-A68E-59D9216BE046}" type="presParOf" srcId="{2F4EB657-AC9F-4AB6-9CB9-8F7A3B54E68E}" destId="{FD49FFF0-1C30-4B4A-8507-19EB8881B2FB}" srcOrd="0" destOrd="0" presId="urn:microsoft.com/office/officeart/2005/8/layout/hierarchy4"/>
    <dgm:cxn modelId="{59E98B12-8272-4D10-88B3-7F1044D66F44}" type="presParOf" srcId="{2F4EB657-AC9F-4AB6-9CB9-8F7A3B54E68E}" destId="{D027EE51-45EF-4A50-B128-01563BCC578C}" srcOrd="1" destOrd="0" presId="urn:microsoft.com/office/officeart/2005/8/layout/hierarchy4"/>
    <dgm:cxn modelId="{8CA68968-B0B5-4DBD-B9F1-C6682E8E5613}" type="presParOf" srcId="{D00DE0C3-CC8F-4876-9C82-E5D59EB9E8D0}" destId="{8F387300-7F1C-4E82-BA28-17F388518776}" srcOrd="1" destOrd="0" presId="urn:microsoft.com/office/officeart/2005/8/layout/hierarchy4"/>
    <dgm:cxn modelId="{BF8EF4A0-3502-4137-B646-E6A88A577DD6}" type="presParOf" srcId="{D00DE0C3-CC8F-4876-9C82-E5D59EB9E8D0}" destId="{F91B05D5-BF52-4BE4-9C12-F765D1314817}" srcOrd="2" destOrd="0" presId="urn:microsoft.com/office/officeart/2005/8/layout/hierarchy4"/>
    <dgm:cxn modelId="{09E35BC5-D2BB-4183-A7C1-57FBD6DED3DB}" type="presParOf" srcId="{F91B05D5-BF52-4BE4-9C12-F765D1314817}" destId="{06023052-C603-48F8-BF43-A882529F3253}" srcOrd="0" destOrd="0" presId="urn:microsoft.com/office/officeart/2005/8/layout/hierarchy4"/>
    <dgm:cxn modelId="{94072579-EB35-4319-9DDE-10F8115BA94E}" type="presParOf" srcId="{F91B05D5-BF52-4BE4-9C12-F765D1314817}" destId="{E6DAD7F7-2669-4D12-9A08-56C8C0B3DCAE}" srcOrd="1" destOrd="0" presId="urn:microsoft.com/office/officeart/2005/8/layout/hierarchy4"/>
    <dgm:cxn modelId="{D82ADD5D-A45E-4B81-B46D-C01ED032FBDE}" type="presParOf" srcId="{D00DE0C3-CC8F-4876-9C82-E5D59EB9E8D0}" destId="{C844E682-B0DA-4009-ABDF-48BF3469A458}" srcOrd="3" destOrd="0" presId="urn:microsoft.com/office/officeart/2005/8/layout/hierarchy4"/>
    <dgm:cxn modelId="{2EE7449F-CB38-4407-9676-11814A679BAB}" type="presParOf" srcId="{D00DE0C3-CC8F-4876-9C82-E5D59EB9E8D0}" destId="{CAC26B09-B07A-4211-9908-78C11C211009}" srcOrd="4" destOrd="0" presId="urn:microsoft.com/office/officeart/2005/8/layout/hierarchy4"/>
    <dgm:cxn modelId="{DFF3C67C-9336-4862-9821-7F3041210CD8}" type="presParOf" srcId="{CAC26B09-B07A-4211-9908-78C11C211009}" destId="{64B380D6-5E11-4CFB-9D3E-A30DA426A765}" srcOrd="0" destOrd="0" presId="urn:microsoft.com/office/officeart/2005/8/layout/hierarchy4"/>
    <dgm:cxn modelId="{A45BF8FE-2CA4-4295-ADDF-9FE34FDC6F5E}" type="presParOf" srcId="{CAC26B09-B07A-4211-9908-78C11C211009}" destId="{166A1B87-415F-4871-B150-B54C3470859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2F0687-B62B-4505-AEF3-23C205D507F0}" type="doc">
      <dgm:prSet loTypeId="urn:microsoft.com/office/officeart/2005/8/layout/hierarchy4" loCatId="list" qsTypeId="urn:microsoft.com/office/officeart/2005/8/quickstyle/simple1" qsCatId="simple" csTypeId="urn:microsoft.com/office/officeart/2005/8/colors/accent6_3" csCatId="accent6" phldr="1"/>
      <dgm:spPr/>
      <dgm:t>
        <a:bodyPr/>
        <a:lstStyle/>
        <a:p>
          <a:endParaRPr lang="en-US"/>
        </a:p>
      </dgm:t>
    </dgm:pt>
    <dgm:pt modelId="{55135CAE-2014-47D5-BB97-2049E67EC969}">
      <dgm:prSet custT="1"/>
      <dgm:spPr/>
      <dgm:t>
        <a:bodyPr/>
        <a:lstStyle/>
        <a:p>
          <a:r>
            <a:rPr lang="en-US" sz="3800" dirty="0"/>
            <a:t>Our success is measured by </a:t>
          </a:r>
          <a:br>
            <a:rPr lang="en-US" sz="3800" dirty="0"/>
          </a:br>
          <a:r>
            <a:rPr lang="en-US" sz="3800" dirty="0"/>
            <a:t>the success of our students.</a:t>
          </a:r>
        </a:p>
      </dgm:t>
    </dgm:pt>
    <dgm:pt modelId="{A34B6122-31F6-4195-8B0C-9F8F381B93D9}" type="parTrans" cxnId="{E6E4077B-102A-4A1F-AD4B-0A8BA322898A}">
      <dgm:prSet/>
      <dgm:spPr/>
      <dgm:t>
        <a:bodyPr/>
        <a:lstStyle/>
        <a:p>
          <a:endParaRPr lang="en-US"/>
        </a:p>
      </dgm:t>
    </dgm:pt>
    <dgm:pt modelId="{B454F042-C4CF-485A-BC08-24C2701A7D82}" type="sibTrans" cxnId="{E6E4077B-102A-4A1F-AD4B-0A8BA322898A}">
      <dgm:prSet/>
      <dgm:spPr/>
      <dgm:t>
        <a:bodyPr/>
        <a:lstStyle/>
        <a:p>
          <a:endParaRPr lang="en-US"/>
        </a:p>
      </dgm:t>
    </dgm:pt>
    <dgm:pt modelId="{7AE42D21-4604-4640-BB47-4B339021E2D7}" type="pres">
      <dgm:prSet presAssocID="{432F0687-B62B-4505-AEF3-23C205D507F0}" presName="Name0" presStyleCnt="0">
        <dgm:presLayoutVars>
          <dgm:chPref val="1"/>
          <dgm:dir/>
          <dgm:animOne val="branch"/>
          <dgm:animLvl val="lvl"/>
          <dgm:resizeHandles/>
        </dgm:presLayoutVars>
      </dgm:prSet>
      <dgm:spPr/>
    </dgm:pt>
    <dgm:pt modelId="{4F29441C-C194-4C38-9E7D-B6E6264399E3}" type="pres">
      <dgm:prSet presAssocID="{55135CAE-2014-47D5-BB97-2049E67EC969}" presName="vertOne" presStyleCnt="0"/>
      <dgm:spPr/>
    </dgm:pt>
    <dgm:pt modelId="{87989BEB-BA46-42F7-BE1F-D85ECE50D5F3}" type="pres">
      <dgm:prSet presAssocID="{55135CAE-2014-47D5-BB97-2049E67EC969}" presName="txOne" presStyleLbl="node0" presStyleIdx="0" presStyleCnt="1">
        <dgm:presLayoutVars>
          <dgm:chPref val="3"/>
        </dgm:presLayoutVars>
      </dgm:prSet>
      <dgm:spPr/>
    </dgm:pt>
    <dgm:pt modelId="{07973734-784A-4C97-ADEB-76E0023646BA}" type="pres">
      <dgm:prSet presAssocID="{55135CAE-2014-47D5-BB97-2049E67EC969}" presName="horzOne" presStyleCnt="0"/>
      <dgm:spPr/>
    </dgm:pt>
  </dgm:ptLst>
  <dgm:cxnLst>
    <dgm:cxn modelId="{E6E4077B-102A-4A1F-AD4B-0A8BA322898A}" srcId="{432F0687-B62B-4505-AEF3-23C205D507F0}" destId="{55135CAE-2014-47D5-BB97-2049E67EC969}" srcOrd="0" destOrd="0" parTransId="{A34B6122-31F6-4195-8B0C-9F8F381B93D9}" sibTransId="{B454F042-C4CF-485A-BC08-24C2701A7D82}"/>
    <dgm:cxn modelId="{1686469E-DC32-4A64-B72C-2B700EAE930D}" type="presOf" srcId="{55135CAE-2014-47D5-BB97-2049E67EC969}" destId="{87989BEB-BA46-42F7-BE1F-D85ECE50D5F3}" srcOrd="0" destOrd="0" presId="urn:microsoft.com/office/officeart/2005/8/layout/hierarchy4"/>
    <dgm:cxn modelId="{608717E6-E741-440B-8850-1E2E1C3742B3}" type="presOf" srcId="{432F0687-B62B-4505-AEF3-23C205D507F0}" destId="{7AE42D21-4604-4640-BB47-4B339021E2D7}" srcOrd="0" destOrd="0" presId="urn:microsoft.com/office/officeart/2005/8/layout/hierarchy4"/>
    <dgm:cxn modelId="{E3DE80C0-78D4-4058-9320-E57902ACF923}" type="presParOf" srcId="{7AE42D21-4604-4640-BB47-4B339021E2D7}" destId="{4F29441C-C194-4C38-9E7D-B6E6264399E3}" srcOrd="0" destOrd="0" presId="urn:microsoft.com/office/officeart/2005/8/layout/hierarchy4"/>
    <dgm:cxn modelId="{080AE02F-D599-47DB-901F-ECD6835E867D}" type="presParOf" srcId="{4F29441C-C194-4C38-9E7D-B6E6264399E3}" destId="{87989BEB-BA46-42F7-BE1F-D85ECE50D5F3}" srcOrd="0" destOrd="0" presId="urn:microsoft.com/office/officeart/2005/8/layout/hierarchy4"/>
    <dgm:cxn modelId="{DC7AE1A0-200A-46D1-A09B-A11122580F35}" type="presParOf" srcId="{4F29441C-C194-4C38-9E7D-B6E6264399E3}" destId="{07973734-784A-4C97-ADEB-76E0023646BA}" srcOrd="1" destOrd="0" presId="urn:microsoft.com/office/officeart/2005/8/layout/hierarchy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05D363-4DDD-4B94-B8AA-9C17312857E2}" type="doc">
      <dgm:prSet loTypeId="urn:microsoft.com/office/officeart/2005/8/layout/process4" loCatId="process" qsTypeId="urn:microsoft.com/office/officeart/2005/8/quickstyle/simple1" qsCatId="simple" csTypeId="urn:microsoft.com/office/officeart/2005/8/colors/colorful5" csCatId="colorful" phldr="1"/>
      <dgm:spPr/>
      <dgm:t>
        <a:bodyPr/>
        <a:lstStyle/>
        <a:p>
          <a:endParaRPr lang="en-US"/>
        </a:p>
      </dgm:t>
    </dgm:pt>
    <dgm:pt modelId="{A20B34EC-3A99-4952-821B-91C497B74157}">
      <dgm:prSet/>
      <dgm:spPr/>
      <dgm:t>
        <a:bodyPr/>
        <a:lstStyle/>
        <a:p>
          <a:r>
            <a:rPr lang="en-US" dirty="0"/>
            <a:t>Engaging in conversations that are both intellectually demanding and emotionally challenging. </a:t>
          </a:r>
        </a:p>
      </dgm:t>
    </dgm:pt>
    <dgm:pt modelId="{301DE893-BD7F-4A8E-9585-08C9DDA192BE}" type="parTrans" cxnId="{1E6A3714-16D4-476B-B3EC-DC53CD9312FE}">
      <dgm:prSet/>
      <dgm:spPr/>
      <dgm:t>
        <a:bodyPr/>
        <a:lstStyle/>
        <a:p>
          <a:endParaRPr lang="en-US"/>
        </a:p>
      </dgm:t>
    </dgm:pt>
    <dgm:pt modelId="{59051FC2-F14C-4EBA-AE53-B62F5C656E9D}" type="sibTrans" cxnId="{1E6A3714-16D4-476B-B3EC-DC53CD9312FE}">
      <dgm:prSet/>
      <dgm:spPr/>
      <dgm:t>
        <a:bodyPr/>
        <a:lstStyle/>
        <a:p>
          <a:endParaRPr lang="en-US"/>
        </a:p>
      </dgm:t>
    </dgm:pt>
    <dgm:pt modelId="{C7609605-2BCF-4974-9FE8-01BF7FA33962}">
      <dgm:prSet/>
      <dgm:spPr/>
      <dgm:t>
        <a:bodyPr/>
        <a:lstStyle/>
        <a:p>
          <a:r>
            <a:rPr lang="en-US" dirty="0"/>
            <a:t>Give full attention to another person to hold space for them to:</a:t>
          </a:r>
        </a:p>
      </dgm:t>
    </dgm:pt>
    <dgm:pt modelId="{4D1A3B93-A2FE-43EA-B420-5A41892F4EEB}" type="parTrans" cxnId="{2E304DE1-0CE7-4259-92CB-F2906E366C37}">
      <dgm:prSet/>
      <dgm:spPr/>
      <dgm:t>
        <a:bodyPr/>
        <a:lstStyle/>
        <a:p>
          <a:endParaRPr lang="en-US"/>
        </a:p>
      </dgm:t>
    </dgm:pt>
    <dgm:pt modelId="{6F753676-CFC7-41F4-8BEB-1D816919CD86}" type="sibTrans" cxnId="{2E304DE1-0CE7-4259-92CB-F2906E366C37}">
      <dgm:prSet/>
      <dgm:spPr/>
      <dgm:t>
        <a:bodyPr/>
        <a:lstStyle/>
        <a:p>
          <a:endParaRPr lang="en-US"/>
        </a:p>
      </dgm:t>
    </dgm:pt>
    <dgm:pt modelId="{0D6A66A6-959B-4102-B7B6-94FEF776E218}">
      <dgm:prSet custT="1"/>
      <dgm:spPr/>
      <dgm:t>
        <a:bodyPr/>
        <a:lstStyle/>
        <a:p>
          <a:r>
            <a:rPr lang="en-US" sz="1600"/>
            <a:t>Reflect</a:t>
          </a:r>
        </a:p>
      </dgm:t>
    </dgm:pt>
    <dgm:pt modelId="{6646055F-F36A-4B5B-9A8A-A8F1C9AB120E}" type="parTrans" cxnId="{044C05B7-8D19-4558-95D1-144CC7A3105D}">
      <dgm:prSet/>
      <dgm:spPr/>
      <dgm:t>
        <a:bodyPr/>
        <a:lstStyle/>
        <a:p>
          <a:endParaRPr lang="en-US"/>
        </a:p>
      </dgm:t>
    </dgm:pt>
    <dgm:pt modelId="{FE30CE41-26A8-4061-80BE-C641FA3DE296}" type="sibTrans" cxnId="{044C05B7-8D19-4558-95D1-144CC7A3105D}">
      <dgm:prSet/>
      <dgm:spPr/>
      <dgm:t>
        <a:bodyPr/>
        <a:lstStyle/>
        <a:p>
          <a:endParaRPr lang="en-US"/>
        </a:p>
      </dgm:t>
    </dgm:pt>
    <dgm:pt modelId="{A6F900AC-D796-4CF8-A783-D073BF1AC759}">
      <dgm:prSet custT="1"/>
      <dgm:spPr/>
      <dgm:t>
        <a:bodyPr/>
        <a:lstStyle/>
        <a:p>
          <a:r>
            <a:rPr lang="en-US" sz="1800" dirty="0"/>
            <a:t>Release</a:t>
          </a:r>
          <a:r>
            <a:rPr lang="en-US" sz="1600" dirty="0"/>
            <a:t> emotion</a:t>
          </a:r>
        </a:p>
      </dgm:t>
    </dgm:pt>
    <dgm:pt modelId="{5AED986C-941F-49B5-B0DF-96688CD0B503}" type="parTrans" cxnId="{2B183F9F-79FD-4E86-BCEF-02EC47664159}">
      <dgm:prSet/>
      <dgm:spPr/>
      <dgm:t>
        <a:bodyPr/>
        <a:lstStyle/>
        <a:p>
          <a:endParaRPr lang="en-US"/>
        </a:p>
      </dgm:t>
    </dgm:pt>
    <dgm:pt modelId="{43DC369A-81E3-4B4B-9BD3-3ED6F64A1998}" type="sibTrans" cxnId="{2B183F9F-79FD-4E86-BCEF-02EC47664159}">
      <dgm:prSet/>
      <dgm:spPr/>
      <dgm:t>
        <a:bodyPr/>
        <a:lstStyle/>
        <a:p>
          <a:endParaRPr lang="en-US"/>
        </a:p>
      </dgm:t>
    </dgm:pt>
    <dgm:pt modelId="{687960DF-C978-4704-8F9F-C94AA4B53072}">
      <dgm:prSet/>
      <dgm:spPr/>
      <dgm:t>
        <a:bodyPr/>
        <a:lstStyle/>
        <a:p>
          <a:r>
            <a:rPr lang="en-US" dirty="0"/>
            <a:t>Construct new meaning about challenges</a:t>
          </a:r>
        </a:p>
      </dgm:t>
    </dgm:pt>
    <dgm:pt modelId="{C18B7BA7-30FF-43D1-A39F-229DB505C2E1}" type="parTrans" cxnId="{B586A899-BC94-44BD-A864-207163EFE807}">
      <dgm:prSet/>
      <dgm:spPr/>
      <dgm:t>
        <a:bodyPr/>
        <a:lstStyle/>
        <a:p>
          <a:endParaRPr lang="en-US"/>
        </a:p>
      </dgm:t>
    </dgm:pt>
    <dgm:pt modelId="{7FE24F43-BF09-4AF6-8EAF-B21F76EE5803}" type="sibTrans" cxnId="{B586A899-BC94-44BD-A864-207163EFE807}">
      <dgm:prSet/>
      <dgm:spPr/>
      <dgm:t>
        <a:bodyPr/>
        <a:lstStyle/>
        <a:p>
          <a:endParaRPr lang="en-US"/>
        </a:p>
      </dgm:t>
    </dgm:pt>
    <dgm:pt modelId="{D722253A-881D-4E28-B1FA-82519F4753DB}" type="pres">
      <dgm:prSet presAssocID="{AD05D363-4DDD-4B94-B8AA-9C17312857E2}" presName="Name0" presStyleCnt="0">
        <dgm:presLayoutVars>
          <dgm:dir/>
          <dgm:animLvl val="lvl"/>
          <dgm:resizeHandles val="exact"/>
        </dgm:presLayoutVars>
      </dgm:prSet>
      <dgm:spPr/>
    </dgm:pt>
    <dgm:pt modelId="{0F5547B0-70A3-4869-A169-AE3802A2517C}" type="pres">
      <dgm:prSet presAssocID="{C7609605-2BCF-4974-9FE8-01BF7FA33962}" presName="boxAndChildren" presStyleCnt="0"/>
      <dgm:spPr/>
    </dgm:pt>
    <dgm:pt modelId="{7B13CBBC-A3E9-4529-9F77-C2351AA5247A}" type="pres">
      <dgm:prSet presAssocID="{C7609605-2BCF-4974-9FE8-01BF7FA33962}" presName="parentTextBox" presStyleLbl="node1" presStyleIdx="0" presStyleCnt="2"/>
      <dgm:spPr/>
    </dgm:pt>
    <dgm:pt modelId="{E16AB10E-F968-4250-B201-5922617BB651}" type="pres">
      <dgm:prSet presAssocID="{C7609605-2BCF-4974-9FE8-01BF7FA33962}" presName="entireBox" presStyleLbl="node1" presStyleIdx="0" presStyleCnt="2"/>
      <dgm:spPr/>
    </dgm:pt>
    <dgm:pt modelId="{5F8371C5-C820-4EEE-B926-09A507068572}" type="pres">
      <dgm:prSet presAssocID="{C7609605-2BCF-4974-9FE8-01BF7FA33962}" presName="descendantBox" presStyleCnt="0"/>
      <dgm:spPr/>
    </dgm:pt>
    <dgm:pt modelId="{5D4D5AEB-63EC-4F43-8385-2E552C2A2B7E}" type="pres">
      <dgm:prSet presAssocID="{0D6A66A6-959B-4102-B7B6-94FEF776E218}" presName="childTextBox" presStyleLbl="fgAccFollowNode1" presStyleIdx="0" presStyleCnt="3">
        <dgm:presLayoutVars>
          <dgm:bulletEnabled val="1"/>
        </dgm:presLayoutVars>
      </dgm:prSet>
      <dgm:spPr/>
    </dgm:pt>
    <dgm:pt modelId="{6C3EC2CD-A213-4734-B2DF-E0C7B34A04DF}" type="pres">
      <dgm:prSet presAssocID="{A6F900AC-D796-4CF8-A783-D073BF1AC759}" presName="childTextBox" presStyleLbl="fgAccFollowNode1" presStyleIdx="1" presStyleCnt="3">
        <dgm:presLayoutVars>
          <dgm:bulletEnabled val="1"/>
        </dgm:presLayoutVars>
      </dgm:prSet>
      <dgm:spPr/>
    </dgm:pt>
    <dgm:pt modelId="{AA29F899-98FC-4F7D-A4C8-BB98BA2740FE}" type="pres">
      <dgm:prSet presAssocID="{687960DF-C978-4704-8F9F-C94AA4B53072}" presName="childTextBox" presStyleLbl="fgAccFollowNode1" presStyleIdx="2" presStyleCnt="3">
        <dgm:presLayoutVars>
          <dgm:bulletEnabled val="1"/>
        </dgm:presLayoutVars>
      </dgm:prSet>
      <dgm:spPr/>
    </dgm:pt>
    <dgm:pt modelId="{58BE555C-5F2A-4377-913F-8377972A2DD8}" type="pres">
      <dgm:prSet presAssocID="{59051FC2-F14C-4EBA-AE53-B62F5C656E9D}" presName="sp" presStyleCnt="0"/>
      <dgm:spPr/>
    </dgm:pt>
    <dgm:pt modelId="{1EFE76D5-54C7-456A-82F5-411FF6C401D8}" type="pres">
      <dgm:prSet presAssocID="{A20B34EC-3A99-4952-821B-91C497B74157}" presName="arrowAndChildren" presStyleCnt="0"/>
      <dgm:spPr/>
    </dgm:pt>
    <dgm:pt modelId="{78D2F021-14ED-4295-AE5B-B52A21302980}" type="pres">
      <dgm:prSet presAssocID="{A20B34EC-3A99-4952-821B-91C497B74157}" presName="parentTextArrow" presStyleLbl="node1" presStyleIdx="1" presStyleCnt="2"/>
      <dgm:spPr/>
    </dgm:pt>
  </dgm:ptLst>
  <dgm:cxnLst>
    <dgm:cxn modelId="{802F6A0C-DDF0-4D59-B600-59EF69F353DF}" type="presOf" srcId="{A6F900AC-D796-4CF8-A783-D073BF1AC759}" destId="{6C3EC2CD-A213-4734-B2DF-E0C7B34A04DF}" srcOrd="0" destOrd="0" presId="urn:microsoft.com/office/officeart/2005/8/layout/process4"/>
    <dgm:cxn modelId="{1E6A3714-16D4-476B-B3EC-DC53CD9312FE}" srcId="{AD05D363-4DDD-4B94-B8AA-9C17312857E2}" destId="{A20B34EC-3A99-4952-821B-91C497B74157}" srcOrd="0" destOrd="0" parTransId="{301DE893-BD7F-4A8E-9585-08C9DDA192BE}" sibTransId="{59051FC2-F14C-4EBA-AE53-B62F5C656E9D}"/>
    <dgm:cxn modelId="{09AAAC23-B3B6-4C22-9D91-A52F4C654C80}" type="presOf" srcId="{AD05D363-4DDD-4B94-B8AA-9C17312857E2}" destId="{D722253A-881D-4E28-B1FA-82519F4753DB}" srcOrd="0" destOrd="0" presId="urn:microsoft.com/office/officeart/2005/8/layout/process4"/>
    <dgm:cxn modelId="{8A2F6339-B514-4DC5-818A-9ABD4FE395E5}" type="presOf" srcId="{A20B34EC-3A99-4952-821B-91C497B74157}" destId="{78D2F021-14ED-4295-AE5B-B52A21302980}" srcOrd="0" destOrd="0" presId="urn:microsoft.com/office/officeart/2005/8/layout/process4"/>
    <dgm:cxn modelId="{9A1E205D-2C44-4EC0-88F8-D8EBF5185BAD}" type="presOf" srcId="{C7609605-2BCF-4974-9FE8-01BF7FA33962}" destId="{E16AB10E-F968-4250-B201-5922617BB651}" srcOrd="1" destOrd="0" presId="urn:microsoft.com/office/officeart/2005/8/layout/process4"/>
    <dgm:cxn modelId="{6AFA3D75-B6F4-4054-973B-1BB709CA8FB8}" type="presOf" srcId="{0D6A66A6-959B-4102-B7B6-94FEF776E218}" destId="{5D4D5AEB-63EC-4F43-8385-2E552C2A2B7E}" srcOrd="0" destOrd="0" presId="urn:microsoft.com/office/officeart/2005/8/layout/process4"/>
    <dgm:cxn modelId="{F0E1B696-0038-4C5F-918A-3EE1306C2E1D}" type="presOf" srcId="{C7609605-2BCF-4974-9FE8-01BF7FA33962}" destId="{7B13CBBC-A3E9-4529-9F77-C2351AA5247A}" srcOrd="0" destOrd="0" presId="urn:microsoft.com/office/officeart/2005/8/layout/process4"/>
    <dgm:cxn modelId="{B586A899-BC94-44BD-A864-207163EFE807}" srcId="{C7609605-2BCF-4974-9FE8-01BF7FA33962}" destId="{687960DF-C978-4704-8F9F-C94AA4B53072}" srcOrd="2" destOrd="0" parTransId="{C18B7BA7-30FF-43D1-A39F-229DB505C2E1}" sibTransId="{7FE24F43-BF09-4AF6-8EAF-B21F76EE5803}"/>
    <dgm:cxn modelId="{2B183F9F-79FD-4E86-BCEF-02EC47664159}" srcId="{C7609605-2BCF-4974-9FE8-01BF7FA33962}" destId="{A6F900AC-D796-4CF8-A783-D073BF1AC759}" srcOrd="1" destOrd="0" parTransId="{5AED986C-941F-49B5-B0DF-96688CD0B503}" sibTransId="{43DC369A-81E3-4B4B-9BD3-3ED6F64A1998}"/>
    <dgm:cxn modelId="{044C05B7-8D19-4558-95D1-144CC7A3105D}" srcId="{C7609605-2BCF-4974-9FE8-01BF7FA33962}" destId="{0D6A66A6-959B-4102-B7B6-94FEF776E218}" srcOrd="0" destOrd="0" parTransId="{6646055F-F36A-4B5B-9A8A-A8F1C9AB120E}" sibTransId="{FE30CE41-26A8-4061-80BE-C641FA3DE296}"/>
    <dgm:cxn modelId="{E8D8B3DB-BE2A-4374-8370-75A15E6CD99D}" type="presOf" srcId="{687960DF-C978-4704-8F9F-C94AA4B53072}" destId="{AA29F899-98FC-4F7D-A4C8-BB98BA2740FE}" srcOrd="0" destOrd="0" presId="urn:microsoft.com/office/officeart/2005/8/layout/process4"/>
    <dgm:cxn modelId="{2E304DE1-0CE7-4259-92CB-F2906E366C37}" srcId="{AD05D363-4DDD-4B94-B8AA-9C17312857E2}" destId="{C7609605-2BCF-4974-9FE8-01BF7FA33962}" srcOrd="1" destOrd="0" parTransId="{4D1A3B93-A2FE-43EA-B420-5A41892F4EEB}" sibTransId="{6F753676-CFC7-41F4-8BEB-1D816919CD86}"/>
    <dgm:cxn modelId="{786A3126-6412-49DA-9853-AA345DB00AD8}" type="presParOf" srcId="{D722253A-881D-4E28-B1FA-82519F4753DB}" destId="{0F5547B0-70A3-4869-A169-AE3802A2517C}" srcOrd="0" destOrd="0" presId="urn:microsoft.com/office/officeart/2005/8/layout/process4"/>
    <dgm:cxn modelId="{F9377C0F-6852-4B0D-AD15-026241B5B2C0}" type="presParOf" srcId="{0F5547B0-70A3-4869-A169-AE3802A2517C}" destId="{7B13CBBC-A3E9-4529-9F77-C2351AA5247A}" srcOrd="0" destOrd="0" presId="urn:microsoft.com/office/officeart/2005/8/layout/process4"/>
    <dgm:cxn modelId="{052F9288-DC24-4795-A553-80BED1299125}" type="presParOf" srcId="{0F5547B0-70A3-4869-A169-AE3802A2517C}" destId="{E16AB10E-F968-4250-B201-5922617BB651}" srcOrd="1" destOrd="0" presId="urn:microsoft.com/office/officeart/2005/8/layout/process4"/>
    <dgm:cxn modelId="{3B174C49-3D12-4DCB-ABC7-95DC84CA8B75}" type="presParOf" srcId="{0F5547B0-70A3-4869-A169-AE3802A2517C}" destId="{5F8371C5-C820-4EEE-B926-09A507068572}" srcOrd="2" destOrd="0" presId="urn:microsoft.com/office/officeart/2005/8/layout/process4"/>
    <dgm:cxn modelId="{AFE961ED-ED1C-4D05-9484-2A8218A364E0}" type="presParOf" srcId="{5F8371C5-C820-4EEE-B926-09A507068572}" destId="{5D4D5AEB-63EC-4F43-8385-2E552C2A2B7E}" srcOrd="0" destOrd="0" presId="urn:microsoft.com/office/officeart/2005/8/layout/process4"/>
    <dgm:cxn modelId="{7F7D4472-172E-4525-8E80-B14B0B2B136B}" type="presParOf" srcId="{5F8371C5-C820-4EEE-B926-09A507068572}" destId="{6C3EC2CD-A213-4734-B2DF-E0C7B34A04DF}" srcOrd="1" destOrd="0" presId="urn:microsoft.com/office/officeart/2005/8/layout/process4"/>
    <dgm:cxn modelId="{8AE85DED-2231-4147-A4B8-CEF576DCB061}" type="presParOf" srcId="{5F8371C5-C820-4EEE-B926-09A507068572}" destId="{AA29F899-98FC-4F7D-A4C8-BB98BA2740FE}" srcOrd="2" destOrd="0" presId="urn:microsoft.com/office/officeart/2005/8/layout/process4"/>
    <dgm:cxn modelId="{6F6575D4-6065-4340-B256-010F4FE5E04C}" type="presParOf" srcId="{D722253A-881D-4E28-B1FA-82519F4753DB}" destId="{58BE555C-5F2A-4377-913F-8377972A2DD8}" srcOrd="1" destOrd="0" presId="urn:microsoft.com/office/officeart/2005/8/layout/process4"/>
    <dgm:cxn modelId="{2DE5B680-D6CA-4B3A-9424-4835185B2B95}" type="presParOf" srcId="{D722253A-881D-4E28-B1FA-82519F4753DB}" destId="{1EFE76D5-54C7-456A-82F5-411FF6C401D8}" srcOrd="2" destOrd="0" presId="urn:microsoft.com/office/officeart/2005/8/layout/process4"/>
    <dgm:cxn modelId="{C807108B-A89F-41D9-9B5F-49C5A5BA98EB}" type="presParOf" srcId="{1EFE76D5-54C7-456A-82F5-411FF6C401D8}" destId="{78D2F021-14ED-4295-AE5B-B52A2130298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2516071-C4C2-4E26-AB8B-926AE3A9CBC9}" type="doc">
      <dgm:prSet loTypeId="urn:diagrams.loki3.com/BracketList" loCatId="list" qsTypeId="urn:microsoft.com/office/officeart/2005/8/quickstyle/simple5" qsCatId="simple" csTypeId="urn:microsoft.com/office/officeart/2005/8/colors/colorful5" csCatId="colorful" phldr="1"/>
      <dgm:spPr/>
      <dgm:t>
        <a:bodyPr/>
        <a:lstStyle/>
        <a:p>
          <a:endParaRPr lang="en-US"/>
        </a:p>
      </dgm:t>
    </dgm:pt>
    <dgm:pt modelId="{01F1908A-3548-4053-A4AF-372B51917429}">
      <dgm:prSet custT="1"/>
      <dgm:spPr/>
      <dgm:t>
        <a:bodyPr/>
        <a:lstStyle/>
        <a:p>
          <a:pPr algn="ctr">
            <a:buFont typeface="+mj-lt"/>
            <a:buAutoNum type="arabicPeriod"/>
          </a:pPr>
          <a:r>
            <a:rPr lang="en-US" sz="2400" b="1" i="0" dirty="0"/>
            <a:t>Aspirational capital</a:t>
          </a:r>
          <a:r>
            <a:rPr lang="en-US" sz="1600" b="1" i="0" dirty="0"/>
            <a:t>		</a:t>
          </a:r>
          <a:r>
            <a:rPr lang="en-US" sz="1600" b="0" i="0" dirty="0"/>
            <a:t> </a:t>
          </a:r>
        </a:p>
      </dgm:t>
    </dgm:pt>
    <dgm:pt modelId="{136E1209-E97E-4AB7-BDA1-F7368BA19296}" type="parTrans" cxnId="{B4B36A45-BECE-4055-B9D8-3F63B938B01A}">
      <dgm:prSet/>
      <dgm:spPr/>
      <dgm:t>
        <a:bodyPr/>
        <a:lstStyle/>
        <a:p>
          <a:endParaRPr lang="en-US"/>
        </a:p>
      </dgm:t>
    </dgm:pt>
    <dgm:pt modelId="{3F7624D5-0FCC-43EA-8033-AC7D32D39338}" type="sibTrans" cxnId="{B4B36A45-BECE-4055-B9D8-3F63B938B01A}">
      <dgm:prSet/>
      <dgm:spPr/>
      <dgm:t>
        <a:bodyPr/>
        <a:lstStyle/>
        <a:p>
          <a:endParaRPr lang="en-US"/>
        </a:p>
      </dgm:t>
    </dgm:pt>
    <dgm:pt modelId="{81270FBB-A743-4792-B050-CF924D263AFB}">
      <dgm:prSet custT="1"/>
      <dgm:spPr/>
      <dgm:t>
        <a:bodyPr/>
        <a:lstStyle/>
        <a:p>
          <a:pPr algn="ctr">
            <a:buFont typeface="+mj-lt"/>
            <a:buAutoNum type="arabicPeriod"/>
          </a:pPr>
          <a:r>
            <a:rPr lang="en-US" sz="2400" b="1" i="0" dirty="0"/>
            <a:t>Familial capital</a:t>
          </a:r>
          <a:r>
            <a:rPr lang="en-US" sz="2400" b="0" i="0" dirty="0"/>
            <a:t> </a:t>
          </a:r>
        </a:p>
      </dgm:t>
    </dgm:pt>
    <dgm:pt modelId="{0071D6C0-9B35-41DC-B78A-14B8A168CF5A}" type="parTrans" cxnId="{1850C2F0-D984-4509-A2ED-2B7BAD8F42DD}">
      <dgm:prSet/>
      <dgm:spPr/>
      <dgm:t>
        <a:bodyPr/>
        <a:lstStyle/>
        <a:p>
          <a:endParaRPr lang="en-US"/>
        </a:p>
      </dgm:t>
    </dgm:pt>
    <dgm:pt modelId="{EAAB5817-0F8B-4AB9-A60A-347A6FEF8B4B}" type="sibTrans" cxnId="{1850C2F0-D984-4509-A2ED-2B7BAD8F42DD}">
      <dgm:prSet/>
      <dgm:spPr/>
      <dgm:t>
        <a:bodyPr/>
        <a:lstStyle/>
        <a:p>
          <a:endParaRPr lang="en-US"/>
        </a:p>
      </dgm:t>
    </dgm:pt>
    <dgm:pt modelId="{4B8D425E-E178-49C6-B467-09E7091E50B4}">
      <dgm:prSet custT="1"/>
      <dgm:spPr/>
      <dgm:t>
        <a:bodyPr/>
        <a:lstStyle/>
        <a:p>
          <a:pPr algn="ctr">
            <a:buFont typeface="+mj-lt"/>
            <a:buAutoNum type="arabicPeriod"/>
          </a:pPr>
          <a:r>
            <a:rPr lang="en-US" sz="2400" b="1" i="0" dirty="0"/>
            <a:t>Social capital</a:t>
          </a:r>
          <a:r>
            <a:rPr lang="en-US" sz="2400" b="0" i="0" dirty="0"/>
            <a:t> </a:t>
          </a:r>
        </a:p>
      </dgm:t>
    </dgm:pt>
    <dgm:pt modelId="{AC6B1C56-A4A3-41D1-8BBE-FC4A98B0643D}" type="parTrans" cxnId="{A2005E29-7E69-49CD-9E3C-8069EE4C050D}">
      <dgm:prSet/>
      <dgm:spPr/>
      <dgm:t>
        <a:bodyPr/>
        <a:lstStyle/>
        <a:p>
          <a:endParaRPr lang="en-US"/>
        </a:p>
      </dgm:t>
    </dgm:pt>
    <dgm:pt modelId="{92E2819E-48F6-4EC4-8928-892483490BAE}" type="sibTrans" cxnId="{A2005E29-7E69-49CD-9E3C-8069EE4C050D}">
      <dgm:prSet/>
      <dgm:spPr/>
      <dgm:t>
        <a:bodyPr/>
        <a:lstStyle/>
        <a:p>
          <a:endParaRPr lang="en-US"/>
        </a:p>
      </dgm:t>
    </dgm:pt>
    <dgm:pt modelId="{C3A82351-0ED0-4536-B6B4-9F43BA4D2DB1}">
      <dgm:prSet custT="1"/>
      <dgm:spPr/>
      <dgm:t>
        <a:bodyPr/>
        <a:lstStyle/>
        <a:p>
          <a:pPr algn="ctr">
            <a:buFont typeface="+mj-lt"/>
            <a:buAutoNum type="arabicPeriod"/>
          </a:pPr>
          <a:r>
            <a:rPr lang="en-US" sz="2400" b="1" i="0" dirty="0"/>
            <a:t>Linguistic capital</a:t>
          </a:r>
          <a:r>
            <a:rPr lang="en-US" sz="2400" b="0" i="0" dirty="0"/>
            <a:t> </a:t>
          </a:r>
        </a:p>
      </dgm:t>
    </dgm:pt>
    <dgm:pt modelId="{68C17FD3-6B31-4127-AFF7-CE3A6FDA2386}" type="parTrans" cxnId="{DD14288E-29F7-4D45-910F-980633B107EE}">
      <dgm:prSet/>
      <dgm:spPr/>
      <dgm:t>
        <a:bodyPr/>
        <a:lstStyle/>
        <a:p>
          <a:endParaRPr lang="en-US"/>
        </a:p>
      </dgm:t>
    </dgm:pt>
    <dgm:pt modelId="{77C8BEDC-5F71-4E4D-9371-3B13B4EA05A2}" type="sibTrans" cxnId="{DD14288E-29F7-4D45-910F-980633B107EE}">
      <dgm:prSet/>
      <dgm:spPr/>
      <dgm:t>
        <a:bodyPr/>
        <a:lstStyle/>
        <a:p>
          <a:endParaRPr lang="en-US"/>
        </a:p>
      </dgm:t>
    </dgm:pt>
    <dgm:pt modelId="{A6EA46DF-759A-4CDD-A74C-F327A63F7932}">
      <dgm:prSet custT="1"/>
      <dgm:spPr/>
      <dgm:t>
        <a:bodyPr/>
        <a:lstStyle/>
        <a:p>
          <a:pPr algn="ctr">
            <a:buFont typeface="+mj-lt"/>
            <a:buAutoNum type="arabicPeriod"/>
          </a:pPr>
          <a:r>
            <a:rPr lang="en-US" sz="2400" b="1" i="0" dirty="0"/>
            <a:t>Navigational capital</a:t>
          </a:r>
          <a:r>
            <a:rPr lang="en-US" sz="2400" b="0" i="0" dirty="0"/>
            <a:t> </a:t>
          </a:r>
        </a:p>
      </dgm:t>
    </dgm:pt>
    <dgm:pt modelId="{0929373E-05C3-428B-80C9-79013489E56B}" type="parTrans" cxnId="{F7BFCD9F-A2A5-429E-8753-946548120224}">
      <dgm:prSet/>
      <dgm:spPr/>
      <dgm:t>
        <a:bodyPr/>
        <a:lstStyle/>
        <a:p>
          <a:endParaRPr lang="en-US"/>
        </a:p>
      </dgm:t>
    </dgm:pt>
    <dgm:pt modelId="{732FFF6D-4A42-4151-A215-C8086EAC88F6}" type="sibTrans" cxnId="{F7BFCD9F-A2A5-429E-8753-946548120224}">
      <dgm:prSet/>
      <dgm:spPr/>
      <dgm:t>
        <a:bodyPr/>
        <a:lstStyle/>
        <a:p>
          <a:endParaRPr lang="en-US"/>
        </a:p>
      </dgm:t>
    </dgm:pt>
    <dgm:pt modelId="{AEF7837C-AE10-45FE-8A4D-56A05283A7D5}">
      <dgm:prSet custT="1"/>
      <dgm:spPr/>
      <dgm:t>
        <a:bodyPr/>
        <a:lstStyle/>
        <a:p>
          <a:pPr algn="ctr">
            <a:buFont typeface="+mj-lt"/>
            <a:buAutoNum type="arabicPeriod"/>
          </a:pPr>
          <a:r>
            <a:rPr lang="en-US" sz="2400" b="1" i="0" dirty="0"/>
            <a:t>Resistance capital</a:t>
          </a:r>
          <a:r>
            <a:rPr lang="en-US" sz="2400" b="0" i="0" dirty="0"/>
            <a:t> </a:t>
          </a:r>
        </a:p>
      </dgm:t>
    </dgm:pt>
    <dgm:pt modelId="{CB8B372D-AD40-4A25-A008-4C1AB26CEE92}" type="parTrans" cxnId="{039A4DAC-5B71-4A62-AB2E-62F8648B7BEC}">
      <dgm:prSet/>
      <dgm:spPr/>
      <dgm:t>
        <a:bodyPr/>
        <a:lstStyle/>
        <a:p>
          <a:endParaRPr lang="en-US"/>
        </a:p>
      </dgm:t>
    </dgm:pt>
    <dgm:pt modelId="{D4DF3B1D-06DC-4EBF-A488-FD303E6D345D}" type="sibTrans" cxnId="{039A4DAC-5B71-4A62-AB2E-62F8648B7BEC}">
      <dgm:prSet/>
      <dgm:spPr/>
      <dgm:t>
        <a:bodyPr/>
        <a:lstStyle/>
        <a:p>
          <a:endParaRPr lang="en-US"/>
        </a:p>
      </dgm:t>
    </dgm:pt>
    <dgm:pt modelId="{AACE4AB0-4207-4661-936D-723F5E9B7075}">
      <dgm:prSet custT="1"/>
      <dgm:spPr/>
      <dgm:t>
        <a:bodyPr/>
        <a:lstStyle/>
        <a:p>
          <a:pPr>
            <a:buFont typeface="+mj-lt"/>
            <a:buNone/>
          </a:pPr>
          <a:r>
            <a:rPr lang="en-US" sz="1600" b="0" i="0" dirty="0"/>
            <a:t>Ask students that allow them to share hopes and dreams for their future, inviting them to share those of their families as well.</a:t>
          </a:r>
        </a:p>
      </dgm:t>
    </dgm:pt>
    <dgm:pt modelId="{CC6AADE1-990D-4272-BB43-F6CBF1A98B0E}" type="parTrans" cxnId="{3FABFD0D-F0BC-403C-A428-C16D4E5E00D6}">
      <dgm:prSet/>
      <dgm:spPr/>
      <dgm:t>
        <a:bodyPr/>
        <a:lstStyle/>
        <a:p>
          <a:endParaRPr lang="en-US"/>
        </a:p>
      </dgm:t>
    </dgm:pt>
    <dgm:pt modelId="{168391CB-138B-4A9C-A82A-ED3CD052EBC0}" type="sibTrans" cxnId="{3FABFD0D-F0BC-403C-A428-C16D4E5E00D6}">
      <dgm:prSet/>
      <dgm:spPr/>
      <dgm:t>
        <a:bodyPr/>
        <a:lstStyle/>
        <a:p>
          <a:endParaRPr lang="en-US"/>
        </a:p>
      </dgm:t>
    </dgm:pt>
    <dgm:pt modelId="{59D5D6D5-40D5-4D69-AEFA-A4ACC2BE4BE4}">
      <dgm:prSet custT="1"/>
      <dgm:spPr/>
      <dgm:t>
        <a:bodyPr/>
        <a:lstStyle/>
        <a:p>
          <a:pPr>
            <a:buFont typeface="+mj-lt"/>
            <a:buNone/>
          </a:pPr>
          <a:r>
            <a:rPr lang="en-US" sz="1600" b="0" i="0" dirty="0"/>
            <a:t>Ask questions that  helps define what family means and who is in theirs.</a:t>
          </a:r>
        </a:p>
      </dgm:t>
    </dgm:pt>
    <dgm:pt modelId="{28EF8AC7-7924-4632-A832-323AAC108F86}" type="parTrans" cxnId="{4E8AF133-3070-4FDC-A4D7-332FEAF6D974}">
      <dgm:prSet/>
      <dgm:spPr/>
      <dgm:t>
        <a:bodyPr/>
        <a:lstStyle/>
        <a:p>
          <a:endParaRPr lang="en-US"/>
        </a:p>
      </dgm:t>
    </dgm:pt>
    <dgm:pt modelId="{796817BC-C180-4129-88B8-247F4173478F}" type="sibTrans" cxnId="{4E8AF133-3070-4FDC-A4D7-332FEAF6D974}">
      <dgm:prSet/>
      <dgm:spPr/>
      <dgm:t>
        <a:bodyPr/>
        <a:lstStyle/>
        <a:p>
          <a:endParaRPr lang="en-US"/>
        </a:p>
      </dgm:t>
    </dgm:pt>
    <dgm:pt modelId="{D6ECAAAA-6820-4075-A4E7-FE5E0FF44A22}">
      <dgm:prSet custT="1"/>
      <dgm:spPr/>
      <dgm:t>
        <a:bodyPr/>
        <a:lstStyle/>
        <a:p>
          <a:pPr>
            <a:buFont typeface="+mj-lt"/>
            <a:buNone/>
          </a:pPr>
          <a:r>
            <a:rPr lang="en-US" sz="1600" b="0" i="0" dirty="0"/>
            <a:t>Ask students about the people who make up their community. </a:t>
          </a:r>
        </a:p>
      </dgm:t>
    </dgm:pt>
    <dgm:pt modelId="{599F53F6-3BA4-4F2D-A515-CC33D5D21BC2}" type="parTrans" cxnId="{A13D5EA6-7AC0-447F-B42D-7243B34C5FA6}">
      <dgm:prSet/>
      <dgm:spPr/>
      <dgm:t>
        <a:bodyPr/>
        <a:lstStyle/>
        <a:p>
          <a:endParaRPr lang="en-US"/>
        </a:p>
      </dgm:t>
    </dgm:pt>
    <dgm:pt modelId="{6FB63177-F66C-4631-B8F8-049139491AC7}" type="sibTrans" cxnId="{A13D5EA6-7AC0-447F-B42D-7243B34C5FA6}">
      <dgm:prSet/>
      <dgm:spPr/>
      <dgm:t>
        <a:bodyPr/>
        <a:lstStyle/>
        <a:p>
          <a:endParaRPr lang="en-US"/>
        </a:p>
      </dgm:t>
    </dgm:pt>
    <dgm:pt modelId="{54C3ABCB-E622-4DCD-B436-6A033D8EFE8B}">
      <dgm:prSet custT="1"/>
      <dgm:spPr/>
      <dgm:t>
        <a:bodyPr/>
        <a:lstStyle/>
        <a:p>
          <a:pPr>
            <a:buFont typeface="+mj-lt"/>
            <a:buNone/>
          </a:pPr>
          <a:r>
            <a:rPr lang="en-US" sz="1600" b="0" i="0" dirty="0"/>
            <a:t>How are they connected to that community at home and on campus?  What do these connections mean to them?  How can they leverage those connections in their lives?</a:t>
          </a:r>
        </a:p>
      </dgm:t>
    </dgm:pt>
    <dgm:pt modelId="{A7756842-C70F-4C60-B4A1-2051130D3036}" type="parTrans" cxnId="{18786F73-C196-40B3-9BB8-8561DF5E66FE}">
      <dgm:prSet/>
      <dgm:spPr/>
      <dgm:t>
        <a:bodyPr/>
        <a:lstStyle/>
        <a:p>
          <a:endParaRPr lang="en-US"/>
        </a:p>
      </dgm:t>
    </dgm:pt>
    <dgm:pt modelId="{354E894F-90BB-4BFC-881A-DE6CF751D444}" type="sibTrans" cxnId="{18786F73-C196-40B3-9BB8-8561DF5E66FE}">
      <dgm:prSet/>
      <dgm:spPr/>
      <dgm:t>
        <a:bodyPr/>
        <a:lstStyle/>
        <a:p>
          <a:endParaRPr lang="en-US"/>
        </a:p>
      </dgm:t>
    </dgm:pt>
    <dgm:pt modelId="{457E9B4C-8A0C-4AA3-B45B-F254E5BDBA99}">
      <dgm:prSet custT="1"/>
      <dgm:spPr/>
      <dgm:t>
        <a:bodyPr/>
        <a:lstStyle/>
        <a:p>
          <a:pPr>
            <a:buFont typeface="+mj-lt"/>
            <a:buNone/>
          </a:pPr>
          <a:r>
            <a:rPr lang="en-US" sz="1600" b="0" i="0" dirty="0"/>
            <a:t>Provide opportunities for students to communicate in the ways that feel the most natural to them,  with special awareness of storytelling. </a:t>
          </a:r>
        </a:p>
      </dgm:t>
    </dgm:pt>
    <dgm:pt modelId="{893B8621-F6A9-4F76-BC90-FCCAFE6966B8}" type="parTrans" cxnId="{19401FE7-5FDA-416F-B89B-9799C0C41D75}">
      <dgm:prSet/>
      <dgm:spPr/>
      <dgm:t>
        <a:bodyPr/>
        <a:lstStyle/>
        <a:p>
          <a:endParaRPr lang="en-US"/>
        </a:p>
      </dgm:t>
    </dgm:pt>
    <dgm:pt modelId="{B5B9B17B-EC00-435F-ABBD-49416AB5BAE7}" type="sibTrans" cxnId="{19401FE7-5FDA-416F-B89B-9799C0C41D75}">
      <dgm:prSet/>
      <dgm:spPr/>
      <dgm:t>
        <a:bodyPr/>
        <a:lstStyle/>
        <a:p>
          <a:endParaRPr lang="en-US"/>
        </a:p>
      </dgm:t>
    </dgm:pt>
    <dgm:pt modelId="{D1F4A2DA-2131-43B5-91AE-E8FBAC91B633}">
      <dgm:prSet custT="1"/>
      <dgm:spPr/>
      <dgm:t>
        <a:bodyPr/>
        <a:lstStyle/>
        <a:p>
          <a:pPr>
            <a:buFont typeface="+mj-lt"/>
            <a:buNone/>
          </a:pPr>
          <a:r>
            <a:rPr lang="en-US" sz="1600" b="0" i="0" dirty="0"/>
            <a:t>One study suggests that drawing on a student’s home community may be more effective than the default design of mentoring programs.</a:t>
          </a:r>
        </a:p>
      </dgm:t>
    </dgm:pt>
    <dgm:pt modelId="{1F761DA3-53D5-4AF3-A623-203E7F453D00}" type="parTrans" cxnId="{C9755962-A5F9-45CC-9132-2C1394731B53}">
      <dgm:prSet/>
      <dgm:spPr/>
      <dgm:t>
        <a:bodyPr/>
        <a:lstStyle/>
        <a:p>
          <a:endParaRPr lang="en-US"/>
        </a:p>
      </dgm:t>
    </dgm:pt>
    <dgm:pt modelId="{24A61A7C-0B60-4E9D-88D2-8D9EEDEF8233}" type="sibTrans" cxnId="{C9755962-A5F9-45CC-9132-2C1394731B53}">
      <dgm:prSet/>
      <dgm:spPr/>
      <dgm:t>
        <a:bodyPr/>
        <a:lstStyle/>
        <a:p>
          <a:endParaRPr lang="en-US"/>
        </a:p>
      </dgm:t>
    </dgm:pt>
    <dgm:pt modelId="{15279F4C-68C8-4FBB-A630-3F01161D7ACC}">
      <dgm:prSet custT="1"/>
      <dgm:spPr/>
      <dgm:t>
        <a:bodyPr/>
        <a:lstStyle/>
        <a:p>
          <a:pPr>
            <a:buFont typeface="+mj-lt"/>
            <a:buNone/>
          </a:pPr>
          <a:r>
            <a:rPr lang="en-US" sz="1600" b="0" i="0" dirty="0"/>
            <a:t>Provide resources for  students to learn more about the history of social justice and inequality, </a:t>
          </a:r>
          <a:br>
            <a:rPr lang="en-US" sz="1600" b="0" i="0" dirty="0"/>
          </a:br>
          <a:r>
            <a:rPr lang="en-US" sz="1600" b="0" i="0" dirty="0"/>
            <a:t>and to present and discuss solutions.</a:t>
          </a:r>
        </a:p>
      </dgm:t>
    </dgm:pt>
    <dgm:pt modelId="{733B25CF-1613-4F58-A390-C2CD2FA88529}" type="parTrans" cxnId="{BFC0D72A-3700-4203-B2E2-18C59E0CF7CF}">
      <dgm:prSet/>
      <dgm:spPr/>
      <dgm:t>
        <a:bodyPr/>
        <a:lstStyle/>
        <a:p>
          <a:endParaRPr lang="en-US"/>
        </a:p>
      </dgm:t>
    </dgm:pt>
    <dgm:pt modelId="{97162B00-1208-410D-B12C-7790BD49EB84}" type="sibTrans" cxnId="{BFC0D72A-3700-4203-B2E2-18C59E0CF7CF}">
      <dgm:prSet/>
      <dgm:spPr/>
      <dgm:t>
        <a:bodyPr/>
        <a:lstStyle/>
        <a:p>
          <a:endParaRPr lang="en-US"/>
        </a:p>
      </dgm:t>
    </dgm:pt>
    <dgm:pt modelId="{DD6C1D05-5670-4CED-B071-5849557F36B4}" type="pres">
      <dgm:prSet presAssocID="{A2516071-C4C2-4E26-AB8B-926AE3A9CBC9}" presName="Name0" presStyleCnt="0">
        <dgm:presLayoutVars>
          <dgm:dir/>
          <dgm:animLvl val="lvl"/>
          <dgm:resizeHandles val="exact"/>
        </dgm:presLayoutVars>
      </dgm:prSet>
      <dgm:spPr/>
    </dgm:pt>
    <dgm:pt modelId="{001119B8-4B0A-4B3A-890E-6A8B035DBFE4}" type="pres">
      <dgm:prSet presAssocID="{01F1908A-3548-4053-A4AF-372B51917429}" presName="linNode" presStyleCnt="0"/>
      <dgm:spPr/>
    </dgm:pt>
    <dgm:pt modelId="{D4A73564-118C-4245-A610-50ED03A4EA8A}" type="pres">
      <dgm:prSet presAssocID="{01F1908A-3548-4053-A4AF-372B51917429}" presName="parTx" presStyleLbl="revTx" presStyleIdx="0" presStyleCnt="6">
        <dgm:presLayoutVars>
          <dgm:chMax val="1"/>
          <dgm:bulletEnabled val="1"/>
        </dgm:presLayoutVars>
      </dgm:prSet>
      <dgm:spPr/>
    </dgm:pt>
    <dgm:pt modelId="{7EFDF85E-7714-4B74-A62F-0209A56BBBF5}" type="pres">
      <dgm:prSet presAssocID="{01F1908A-3548-4053-A4AF-372B51917429}" presName="bracket" presStyleLbl="parChTrans1D1" presStyleIdx="0" presStyleCnt="6"/>
      <dgm:spPr/>
    </dgm:pt>
    <dgm:pt modelId="{AD407E8F-C724-4324-90CC-DE03C42CBEB5}" type="pres">
      <dgm:prSet presAssocID="{01F1908A-3548-4053-A4AF-372B51917429}" presName="spH" presStyleCnt="0"/>
      <dgm:spPr/>
    </dgm:pt>
    <dgm:pt modelId="{33D1A3AD-735E-4EF1-8096-93DB852B5033}" type="pres">
      <dgm:prSet presAssocID="{01F1908A-3548-4053-A4AF-372B51917429}" presName="desTx" presStyleLbl="node1" presStyleIdx="0" presStyleCnt="6">
        <dgm:presLayoutVars>
          <dgm:bulletEnabled val="1"/>
        </dgm:presLayoutVars>
      </dgm:prSet>
      <dgm:spPr/>
    </dgm:pt>
    <dgm:pt modelId="{9F167E71-BD41-4224-8EF0-26562708F429}" type="pres">
      <dgm:prSet presAssocID="{3F7624D5-0FCC-43EA-8033-AC7D32D39338}" presName="spV" presStyleCnt="0"/>
      <dgm:spPr/>
    </dgm:pt>
    <dgm:pt modelId="{ADB2B44E-4D55-4129-85DC-802440E70030}" type="pres">
      <dgm:prSet presAssocID="{81270FBB-A743-4792-B050-CF924D263AFB}" presName="linNode" presStyleCnt="0"/>
      <dgm:spPr/>
    </dgm:pt>
    <dgm:pt modelId="{3B30B96F-2BFD-47ED-B611-31421CB6CE8E}" type="pres">
      <dgm:prSet presAssocID="{81270FBB-A743-4792-B050-CF924D263AFB}" presName="parTx" presStyleLbl="revTx" presStyleIdx="1" presStyleCnt="6">
        <dgm:presLayoutVars>
          <dgm:chMax val="1"/>
          <dgm:bulletEnabled val="1"/>
        </dgm:presLayoutVars>
      </dgm:prSet>
      <dgm:spPr/>
    </dgm:pt>
    <dgm:pt modelId="{A3525CB6-A09B-43C4-A7DD-6FB09E1B3825}" type="pres">
      <dgm:prSet presAssocID="{81270FBB-A743-4792-B050-CF924D263AFB}" presName="bracket" presStyleLbl="parChTrans1D1" presStyleIdx="1" presStyleCnt="6"/>
      <dgm:spPr/>
    </dgm:pt>
    <dgm:pt modelId="{5C723F91-5035-4FA9-BE7B-C74C90AFBF40}" type="pres">
      <dgm:prSet presAssocID="{81270FBB-A743-4792-B050-CF924D263AFB}" presName="spH" presStyleCnt="0"/>
      <dgm:spPr/>
    </dgm:pt>
    <dgm:pt modelId="{AF3C330A-8D23-4A19-9D7E-1139332D5319}" type="pres">
      <dgm:prSet presAssocID="{81270FBB-A743-4792-B050-CF924D263AFB}" presName="desTx" presStyleLbl="node1" presStyleIdx="1" presStyleCnt="6">
        <dgm:presLayoutVars>
          <dgm:bulletEnabled val="1"/>
        </dgm:presLayoutVars>
      </dgm:prSet>
      <dgm:spPr/>
    </dgm:pt>
    <dgm:pt modelId="{BB6106AF-EC7D-43D6-B5CE-CB0E2999C406}" type="pres">
      <dgm:prSet presAssocID="{EAAB5817-0F8B-4AB9-A60A-347A6FEF8B4B}" presName="spV" presStyleCnt="0"/>
      <dgm:spPr/>
    </dgm:pt>
    <dgm:pt modelId="{DDE272F0-F6AE-46E1-AE3B-9BCC6FA9CE15}" type="pres">
      <dgm:prSet presAssocID="{4B8D425E-E178-49C6-B467-09E7091E50B4}" presName="linNode" presStyleCnt="0"/>
      <dgm:spPr/>
    </dgm:pt>
    <dgm:pt modelId="{039D61C7-5F40-4483-9215-AD9E9CBDB15B}" type="pres">
      <dgm:prSet presAssocID="{4B8D425E-E178-49C6-B467-09E7091E50B4}" presName="parTx" presStyleLbl="revTx" presStyleIdx="2" presStyleCnt="6">
        <dgm:presLayoutVars>
          <dgm:chMax val="1"/>
          <dgm:bulletEnabled val="1"/>
        </dgm:presLayoutVars>
      </dgm:prSet>
      <dgm:spPr/>
    </dgm:pt>
    <dgm:pt modelId="{68877482-8D35-4BDF-9447-F2BEB4B8870B}" type="pres">
      <dgm:prSet presAssocID="{4B8D425E-E178-49C6-B467-09E7091E50B4}" presName="bracket" presStyleLbl="parChTrans1D1" presStyleIdx="2" presStyleCnt="6"/>
      <dgm:spPr/>
    </dgm:pt>
    <dgm:pt modelId="{78BCE616-8FFF-4EF4-AAAC-A24E11BC29B1}" type="pres">
      <dgm:prSet presAssocID="{4B8D425E-E178-49C6-B467-09E7091E50B4}" presName="spH" presStyleCnt="0"/>
      <dgm:spPr/>
    </dgm:pt>
    <dgm:pt modelId="{FA9E3278-EE9B-4E21-83FD-E73002E2A7F5}" type="pres">
      <dgm:prSet presAssocID="{4B8D425E-E178-49C6-B467-09E7091E50B4}" presName="desTx" presStyleLbl="node1" presStyleIdx="2" presStyleCnt="6">
        <dgm:presLayoutVars>
          <dgm:bulletEnabled val="1"/>
        </dgm:presLayoutVars>
      </dgm:prSet>
      <dgm:spPr/>
    </dgm:pt>
    <dgm:pt modelId="{F8961C5E-B214-43C2-A40D-2BDD58BD1FB2}" type="pres">
      <dgm:prSet presAssocID="{92E2819E-48F6-4EC4-8928-892483490BAE}" presName="spV" presStyleCnt="0"/>
      <dgm:spPr/>
    </dgm:pt>
    <dgm:pt modelId="{203AE638-AAAB-4FFF-9A22-A37691966574}" type="pres">
      <dgm:prSet presAssocID="{C3A82351-0ED0-4536-B6B4-9F43BA4D2DB1}" presName="linNode" presStyleCnt="0"/>
      <dgm:spPr/>
    </dgm:pt>
    <dgm:pt modelId="{2F4418D9-790A-445E-B96B-3DA3B675D78E}" type="pres">
      <dgm:prSet presAssocID="{C3A82351-0ED0-4536-B6B4-9F43BA4D2DB1}" presName="parTx" presStyleLbl="revTx" presStyleIdx="3" presStyleCnt="6">
        <dgm:presLayoutVars>
          <dgm:chMax val="1"/>
          <dgm:bulletEnabled val="1"/>
        </dgm:presLayoutVars>
      </dgm:prSet>
      <dgm:spPr/>
    </dgm:pt>
    <dgm:pt modelId="{78FAADE7-CA18-4A33-8CC8-8D90E7ADA2A3}" type="pres">
      <dgm:prSet presAssocID="{C3A82351-0ED0-4536-B6B4-9F43BA4D2DB1}" presName="bracket" presStyleLbl="parChTrans1D1" presStyleIdx="3" presStyleCnt="6"/>
      <dgm:spPr/>
    </dgm:pt>
    <dgm:pt modelId="{1F606275-1D23-484C-A027-C50FC52C2AC1}" type="pres">
      <dgm:prSet presAssocID="{C3A82351-0ED0-4536-B6B4-9F43BA4D2DB1}" presName="spH" presStyleCnt="0"/>
      <dgm:spPr/>
    </dgm:pt>
    <dgm:pt modelId="{BB227104-D782-46F9-B623-5ECC0C8F589C}" type="pres">
      <dgm:prSet presAssocID="{C3A82351-0ED0-4536-B6B4-9F43BA4D2DB1}" presName="desTx" presStyleLbl="node1" presStyleIdx="3" presStyleCnt="6">
        <dgm:presLayoutVars>
          <dgm:bulletEnabled val="1"/>
        </dgm:presLayoutVars>
      </dgm:prSet>
      <dgm:spPr/>
    </dgm:pt>
    <dgm:pt modelId="{333DCACA-2CAA-4FB8-A86C-94240AA52C1B}" type="pres">
      <dgm:prSet presAssocID="{77C8BEDC-5F71-4E4D-9371-3B13B4EA05A2}" presName="spV" presStyleCnt="0"/>
      <dgm:spPr/>
    </dgm:pt>
    <dgm:pt modelId="{79093231-0153-49F8-A239-744A30514C6A}" type="pres">
      <dgm:prSet presAssocID="{A6EA46DF-759A-4CDD-A74C-F327A63F7932}" presName="linNode" presStyleCnt="0"/>
      <dgm:spPr/>
    </dgm:pt>
    <dgm:pt modelId="{F53AD488-250E-4C57-97F4-AC9B20FA4AC7}" type="pres">
      <dgm:prSet presAssocID="{A6EA46DF-759A-4CDD-A74C-F327A63F7932}" presName="parTx" presStyleLbl="revTx" presStyleIdx="4" presStyleCnt="6">
        <dgm:presLayoutVars>
          <dgm:chMax val="1"/>
          <dgm:bulletEnabled val="1"/>
        </dgm:presLayoutVars>
      </dgm:prSet>
      <dgm:spPr/>
    </dgm:pt>
    <dgm:pt modelId="{20C14B43-B661-42C4-BD53-2D0B6AB7EEB8}" type="pres">
      <dgm:prSet presAssocID="{A6EA46DF-759A-4CDD-A74C-F327A63F7932}" presName="bracket" presStyleLbl="parChTrans1D1" presStyleIdx="4" presStyleCnt="6"/>
      <dgm:spPr/>
    </dgm:pt>
    <dgm:pt modelId="{E78BFB8D-3559-419B-9E43-FA9A02366028}" type="pres">
      <dgm:prSet presAssocID="{A6EA46DF-759A-4CDD-A74C-F327A63F7932}" presName="spH" presStyleCnt="0"/>
      <dgm:spPr/>
    </dgm:pt>
    <dgm:pt modelId="{9F431F3B-CA3F-4399-91AE-676DB489192C}" type="pres">
      <dgm:prSet presAssocID="{A6EA46DF-759A-4CDD-A74C-F327A63F7932}" presName="desTx" presStyleLbl="node1" presStyleIdx="4" presStyleCnt="6">
        <dgm:presLayoutVars>
          <dgm:bulletEnabled val="1"/>
        </dgm:presLayoutVars>
      </dgm:prSet>
      <dgm:spPr/>
    </dgm:pt>
    <dgm:pt modelId="{5039CDA6-9775-4DBF-B263-CB1173A6033F}" type="pres">
      <dgm:prSet presAssocID="{732FFF6D-4A42-4151-A215-C8086EAC88F6}" presName="spV" presStyleCnt="0"/>
      <dgm:spPr/>
    </dgm:pt>
    <dgm:pt modelId="{46DC30EA-4DCE-4E28-BA58-A335729778F3}" type="pres">
      <dgm:prSet presAssocID="{AEF7837C-AE10-45FE-8A4D-56A05283A7D5}" presName="linNode" presStyleCnt="0"/>
      <dgm:spPr/>
    </dgm:pt>
    <dgm:pt modelId="{5E7CDD40-D87C-4567-94AF-CD8C7B32160F}" type="pres">
      <dgm:prSet presAssocID="{AEF7837C-AE10-45FE-8A4D-56A05283A7D5}" presName="parTx" presStyleLbl="revTx" presStyleIdx="5" presStyleCnt="6">
        <dgm:presLayoutVars>
          <dgm:chMax val="1"/>
          <dgm:bulletEnabled val="1"/>
        </dgm:presLayoutVars>
      </dgm:prSet>
      <dgm:spPr/>
    </dgm:pt>
    <dgm:pt modelId="{3EDC4BDB-4887-4500-8B79-FB54A8ADECBE}" type="pres">
      <dgm:prSet presAssocID="{AEF7837C-AE10-45FE-8A4D-56A05283A7D5}" presName="bracket" presStyleLbl="parChTrans1D1" presStyleIdx="5" presStyleCnt="6"/>
      <dgm:spPr/>
    </dgm:pt>
    <dgm:pt modelId="{A4959318-5456-47EA-812B-B8E8A85CDDFF}" type="pres">
      <dgm:prSet presAssocID="{AEF7837C-AE10-45FE-8A4D-56A05283A7D5}" presName="spH" presStyleCnt="0"/>
      <dgm:spPr/>
    </dgm:pt>
    <dgm:pt modelId="{5C7F71F6-930C-4222-9D86-F6AC7DB7F3A9}" type="pres">
      <dgm:prSet presAssocID="{AEF7837C-AE10-45FE-8A4D-56A05283A7D5}" presName="desTx" presStyleLbl="node1" presStyleIdx="5" presStyleCnt="6">
        <dgm:presLayoutVars>
          <dgm:bulletEnabled val="1"/>
        </dgm:presLayoutVars>
      </dgm:prSet>
      <dgm:spPr/>
    </dgm:pt>
  </dgm:ptLst>
  <dgm:cxnLst>
    <dgm:cxn modelId="{3FABFD0D-F0BC-403C-A428-C16D4E5E00D6}" srcId="{01F1908A-3548-4053-A4AF-372B51917429}" destId="{AACE4AB0-4207-4661-936D-723F5E9B7075}" srcOrd="0" destOrd="0" parTransId="{CC6AADE1-990D-4272-BB43-F6CBF1A98B0E}" sibTransId="{168391CB-138B-4A9C-A82A-ED3CD052EBC0}"/>
    <dgm:cxn modelId="{D730EC13-1BCF-4B9F-827D-3A63EB0954BD}" type="presOf" srcId="{D6ECAAAA-6820-4075-A4E7-FE5E0FF44A22}" destId="{FA9E3278-EE9B-4E21-83FD-E73002E2A7F5}" srcOrd="0" destOrd="0" presId="urn:diagrams.loki3.com/BracketList"/>
    <dgm:cxn modelId="{82655025-CA17-493C-83CA-CBED72B626BB}" type="presOf" srcId="{81270FBB-A743-4792-B050-CF924D263AFB}" destId="{3B30B96F-2BFD-47ED-B611-31421CB6CE8E}" srcOrd="0" destOrd="0" presId="urn:diagrams.loki3.com/BracketList"/>
    <dgm:cxn modelId="{A2005E29-7E69-49CD-9E3C-8069EE4C050D}" srcId="{A2516071-C4C2-4E26-AB8B-926AE3A9CBC9}" destId="{4B8D425E-E178-49C6-B467-09E7091E50B4}" srcOrd="2" destOrd="0" parTransId="{AC6B1C56-A4A3-41D1-8BBE-FC4A98B0643D}" sibTransId="{92E2819E-48F6-4EC4-8928-892483490BAE}"/>
    <dgm:cxn modelId="{BFC0D72A-3700-4203-B2E2-18C59E0CF7CF}" srcId="{AEF7837C-AE10-45FE-8A4D-56A05283A7D5}" destId="{15279F4C-68C8-4FBB-A630-3F01161D7ACC}" srcOrd="0" destOrd="0" parTransId="{733B25CF-1613-4F58-A390-C2CD2FA88529}" sibTransId="{97162B00-1208-410D-B12C-7790BD49EB84}"/>
    <dgm:cxn modelId="{4E8AF133-3070-4FDC-A4D7-332FEAF6D974}" srcId="{81270FBB-A743-4792-B050-CF924D263AFB}" destId="{59D5D6D5-40D5-4D69-AEFA-A4ACC2BE4BE4}" srcOrd="0" destOrd="0" parTransId="{28EF8AC7-7924-4632-A832-323AAC108F86}" sibTransId="{796817BC-C180-4129-88B8-247F4173478F}"/>
    <dgm:cxn modelId="{B22C4937-0E65-4B3C-BA46-7F676FBE2716}" type="presOf" srcId="{01F1908A-3548-4053-A4AF-372B51917429}" destId="{D4A73564-118C-4245-A610-50ED03A4EA8A}" srcOrd="0" destOrd="0" presId="urn:diagrams.loki3.com/BracketList"/>
    <dgm:cxn modelId="{895B6538-5688-41DC-B9D0-8188EB3E3232}" type="presOf" srcId="{59D5D6D5-40D5-4D69-AEFA-A4ACC2BE4BE4}" destId="{AF3C330A-8D23-4A19-9D7E-1139332D5319}" srcOrd="0" destOrd="0" presId="urn:diagrams.loki3.com/BracketList"/>
    <dgm:cxn modelId="{C9755962-A5F9-45CC-9132-2C1394731B53}" srcId="{A6EA46DF-759A-4CDD-A74C-F327A63F7932}" destId="{D1F4A2DA-2131-43B5-91AE-E8FBAC91B633}" srcOrd="0" destOrd="0" parTransId="{1F761DA3-53D5-4AF3-A623-203E7F453D00}" sibTransId="{24A61A7C-0B60-4E9D-88D2-8D9EEDEF8233}"/>
    <dgm:cxn modelId="{14E82564-D65A-49E0-8C5E-EF8DB37E23D8}" type="presOf" srcId="{15279F4C-68C8-4FBB-A630-3F01161D7ACC}" destId="{5C7F71F6-930C-4222-9D86-F6AC7DB7F3A9}" srcOrd="0" destOrd="0" presId="urn:diagrams.loki3.com/BracketList"/>
    <dgm:cxn modelId="{B4B36A45-BECE-4055-B9D8-3F63B938B01A}" srcId="{A2516071-C4C2-4E26-AB8B-926AE3A9CBC9}" destId="{01F1908A-3548-4053-A4AF-372B51917429}" srcOrd="0" destOrd="0" parTransId="{136E1209-E97E-4AB7-BDA1-F7368BA19296}" sibTransId="{3F7624D5-0FCC-43EA-8033-AC7D32D39338}"/>
    <dgm:cxn modelId="{05E80E66-F512-4A1C-91D3-D3A62AEBEE2C}" type="presOf" srcId="{D1F4A2DA-2131-43B5-91AE-E8FBAC91B633}" destId="{9F431F3B-CA3F-4399-91AE-676DB489192C}" srcOrd="0" destOrd="0" presId="urn:diagrams.loki3.com/BracketList"/>
    <dgm:cxn modelId="{6AD4CE6E-EC70-4CED-89AB-AFBCD5C26738}" type="presOf" srcId="{4B8D425E-E178-49C6-B467-09E7091E50B4}" destId="{039D61C7-5F40-4483-9215-AD9E9CBDB15B}" srcOrd="0" destOrd="0" presId="urn:diagrams.loki3.com/BracketList"/>
    <dgm:cxn modelId="{18786F73-C196-40B3-9BB8-8561DF5E66FE}" srcId="{4B8D425E-E178-49C6-B467-09E7091E50B4}" destId="{54C3ABCB-E622-4DCD-B436-6A033D8EFE8B}" srcOrd="1" destOrd="0" parTransId="{A7756842-C70F-4C60-B4A1-2051130D3036}" sibTransId="{354E894F-90BB-4BFC-881A-DE6CF751D444}"/>
    <dgm:cxn modelId="{0262BA74-7F93-4A59-BD96-19542B0FB01E}" type="presOf" srcId="{A6EA46DF-759A-4CDD-A74C-F327A63F7932}" destId="{F53AD488-250E-4C57-97F4-AC9B20FA4AC7}" srcOrd="0" destOrd="0" presId="urn:diagrams.loki3.com/BracketList"/>
    <dgm:cxn modelId="{5B1A687A-61A0-4F5C-9C1F-CE4E96C9A195}" type="presOf" srcId="{AACE4AB0-4207-4661-936D-723F5E9B7075}" destId="{33D1A3AD-735E-4EF1-8096-93DB852B5033}" srcOrd="0" destOrd="0" presId="urn:diagrams.loki3.com/BracketList"/>
    <dgm:cxn modelId="{DD14288E-29F7-4D45-910F-980633B107EE}" srcId="{A2516071-C4C2-4E26-AB8B-926AE3A9CBC9}" destId="{C3A82351-0ED0-4536-B6B4-9F43BA4D2DB1}" srcOrd="3" destOrd="0" parTransId="{68C17FD3-6B31-4127-AFF7-CE3A6FDA2386}" sibTransId="{77C8BEDC-5F71-4E4D-9371-3B13B4EA05A2}"/>
    <dgm:cxn modelId="{8DEC1599-DB96-4876-8837-5FC76436EFCE}" type="presOf" srcId="{54C3ABCB-E622-4DCD-B436-6A033D8EFE8B}" destId="{FA9E3278-EE9B-4E21-83FD-E73002E2A7F5}" srcOrd="0" destOrd="1" presId="urn:diagrams.loki3.com/BracketList"/>
    <dgm:cxn modelId="{F7BFCD9F-A2A5-429E-8753-946548120224}" srcId="{A2516071-C4C2-4E26-AB8B-926AE3A9CBC9}" destId="{A6EA46DF-759A-4CDD-A74C-F327A63F7932}" srcOrd="4" destOrd="0" parTransId="{0929373E-05C3-428B-80C9-79013489E56B}" sibTransId="{732FFF6D-4A42-4151-A215-C8086EAC88F6}"/>
    <dgm:cxn modelId="{601BFEA2-4E14-42F1-A95D-6BF5D2E15269}" type="presOf" srcId="{457E9B4C-8A0C-4AA3-B45B-F254E5BDBA99}" destId="{BB227104-D782-46F9-B623-5ECC0C8F589C}" srcOrd="0" destOrd="0" presId="urn:diagrams.loki3.com/BracketList"/>
    <dgm:cxn modelId="{A13D5EA6-7AC0-447F-B42D-7243B34C5FA6}" srcId="{4B8D425E-E178-49C6-B467-09E7091E50B4}" destId="{D6ECAAAA-6820-4075-A4E7-FE5E0FF44A22}" srcOrd="0" destOrd="0" parTransId="{599F53F6-3BA4-4F2D-A515-CC33D5D21BC2}" sibTransId="{6FB63177-F66C-4631-B8F8-049139491AC7}"/>
    <dgm:cxn modelId="{039A4DAC-5B71-4A62-AB2E-62F8648B7BEC}" srcId="{A2516071-C4C2-4E26-AB8B-926AE3A9CBC9}" destId="{AEF7837C-AE10-45FE-8A4D-56A05283A7D5}" srcOrd="5" destOrd="0" parTransId="{CB8B372D-AD40-4A25-A008-4C1AB26CEE92}" sibTransId="{D4DF3B1D-06DC-4EBF-A488-FD303E6D345D}"/>
    <dgm:cxn modelId="{554C08BF-8F0D-48C0-B261-E3BCA7DA83EF}" type="presOf" srcId="{AEF7837C-AE10-45FE-8A4D-56A05283A7D5}" destId="{5E7CDD40-D87C-4567-94AF-CD8C7B32160F}" srcOrd="0" destOrd="0" presId="urn:diagrams.loki3.com/BracketList"/>
    <dgm:cxn modelId="{F1D455D9-5D17-4A5B-B829-9F4755683256}" type="presOf" srcId="{A2516071-C4C2-4E26-AB8B-926AE3A9CBC9}" destId="{DD6C1D05-5670-4CED-B071-5849557F36B4}" srcOrd="0" destOrd="0" presId="urn:diagrams.loki3.com/BracketList"/>
    <dgm:cxn modelId="{19401FE7-5FDA-416F-B89B-9799C0C41D75}" srcId="{C3A82351-0ED0-4536-B6B4-9F43BA4D2DB1}" destId="{457E9B4C-8A0C-4AA3-B45B-F254E5BDBA99}" srcOrd="0" destOrd="0" parTransId="{893B8621-F6A9-4F76-BC90-FCCAFE6966B8}" sibTransId="{B5B9B17B-EC00-435F-ABBD-49416AB5BAE7}"/>
    <dgm:cxn modelId="{1850C2F0-D984-4509-A2ED-2B7BAD8F42DD}" srcId="{A2516071-C4C2-4E26-AB8B-926AE3A9CBC9}" destId="{81270FBB-A743-4792-B050-CF924D263AFB}" srcOrd="1" destOrd="0" parTransId="{0071D6C0-9B35-41DC-B78A-14B8A168CF5A}" sibTransId="{EAAB5817-0F8B-4AB9-A60A-347A6FEF8B4B}"/>
    <dgm:cxn modelId="{A40DF6F0-604D-435B-8670-061AE2F97169}" type="presOf" srcId="{C3A82351-0ED0-4536-B6B4-9F43BA4D2DB1}" destId="{2F4418D9-790A-445E-B96B-3DA3B675D78E}" srcOrd="0" destOrd="0" presId="urn:diagrams.loki3.com/BracketList"/>
    <dgm:cxn modelId="{973FAB51-67E8-41F0-A74E-F42A08DBB967}" type="presParOf" srcId="{DD6C1D05-5670-4CED-B071-5849557F36B4}" destId="{001119B8-4B0A-4B3A-890E-6A8B035DBFE4}" srcOrd="0" destOrd="0" presId="urn:diagrams.loki3.com/BracketList"/>
    <dgm:cxn modelId="{3E5B9CD4-3293-4D72-B7FA-9C7487F93C27}" type="presParOf" srcId="{001119B8-4B0A-4B3A-890E-6A8B035DBFE4}" destId="{D4A73564-118C-4245-A610-50ED03A4EA8A}" srcOrd="0" destOrd="0" presId="urn:diagrams.loki3.com/BracketList"/>
    <dgm:cxn modelId="{90B61778-B41A-4AB7-97BA-BA7C7296CE49}" type="presParOf" srcId="{001119B8-4B0A-4B3A-890E-6A8B035DBFE4}" destId="{7EFDF85E-7714-4B74-A62F-0209A56BBBF5}" srcOrd="1" destOrd="0" presId="urn:diagrams.loki3.com/BracketList"/>
    <dgm:cxn modelId="{52241CD3-3581-4B93-A78A-240EF80122BE}" type="presParOf" srcId="{001119B8-4B0A-4B3A-890E-6A8B035DBFE4}" destId="{AD407E8F-C724-4324-90CC-DE03C42CBEB5}" srcOrd="2" destOrd="0" presId="urn:diagrams.loki3.com/BracketList"/>
    <dgm:cxn modelId="{DDDF4E3A-E25A-41EC-9322-A53DD2C1DDA3}" type="presParOf" srcId="{001119B8-4B0A-4B3A-890E-6A8B035DBFE4}" destId="{33D1A3AD-735E-4EF1-8096-93DB852B5033}" srcOrd="3" destOrd="0" presId="urn:diagrams.loki3.com/BracketList"/>
    <dgm:cxn modelId="{B9378A32-FA7C-480B-8289-8FD3E12D1FF2}" type="presParOf" srcId="{DD6C1D05-5670-4CED-B071-5849557F36B4}" destId="{9F167E71-BD41-4224-8EF0-26562708F429}" srcOrd="1" destOrd="0" presId="urn:diagrams.loki3.com/BracketList"/>
    <dgm:cxn modelId="{62E5FFCE-01ED-46F5-B5E0-DC78AEFEC1BD}" type="presParOf" srcId="{DD6C1D05-5670-4CED-B071-5849557F36B4}" destId="{ADB2B44E-4D55-4129-85DC-802440E70030}" srcOrd="2" destOrd="0" presId="urn:diagrams.loki3.com/BracketList"/>
    <dgm:cxn modelId="{EFC0FF1E-92D7-464D-97B6-CCB28D4662AC}" type="presParOf" srcId="{ADB2B44E-4D55-4129-85DC-802440E70030}" destId="{3B30B96F-2BFD-47ED-B611-31421CB6CE8E}" srcOrd="0" destOrd="0" presId="urn:diagrams.loki3.com/BracketList"/>
    <dgm:cxn modelId="{0E30F4EA-0C11-4494-B737-21B6A55BE2BD}" type="presParOf" srcId="{ADB2B44E-4D55-4129-85DC-802440E70030}" destId="{A3525CB6-A09B-43C4-A7DD-6FB09E1B3825}" srcOrd="1" destOrd="0" presId="urn:diagrams.loki3.com/BracketList"/>
    <dgm:cxn modelId="{E22AC59A-797A-41DA-BB2E-549F7F7D121E}" type="presParOf" srcId="{ADB2B44E-4D55-4129-85DC-802440E70030}" destId="{5C723F91-5035-4FA9-BE7B-C74C90AFBF40}" srcOrd="2" destOrd="0" presId="urn:diagrams.loki3.com/BracketList"/>
    <dgm:cxn modelId="{571BF509-15D8-469D-9A36-1FB8E9F2E9E1}" type="presParOf" srcId="{ADB2B44E-4D55-4129-85DC-802440E70030}" destId="{AF3C330A-8D23-4A19-9D7E-1139332D5319}" srcOrd="3" destOrd="0" presId="urn:diagrams.loki3.com/BracketList"/>
    <dgm:cxn modelId="{9899BC3D-6261-4E69-AD49-DB7433B8BF18}" type="presParOf" srcId="{DD6C1D05-5670-4CED-B071-5849557F36B4}" destId="{BB6106AF-EC7D-43D6-B5CE-CB0E2999C406}" srcOrd="3" destOrd="0" presId="urn:diagrams.loki3.com/BracketList"/>
    <dgm:cxn modelId="{8AC19C88-4AE4-4348-B575-2C33D4C20CDE}" type="presParOf" srcId="{DD6C1D05-5670-4CED-B071-5849557F36B4}" destId="{DDE272F0-F6AE-46E1-AE3B-9BCC6FA9CE15}" srcOrd="4" destOrd="0" presId="urn:diagrams.loki3.com/BracketList"/>
    <dgm:cxn modelId="{EC62D41B-F02E-412E-9E2C-8F8F9CF8AEE9}" type="presParOf" srcId="{DDE272F0-F6AE-46E1-AE3B-9BCC6FA9CE15}" destId="{039D61C7-5F40-4483-9215-AD9E9CBDB15B}" srcOrd="0" destOrd="0" presId="urn:diagrams.loki3.com/BracketList"/>
    <dgm:cxn modelId="{705DD500-9F9A-413A-9088-65BFE791E14B}" type="presParOf" srcId="{DDE272F0-F6AE-46E1-AE3B-9BCC6FA9CE15}" destId="{68877482-8D35-4BDF-9447-F2BEB4B8870B}" srcOrd="1" destOrd="0" presId="urn:diagrams.loki3.com/BracketList"/>
    <dgm:cxn modelId="{B4652EAD-B32A-4495-8856-3D2DA3AFCD93}" type="presParOf" srcId="{DDE272F0-F6AE-46E1-AE3B-9BCC6FA9CE15}" destId="{78BCE616-8FFF-4EF4-AAAC-A24E11BC29B1}" srcOrd="2" destOrd="0" presId="urn:diagrams.loki3.com/BracketList"/>
    <dgm:cxn modelId="{CE1FE92C-9730-4D3C-8084-9A080D6987AC}" type="presParOf" srcId="{DDE272F0-F6AE-46E1-AE3B-9BCC6FA9CE15}" destId="{FA9E3278-EE9B-4E21-83FD-E73002E2A7F5}" srcOrd="3" destOrd="0" presId="urn:diagrams.loki3.com/BracketList"/>
    <dgm:cxn modelId="{07217576-C1E4-4254-BFCE-37F27859BCB1}" type="presParOf" srcId="{DD6C1D05-5670-4CED-B071-5849557F36B4}" destId="{F8961C5E-B214-43C2-A40D-2BDD58BD1FB2}" srcOrd="5" destOrd="0" presId="urn:diagrams.loki3.com/BracketList"/>
    <dgm:cxn modelId="{51AC001D-47BF-450C-BEBB-1B80A211F5A7}" type="presParOf" srcId="{DD6C1D05-5670-4CED-B071-5849557F36B4}" destId="{203AE638-AAAB-4FFF-9A22-A37691966574}" srcOrd="6" destOrd="0" presId="urn:diagrams.loki3.com/BracketList"/>
    <dgm:cxn modelId="{A1AD7004-D584-465A-8834-97402BE6480A}" type="presParOf" srcId="{203AE638-AAAB-4FFF-9A22-A37691966574}" destId="{2F4418D9-790A-445E-B96B-3DA3B675D78E}" srcOrd="0" destOrd="0" presId="urn:diagrams.loki3.com/BracketList"/>
    <dgm:cxn modelId="{C993CD22-3C6B-407D-AA36-3298CF89BD36}" type="presParOf" srcId="{203AE638-AAAB-4FFF-9A22-A37691966574}" destId="{78FAADE7-CA18-4A33-8CC8-8D90E7ADA2A3}" srcOrd="1" destOrd="0" presId="urn:diagrams.loki3.com/BracketList"/>
    <dgm:cxn modelId="{7E7E279B-6C3E-40C8-BCAC-76A82DA0D54E}" type="presParOf" srcId="{203AE638-AAAB-4FFF-9A22-A37691966574}" destId="{1F606275-1D23-484C-A027-C50FC52C2AC1}" srcOrd="2" destOrd="0" presId="urn:diagrams.loki3.com/BracketList"/>
    <dgm:cxn modelId="{22990D44-3BB6-4B0E-9238-F16264DA778F}" type="presParOf" srcId="{203AE638-AAAB-4FFF-9A22-A37691966574}" destId="{BB227104-D782-46F9-B623-5ECC0C8F589C}" srcOrd="3" destOrd="0" presId="urn:diagrams.loki3.com/BracketList"/>
    <dgm:cxn modelId="{F2E4C323-6DE4-41FA-8717-B1EAC36D07B4}" type="presParOf" srcId="{DD6C1D05-5670-4CED-B071-5849557F36B4}" destId="{333DCACA-2CAA-4FB8-A86C-94240AA52C1B}" srcOrd="7" destOrd="0" presId="urn:diagrams.loki3.com/BracketList"/>
    <dgm:cxn modelId="{BEA8C9BF-DD08-41F3-95F5-FFB48450377D}" type="presParOf" srcId="{DD6C1D05-5670-4CED-B071-5849557F36B4}" destId="{79093231-0153-49F8-A239-744A30514C6A}" srcOrd="8" destOrd="0" presId="urn:diagrams.loki3.com/BracketList"/>
    <dgm:cxn modelId="{5D3CF952-EEC9-4BC5-A7CD-2E969A04EA80}" type="presParOf" srcId="{79093231-0153-49F8-A239-744A30514C6A}" destId="{F53AD488-250E-4C57-97F4-AC9B20FA4AC7}" srcOrd="0" destOrd="0" presId="urn:diagrams.loki3.com/BracketList"/>
    <dgm:cxn modelId="{65323A00-30CF-40D3-8B9C-5B6873468D52}" type="presParOf" srcId="{79093231-0153-49F8-A239-744A30514C6A}" destId="{20C14B43-B661-42C4-BD53-2D0B6AB7EEB8}" srcOrd="1" destOrd="0" presId="urn:diagrams.loki3.com/BracketList"/>
    <dgm:cxn modelId="{3D71E62D-50CB-48EA-B3DC-1287F02AD394}" type="presParOf" srcId="{79093231-0153-49F8-A239-744A30514C6A}" destId="{E78BFB8D-3559-419B-9E43-FA9A02366028}" srcOrd="2" destOrd="0" presId="urn:diagrams.loki3.com/BracketList"/>
    <dgm:cxn modelId="{8EF1599B-58C5-4435-82F1-D4292E16B4B5}" type="presParOf" srcId="{79093231-0153-49F8-A239-744A30514C6A}" destId="{9F431F3B-CA3F-4399-91AE-676DB489192C}" srcOrd="3" destOrd="0" presId="urn:diagrams.loki3.com/BracketList"/>
    <dgm:cxn modelId="{AAA40D28-5DE3-4E89-B259-F04226DB1830}" type="presParOf" srcId="{DD6C1D05-5670-4CED-B071-5849557F36B4}" destId="{5039CDA6-9775-4DBF-B263-CB1173A6033F}" srcOrd="9" destOrd="0" presId="urn:diagrams.loki3.com/BracketList"/>
    <dgm:cxn modelId="{CB5A5F39-F867-4958-9296-588EEDC20724}" type="presParOf" srcId="{DD6C1D05-5670-4CED-B071-5849557F36B4}" destId="{46DC30EA-4DCE-4E28-BA58-A335729778F3}" srcOrd="10" destOrd="0" presId="urn:diagrams.loki3.com/BracketList"/>
    <dgm:cxn modelId="{D5BE9591-DE9B-4E37-AD83-536C27FB2869}" type="presParOf" srcId="{46DC30EA-4DCE-4E28-BA58-A335729778F3}" destId="{5E7CDD40-D87C-4567-94AF-CD8C7B32160F}" srcOrd="0" destOrd="0" presId="urn:diagrams.loki3.com/BracketList"/>
    <dgm:cxn modelId="{9C1097ED-8221-4837-B6C8-24F28E5A451C}" type="presParOf" srcId="{46DC30EA-4DCE-4E28-BA58-A335729778F3}" destId="{3EDC4BDB-4887-4500-8B79-FB54A8ADECBE}" srcOrd="1" destOrd="0" presId="urn:diagrams.loki3.com/BracketList"/>
    <dgm:cxn modelId="{69B110F4-50B8-4B7F-9773-5BE07C8DFF0B}" type="presParOf" srcId="{46DC30EA-4DCE-4E28-BA58-A335729778F3}" destId="{A4959318-5456-47EA-812B-B8E8A85CDDFF}" srcOrd="2" destOrd="0" presId="urn:diagrams.loki3.com/BracketList"/>
    <dgm:cxn modelId="{D2ED97F9-B1D0-476A-B94E-52236F2D279F}" type="presParOf" srcId="{46DC30EA-4DCE-4E28-BA58-A335729778F3}" destId="{5C7F71F6-930C-4222-9D86-F6AC7DB7F3A9}"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D05D363-4DDD-4B94-B8AA-9C17312857E2}" type="doc">
      <dgm:prSet loTypeId="urn:microsoft.com/office/officeart/2005/8/layout/process4" loCatId="process" qsTypeId="urn:microsoft.com/office/officeart/2005/8/quickstyle/simple1" qsCatId="simple" csTypeId="urn:microsoft.com/office/officeart/2005/8/colors/colorful5" csCatId="colorful" phldr="1"/>
      <dgm:spPr/>
      <dgm:t>
        <a:bodyPr/>
        <a:lstStyle/>
        <a:p>
          <a:endParaRPr lang="en-US"/>
        </a:p>
      </dgm:t>
    </dgm:pt>
    <dgm:pt modelId="{A20B34EC-3A99-4952-821B-91C497B74157}">
      <dgm:prSet/>
      <dgm:spPr/>
      <dgm:t>
        <a:bodyPr/>
        <a:lstStyle/>
        <a:p>
          <a:r>
            <a:rPr lang="en-US" dirty="0"/>
            <a:t>Engaging in conversations that are both intellectually demanding and emotionally challenging. </a:t>
          </a:r>
        </a:p>
      </dgm:t>
    </dgm:pt>
    <dgm:pt modelId="{301DE893-BD7F-4A8E-9585-08C9DDA192BE}" type="parTrans" cxnId="{1E6A3714-16D4-476B-B3EC-DC53CD9312FE}">
      <dgm:prSet/>
      <dgm:spPr/>
      <dgm:t>
        <a:bodyPr/>
        <a:lstStyle/>
        <a:p>
          <a:endParaRPr lang="en-US"/>
        </a:p>
      </dgm:t>
    </dgm:pt>
    <dgm:pt modelId="{59051FC2-F14C-4EBA-AE53-B62F5C656E9D}" type="sibTrans" cxnId="{1E6A3714-16D4-476B-B3EC-DC53CD9312FE}">
      <dgm:prSet/>
      <dgm:spPr/>
      <dgm:t>
        <a:bodyPr/>
        <a:lstStyle/>
        <a:p>
          <a:endParaRPr lang="en-US"/>
        </a:p>
      </dgm:t>
    </dgm:pt>
    <dgm:pt modelId="{C7609605-2BCF-4974-9FE8-01BF7FA33962}">
      <dgm:prSet/>
      <dgm:spPr/>
      <dgm:t>
        <a:bodyPr/>
        <a:lstStyle/>
        <a:p>
          <a:r>
            <a:rPr lang="en-US" dirty="0"/>
            <a:t>Give full attention to another person to hold space for them to:</a:t>
          </a:r>
        </a:p>
      </dgm:t>
    </dgm:pt>
    <dgm:pt modelId="{4D1A3B93-A2FE-43EA-B420-5A41892F4EEB}" type="parTrans" cxnId="{2E304DE1-0CE7-4259-92CB-F2906E366C37}">
      <dgm:prSet/>
      <dgm:spPr/>
      <dgm:t>
        <a:bodyPr/>
        <a:lstStyle/>
        <a:p>
          <a:endParaRPr lang="en-US"/>
        </a:p>
      </dgm:t>
    </dgm:pt>
    <dgm:pt modelId="{6F753676-CFC7-41F4-8BEB-1D816919CD86}" type="sibTrans" cxnId="{2E304DE1-0CE7-4259-92CB-F2906E366C37}">
      <dgm:prSet/>
      <dgm:spPr/>
      <dgm:t>
        <a:bodyPr/>
        <a:lstStyle/>
        <a:p>
          <a:endParaRPr lang="en-US"/>
        </a:p>
      </dgm:t>
    </dgm:pt>
    <dgm:pt modelId="{0D6A66A6-959B-4102-B7B6-94FEF776E218}">
      <dgm:prSet custT="1"/>
      <dgm:spPr/>
      <dgm:t>
        <a:bodyPr/>
        <a:lstStyle/>
        <a:p>
          <a:r>
            <a:rPr lang="en-US" sz="1600"/>
            <a:t>Reflect</a:t>
          </a:r>
        </a:p>
      </dgm:t>
    </dgm:pt>
    <dgm:pt modelId="{6646055F-F36A-4B5B-9A8A-A8F1C9AB120E}" type="parTrans" cxnId="{044C05B7-8D19-4558-95D1-144CC7A3105D}">
      <dgm:prSet/>
      <dgm:spPr/>
      <dgm:t>
        <a:bodyPr/>
        <a:lstStyle/>
        <a:p>
          <a:endParaRPr lang="en-US"/>
        </a:p>
      </dgm:t>
    </dgm:pt>
    <dgm:pt modelId="{FE30CE41-26A8-4061-80BE-C641FA3DE296}" type="sibTrans" cxnId="{044C05B7-8D19-4558-95D1-144CC7A3105D}">
      <dgm:prSet/>
      <dgm:spPr/>
      <dgm:t>
        <a:bodyPr/>
        <a:lstStyle/>
        <a:p>
          <a:endParaRPr lang="en-US"/>
        </a:p>
      </dgm:t>
    </dgm:pt>
    <dgm:pt modelId="{A6F900AC-D796-4CF8-A783-D073BF1AC759}">
      <dgm:prSet custT="1"/>
      <dgm:spPr/>
      <dgm:t>
        <a:bodyPr/>
        <a:lstStyle/>
        <a:p>
          <a:r>
            <a:rPr lang="en-US" sz="1800" dirty="0"/>
            <a:t>Release</a:t>
          </a:r>
          <a:r>
            <a:rPr lang="en-US" sz="1600" dirty="0"/>
            <a:t> emotion</a:t>
          </a:r>
        </a:p>
      </dgm:t>
    </dgm:pt>
    <dgm:pt modelId="{5AED986C-941F-49B5-B0DF-96688CD0B503}" type="parTrans" cxnId="{2B183F9F-79FD-4E86-BCEF-02EC47664159}">
      <dgm:prSet/>
      <dgm:spPr/>
      <dgm:t>
        <a:bodyPr/>
        <a:lstStyle/>
        <a:p>
          <a:endParaRPr lang="en-US"/>
        </a:p>
      </dgm:t>
    </dgm:pt>
    <dgm:pt modelId="{43DC369A-81E3-4B4B-9BD3-3ED6F64A1998}" type="sibTrans" cxnId="{2B183F9F-79FD-4E86-BCEF-02EC47664159}">
      <dgm:prSet/>
      <dgm:spPr/>
      <dgm:t>
        <a:bodyPr/>
        <a:lstStyle/>
        <a:p>
          <a:endParaRPr lang="en-US"/>
        </a:p>
      </dgm:t>
    </dgm:pt>
    <dgm:pt modelId="{687960DF-C978-4704-8F9F-C94AA4B53072}">
      <dgm:prSet/>
      <dgm:spPr/>
      <dgm:t>
        <a:bodyPr/>
        <a:lstStyle/>
        <a:p>
          <a:r>
            <a:rPr lang="en-US" dirty="0"/>
            <a:t>Construct new meaning about challenges</a:t>
          </a:r>
        </a:p>
      </dgm:t>
    </dgm:pt>
    <dgm:pt modelId="{C18B7BA7-30FF-43D1-A39F-229DB505C2E1}" type="parTrans" cxnId="{B586A899-BC94-44BD-A864-207163EFE807}">
      <dgm:prSet/>
      <dgm:spPr/>
      <dgm:t>
        <a:bodyPr/>
        <a:lstStyle/>
        <a:p>
          <a:endParaRPr lang="en-US"/>
        </a:p>
      </dgm:t>
    </dgm:pt>
    <dgm:pt modelId="{7FE24F43-BF09-4AF6-8EAF-B21F76EE5803}" type="sibTrans" cxnId="{B586A899-BC94-44BD-A864-207163EFE807}">
      <dgm:prSet/>
      <dgm:spPr/>
      <dgm:t>
        <a:bodyPr/>
        <a:lstStyle/>
        <a:p>
          <a:endParaRPr lang="en-US"/>
        </a:p>
      </dgm:t>
    </dgm:pt>
    <dgm:pt modelId="{D722253A-881D-4E28-B1FA-82519F4753DB}" type="pres">
      <dgm:prSet presAssocID="{AD05D363-4DDD-4B94-B8AA-9C17312857E2}" presName="Name0" presStyleCnt="0">
        <dgm:presLayoutVars>
          <dgm:dir/>
          <dgm:animLvl val="lvl"/>
          <dgm:resizeHandles val="exact"/>
        </dgm:presLayoutVars>
      </dgm:prSet>
      <dgm:spPr/>
    </dgm:pt>
    <dgm:pt modelId="{0F5547B0-70A3-4869-A169-AE3802A2517C}" type="pres">
      <dgm:prSet presAssocID="{C7609605-2BCF-4974-9FE8-01BF7FA33962}" presName="boxAndChildren" presStyleCnt="0"/>
      <dgm:spPr/>
    </dgm:pt>
    <dgm:pt modelId="{7B13CBBC-A3E9-4529-9F77-C2351AA5247A}" type="pres">
      <dgm:prSet presAssocID="{C7609605-2BCF-4974-9FE8-01BF7FA33962}" presName="parentTextBox" presStyleLbl="node1" presStyleIdx="0" presStyleCnt="2"/>
      <dgm:spPr/>
    </dgm:pt>
    <dgm:pt modelId="{E16AB10E-F968-4250-B201-5922617BB651}" type="pres">
      <dgm:prSet presAssocID="{C7609605-2BCF-4974-9FE8-01BF7FA33962}" presName="entireBox" presStyleLbl="node1" presStyleIdx="0" presStyleCnt="2"/>
      <dgm:spPr/>
    </dgm:pt>
    <dgm:pt modelId="{5F8371C5-C820-4EEE-B926-09A507068572}" type="pres">
      <dgm:prSet presAssocID="{C7609605-2BCF-4974-9FE8-01BF7FA33962}" presName="descendantBox" presStyleCnt="0"/>
      <dgm:spPr/>
    </dgm:pt>
    <dgm:pt modelId="{5D4D5AEB-63EC-4F43-8385-2E552C2A2B7E}" type="pres">
      <dgm:prSet presAssocID="{0D6A66A6-959B-4102-B7B6-94FEF776E218}" presName="childTextBox" presStyleLbl="fgAccFollowNode1" presStyleIdx="0" presStyleCnt="3">
        <dgm:presLayoutVars>
          <dgm:bulletEnabled val="1"/>
        </dgm:presLayoutVars>
      </dgm:prSet>
      <dgm:spPr/>
    </dgm:pt>
    <dgm:pt modelId="{6C3EC2CD-A213-4734-B2DF-E0C7B34A04DF}" type="pres">
      <dgm:prSet presAssocID="{A6F900AC-D796-4CF8-A783-D073BF1AC759}" presName="childTextBox" presStyleLbl="fgAccFollowNode1" presStyleIdx="1" presStyleCnt="3">
        <dgm:presLayoutVars>
          <dgm:bulletEnabled val="1"/>
        </dgm:presLayoutVars>
      </dgm:prSet>
      <dgm:spPr/>
    </dgm:pt>
    <dgm:pt modelId="{AA29F899-98FC-4F7D-A4C8-BB98BA2740FE}" type="pres">
      <dgm:prSet presAssocID="{687960DF-C978-4704-8F9F-C94AA4B53072}" presName="childTextBox" presStyleLbl="fgAccFollowNode1" presStyleIdx="2" presStyleCnt="3">
        <dgm:presLayoutVars>
          <dgm:bulletEnabled val="1"/>
        </dgm:presLayoutVars>
      </dgm:prSet>
      <dgm:spPr/>
    </dgm:pt>
    <dgm:pt modelId="{58BE555C-5F2A-4377-913F-8377972A2DD8}" type="pres">
      <dgm:prSet presAssocID="{59051FC2-F14C-4EBA-AE53-B62F5C656E9D}" presName="sp" presStyleCnt="0"/>
      <dgm:spPr/>
    </dgm:pt>
    <dgm:pt modelId="{1EFE76D5-54C7-456A-82F5-411FF6C401D8}" type="pres">
      <dgm:prSet presAssocID="{A20B34EC-3A99-4952-821B-91C497B74157}" presName="arrowAndChildren" presStyleCnt="0"/>
      <dgm:spPr/>
    </dgm:pt>
    <dgm:pt modelId="{78D2F021-14ED-4295-AE5B-B52A21302980}" type="pres">
      <dgm:prSet presAssocID="{A20B34EC-3A99-4952-821B-91C497B74157}" presName="parentTextArrow" presStyleLbl="node1" presStyleIdx="1" presStyleCnt="2" custLinFactNeighborX="-773" custLinFactNeighborY="-5325"/>
      <dgm:spPr/>
    </dgm:pt>
  </dgm:ptLst>
  <dgm:cxnLst>
    <dgm:cxn modelId="{802F6A0C-DDF0-4D59-B600-59EF69F353DF}" type="presOf" srcId="{A6F900AC-D796-4CF8-A783-D073BF1AC759}" destId="{6C3EC2CD-A213-4734-B2DF-E0C7B34A04DF}" srcOrd="0" destOrd="0" presId="urn:microsoft.com/office/officeart/2005/8/layout/process4"/>
    <dgm:cxn modelId="{1E6A3714-16D4-476B-B3EC-DC53CD9312FE}" srcId="{AD05D363-4DDD-4B94-B8AA-9C17312857E2}" destId="{A20B34EC-3A99-4952-821B-91C497B74157}" srcOrd="0" destOrd="0" parTransId="{301DE893-BD7F-4A8E-9585-08C9DDA192BE}" sibTransId="{59051FC2-F14C-4EBA-AE53-B62F5C656E9D}"/>
    <dgm:cxn modelId="{09AAAC23-B3B6-4C22-9D91-A52F4C654C80}" type="presOf" srcId="{AD05D363-4DDD-4B94-B8AA-9C17312857E2}" destId="{D722253A-881D-4E28-B1FA-82519F4753DB}" srcOrd="0" destOrd="0" presId="urn:microsoft.com/office/officeart/2005/8/layout/process4"/>
    <dgm:cxn modelId="{8A2F6339-B514-4DC5-818A-9ABD4FE395E5}" type="presOf" srcId="{A20B34EC-3A99-4952-821B-91C497B74157}" destId="{78D2F021-14ED-4295-AE5B-B52A21302980}" srcOrd="0" destOrd="0" presId="urn:microsoft.com/office/officeart/2005/8/layout/process4"/>
    <dgm:cxn modelId="{9A1E205D-2C44-4EC0-88F8-D8EBF5185BAD}" type="presOf" srcId="{C7609605-2BCF-4974-9FE8-01BF7FA33962}" destId="{E16AB10E-F968-4250-B201-5922617BB651}" srcOrd="1" destOrd="0" presId="urn:microsoft.com/office/officeart/2005/8/layout/process4"/>
    <dgm:cxn modelId="{6AFA3D75-B6F4-4054-973B-1BB709CA8FB8}" type="presOf" srcId="{0D6A66A6-959B-4102-B7B6-94FEF776E218}" destId="{5D4D5AEB-63EC-4F43-8385-2E552C2A2B7E}" srcOrd="0" destOrd="0" presId="urn:microsoft.com/office/officeart/2005/8/layout/process4"/>
    <dgm:cxn modelId="{F0E1B696-0038-4C5F-918A-3EE1306C2E1D}" type="presOf" srcId="{C7609605-2BCF-4974-9FE8-01BF7FA33962}" destId="{7B13CBBC-A3E9-4529-9F77-C2351AA5247A}" srcOrd="0" destOrd="0" presId="urn:microsoft.com/office/officeart/2005/8/layout/process4"/>
    <dgm:cxn modelId="{B586A899-BC94-44BD-A864-207163EFE807}" srcId="{C7609605-2BCF-4974-9FE8-01BF7FA33962}" destId="{687960DF-C978-4704-8F9F-C94AA4B53072}" srcOrd="2" destOrd="0" parTransId="{C18B7BA7-30FF-43D1-A39F-229DB505C2E1}" sibTransId="{7FE24F43-BF09-4AF6-8EAF-B21F76EE5803}"/>
    <dgm:cxn modelId="{2B183F9F-79FD-4E86-BCEF-02EC47664159}" srcId="{C7609605-2BCF-4974-9FE8-01BF7FA33962}" destId="{A6F900AC-D796-4CF8-A783-D073BF1AC759}" srcOrd="1" destOrd="0" parTransId="{5AED986C-941F-49B5-B0DF-96688CD0B503}" sibTransId="{43DC369A-81E3-4B4B-9BD3-3ED6F64A1998}"/>
    <dgm:cxn modelId="{044C05B7-8D19-4558-95D1-144CC7A3105D}" srcId="{C7609605-2BCF-4974-9FE8-01BF7FA33962}" destId="{0D6A66A6-959B-4102-B7B6-94FEF776E218}" srcOrd="0" destOrd="0" parTransId="{6646055F-F36A-4B5B-9A8A-A8F1C9AB120E}" sibTransId="{FE30CE41-26A8-4061-80BE-C641FA3DE296}"/>
    <dgm:cxn modelId="{E8D8B3DB-BE2A-4374-8370-75A15E6CD99D}" type="presOf" srcId="{687960DF-C978-4704-8F9F-C94AA4B53072}" destId="{AA29F899-98FC-4F7D-A4C8-BB98BA2740FE}" srcOrd="0" destOrd="0" presId="urn:microsoft.com/office/officeart/2005/8/layout/process4"/>
    <dgm:cxn modelId="{2E304DE1-0CE7-4259-92CB-F2906E366C37}" srcId="{AD05D363-4DDD-4B94-B8AA-9C17312857E2}" destId="{C7609605-2BCF-4974-9FE8-01BF7FA33962}" srcOrd="1" destOrd="0" parTransId="{4D1A3B93-A2FE-43EA-B420-5A41892F4EEB}" sibTransId="{6F753676-CFC7-41F4-8BEB-1D816919CD86}"/>
    <dgm:cxn modelId="{786A3126-6412-49DA-9853-AA345DB00AD8}" type="presParOf" srcId="{D722253A-881D-4E28-B1FA-82519F4753DB}" destId="{0F5547B0-70A3-4869-A169-AE3802A2517C}" srcOrd="0" destOrd="0" presId="urn:microsoft.com/office/officeart/2005/8/layout/process4"/>
    <dgm:cxn modelId="{F9377C0F-6852-4B0D-AD15-026241B5B2C0}" type="presParOf" srcId="{0F5547B0-70A3-4869-A169-AE3802A2517C}" destId="{7B13CBBC-A3E9-4529-9F77-C2351AA5247A}" srcOrd="0" destOrd="0" presId="urn:microsoft.com/office/officeart/2005/8/layout/process4"/>
    <dgm:cxn modelId="{052F9288-DC24-4795-A553-80BED1299125}" type="presParOf" srcId="{0F5547B0-70A3-4869-A169-AE3802A2517C}" destId="{E16AB10E-F968-4250-B201-5922617BB651}" srcOrd="1" destOrd="0" presId="urn:microsoft.com/office/officeart/2005/8/layout/process4"/>
    <dgm:cxn modelId="{3B174C49-3D12-4DCB-ABC7-95DC84CA8B75}" type="presParOf" srcId="{0F5547B0-70A3-4869-A169-AE3802A2517C}" destId="{5F8371C5-C820-4EEE-B926-09A507068572}" srcOrd="2" destOrd="0" presId="urn:microsoft.com/office/officeart/2005/8/layout/process4"/>
    <dgm:cxn modelId="{AFE961ED-ED1C-4D05-9484-2A8218A364E0}" type="presParOf" srcId="{5F8371C5-C820-4EEE-B926-09A507068572}" destId="{5D4D5AEB-63EC-4F43-8385-2E552C2A2B7E}" srcOrd="0" destOrd="0" presId="urn:microsoft.com/office/officeart/2005/8/layout/process4"/>
    <dgm:cxn modelId="{7F7D4472-172E-4525-8E80-B14B0B2B136B}" type="presParOf" srcId="{5F8371C5-C820-4EEE-B926-09A507068572}" destId="{6C3EC2CD-A213-4734-B2DF-E0C7B34A04DF}" srcOrd="1" destOrd="0" presId="urn:microsoft.com/office/officeart/2005/8/layout/process4"/>
    <dgm:cxn modelId="{8AE85DED-2231-4147-A4B8-CEF576DCB061}" type="presParOf" srcId="{5F8371C5-C820-4EEE-B926-09A507068572}" destId="{AA29F899-98FC-4F7D-A4C8-BB98BA2740FE}" srcOrd="2" destOrd="0" presId="urn:microsoft.com/office/officeart/2005/8/layout/process4"/>
    <dgm:cxn modelId="{6F6575D4-6065-4340-B256-010F4FE5E04C}" type="presParOf" srcId="{D722253A-881D-4E28-B1FA-82519F4753DB}" destId="{58BE555C-5F2A-4377-913F-8377972A2DD8}" srcOrd="1" destOrd="0" presId="urn:microsoft.com/office/officeart/2005/8/layout/process4"/>
    <dgm:cxn modelId="{2DE5B680-D6CA-4B3A-9424-4835185B2B95}" type="presParOf" srcId="{D722253A-881D-4E28-B1FA-82519F4753DB}" destId="{1EFE76D5-54C7-456A-82F5-411FF6C401D8}" srcOrd="2" destOrd="0" presId="urn:microsoft.com/office/officeart/2005/8/layout/process4"/>
    <dgm:cxn modelId="{C807108B-A89F-41D9-9B5F-49C5A5BA98EB}" type="presParOf" srcId="{1EFE76D5-54C7-456A-82F5-411FF6C401D8}" destId="{78D2F021-14ED-4295-AE5B-B52A2130298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D05D363-4DDD-4B94-B8AA-9C17312857E2}" type="doc">
      <dgm:prSet loTypeId="urn:microsoft.com/office/officeart/2005/8/layout/process4" loCatId="process" qsTypeId="urn:microsoft.com/office/officeart/2005/8/quickstyle/simple1" qsCatId="simple" csTypeId="urn:microsoft.com/office/officeart/2005/8/colors/colorful5" csCatId="colorful" phldr="1"/>
      <dgm:spPr/>
      <dgm:t>
        <a:bodyPr/>
        <a:lstStyle/>
        <a:p>
          <a:endParaRPr lang="en-US"/>
        </a:p>
      </dgm:t>
    </dgm:pt>
    <dgm:pt modelId="{A20B34EC-3A99-4952-821B-91C497B74157}">
      <dgm:prSet/>
      <dgm:spPr/>
      <dgm:t>
        <a:bodyPr/>
        <a:lstStyle/>
        <a:p>
          <a:r>
            <a:rPr lang="en-US" dirty="0"/>
            <a:t>Engaging in conversations that are both intellectually demanding and emotionally challenging. </a:t>
          </a:r>
        </a:p>
      </dgm:t>
    </dgm:pt>
    <dgm:pt modelId="{301DE893-BD7F-4A8E-9585-08C9DDA192BE}" type="parTrans" cxnId="{1E6A3714-16D4-476B-B3EC-DC53CD9312FE}">
      <dgm:prSet/>
      <dgm:spPr/>
      <dgm:t>
        <a:bodyPr/>
        <a:lstStyle/>
        <a:p>
          <a:endParaRPr lang="en-US"/>
        </a:p>
      </dgm:t>
    </dgm:pt>
    <dgm:pt modelId="{59051FC2-F14C-4EBA-AE53-B62F5C656E9D}" type="sibTrans" cxnId="{1E6A3714-16D4-476B-B3EC-DC53CD9312FE}">
      <dgm:prSet/>
      <dgm:spPr/>
      <dgm:t>
        <a:bodyPr/>
        <a:lstStyle/>
        <a:p>
          <a:endParaRPr lang="en-US"/>
        </a:p>
      </dgm:t>
    </dgm:pt>
    <dgm:pt modelId="{C7609605-2BCF-4974-9FE8-01BF7FA33962}">
      <dgm:prSet/>
      <dgm:spPr/>
      <dgm:t>
        <a:bodyPr/>
        <a:lstStyle/>
        <a:p>
          <a:r>
            <a:rPr lang="en-US" dirty="0"/>
            <a:t>Give full attention to another person to hold space for them to:</a:t>
          </a:r>
        </a:p>
      </dgm:t>
    </dgm:pt>
    <dgm:pt modelId="{4D1A3B93-A2FE-43EA-B420-5A41892F4EEB}" type="parTrans" cxnId="{2E304DE1-0CE7-4259-92CB-F2906E366C37}">
      <dgm:prSet/>
      <dgm:spPr/>
      <dgm:t>
        <a:bodyPr/>
        <a:lstStyle/>
        <a:p>
          <a:endParaRPr lang="en-US"/>
        </a:p>
      </dgm:t>
    </dgm:pt>
    <dgm:pt modelId="{6F753676-CFC7-41F4-8BEB-1D816919CD86}" type="sibTrans" cxnId="{2E304DE1-0CE7-4259-92CB-F2906E366C37}">
      <dgm:prSet/>
      <dgm:spPr/>
      <dgm:t>
        <a:bodyPr/>
        <a:lstStyle/>
        <a:p>
          <a:endParaRPr lang="en-US"/>
        </a:p>
      </dgm:t>
    </dgm:pt>
    <dgm:pt modelId="{0D6A66A6-959B-4102-B7B6-94FEF776E218}">
      <dgm:prSet custT="1"/>
      <dgm:spPr/>
      <dgm:t>
        <a:bodyPr/>
        <a:lstStyle/>
        <a:p>
          <a:r>
            <a:rPr lang="en-US" sz="1600"/>
            <a:t>Reflect</a:t>
          </a:r>
        </a:p>
      </dgm:t>
    </dgm:pt>
    <dgm:pt modelId="{6646055F-F36A-4B5B-9A8A-A8F1C9AB120E}" type="parTrans" cxnId="{044C05B7-8D19-4558-95D1-144CC7A3105D}">
      <dgm:prSet/>
      <dgm:spPr/>
      <dgm:t>
        <a:bodyPr/>
        <a:lstStyle/>
        <a:p>
          <a:endParaRPr lang="en-US"/>
        </a:p>
      </dgm:t>
    </dgm:pt>
    <dgm:pt modelId="{FE30CE41-26A8-4061-80BE-C641FA3DE296}" type="sibTrans" cxnId="{044C05B7-8D19-4558-95D1-144CC7A3105D}">
      <dgm:prSet/>
      <dgm:spPr/>
      <dgm:t>
        <a:bodyPr/>
        <a:lstStyle/>
        <a:p>
          <a:endParaRPr lang="en-US"/>
        </a:p>
      </dgm:t>
    </dgm:pt>
    <dgm:pt modelId="{A6F900AC-D796-4CF8-A783-D073BF1AC759}">
      <dgm:prSet custT="1"/>
      <dgm:spPr/>
      <dgm:t>
        <a:bodyPr/>
        <a:lstStyle/>
        <a:p>
          <a:r>
            <a:rPr lang="en-US" sz="1800" dirty="0"/>
            <a:t>Release</a:t>
          </a:r>
          <a:r>
            <a:rPr lang="en-US" sz="1600" dirty="0"/>
            <a:t> emotion</a:t>
          </a:r>
        </a:p>
      </dgm:t>
    </dgm:pt>
    <dgm:pt modelId="{5AED986C-941F-49B5-B0DF-96688CD0B503}" type="parTrans" cxnId="{2B183F9F-79FD-4E86-BCEF-02EC47664159}">
      <dgm:prSet/>
      <dgm:spPr/>
      <dgm:t>
        <a:bodyPr/>
        <a:lstStyle/>
        <a:p>
          <a:endParaRPr lang="en-US"/>
        </a:p>
      </dgm:t>
    </dgm:pt>
    <dgm:pt modelId="{43DC369A-81E3-4B4B-9BD3-3ED6F64A1998}" type="sibTrans" cxnId="{2B183F9F-79FD-4E86-BCEF-02EC47664159}">
      <dgm:prSet/>
      <dgm:spPr/>
      <dgm:t>
        <a:bodyPr/>
        <a:lstStyle/>
        <a:p>
          <a:endParaRPr lang="en-US"/>
        </a:p>
      </dgm:t>
    </dgm:pt>
    <dgm:pt modelId="{687960DF-C978-4704-8F9F-C94AA4B53072}">
      <dgm:prSet/>
      <dgm:spPr/>
      <dgm:t>
        <a:bodyPr/>
        <a:lstStyle/>
        <a:p>
          <a:r>
            <a:rPr lang="en-US" dirty="0"/>
            <a:t>Construct new meaning about challenges</a:t>
          </a:r>
        </a:p>
      </dgm:t>
    </dgm:pt>
    <dgm:pt modelId="{C18B7BA7-30FF-43D1-A39F-229DB505C2E1}" type="parTrans" cxnId="{B586A899-BC94-44BD-A864-207163EFE807}">
      <dgm:prSet/>
      <dgm:spPr/>
      <dgm:t>
        <a:bodyPr/>
        <a:lstStyle/>
        <a:p>
          <a:endParaRPr lang="en-US"/>
        </a:p>
      </dgm:t>
    </dgm:pt>
    <dgm:pt modelId="{7FE24F43-BF09-4AF6-8EAF-B21F76EE5803}" type="sibTrans" cxnId="{B586A899-BC94-44BD-A864-207163EFE807}">
      <dgm:prSet/>
      <dgm:spPr/>
      <dgm:t>
        <a:bodyPr/>
        <a:lstStyle/>
        <a:p>
          <a:endParaRPr lang="en-US"/>
        </a:p>
      </dgm:t>
    </dgm:pt>
    <dgm:pt modelId="{D722253A-881D-4E28-B1FA-82519F4753DB}" type="pres">
      <dgm:prSet presAssocID="{AD05D363-4DDD-4B94-B8AA-9C17312857E2}" presName="Name0" presStyleCnt="0">
        <dgm:presLayoutVars>
          <dgm:dir/>
          <dgm:animLvl val="lvl"/>
          <dgm:resizeHandles val="exact"/>
        </dgm:presLayoutVars>
      </dgm:prSet>
      <dgm:spPr/>
    </dgm:pt>
    <dgm:pt modelId="{0F5547B0-70A3-4869-A169-AE3802A2517C}" type="pres">
      <dgm:prSet presAssocID="{C7609605-2BCF-4974-9FE8-01BF7FA33962}" presName="boxAndChildren" presStyleCnt="0"/>
      <dgm:spPr/>
    </dgm:pt>
    <dgm:pt modelId="{7B13CBBC-A3E9-4529-9F77-C2351AA5247A}" type="pres">
      <dgm:prSet presAssocID="{C7609605-2BCF-4974-9FE8-01BF7FA33962}" presName="parentTextBox" presStyleLbl="node1" presStyleIdx="0" presStyleCnt="2"/>
      <dgm:spPr/>
    </dgm:pt>
    <dgm:pt modelId="{E16AB10E-F968-4250-B201-5922617BB651}" type="pres">
      <dgm:prSet presAssocID="{C7609605-2BCF-4974-9FE8-01BF7FA33962}" presName="entireBox" presStyleLbl="node1" presStyleIdx="0" presStyleCnt="2"/>
      <dgm:spPr/>
    </dgm:pt>
    <dgm:pt modelId="{5F8371C5-C820-4EEE-B926-09A507068572}" type="pres">
      <dgm:prSet presAssocID="{C7609605-2BCF-4974-9FE8-01BF7FA33962}" presName="descendantBox" presStyleCnt="0"/>
      <dgm:spPr/>
    </dgm:pt>
    <dgm:pt modelId="{5D4D5AEB-63EC-4F43-8385-2E552C2A2B7E}" type="pres">
      <dgm:prSet presAssocID="{0D6A66A6-959B-4102-B7B6-94FEF776E218}" presName="childTextBox" presStyleLbl="fgAccFollowNode1" presStyleIdx="0" presStyleCnt="3">
        <dgm:presLayoutVars>
          <dgm:bulletEnabled val="1"/>
        </dgm:presLayoutVars>
      </dgm:prSet>
      <dgm:spPr/>
    </dgm:pt>
    <dgm:pt modelId="{6C3EC2CD-A213-4734-B2DF-E0C7B34A04DF}" type="pres">
      <dgm:prSet presAssocID="{A6F900AC-D796-4CF8-A783-D073BF1AC759}" presName="childTextBox" presStyleLbl="fgAccFollowNode1" presStyleIdx="1" presStyleCnt="3">
        <dgm:presLayoutVars>
          <dgm:bulletEnabled val="1"/>
        </dgm:presLayoutVars>
      </dgm:prSet>
      <dgm:spPr/>
    </dgm:pt>
    <dgm:pt modelId="{AA29F899-98FC-4F7D-A4C8-BB98BA2740FE}" type="pres">
      <dgm:prSet presAssocID="{687960DF-C978-4704-8F9F-C94AA4B53072}" presName="childTextBox" presStyleLbl="fgAccFollowNode1" presStyleIdx="2" presStyleCnt="3">
        <dgm:presLayoutVars>
          <dgm:bulletEnabled val="1"/>
        </dgm:presLayoutVars>
      </dgm:prSet>
      <dgm:spPr/>
    </dgm:pt>
    <dgm:pt modelId="{58BE555C-5F2A-4377-913F-8377972A2DD8}" type="pres">
      <dgm:prSet presAssocID="{59051FC2-F14C-4EBA-AE53-B62F5C656E9D}" presName="sp" presStyleCnt="0"/>
      <dgm:spPr/>
    </dgm:pt>
    <dgm:pt modelId="{1EFE76D5-54C7-456A-82F5-411FF6C401D8}" type="pres">
      <dgm:prSet presAssocID="{A20B34EC-3A99-4952-821B-91C497B74157}" presName="arrowAndChildren" presStyleCnt="0"/>
      <dgm:spPr/>
    </dgm:pt>
    <dgm:pt modelId="{78D2F021-14ED-4295-AE5B-B52A21302980}" type="pres">
      <dgm:prSet presAssocID="{A20B34EC-3A99-4952-821B-91C497B74157}" presName="parentTextArrow" presStyleLbl="node1" presStyleIdx="1" presStyleCnt="2" custLinFactNeighborX="-773" custLinFactNeighborY="-5325"/>
      <dgm:spPr/>
    </dgm:pt>
  </dgm:ptLst>
  <dgm:cxnLst>
    <dgm:cxn modelId="{802F6A0C-DDF0-4D59-B600-59EF69F353DF}" type="presOf" srcId="{A6F900AC-D796-4CF8-A783-D073BF1AC759}" destId="{6C3EC2CD-A213-4734-B2DF-E0C7B34A04DF}" srcOrd="0" destOrd="0" presId="urn:microsoft.com/office/officeart/2005/8/layout/process4"/>
    <dgm:cxn modelId="{1E6A3714-16D4-476B-B3EC-DC53CD9312FE}" srcId="{AD05D363-4DDD-4B94-B8AA-9C17312857E2}" destId="{A20B34EC-3A99-4952-821B-91C497B74157}" srcOrd="0" destOrd="0" parTransId="{301DE893-BD7F-4A8E-9585-08C9DDA192BE}" sibTransId="{59051FC2-F14C-4EBA-AE53-B62F5C656E9D}"/>
    <dgm:cxn modelId="{09AAAC23-B3B6-4C22-9D91-A52F4C654C80}" type="presOf" srcId="{AD05D363-4DDD-4B94-B8AA-9C17312857E2}" destId="{D722253A-881D-4E28-B1FA-82519F4753DB}" srcOrd="0" destOrd="0" presId="urn:microsoft.com/office/officeart/2005/8/layout/process4"/>
    <dgm:cxn modelId="{8A2F6339-B514-4DC5-818A-9ABD4FE395E5}" type="presOf" srcId="{A20B34EC-3A99-4952-821B-91C497B74157}" destId="{78D2F021-14ED-4295-AE5B-B52A21302980}" srcOrd="0" destOrd="0" presId="urn:microsoft.com/office/officeart/2005/8/layout/process4"/>
    <dgm:cxn modelId="{9A1E205D-2C44-4EC0-88F8-D8EBF5185BAD}" type="presOf" srcId="{C7609605-2BCF-4974-9FE8-01BF7FA33962}" destId="{E16AB10E-F968-4250-B201-5922617BB651}" srcOrd="1" destOrd="0" presId="urn:microsoft.com/office/officeart/2005/8/layout/process4"/>
    <dgm:cxn modelId="{6AFA3D75-B6F4-4054-973B-1BB709CA8FB8}" type="presOf" srcId="{0D6A66A6-959B-4102-B7B6-94FEF776E218}" destId="{5D4D5AEB-63EC-4F43-8385-2E552C2A2B7E}" srcOrd="0" destOrd="0" presId="urn:microsoft.com/office/officeart/2005/8/layout/process4"/>
    <dgm:cxn modelId="{F0E1B696-0038-4C5F-918A-3EE1306C2E1D}" type="presOf" srcId="{C7609605-2BCF-4974-9FE8-01BF7FA33962}" destId="{7B13CBBC-A3E9-4529-9F77-C2351AA5247A}" srcOrd="0" destOrd="0" presId="urn:microsoft.com/office/officeart/2005/8/layout/process4"/>
    <dgm:cxn modelId="{B586A899-BC94-44BD-A864-207163EFE807}" srcId="{C7609605-2BCF-4974-9FE8-01BF7FA33962}" destId="{687960DF-C978-4704-8F9F-C94AA4B53072}" srcOrd="2" destOrd="0" parTransId="{C18B7BA7-30FF-43D1-A39F-229DB505C2E1}" sibTransId="{7FE24F43-BF09-4AF6-8EAF-B21F76EE5803}"/>
    <dgm:cxn modelId="{2B183F9F-79FD-4E86-BCEF-02EC47664159}" srcId="{C7609605-2BCF-4974-9FE8-01BF7FA33962}" destId="{A6F900AC-D796-4CF8-A783-D073BF1AC759}" srcOrd="1" destOrd="0" parTransId="{5AED986C-941F-49B5-B0DF-96688CD0B503}" sibTransId="{43DC369A-81E3-4B4B-9BD3-3ED6F64A1998}"/>
    <dgm:cxn modelId="{044C05B7-8D19-4558-95D1-144CC7A3105D}" srcId="{C7609605-2BCF-4974-9FE8-01BF7FA33962}" destId="{0D6A66A6-959B-4102-B7B6-94FEF776E218}" srcOrd="0" destOrd="0" parTransId="{6646055F-F36A-4B5B-9A8A-A8F1C9AB120E}" sibTransId="{FE30CE41-26A8-4061-80BE-C641FA3DE296}"/>
    <dgm:cxn modelId="{E8D8B3DB-BE2A-4374-8370-75A15E6CD99D}" type="presOf" srcId="{687960DF-C978-4704-8F9F-C94AA4B53072}" destId="{AA29F899-98FC-4F7D-A4C8-BB98BA2740FE}" srcOrd="0" destOrd="0" presId="urn:microsoft.com/office/officeart/2005/8/layout/process4"/>
    <dgm:cxn modelId="{2E304DE1-0CE7-4259-92CB-F2906E366C37}" srcId="{AD05D363-4DDD-4B94-B8AA-9C17312857E2}" destId="{C7609605-2BCF-4974-9FE8-01BF7FA33962}" srcOrd="1" destOrd="0" parTransId="{4D1A3B93-A2FE-43EA-B420-5A41892F4EEB}" sibTransId="{6F753676-CFC7-41F4-8BEB-1D816919CD86}"/>
    <dgm:cxn modelId="{786A3126-6412-49DA-9853-AA345DB00AD8}" type="presParOf" srcId="{D722253A-881D-4E28-B1FA-82519F4753DB}" destId="{0F5547B0-70A3-4869-A169-AE3802A2517C}" srcOrd="0" destOrd="0" presId="urn:microsoft.com/office/officeart/2005/8/layout/process4"/>
    <dgm:cxn modelId="{F9377C0F-6852-4B0D-AD15-026241B5B2C0}" type="presParOf" srcId="{0F5547B0-70A3-4869-A169-AE3802A2517C}" destId="{7B13CBBC-A3E9-4529-9F77-C2351AA5247A}" srcOrd="0" destOrd="0" presId="urn:microsoft.com/office/officeart/2005/8/layout/process4"/>
    <dgm:cxn modelId="{052F9288-DC24-4795-A553-80BED1299125}" type="presParOf" srcId="{0F5547B0-70A3-4869-A169-AE3802A2517C}" destId="{E16AB10E-F968-4250-B201-5922617BB651}" srcOrd="1" destOrd="0" presId="urn:microsoft.com/office/officeart/2005/8/layout/process4"/>
    <dgm:cxn modelId="{3B174C49-3D12-4DCB-ABC7-95DC84CA8B75}" type="presParOf" srcId="{0F5547B0-70A3-4869-A169-AE3802A2517C}" destId="{5F8371C5-C820-4EEE-B926-09A507068572}" srcOrd="2" destOrd="0" presId="urn:microsoft.com/office/officeart/2005/8/layout/process4"/>
    <dgm:cxn modelId="{AFE961ED-ED1C-4D05-9484-2A8218A364E0}" type="presParOf" srcId="{5F8371C5-C820-4EEE-B926-09A507068572}" destId="{5D4D5AEB-63EC-4F43-8385-2E552C2A2B7E}" srcOrd="0" destOrd="0" presId="urn:microsoft.com/office/officeart/2005/8/layout/process4"/>
    <dgm:cxn modelId="{7F7D4472-172E-4525-8E80-B14B0B2B136B}" type="presParOf" srcId="{5F8371C5-C820-4EEE-B926-09A507068572}" destId="{6C3EC2CD-A213-4734-B2DF-E0C7B34A04DF}" srcOrd="1" destOrd="0" presId="urn:microsoft.com/office/officeart/2005/8/layout/process4"/>
    <dgm:cxn modelId="{8AE85DED-2231-4147-A4B8-CEF576DCB061}" type="presParOf" srcId="{5F8371C5-C820-4EEE-B926-09A507068572}" destId="{AA29F899-98FC-4F7D-A4C8-BB98BA2740FE}" srcOrd="2" destOrd="0" presId="urn:microsoft.com/office/officeart/2005/8/layout/process4"/>
    <dgm:cxn modelId="{6F6575D4-6065-4340-B256-010F4FE5E04C}" type="presParOf" srcId="{D722253A-881D-4E28-B1FA-82519F4753DB}" destId="{58BE555C-5F2A-4377-913F-8377972A2DD8}" srcOrd="1" destOrd="0" presId="urn:microsoft.com/office/officeart/2005/8/layout/process4"/>
    <dgm:cxn modelId="{2DE5B680-D6CA-4B3A-9424-4835185B2B95}" type="presParOf" srcId="{D722253A-881D-4E28-B1FA-82519F4753DB}" destId="{1EFE76D5-54C7-456A-82F5-411FF6C401D8}" srcOrd="2" destOrd="0" presId="urn:microsoft.com/office/officeart/2005/8/layout/process4"/>
    <dgm:cxn modelId="{C807108B-A89F-41D9-9B5F-49C5A5BA98EB}" type="presParOf" srcId="{1EFE76D5-54C7-456A-82F5-411FF6C401D8}" destId="{78D2F021-14ED-4295-AE5B-B52A2130298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D05D363-4DDD-4B94-B8AA-9C17312857E2}" type="doc">
      <dgm:prSet loTypeId="urn:microsoft.com/office/officeart/2005/8/layout/process4" loCatId="process" qsTypeId="urn:microsoft.com/office/officeart/2005/8/quickstyle/simple1" qsCatId="simple" csTypeId="urn:microsoft.com/office/officeart/2005/8/colors/colorful5" csCatId="colorful" phldr="1"/>
      <dgm:spPr/>
      <dgm:t>
        <a:bodyPr/>
        <a:lstStyle/>
        <a:p>
          <a:endParaRPr lang="en-US"/>
        </a:p>
      </dgm:t>
    </dgm:pt>
    <dgm:pt modelId="{A20B34EC-3A99-4952-821B-91C497B74157}">
      <dgm:prSet/>
      <dgm:spPr/>
      <dgm:t>
        <a:bodyPr/>
        <a:lstStyle/>
        <a:p>
          <a:r>
            <a:rPr lang="en-US" dirty="0"/>
            <a:t>Engaging in conversations that are both intellectually demanding and emotionally challenging. </a:t>
          </a:r>
        </a:p>
      </dgm:t>
    </dgm:pt>
    <dgm:pt modelId="{301DE893-BD7F-4A8E-9585-08C9DDA192BE}" type="parTrans" cxnId="{1E6A3714-16D4-476B-B3EC-DC53CD9312FE}">
      <dgm:prSet/>
      <dgm:spPr/>
      <dgm:t>
        <a:bodyPr/>
        <a:lstStyle/>
        <a:p>
          <a:endParaRPr lang="en-US"/>
        </a:p>
      </dgm:t>
    </dgm:pt>
    <dgm:pt modelId="{59051FC2-F14C-4EBA-AE53-B62F5C656E9D}" type="sibTrans" cxnId="{1E6A3714-16D4-476B-B3EC-DC53CD9312FE}">
      <dgm:prSet/>
      <dgm:spPr/>
      <dgm:t>
        <a:bodyPr/>
        <a:lstStyle/>
        <a:p>
          <a:endParaRPr lang="en-US"/>
        </a:p>
      </dgm:t>
    </dgm:pt>
    <dgm:pt modelId="{C7609605-2BCF-4974-9FE8-01BF7FA33962}">
      <dgm:prSet/>
      <dgm:spPr/>
      <dgm:t>
        <a:bodyPr/>
        <a:lstStyle/>
        <a:p>
          <a:r>
            <a:rPr lang="en-US" dirty="0"/>
            <a:t>Give full attention to another person to hold space for them to:</a:t>
          </a:r>
        </a:p>
      </dgm:t>
    </dgm:pt>
    <dgm:pt modelId="{4D1A3B93-A2FE-43EA-B420-5A41892F4EEB}" type="parTrans" cxnId="{2E304DE1-0CE7-4259-92CB-F2906E366C37}">
      <dgm:prSet/>
      <dgm:spPr/>
      <dgm:t>
        <a:bodyPr/>
        <a:lstStyle/>
        <a:p>
          <a:endParaRPr lang="en-US"/>
        </a:p>
      </dgm:t>
    </dgm:pt>
    <dgm:pt modelId="{6F753676-CFC7-41F4-8BEB-1D816919CD86}" type="sibTrans" cxnId="{2E304DE1-0CE7-4259-92CB-F2906E366C37}">
      <dgm:prSet/>
      <dgm:spPr/>
      <dgm:t>
        <a:bodyPr/>
        <a:lstStyle/>
        <a:p>
          <a:endParaRPr lang="en-US"/>
        </a:p>
      </dgm:t>
    </dgm:pt>
    <dgm:pt modelId="{0D6A66A6-959B-4102-B7B6-94FEF776E218}">
      <dgm:prSet custT="1"/>
      <dgm:spPr/>
      <dgm:t>
        <a:bodyPr/>
        <a:lstStyle/>
        <a:p>
          <a:r>
            <a:rPr lang="en-US" sz="1600"/>
            <a:t>Reflect</a:t>
          </a:r>
        </a:p>
      </dgm:t>
    </dgm:pt>
    <dgm:pt modelId="{6646055F-F36A-4B5B-9A8A-A8F1C9AB120E}" type="parTrans" cxnId="{044C05B7-8D19-4558-95D1-144CC7A3105D}">
      <dgm:prSet/>
      <dgm:spPr/>
      <dgm:t>
        <a:bodyPr/>
        <a:lstStyle/>
        <a:p>
          <a:endParaRPr lang="en-US"/>
        </a:p>
      </dgm:t>
    </dgm:pt>
    <dgm:pt modelId="{FE30CE41-26A8-4061-80BE-C641FA3DE296}" type="sibTrans" cxnId="{044C05B7-8D19-4558-95D1-144CC7A3105D}">
      <dgm:prSet/>
      <dgm:spPr/>
      <dgm:t>
        <a:bodyPr/>
        <a:lstStyle/>
        <a:p>
          <a:endParaRPr lang="en-US"/>
        </a:p>
      </dgm:t>
    </dgm:pt>
    <dgm:pt modelId="{A6F900AC-D796-4CF8-A783-D073BF1AC759}">
      <dgm:prSet custT="1"/>
      <dgm:spPr/>
      <dgm:t>
        <a:bodyPr/>
        <a:lstStyle/>
        <a:p>
          <a:r>
            <a:rPr lang="en-US" sz="1800" dirty="0"/>
            <a:t>Release</a:t>
          </a:r>
          <a:r>
            <a:rPr lang="en-US" sz="1600" dirty="0"/>
            <a:t> emotion</a:t>
          </a:r>
        </a:p>
      </dgm:t>
    </dgm:pt>
    <dgm:pt modelId="{5AED986C-941F-49B5-B0DF-96688CD0B503}" type="parTrans" cxnId="{2B183F9F-79FD-4E86-BCEF-02EC47664159}">
      <dgm:prSet/>
      <dgm:spPr/>
      <dgm:t>
        <a:bodyPr/>
        <a:lstStyle/>
        <a:p>
          <a:endParaRPr lang="en-US"/>
        </a:p>
      </dgm:t>
    </dgm:pt>
    <dgm:pt modelId="{43DC369A-81E3-4B4B-9BD3-3ED6F64A1998}" type="sibTrans" cxnId="{2B183F9F-79FD-4E86-BCEF-02EC47664159}">
      <dgm:prSet/>
      <dgm:spPr/>
      <dgm:t>
        <a:bodyPr/>
        <a:lstStyle/>
        <a:p>
          <a:endParaRPr lang="en-US"/>
        </a:p>
      </dgm:t>
    </dgm:pt>
    <dgm:pt modelId="{687960DF-C978-4704-8F9F-C94AA4B53072}">
      <dgm:prSet/>
      <dgm:spPr/>
      <dgm:t>
        <a:bodyPr/>
        <a:lstStyle/>
        <a:p>
          <a:r>
            <a:rPr lang="en-US" dirty="0"/>
            <a:t>Construct new meaning about challenges</a:t>
          </a:r>
        </a:p>
      </dgm:t>
    </dgm:pt>
    <dgm:pt modelId="{C18B7BA7-30FF-43D1-A39F-229DB505C2E1}" type="parTrans" cxnId="{B586A899-BC94-44BD-A864-207163EFE807}">
      <dgm:prSet/>
      <dgm:spPr/>
      <dgm:t>
        <a:bodyPr/>
        <a:lstStyle/>
        <a:p>
          <a:endParaRPr lang="en-US"/>
        </a:p>
      </dgm:t>
    </dgm:pt>
    <dgm:pt modelId="{7FE24F43-BF09-4AF6-8EAF-B21F76EE5803}" type="sibTrans" cxnId="{B586A899-BC94-44BD-A864-207163EFE807}">
      <dgm:prSet/>
      <dgm:spPr/>
      <dgm:t>
        <a:bodyPr/>
        <a:lstStyle/>
        <a:p>
          <a:endParaRPr lang="en-US"/>
        </a:p>
      </dgm:t>
    </dgm:pt>
    <dgm:pt modelId="{D722253A-881D-4E28-B1FA-82519F4753DB}" type="pres">
      <dgm:prSet presAssocID="{AD05D363-4DDD-4B94-B8AA-9C17312857E2}" presName="Name0" presStyleCnt="0">
        <dgm:presLayoutVars>
          <dgm:dir/>
          <dgm:animLvl val="lvl"/>
          <dgm:resizeHandles val="exact"/>
        </dgm:presLayoutVars>
      </dgm:prSet>
      <dgm:spPr/>
    </dgm:pt>
    <dgm:pt modelId="{0F5547B0-70A3-4869-A169-AE3802A2517C}" type="pres">
      <dgm:prSet presAssocID="{C7609605-2BCF-4974-9FE8-01BF7FA33962}" presName="boxAndChildren" presStyleCnt="0"/>
      <dgm:spPr/>
    </dgm:pt>
    <dgm:pt modelId="{7B13CBBC-A3E9-4529-9F77-C2351AA5247A}" type="pres">
      <dgm:prSet presAssocID="{C7609605-2BCF-4974-9FE8-01BF7FA33962}" presName="parentTextBox" presStyleLbl="node1" presStyleIdx="0" presStyleCnt="2"/>
      <dgm:spPr/>
    </dgm:pt>
    <dgm:pt modelId="{E16AB10E-F968-4250-B201-5922617BB651}" type="pres">
      <dgm:prSet presAssocID="{C7609605-2BCF-4974-9FE8-01BF7FA33962}" presName="entireBox" presStyleLbl="node1" presStyleIdx="0" presStyleCnt="2"/>
      <dgm:spPr/>
    </dgm:pt>
    <dgm:pt modelId="{5F8371C5-C820-4EEE-B926-09A507068572}" type="pres">
      <dgm:prSet presAssocID="{C7609605-2BCF-4974-9FE8-01BF7FA33962}" presName="descendantBox" presStyleCnt="0"/>
      <dgm:spPr/>
    </dgm:pt>
    <dgm:pt modelId="{5D4D5AEB-63EC-4F43-8385-2E552C2A2B7E}" type="pres">
      <dgm:prSet presAssocID="{0D6A66A6-959B-4102-B7B6-94FEF776E218}" presName="childTextBox" presStyleLbl="fgAccFollowNode1" presStyleIdx="0" presStyleCnt="3">
        <dgm:presLayoutVars>
          <dgm:bulletEnabled val="1"/>
        </dgm:presLayoutVars>
      </dgm:prSet>
      <dgm:spPr/>
    </dgm:pt>
    <dgm:pt modelId="{6C3EC2CD-A213-4734-B2DF-E0C7B34A04DF}" type="pres">
      <dgm:prSet presAssocID="{A6F900AC-D796-4CF8-A783-D073BF1AC759}" presName="childTextBox" presStyleLbl="fgAccFollowNode1" presStyleIdx="1" presStyleCnt="3">
        <dgm:presLayoutVars>
          <dgm:bulletEnabled val="1"/>
        </dgm:presLayoutVars>
      </dgm:prSet>
      <dgm:spPr/>
    </dgm:pt>
    <dgm:pt modelId="{AA29F899-98FC-4F7D-A4C8-BB98BA2740FE}" type="pres">
      <dgm:prSet presAssocID="{687960DF-C978-4704-8F9F-C94AA4B53072}" presName="childTextBox" presStyleLbl="fgAccFollowNode1" presStyleIdx="2" presStyleCnt="3">
        <dgm:presLayoutVars>
          <dgm:bulletEnabled val="1"/>
        </dgm:presLayoutVars>
      </dgm:prSet>
      <dgm:spPr/>
    </dgm:pt>
    <dgm:pt modelId="{58BE555C-5F2A-4377-913F-8377972A2DD8}" type="pres">
      <dgm:prSet presAssocID="{59051FC2-F14C-4EBA-AE53-B62F5C656E9D}" presName="sp" presStyleCnt="0"/>
      <dgm:spPr/>
    </dgm:pt>
    <dgm:pt modelId="{1EFE76D5-54C7-456A-82F5-411FF6C401D8}" type="pres">
      <dgm:prSet presAssocID="{A20B34EC-3A99-4952-821B-91C497B74157}" presName="arrowAndChildren" presStyleCnt="0"/>
      <dgm:spPr/>
    </dgm:pt>
    <dgm:pt modelId="{78D2F021-14ED-4295-AE5B-B52A21302980}" type="pres">
      <dgm:prSet presAssocID="{A20B34EC-3A99-4952-821B-91C497B74157}" presName="parentTextArrow" presStyleLbl="node1" presStyleIdx="1" presStyleCnt="2" custLinFactNeighborX="-773" custLinFactNeighborY="-5325"/>
      <dgm:spPr/>
    </dgm:pt>
  </dgm:ptLst>
  <dgm:cxnLst>
    <dgm:cxn modelId="{802F6A0C-DDF0-4D59-B600-59EF69F353DF}" type="presOf" srcId="{A6F900AC-D796-4CF8-A783-D073BF1AC759}" destId="{6C3EC2CD-A213-4734-B2DF-E0C7B34A04DF}" srcOrd="0" destOrd="0" presId="urn:microsoft.com/office/officeart/2005/8/layout/process4"/>
    <dgm:cxn modelId="{1E6A3714-16D4-476B-B3EC-DC53CD9312FE}" srcId="{AD05D363-4DDD-4B94-B8AA-9C17312857E2}" destId="{A20B34EC-3A99-4952-821B-91C497B74157}" srcOrd="0" destOrd="0" parTransId="{301DE893-BD7F-4A8E-9585-08C9DDA192BE}" sibTransId="{59051FC2-F14C-4EBA-AE53-B62F5C656E9D}"/>
    <dgm:cxn modelId="{09AAAC23-B3B6-4C22-9D91-A52F4C654C80}" type="presOf" srcId="{AD05D363-4DDD-4B94-B8AA-9C17312857E2}" destId="{D722253A-881D-4E28-B1FA-82519F4753DB}" srcOrd="0" destOrd="0" presId="urn:microsoft.com/office/officeart/2005/8/layout/process4"/>
    <dgm:cxn modelId="{8A2F6339-B514-4DC5-818A-9ABD4FE395E5}" type="presOf" srcId="{A20B34EC-3A99-4952-821B-91C497B74157}" destId="{78D2F021-14ED-4295-AE5B-B52A21302980}" srcOrd="0" destOrd="0" presId="urn:microsoft.com/office/officeart/2005/8/layout/process4"/>
    <dgm:cxn modelId="{9A1E205D-2C44-4EC0-88F8-D8EBF5185BAD}" type="presOf" srcId="{C7609605-2BCF-4974-9FE8-01BF7FA33962}" destId="{E16AB10E-F968-4250-B201-5922617BB651}" srcOrd="1" destOrd="0" presId="urn:microsoft.com/office/officeart/2005/8/layout/process4"/>
    <dgm:cxn modelId="{6AFA3D75-B6F4-4054-973B-1BB709CA8FB8}" type="presOf" srcId="{0D6A66A6-959B-4102-B7B6-94FEF776E218}" destId="{5D4D5AEB-63EC-4F43-8385-2E552C2A2B7E}" srcOrd="0" destOrd="0" presId="urn:microsoft.com/office/officeart/2005/8/layout/process4"/>
    <dgm:cxn modelId="{F0E1B696-0038-4C5F-918A-3EE1306C2E1D}" type="presOf" srcId="{C7609605-2BCF-4974-9FE8-01BF7FA33962}" destId="{7B13CBBC-A3E9-4529-9F77-C2351AA5247A}" srcOrd="0" destOrd="0" presId="urn:microsoft.com/office/officeart/2005/8/layout/process4"/>
    <dgm:cxn modelId="{B586A899-BC94-44BD-A864-207163EFE807}" srcId="{C7609605-2BCF-4974-9FE8-01BF7FA33962}" destId="{687960DF-C978-4704-8F9F-C94AA4B53072}" srcOrd="2" destOrd="0" parTransId="{C18B7BA7-30FF-43D1-A39F-229DB505C2E1}" sibTransId="{7FE24F43-BF09-4AF6-8EAF-B21F76EE5803}"/>
    <dgm:cxn modelId="{2B183F9F-79FD-4E86-BCEF-02EC47664159}" srcId="{C7609605-2BCF-4974-9FE8-01BF7FA33962}" destId="{A6F900AC-D796-4CF8-A783-D073BF1AC759}" srcOrd="1" destOrd="0" parTransId="{5AED986C-941F-49B5-B0DF-96688CD0B503}" sibTransId="{43DC369A-81E3-4B4B-9BD3-3ED6F64A1998}"/>
    <dgm:cxn modelId="{044C05B7-8D19-4558-95D1-144CC7A3105D}" srcId="{C7609605-2BCF-4974-9FE8-01BF7FA33962}" destId="{0D6A66A6-959B-4102-B7B6-94FEF776E218}" srcOrd="0" destOrd="0" parTransId="{6646055F-F36A-4B5B-9A8A-A8F1C9AB120E}" sibTransId="{FE30CE41-26A8-4061-80BE-C641FA3DE296}"/>
    <dgm:cxn modelId="{E8D8B3DB-BE2A-4374-8370-75A15E6CD99D}" type="presOf" srcId="{687960DF-C978-4704-8F9F-C94AA4B53072}" destId="{AA29F899-98FC-4F7D-A4C8-BB98BA2740FE}" srcOrd="0" destOrd="0" presId="urn:microsoft.com/office/officeart/2005/8/layout/process4"/>
    <dgm:cxn modelId="{2E304DE1-0CE7-4259-92CB-F2906E366C37}" srcId="{AD05D363-4DDD-4B94-B8AA-9C17312857E2}" destId="{C7609605-2BCF-4974-9FE8-01BF7FA33962}" srcOrd="1" destOrd="0" parTransId="{4D1A3B93-A2FE-43EA-B420-5A41892F4EEB}" sibTransId="{6F753676-CFC7-41F4-8BEB-1D816919CD86}"/>
    <dgm:cxn modelId="{786A3126-6412-49DA-9853-AA345DB00AD8}" type="presParOf" srcId="{D722253A-881D-4E28-B1FA-82519F4753DB}" destId="{0F5547B0-70A3-4869-A169-AE3802A2517C}" srcOrd="0" destOrd="0" presId="urn:microsoft.com/office/officeart/2005/8/layout/process4"/>
    <dgm:cxn modelId="{F9377C0F-6852-4B0D-AD15-026241B5B2C0}" type="presParOf" srcId="{0F5547B0-70A3-4869-A169-AE3802A2517C}" destId="{7B13CBBC-A3E9-4529-9F77-C2351AA5247A}" srcOrd="0" destOrd="0" presId="urn:microsoft.com/office/officeart/2005/8/layout/process4"/>
    <dgm:cxn modelId="{052F9288-DC24-4795-A553-80BED1299125}" type="presParOf" srcId="{0F5547B0-70A3-4869-A169-AE3802A2517C}" destId="{E16AB10E-F968-4250-B201-5922617BB651}" srcOrd="1" destOrd="0" presId="urn:microsoft.com/office/officeart/2005/8/layout/process4"/>
    <dgm:cxn modelId="{3B174C49-3D12-4DCB-ABC7-95DC84CA8B75}" type="presParOf" srcId="{0F5547B0-70A3-4869-A169-AE3802A2517C}" destId="{5F8371C5-C820-4EEE-B926-09A507068572}" srcOrd="2" destOrd="0" presId="urn:microsoft.com/office/officeart/2005/8/layout/process4"/>
    <dgm:cxn modelId="{AFE961ED-ED1C-4D05-9484-2A8218A364E0}" type="presParOf" srcId="{5F8371C5-C820-4EEE-B926-09A507068572}" destId="{5D4D5AEB-63EC-4F43-8385-2E552C2A2B7E}" srcOrd="0" destOrd="0" presId="urn:microsoft.com/office/officeart/2005/8/layout/process4"/>
    <dgm:cxn modelId="{7F7D4472-172E-4525-8E80-B14B0B2B136B}" type="presParOf" srcId="{5F8371C5-C820-4EEE-B926-09A507068572}" destId="{6C3EC2CD-A213-4734-B2DF-E0C7B34A04DF}" srcOrd="1" destOrd="0" presId="urn:microsoft.com/office/officeart/2005/8/layout/process4"/>
    <dgm:cxn modelId="{8AE85DED-2231-4147-A4B8-CEF576DCB061}" type="presParOf" srcId="{5F8371C5-C820-4EEE-B926-09A507068572}" destId="{AA29F899-98FC-4F7D-A4C8-BB98BA2740FE}" srcOrd="2" destOrd="0" presId="urn:microsoft.com/office/officeart/2005/8/layout/process4"/>
    <dgm:cxn modelId="{6F6575D4-6065-4340-B256-010F4FE5E04C}" type="presParOf" srcId="{D722253A-881D-4E28-B1FA-82519F4753DB}" destId="{58BE555C-5F2A-4377-913F-8377972A2DD8}" srcOrd="1" destOrd="0" presId="urn:microsoft.com/office/officeart/2005/8/layout/process4"/>
    <dgm:cxn modelId="{2DE5B680-D6CA-4B3A-9424-4835185B2B95}" type="presParOf" srcId="{D722253A-881D-4E28-B1FA-82519F4753DB}" destId="{1EFE76D5-54C7-456A-82F5-411FF6C401D8}" srcOrd="2" destOrd="0" presId="urn:microsoft.com/office/officeart/2005/8/layout/process4"/>
    <dgm:cxn modelId="{C807108B-A89F-41D9-9B5F-49C5A5BA98EB}" type="presParOf" srcId="{1EFE76D5-54C7-456A-82F5-411FF6C401D8}" destId="{78D2F021-14ED-4295-AE5B-B52A2130298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12F5CB-AD28-4D02-8741-80D1EC403C1A}">
      <dsp:nvSpPr>
        <dsp:cNvPr id="0" name=""/>
        <dsp:cNvSpPr/>
      </dsp:nvSpPr>
      <dsp:spPr>
        <a:xfrm>
          <a:off x="0" y="0"/>
          <a:ext cx="6419913" cy="78466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Keep Race on the Table</a:t>
          </a:r>
        </a:p>
      </dsp:txBody>
      <dsp:txXfrm>
        <a:off x="22982" y="22982"/>
        <a:ext cx="5481387" cy="738705"/>
      </dsp:txXfrm>
    </dsp:sp>
    <dsp:sp modelId="{E60EE9BB-F047-4957-96B4-DA7435DA2F4E}">
      <dsp:nvSpPr>
        <dsp:cNvPr id="0" name=""/>
        <dsp:cNvSpPr/>
      </dsp:nvSpPr>
      <dsp:spPr>
        <a:xfrm>
          <a:off x="479409" y="893651"/>
          <a:ext cx="6419913" cy="784669"/>
        </a:xfrm>
        <a:prstGeom prst="roundRect">
          <a:avLst>
            <a:gd name="adj" fmla="val 10000"/>
          </a:avLst>
        </a:prstGeom>
        <a:solidFill>
          <a:schemeClr val="accent5">
            <a:hueOff val="18157"/>
            <a:satOff val="6113"/>
            <a:lumOff val="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Challenge us to keep digging deeper: </a:t>
          </a:r>
        </a:p>
      </dsp:txBody>
      <dsp:txXfrm>
        <a:off x="502391" y="916633"/>
        <a:ext cx="5384505" cy="738705"/>
      </dsp:txXfrm>
    </dsp:sp>
    <dsp:sp modelId="{62783BF1-F292-48CB-B85E-6D15280F8666}">
      <dsp:nvSpPr>
        <dsp:cNvPr id="0" name=""/>
        <dsp:cNvSpPr/>
      </dsp:nvSpPr>
      <dsp:spPr>
        <a:xfrm>
          <a:off x="958818" y="1787302"/>
          <a:ext cx="6419913" cy="784669"/>
        </a:xfrm>
        <a:prstGeom prst="roundRect">
          <a:avLst>
            <a:gd name="adj" fmla="val 10000"/>
          </a:avLst>
        </a:prstGeom>
        <a:solidFill>
          <a:schemeClr val="accent5">
            <a:hueOff val="36313"/>
            <a:satOff val="12226"/>
            <a:lumOff val="274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Engagement.</a:t>
          </a:r>
        </a:p>
      </dsp:txBody>
      <dsp:txXfrm>
        <a:off x="981800" y="1810284"/>
        <a:ext cx="5384505" cy="738705"/>
      </dsp:txXfrm>
    </dsp:sp>
    <dsp:sp modelId="{52CA3BAA-A4C9-48C7-96B3-A16B9352589A}">
      <dsp:nvSpPr>
        <dsp:cNvPr id="0" name=""/>
        <dsp:cNvSpPr/>
      </dsp:nvSpPr>
      <dsp:spPr>
        <a:xfrm>
          <a:off x="1438227" y="2680954"/>
          <a:ext cx="6419913" cy="784669"/>
        </a:xfrm>
        <a:prstGeom prst="roundRect">
          <a:avLst>
            <a:gd name="adj" fmla="val 10000"/>
          </a:avLst>
        </a:prstGeom>
        <a:solidFill>
          <a:schemeClr val="accent5">
            <a:hueOff val="54470"/>
            <a:satOff val="18339"/>
            <a:lumOff val="41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Ownership of impact</a:t>
          </a:r>
        </a:p>
      </dsp:txBody>
      <dsp:txXfrm>
        <a:off x="1461209" y="2703936"/>
        <a:ext cx="5384505" cy="738705"/>
      </dsp:txXfrm>
    </dsp:sp>
    <dsp:sp modelId="{3C0183A6-D9E6-4363-BDF7-0446B74129F6}">
      <dsp:nvSpPr>
        <dsp:cNvPr id="0" name=""/>
        <dsp:cNvSpPr/>
      </dsp:nvSpPr>
      <dsp:spPr>
        <a:xfrm>
          <a:off x="1917636" y="3574605"/>
          <a:ext cx="6419913" cy="784669"/>
        </a:xfrm>
        <a:prstGeom prst="roundRect">
          <a:avLst>
            <a:gd name="adj" fmla="val 10000"/>
          </a:avLst>
        </a:prstGeom>
        <a:solidFill>
          <a:schemeClr val="accent5">
            <a:hueOff val="72626"/>
            <a:satOff val="24452"/>
            <a:lumOff val="54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Plenty of unfinished business</a:t>
          </a:r>
        </a:p>
      </dsp:txBody>
      <dsp:txXfrm>
        <a:off x="1940618" y="3597587"/>
        <a:ext cx="5384505" cy="738705"/>
      </dsp:txXfrm>
    </dsp:sp>
    <dsp:sp modelId="{A417FAF8-6C8F-4E0F-8AA4-F72996F47408}">
      <dsp:nvSpPr>
        <dsp:cNvPr id="0" name=""/>
        <dsp:cNvSpPr/>
      </dsp:nvSpPr>
      <dsp:spPr>
        <a:xfrm>
          <a:off x="5909878" y="573244"/>
          <a:ext cx="510035" cy="510035"/>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024636" y="573244"/>
        <a:ext cx="280519" cy="383801"/>
      </dsp:txXfrm>
    </dsp:sp>
    <dsp:sp modelId="{0F170294-9C64-4075-9476-9D4C4585558E}">
      <dsp:nvSpPr>
        <dsp:cNvPr id="0" name=""/>
        <dsp:cNvSpPr/>
      </dsp:nvSpPr>
      <dsp:spPr>
        <a:xfrm>
          <a:off x="6389287" y="1466896"/>
          <a:ext cx="510035" cy="510035"/>
        </a:xfrm>
        <a:prstGeom prst="downArrow">
          <a:avLst>
            <a:gd name="adj1" fmla="val 55000"/>
            <a:gd name="adj2" fmla="val 45000"/>
          </a:avLst>
        </a:prstGeom>
        <a:solidFill>
          <a:schemeClr val="accent5">
            <a:tint val="40000"/>
            <a:alpha val="90000"/>
            <a:hueOff val="101565"/>
            <a:satOff val="6684"/>
            <a:lumOff val="706"/>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504045" y="1466896"/>
        <a:ext cx="280519" cy="383801"/>
      </dsp:txXfrm>
    </dsp:sp>
    <dsp:sp modelId="{C465810F-2685-4798-8CCC-3EDD3E87E05B}">
      <dsp:nvSpPr>
        <dsp:cNvPr id="0" name=""/>
        <dsp:cNvSpPr/>
      </dsp:nvSpPr>
      <dsp:spPr>
        <a:xfrm>
          <a:off x="6868696" y="2347469"/>
          <a:ext cx="510035" cy="510035"/>
        </a:xfrm>
        <a:prstGeom prst="downArrow">
          <a:avLst>
            <a:gd name="adj1" fmla="val 55000"/>
            <a:gd name="adj2" fmla="val 45000"/>
          </a:avLst>
        </a:prstGeom>
        <a:solidFill>
          <a:schemeClr val="accent5">
            <a:tint val="40000"/>
            <a:alpha val="90000"/>
            <a:hueOff val="203129"/>
            <a:satOff val="13367"/>
            <a:lumOff val="1411"/>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983454" y="2347469"/>
        <a:ext cx="280519" cy="383801"/>
      </dsp:txXfrm>
    </dsp:sp>
    <dsp:sp modelId="{A74338E0-10E0-42C0-9976-85919A57BE37}">
      <dsp:nvSpPr>
        <dsp:cNvPr id="0" name=""/>
        <dsp:cNvSpPr/>
      </dsp:nvSpPr>
      <dsp:spPr>
        <a:xfrm>
          <a:off x="7348105" y="3249839"/>
          <a:ext cx="510035" cy="510035"/>
        </a:xfrm>
        <a:prstGeom prst="downArrow">
          <a:avLst>
            <a:gd name="adj1" fmla="val 55000"/>
            <a:gd name="adj2" fmla="val 45000"/>
          </a:avLst>
        </a:prstGeom>
        <a:solidFill>
          <a:schemeClr val="accent5">
            <a:tint val="40000"/>
            <a:alpha val="90000"/>
            <a:hueOff val="304694"/>
            <a:satOff val="20051"/>
            <a:lumOff val="2117"/>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7462863" y="3249839"/>
        <a:ext cx="280519" cy="3838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FE4016-D123-4B02-B84C-B63DA2619B35}">
      <dsp:nvSpPr>
        <dsp:cNvPr id="0" name=""/>
        <dsp:cNvSpPr/>
      </dsp:nvSpPr>
      <dsp:spPr>
        <a:xfrm>
          <a:off x="3194" y="510"/>
          <a:ext cx="8882249" cy="1726965"/>
        </a:xfrm>
        <a:prstGeom prst="roundRect">
          <a:avLst>
            <a:gd name="adj" fmla="val 10000"/>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Basic Education for Adults’ work is guided and informed by our commitment to:</a:t>
          </a:r>
        </a:p>
      </dsp:txBody>
      <dsp:txXfrm>
        <a:off x="53775" y="51091"/>
        <a:ext cx="8781087" cy="1625803"/>
      </dsp:txXfrm>
    </dsp:sp>
    <dsp:sp modelId="{FD49FFF0-1C30-4B4A-8507-19EB8881B2FB}">
      <dsp:nvSpPr>
        <dsp:cNvPr id="0" name=""/>
        <dsp:cNvSpPr/>
      </dsp:nvSpPr>
      <dsp:spPr>
        <a:xfrm>
          <a:off x="3194" y="1960558"/>
          <a:ext cx="2803740" cy="1726965"/>
        </a:xfrm>
        <a:prstGeom prst="roundRect">
          <a:avLst>
            <a:gd name="adj" fmla="val 10000"/>
          </a:avLst>
        </a:prstGeom>
        <a:solidFill>
          <a:schemeClr val="accent6">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dirty="0"/>
            <a:t> </a:t>
          </a:r>
          <a:r>
            <a:rPr lang="en-US" sz="2400" b="1" i="1" u="sng" kern="1200" dirty="0"/>
            <a:t>Students’ cultural capital: voice, experience, perspective</a:t>
          </a:r>
          <a:endParaRPr lang="en-US" sz="2300" b="1" i="1" u="sng" kern="1200" dirty="0"/>
        </a:p>
      </dsp:txBody>
      <dsp:txXfrm>
        <a:off x="53775" y="2011139"/>
        <a:ext cx="2702578" cy="1625803"/>
      </dsp:txXfrm>
    </dsp:sp>
    <dsp:sp modelId="{06023052-C603-48F8-BF43-A882529F3253}">
      <dsp:nvSpPr>
        <dsp:cNvPr id="0" name=""/>
        <dsp:cNvSpPr/>
      </dsp:nvSpPr>
      <dsp:spPr>
        <a:xfrm>
          <a:off x="3042448" y="1960558"/>
          <a:ext cx="2803740" cy="1726965"/>
        </a:xfrm>
        <a:prstGeom prst="roundRect">
          <a:avLst>
            <a:gd name="adj" fmla="val 10000"/>
          </a:avLst>
        </a:prstGeom>
        <a:solidFill>
          <a:schemeClr val="accent6">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Diversity, equity, inclusion: racial, economic, and social justice</a:t>
          </a:r>
        </a:p>
      </dsp:txBody>
      <dsp:txXfrm>
        <a:off x="3093029" y="2011139"/>
        <a:ext cx="2702578" cy="1625803"/>
      </dsp:txXfrm>
    </dsp:sp>
    <dsp:sp modelId="{64B380D6-5E11-4CFB-9D3E-A30DA426A765}">
      <dsp:nvSpPr>
        <dsp:cNvPr id="0" name=""/>
        <dsp:cNvSpPr/>
      </dsp:nvSpPr>
      <dsp:spPr>
        <a:xfrm>
          <a:off x="6081703" y="1960558"/>
          <a:ext cx="2803740" cy="1726965"/>
        </a:xfrm>
        <a:prstGeom prst="roundRect">
          <a:avLst>
            <a:gd name="adj" fmla="val 10000"/>
          </a:avLst>
        </a:prstGeom>
        <a:solidFill>
          <a:schemeClr val="accent6">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Quality: collaborative, evidence-based innovative pathways</a:t>
          </a:r>
        </a:p>
      </dsp:txBody>
      <dsp:txXfrm>
        <a:off x="6132284" y="2011139"/>
        <a:ext cx="2702578" cy="16258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989BEB-BA46-42F7-BE1F-D85ECE50D5F3}">
      <dsp:nvSpPr>
        <dsp:cNvPr id="0" name=""/>
        <dsp:cNvSpPr/>
      </dsp:nvSpPr>
      <dsp:spPr>
        <a:xfrm>
          <a:off x="0" y="0"/>
          <a:ext cx="8888638" cy="1460015"/>
        </a:xfrm>
        <a:prstGeom prst="roundRect">
          <a:avLst>
            <a:gd name="adj" fmla="val 10000"/>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Our success is measured by </a:t>
          </a:r>
          <a:br>
            <a:rPr lang="en-US" sz="3800" kern="1200" dirty="0"/>
          </a:br>
          <a:r>
            <a:rPr lang="en-US" sz="3800" kern="1200" dirty="0"/>
            <a:t>the success of our students.</a:t>
          </a:r>
        </a:p>
      </dsp:txBody>
      <dsp:txXfrm>
        <a:off x="42762" y="42762"/>
        <a:ext cx="8803114" cy="13744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AB10E-F968-4250-B201-5922617BB651}">
      <dsp:nvSpPr>
        <dsp:cNvPr id="0" name=""/>
        <dsp:cNvSpPr/>
      </dsp:nvSpPr>
      <dsp:spPr>
        <a:xfrm>
          <a:off x="0" y="2713387"/>
          <a:ext cx="4493265" cy="17802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Give full attention to another person to hold space for them to:</a:t>
          </a:r>
        </a:p>
      </dsp:txBody>
      <dsp:txXfrm>
        <a:off x="0" y="2713387"/>
        <a:ext cx="4493265" cy="961348"/>
      </dsp:txXfrm>
    </dsp:sp>
    <dsp:sp modelId="{5D4D5AEB-63EC-4F43-8385-2E552C2A2B7E}">
      <dsp:nvSpPr>
        <dsp:cNvPr id="0" name=""/>
        <dsp:cNvSpPr/>
      </dsp:nvSpPr>
      <dsp:spPr>
        <a:xfrm>
          <a:off x="2193" y="3639130"/>
          <a:ext cx="1496292" cy="818926"/>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a:t>Reflect</a:t>
          </a:r>
        </a:p>
      </dsp:txBody>
      <dsp:txXfrm>
        <a:off x="2193" y="3639130"/>
        <a:ext cx="1496292" cy="818926"/>
      </dsp:txXfrm>
    </dsp:sp>
    <dsp:sp modelId="{6C3EC2CD-A213-4734-B2DF-E0C7B34A04DF}">
      <dsp:nvSpPr>
        <dsp:cNvPr id="0" name=""/>
        <dsp:cNvSpPr/>
      </dsp:nvSpPr>
      <dsp:spPr>
        <a:xfrm>
          <a:off x="1498486" y="3639130"/>
          <a:ext cx="1496292" cy="818926"/>
        </a:xfrm>
        <a:prstGeom prst="rect">
          <a:avLst/>
        </a:prstGeom>
        <a:solidFill>
          <a:schemeClr val="accent5">
            <a:tint val="40000"/>
            <a:alpha val="90000"/>
            <a:hueOff val="152347"/>
            <a:satOff val="10025"/>
            <a:lumOff val="1058"/>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t>Release</a:t>
          </a:r>
          <a:r>
            <a:rPr lang="en-US" sz="1600" kern="1200" dirty="0"/>
            <a:t> emotion</a:t>
          </a:r>
        </a:p>
      </dsp:txBody>
      <dsp:txXfrm>
        <a:off x="1498486" y="3639130"/>
        <a:ext cx="1496292" cy="818926"/>
      </dsp:txXfrm>
    </dsp:sp>
    <dsp:sp modelId="{AA29F899-98FC-4F7D-A4C8-BB98BA2740FE}">
      <dsp:nvSpPr>
        <dsp:cNvPr id="0" name=""/>
        <dsp:cNvSpPr/>
      </dsp:nvSpPr>
      <dsp:spPr>
        <a:xfrm>
          <a:off x="2994778" y="3639130"/>
          <a:ext cx="1496292" cy="818926"/>
        </a:xfrm>
        <a:prstGeom prst="rect">
          <a:avLst/>
        </a:prstGeom>
        <a:solidFill>
          <a:schemeClr val="accent5">
            <a:tint val="40000"/>
            <a:alpha val="90000"/>
            <a:hueOff val="304694"/>
            <a:satOff val="20051"/>
            <a:lumOff val="2117"/>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dirty="0"/>
            <a:t>Construct new meaning about challenges</a:t>
          </a:r>
        </a:p>
      </dsp:txBody>
      <dsp:txXfrm>
        <a:off x="2994778" y="3639130"/>
        <a:ext cx="1496292" cy="818926"/>
      </dsp:txXfrm>
    </dsp:sp>
    <dsp:sp modelId="{78D2F021-14ED-4295-AE5B-B52A21302980}">
      <dsp:nvSpPr>
        <dsp:cNvPr id="0" name=""/>
        <dsp:cNvSpPr/>
      </dsp:nvSpPr>
      <dsp:spPr>
        <a:xfrm rot="10800000">
          <a:off x="0" y="2027"/>
          <a:ext cx="4493265" cy="2738063"/>
        </a:xfrm>
        <a:prstGeom prst="upArrowCallout">
          <a:avLst/>
        </a:prstGeom>
        <a:solidFill>
          <a:schemeClr val="accent5">
            <a:hueOff val="72626"/>
            <a:satOff val="24452"/>
            <a:lumOff val="54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Engaging in conversations that are both intellectually demanding and emotionally challenging. </a:t>
          </a:r>
        </a:p>
      </dsp:txBody>
      <dsp:txXfrm rot="10800000">
        <a:off x="0" y="2027"/>
        <a:ext cx="4493265" cy="177911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A73564-118C-4245-A610-50ED03A4EA8A}">
      <dsp:nvSpPr>
        <dsp:cNvPr id="0" name=""/>
        <dsp:cNvSpPr/>
      </dsp:nvSpPr>
      <dsp:spPr>
        <a:xfrm>
          <a:off x="0" y="7576"/>
          <a:ext cx="2141063" cy="967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marL="0" lvl="0" indent="0" algn="ctr" defTabSz="1066800">
            <a:lnSpc>
              <a:spcPct val="90000"/>
            </a:lnSpc>
            <a:spcBef>
              <a:spcPct val="0"/>
            </a:spcBef>
            <a:spcAft>
              <a:spcPct val="35000"/>
            </a:spcAft>
            <a:buFont typeface="+mj-lt"/>
            <a:buNone/>
          </a:pPr>
          <a:r>
            <a:rPr lang="en-US" sz="2400" b="1" i="0" kern="1200" dirty="0"/>
            <a:t>Aspirational capital</a:t>
          </a:r>
          <a:r>
            <a:rPr lang="en-US" sz="1600" b="1" i="0" kern="1200" dirty="0"/>
            <a:t>		</a:t>
          </a:r>
          <a:r>
            <a:rPr lang="en-US" sz="1600" b="0" i="0" kern="1200" dirty="0"/>
            <a:t> </a:t>
          </a:r>
        </a:p>
      </dsp:txBody>
      <dsp:txXfrm>
        <a:off x="0" y="7576"/>
        <a:ext cx="2141063" cy="967725"/>
      </dsp:txXfrm>
    </dsp:sp>
    <dsp:sp modelId="{7EFDF85E-7714-4B74-A62F-0209A56BBBF5}">
      <dsp:nvSpPr>
        <dsp:cNvPr id="0" name=""/>
        <dsp:cNvSpPr/>
      </dsp:nvSpPr>
      <dsp:spPr>
        <a:xfrm>
          <a:off x="2141063" y="7576"/>
          <a:ext cx="428212" cy="967725"/>
        </a:xfrm>
        <a:prstGeom prst="leftBrace">
          <a:avLst>
            <a:gd name="adj1" fmla="val 35000"/>
            <a:gd name="adj2" fmla="val 5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D1A3AD-735E-4EF1-8096-93DB852B5033}">
      <dsp:nvSpPr>
        <dsp:cNvPr id="0" name=""/>
        <dsp:cNvSpPr/>
      </dsp:nvSpPr>
      <dsp:spPr>
        <a:xfrm>
          <a:off x="2740560" y="7576"/>
          <a:ext cx="5823692" cy="967725"/>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Font typeface="+mj-lt"/>
            <a:buNone/>
          </a:pPr>
          <a:r>
            <a:rPr lang="en-US" sz="1600" b="0" i="0" kern="1200" dirty="0"/>
            <a:t>Ask students that allow them to share hopes and dreams for their future, inviting them to share those of their families as well.</a:t>
          </a:r>
        </a:p>
      </dsp:txBody>
      <dsp:txXfrm>
        <a:off x="2740560" y="7576"/>
        <a:ext cx="5823692" cy="967725"/>
      </dsp:txXfrm>
    </dsp:sp>
    <dsp:sp modelId="{3B30B96F-2BFD-47ED-B611-31421CB6CE8E}">
      <dsp:nvSpPr>
        <dsp:cNvPr id="0" name=""/>
        <dsp:cNvSpPr/>
      </dsp:nvSpPr>
      <dsp:spPr>
        <a:xfrm>
          <a:off x="0" y="1058101"/>
          <a:ext cx="2141063" cy="754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marL="0" lvl="0" indent="0" algn="ctr" defTabSz="1066800">
            <a:lnSpc>
              <a:spcPct val="90000"/>
            </a:lnSpc>
            <a:spcBef>
              <a:spcPct val="0"/>
            </a:spcBef>
            <a:spcAft>
              <a:spcPct val="35000"/>
            </a:spcAft>
            <a:buFont typeface="+mj-lt"/>
            <a:buNone/>
          </a:pPr>
          <a:r>
            <a:rPr lang="en-US" sz="2400" b="1" i="0" kern="1200" dirty="0"/>
            <a:t>Familial capital</a:t>
          </a:r>
          <a:r>
            <a:rPr lang="en-US" sz="2400" b="0" i="0" kern="1200" dirty="0"/>
            <a:t> </a:t>
          </a:r>
        </a:p>
      </dsp:txBody>
      <dsp:txXfrm>
        <a:off x="0" y="1058101"/>
        <a:ext cx="2141063" cy="754256"/>
      </dsp:txXfrm>
    </dsp:sp>
    <dsp:sp modelId="{A3525CB6-A09B-43C4-A7DD-6FB09E1B3825}">
      <dsp:nvSpPr>
        <dsp:cNvPr id="0" name=""/>
        <dsp:cNvSpPr/>
      </dsp:nvSpPr>
      <dsp:spPr>
        <a:xfrm>
          <a:off x="2141063" y="1058101"/>
          <a:ext cx="428212" cy="754256"/>
        </a:xfrm>
        <a:prstGeom prst="leftBrace">
          <a:avLst>
            <a:gd name="adj1" fmla="val 35000"/>
            <a:gd name="adj2" fmla="val 5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3C330A-8D23-4A19-9D7E-1139332D5319}">
      <dsp:nvSpPr>
        <dsp:cNvPr id="0" name=""/>
        <dsp:cNvSpPr/>
      </dsp:nvSpPr>
      <dsp:spPr>
        <a:xfrm>
          <a:off x="2740560" y="1058101"/>
          <a:ext cx="5823692" cy="754256"/>
        </a:xfrm>
        <a:prstGeom prst="rect">
          <a:avLst/>
        </a:prstGeom>
        <a:gradFill rotWithShape="0">
          <a:gsLst>
            <a:gs pos="0">
              <a:schemeClr val="accent5">
                <a:hueOff val="14525"/>
                <a:satOff val="4890"/>
                <a:lumOff val="1098"/>
                <a:alphaOff val="0"/>
                <a:satMod val="103000"/>
                <a:lumMod val="102000"/>
                <a:tint val="94000"/>
              </a:schemeClr>
            </a:gs>
            <a:gs pos="50000">
              <a:schemeClr val="accent5">
                <a:hueOff val="14525"/>
                <a:satOff val="4890"/>
                <a:lumOff val="1098"/>
                <a:alphaOff val="0"/>
                <a:satMod val="110000"/>
                <a:lumMod val="100000"/>
                <a:shade val="100000"/>
              </a:schemeClr>
            </a:gs>
            <a:gs pos="100000">
              <a:schemeClr val="accent5">
                <a:hueOff val="14525"/>
                <a:satOff val="4890"/>
                <a:lumOff val="109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Font typeface="+mj-lt"/>
            <a:buNone/>
          </a:pPr>
          <a:r>
            <a:rPr lang="en-US" sz="1600" b="0" i="0" kern="1200" dirty="0"/>
            <a:t>Ask questions that  helps define what family means and who is in theirs.</a:t>
          </a:r>
        </a:p>
      </dsp:txBody>
      <dsp:txXfrm>
        <a:off x="2740560" y="1058101"/>
        <a:ext cx="5823692" cy="754256"/>
      </dsp:txXfrm>
    </dsp:sp>
    <dsp:sp modelId="{039D61C7-5F40-4483-9215-AD9E9CBDB15B}">
      <dsp:nvSpPr>
        <dsp:cNvPr id="0" name=""/>
        <dsp:cNvSpPr/>
      </dsp:nvSpPr>
      <dsp:spPr>
        <a:xfrm>
          <a:off x="0" y="2165551"/>
          <a:ext cx="2141063" cy="45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marL="0" lvl="0" indent="0" algn="ctr" defTabSz="1066800">
            <a:lnSpc>
              <a:spcPct val="90000"/>
            </a:lnSpc>
            <a:spcBef>
              <a:spcPct val="0"/>
            </a:spcBef>
            <a:spcAft>
              <a:spcPct val="35000"/>
            </a:spcAft>
            <a:buFont typeface="+mj-lt"/>
            <a:buNone/>
          </a:pPr>
          <a:r>
            <a:rPr lang="en-US" sz="2400" b="1" i="0" kern="1200" dirty="0"/>
            <a:t>Social capital</a:t>
          </a:r>
          <a:r>
            <a:rPr lang="en-US" sz="2400" b="0" i="0" kern="1200" dirty="0"/>
            <a:t> </a:t>
          </a:r>
        </a:p>
      </dsp:txBody>
      <dsp:txXfrm>
        <a:off x="0" y="2165551"/>
        <a:ext cx="2141063" cy="455400"/>
      </dsp:txXfrm>
    </dsp:sp>
    <dsp:sp modelId="{68877482-8D35-4BDF-9447-F2BEB4B8870B}">
      <dsp:nvSpPr>
        <dsp:cNvPr id="0" name=""/>
        <dsp:cNvSpPr/>
      </dsp:nvSpPr>
      <dsp:spPr>
        <a:xfrm>
          <a:off x="2141063" y="1895157"/>
          <a:ext cx="428212" cy="996187"/>
        </a:xfrm>
        <a:prstGeom prst="leftBrace">
          <a:avLst>
            <a:gd name="adj1" fmla="val 35000"/>
            <a:gd name="adj2" fmla="val 5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9E3278-EE9B-4E21-83FD-E73002E2A7F5}">
      <dsp:nvSpPr>
        <dsp:cNvPr id="0" name=""/>
        <dsp:cNvSpPr/>
      </dsp:nvSpPr>
      <dsp:spPr>
        <a:xfrm>
          <a:off x="2740560" y="1895157"/>
          <a:ext cx="5823692" cy="996187"/>
        </a:xfrm>
        <a:prstGeom prst="rect">
          <a:avLst/>
        </a:prstGeom>
        <a:gradFill rotWithShape="0">
          <a:gsLst>
            <a:gs pos="0">
              <a:schemeClr val="accent5">
                <a:hueOff val="29050"/>
                <a:satOff val="9781"/>
                <a:lumOff val="2196"/>
                <a:alphaOff val="0"/>
                <a:satMod val="103000"/>
                <a:lumMod val="102000"/>
                <a:tint val="94000"/>
              </a:schemeClr>
            </a:gs>
            <a:gs pos="50000">
              <a:schemeClr val="accent5">
                <a:hueOff val="29050"/>
                <a:satOff val="9781"/>
                <a:lumOff val="2196"/>
                <a:alphaOff val="0"/>
                <a:satMod val="110000"/>
                <a:lumMod val="100000"/>
                <a:shade val="100000"/>
              </a:schemeClr>
            </a:gs>
            <a:gs pos="100000">
              <a:schemeClr val="accent5">
                <a:hueOff val="29050"/>
                <a:satOff val="9781"/>
                <a:lumOff val="219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Font typeface="+mj-lt"/>
            <a:buNone/>
          </a:pPr>
          <a:r>
            <a:rPr lang="en-US" sz="1600" b="0" i="0" kern="1200" dirty="0"/>
            <a:t>Ask students about the people who make up their community. </a:t>
          </a:r>
        </a:p>
        <a:p>
          <a:pPr marL="171450" lvl="1" indent="-171450" algn="l" defTabSz="711200">
            <a:lnSpc>
              <a:spcPct val="90000"/>
            </a:lnSpc>
            <a:spcBef>
              <a:spcPct val="0"/>
            </a:spcBef>
            <a:spcAft>
              <a:spcPct val="15000"/>
            </a:spcAft>
            <a:buFont typeface="+mj-lt"/>
            <a:buNone/>
          </a:pPr>
          <a:r>
            <a:rPr lang="en-US" sz="1600" b="0" i="0" kern="1200" dirty="0"/>
            <a:t>How are they connected to that community at home and on campus?  What do these connections mean to them?  How can they leverage those connections in their lives?</a:t>
          </a:r>
        </a:p>
      </dsp:txBody>
      <dsp:txXfrm>
        <a:off x="2740560" y="1895157"/>
        <a:ext cx="5823692" cy="996187"/>
      </dsp:txXfrm>
    </dsp:sp>
    <dsp:sp modelId="{2F4418D9-790A-445E-B96B-3DA3B675D78E}">
      <dsp:nvSpPr>
        <dsp:cNvPr id="0" name=""/>
        <dsp:cNvSpPr/>
      </dsp:nvSpPr>
      <dsp:spPr>
        <a:xfrm>
          <a:off x="0" y="2974144"/>
          <a:ext cx="2141063" cy="754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marL="0" lvl="0" indent="0" algn="ctr" defTabSz="1066800">
            <a:lnSpc>
              <a:spcPct val="90000"/>
            </a:lnSpc>
            <a:spcBef>
              <a:spcPct val="0"/>
            </a:spcBef>
            <a:spcAft>
              <a:spcPct val="35000"/>
            </a:spcAft>
            <a:buFont typeface="+mj-lt"/>
            <a:buNone/>
          </a:pPr>
          <a:r>
            <a:rPr lang="en-US" sz="2400" b="1" i="0" kern="1200" dirty="0"/>
            <a:t>Linguistic capital</a:t>
          </a:r>
          <a:r>
            <a:rPr lang="en-US" sz="2400" b="0" i="0" kern="1200" dirty="0"/>
            <a:t> </a:t>
          </a:r>
        </a:p>
      </dsp:txBody>
      <dsp:txXfrm>
        <a:off x="0" y="2974144"/>
        <a:ext cx="2141063" cy="754256"/>
      </dsp:txXfrm>
    </dsp:sp>
    <dsp:sp modelId="{78FAADE7-CA18-4A33-8CC8-8D90E7ADA2A3}">
      <dsp:nvSpPr>
        <dsp:cNvPr id="0" name=""/>
        <dsp:cNvSpPr/>
      </dsp:nvSpPr>
      <dsp:spPr>
        <a:xfrm>
          <a:off x="2141063" y="2974144"/>
          <a:ext cx="428212" cy="754256"/>
        </a:xfrm>
        <a:prstGeom prst="leftBrace">
          <a:avLst>
            <a:gd name="adj1" fmla="val 35000"/>
            <a:gd name="adj2" fmla="val 5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B227104-D782-46F9-B623-5ECC0C8F589C}">
      <dsp:nvSpPr>
        <dsp:cNvPr id="0" name=""/>
        <dsp:cNvSpPr/>
      </dsp:nvSpPr>
      <dsp:spPr>
        <a:xfrm>
          <a:off x="2740560" y="2974144"/>
          <a:ext cx="5823692" cy="754256"/>
        </a:xfrm>
        <a:prstGeom prst="rect">
          <a:avLst/>
        </a:prstGeom>
        <a:gradFill rotWithShape="0">
          <a:gsLst>
            <a:gs pos="0">
              <a:schemeClr val="accent5">
                <a:hueOff val="43576"/>
                <a:satOff val="14671"/>
                <a:lumOff val="3293"/>
                <a:alphaOff val="0"/>
                <a:satMod val="103000"/>
                <a:lumMod val="102000"/>
                <a:tint val="94000"/>
              </a:schemeClr>
            </a:gs>
            <a:gs pos="50000">
              <a:schemeClr val="accent5">
                <a:hueOff val="43576"/>
                <a:satOff val="14671"/>
                <a:lumOff val="3293"/>
                <a:alphaOff val="0"/>
                <a:satMod val="110000"/>
                <a:lumMod val="100000"/>
                <a:shade val="100000"/>
              </a:schemeClr>
            </a:gs>
            <a:gs pos="100000">
              <a:schemeClr val="accent5">
                <a:hueOff val="43576"/>
                <a:satOff val="14671"/>
                <a:lumOff val="329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Font typeface="+mj-lt"/>
            <a:buNone/>
          </a:pPr>
          <a:r>
            <a:rPr lang="en-US" sz="1600" b="0" i="0" kern="1200" dirty="0"/>
            <a:t>Provide opportunities for students to communicate in the ways that feel the most natural to them,  with special awareness of storytelling. </a:t>
          </a:r>
        </a:p>
      </dsp:txBody>
      <dsp:txXfrm>
        <a:off x="2740560" y="2974144"/>
        <a:ext cx="5823692" cy="754256"/>
      </dsp:txXfrm>
    </dsp:sp>
    <dsp:sp modelId="{F53AD488-250E-4C57-97F4-AC9B20FA4AC7}">
      <dsp:nvSpPr>
        <dsp:cNvPr id="0" name=""/>
        <dsp:cNvSpPr/>
      </dsp:nvSpPr>
      <dsp:spPr>
        <a:xfrm>
          <a:off x="0" y="3811201"/>
          <a:ext cx="2141063" cy="754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marL="0" lvl="0" indent="0" algn="ctr" defTabSz="1066800">
            <a:lnSpc>
              <a:spcPct val="90000"/>
            </a:lnSpc>
            <a:spcBef>
              <a:spcPct val="0"/>
            </a:spcBef>
            <a:spcAft>
              <a:spcPct val="35000"/>
            </a:spcAft>
            <a:buFont typeface="+mj-lt"/>
            <a:buNone/>
          </a:pPr>
          <a:r>
            <a:rPr lang="en-US" sz="2400" b="1" i="0" kern="1200" dirty="0"/>
            <a:t>Navigational capital</a:t>
          </a:r>
          <a:r>
            <a:rPr lang="en-US" sz="2400" b="0" i="0" kern="1200" dirty="0"/>
            <a:t> </a:t>
          </a:r>
        </a:p>
      </dsp:txBody>
      <dsp:txXfrm>
        <a:off x="0" y="3811201"/>
        <a:ext cx="2141063" cy="754256"/>
      </dsp:txXfrm>
    </dsp:sp>
    <dsp:sp modelId="{20C14B43-B661-42C4-BD53-2D0B6AB7EEB8}">
      <dsp:nvSpPr>
        <dsp:cNvPr id="0" name=""/>
        <dsp:cNvSpPr/>
      </dsp:nvSpPr>
      <dsp:spPr>
        <a:xfrm>
          <a:off x="2141063" y="3811201"/>
          <a:ext cx="428212" cy="754256"/>
        </a:xfrm>
        <a:prstGeom prst="leftBrace">
          <a:avLst>
            <a:gd name="adj1" fmla="val 35000"/>
            <a:gd name="adj2" fmla="val 5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431F3B-CA3F-4399-91AE-676DB489192C}">
      <dsp:nvSpPr>
        <dsp:cNvPr id="0" name=""/>
        <dsp:cNvSpPr/>
      </dsp:nvSpPr>
      <dsp:spPr>
        <a:xfrm>
          <a:off x="2740560" y="3811201"/>
          <a:ext cx="5823692" cy="754256"/>
        </a:xfrm>
        <a:prstGeom prst="rect">
          <a:avLst/>
        </a:prstGeom>
        <a:gradFill rotWithShape="0">
          <a:gsLst>
            <a:gs pos="0">
              <a:schemeClr val="accent5">
                <a:hueOff val="58101"/>
                <a:satOff val="19562"/>
                <a:lumOff val="4391"/>
                <a:alphaOff val="0"/>
                <a:satMod val="103000"/>
                <a:lumMod val="102000"/>
                <a:tint val="94000"/>
              </a:schemeClr>
            </a:gs>
            <a:gs pos="50000">
              <a:schemeClr val="accent5">
                <a:hueOff val="58101"/>
                <a:satOff val="19562"/>
                <a:lumOff val="4391"/>
                <a:alphaOff val="0"/>
                <a:satMod val="110000"/>
                <a:lumMod val="100000"/>
                <a:shade val="100000"/>
              </a:schemeClr>
            </a:gs>
            <a:gs pos="100000">
              <a:schemeClr val="accent5">
                <a:hueOff val="58101"/>
                <a:satOff val="19562"/>
                <a:lumOff val="439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Font typeface="+mj-lt"/>
            <a:buNone/>
          </a:pPr>
          <a:r>
            <a:rPr lang="en-US" sz="1600" b="0" i="0" kern="1200" dirty="0"/>
            <a:t>One study suggests that drawing on a student’s home community may be more effective than the default design of mentoring programs.</a:t>
          </a:r>
        </a:p>
      </dsp:txBody>
      <dsp:txXfrm>
        <a:off x="2740560" y="3811201"/>
        <a:ext cx="5823692" cy="754256"/>
      </dsp:txXfrm>
    </dsp:sp>
    <dsp:sp modelId="{5E7CDD40-D87C-4567-94AF-CD8C7B32160F}">
      <dsp:nvSpPr>
        <dsp:cNvPr id="0" name=""/>
        <dsp:cNvSpPr/>
      </dsp:nvSpPr>
      <dsp:spPr>
        <a:xfrm>
          <a:off x="0" y="4648257"/>
          <a:ext cx="2141063" cy="754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marL="0" lvl="0" indent="0" algn="ctr" defTabSz="1066800">
            <a:lnSpc>
              <a:spcPct val="90000"/>
            </a:lnSpc>
            <a:spcBef>
              <a:spcPct val="0"/>
            </a:spcBef>
            <a:spcAft>
              <a:spcPct val="35000"/>
            </a:spcAft>
            <a:buFont typeface="+mj-lt"/>
            <a:buNone/>
          </a:pPr>
          <a:r>
            <a:rPr lang="en-US" sz="2400" b="1" i="0" kern="1200" dirty="0"/>
            <a:t>Resistance capital</a:t>
          </a:r>
          <a:r>
            <a:rPr lang="en-US" sz="2400" b="0" i="0" kern="1200" dirty="0"/>
            <a:t> </a:t>
          </a:r>
        </a:p>
      </dsp:txBody>
      <dsp:txXfrm>
        <a:off x="0" y="4648257"/>
        <a:ext cx="2141063" cy="754256"/>
      </dsp:txXfrm>
    </dsp:sp>
    <dsp:sp modelId="{3EDC4BDB-4887-4500-8B79-FB54A8ADECBE}">
      <dsp:nvSpPr>
        <dsp:cNvPr id="0" name=""/>
        <dsp:cNvSpPr/>
      </dsp:nvSpPr>
      <dsp:spPr>
        <a:xfrm>
          <a:off x="2141063" y="4648257"/>
          <a:ext cx="428212" cy="754256"/>
        </a:xfrm>
        <a:prstGeom prst="leftBrace">
          <a:avLst>
            <a:gd name="adj1" fmla="val 35000"/>
            <a:gd name="adj2" fmla="val 5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7F71F6-930C-4222-9D86-F6AC7DB7F3A9}">
      <dsp:nvSpPr>
        <dsp:cNvPr id="0" name=""/>
        <dsp:cNvSpPr/>
      </dsp:nvSpPr>
      <dsp:spPr>
        <a:xfrm>
          <a:off x="2740560" y="4648257"/>
          <a:ext cx="5823692" cy="754256"/>
        </a:xfrm>
        <a:prstGeom prst="rect">
          <a:avLst/>
        </a:prstGeom>
        <a:gradFill rotWithShape="0">
          <a:gsLst>
            <a:gs pos="0">
              <a:schemeClr val="accent5">
                <a:hueOff val="72626"/>
                <a:satOff val="24452"/>
                <a:lumOff val="5489"/>
                <a:alphaOff val="0"/>
                <a:satMod val="103000"/>
                <a:lumMod val="102000"/>
                <a:tint val="94000"/>
              </a:schemeClr>
            </a:gs>
            <a:gs pos="50000">
              <a:schemeClr val="accent5">
                <a:hueOff val="72626"/>
                <a:satOff val="24452"/>
                <a:lumOff val="5489"/>
                <a:alphaOff val="0"/>
                <a:satMod val="110000"/>
                <a:lumMod val="100000"/>
                <a:shade val="100000"/>
              </a:schemeClr>
            </a:gs>
            <a:gs pos="100000">
              <a:schemeClr val="accent5">
                <a:hueOff val="72626"/>
                <a:satOff val="24452"/>
                <a:lumOff val="548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Font typeface="+mj-lt"/>
            <a:buNone/>
          </a:pPr>
          <a:r>
            <a:rPr lang="en-US" sz="1600" b="0" i="0" kern="1200" dirty="0"/>
            <a:t>Provide resources for  students to learn more about the history of social justice and inequality, </a:t>
          </a:r>
          <a:br>
            <a:rPr lang="en-US" sz="1600" b="0" i="0" kern="1200" dirty="0"/>
          </a:br>
          <a:r>
            <a:rPr lang="en-US" sz="1600" b="0" i="0" kern="1200" dirty="0"/>
            <a:t>and to present and discuss solutions.</a:t>
          </a:r>
        </a:p>
      </dsp:txBody>
      <dsp:txXfrm>
        <a:off x="2740560" y="4648257"/>
        <a:ext cx="5823692" cy="75425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AB10E-F968-4250-B201-5922617BB651}">
      <dsp:nvSpPr>
        <dsp:cNvPr id="0" name=""/>
        <dsp:cNvSpPr/>
      </dsp:nvSpPr>
      <dsp:spPr>
        <a:xfrm>
          <a:off x="0" y="2700026"/>
          <a:ext cx="4031351" cy="177150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Give full attention to another person to hold space for them to:</a:t>
          </a:r>
        </a:p>
      </dsp:txBody>
      <dsp:txXfrm>
        <a:off x="0" y="2700026"/>
        <a:ext cx="4031351" cy="956615"/>
      </dsp:txXfrm>
    </dsp:sp>
    <dsp:sp modelId="{5D4D5AEB-63EC-4F43-8385-2E552C2A2B7E}">
      <dsp:nvSpPr>
        <dsp:cNvPr id="0" name=""/>
        <dsp:cNvSpPr/>
      </dsp:nvSpPr>
      <dsp:spPr>
        <a:xfrm>
          <a:off x="1968" y="3621211"/>
          <a:ext cx="1342471" cy="81489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a:t>Reflect</a:t>
          </a:r>
        </a:p>
      </dsp:txBody>
      <dsp:txXfrm>
        <a:off x="1968" y="3621211"/>
        <a:ext cx="1342471" cy="814894"/>
      </dsp:txXfrm>
    </dsp:sp>
    <dsp:sp modelId="{6C3EC2CD-A213-4734-B2DF-E0C7B34A04DF}">
      <dsp:nvSpPr>
        <dsp:cNvPr id="0" name=""/>
        <dsp:cNvSpPr/>
      </dsp:nvSpPr>
      <dsp:spPr>
        <a:xfrm>
          <a:off x="1344439" y="3621211"/>
          <a:ext cx="1342471" cy="814894"/>
        </a:xfrm>
        <a:prstGeom prst="rect">
          <a:avLst/>
        </a:prstGeom>
        <a:solidFill>
          <a:schemeClr val="accent5">
            <a:tint val="40000"/>
            <a:alpha val="90000"/>
            <a:hueOff val="152347"/>
            <a:satOff val="10025"/>
            <a:lumOff val="1058"/>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t>Release</a:t>
          </a:r>
          <a:r>
            <a:rPr lang="en-US" sz="1600" kern="1200" dirty="0"/>
            <a:t> emotion</a:t>
          </a:r>
        </a:p>
      </dsp:txBody>
      <dsp:txXfrm>
        <a:off x="1344439" y="3621211"/>
        <a:ext cx="1342471" cy="814894"/>
      </dsp:txXfrm>
    </dsp:sp>
    <dsp:sp modelId="{AA29F899-98FC-4F7D-A4C8-BB98BA2740FE}">
      <dsp:nvSpPr>
        <dsp:cNvPr id="0" name=""/>
        <dsp:cNvSpPr/>
      </dsp:nvSpPr>
      <dsp:spPr>
        <a:xfrm>
          <a:off x="2686911" y="3621211"/>
          <a:ext cx="1342471" cy="814894"/>
        </a:xfrm>
        <a:prstGeom prst="rect">
          <a:avLst/>
        </a:prstGeom>
        <a:solidFill>
          <a:schemeClr val="accent5">
            <a:tint val="40000"/>
            <a:alpha val="90000"/>
            <a:hueOff val="304694"/>
            <a:satOff val="20051"/>
            <a:lumOff val="2117"/>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dirty="0"/>
            <a:t>Construct new meaning about challenges</a:t>
          </a:r>
        </a:p>
      </dsp:txBody>
      <dsp:txXfrm>
        <a:off x="2686911" y="3621211"/>
        <a:ext cx="1342471" cy="814894"/>
      </dsp:txXfrm>
    </dsp:sp>
    <dsp:sp modelId="{78D2F021-14ED-4295-AE5B-B52A21302980}">
      <dsp:nvSpPr>
        <dsp:cNvPr id="0" name=""/>
        <dsp:cNvSpPr/>
      </dsp:nvSpPr>
      <dsp:spPr>
        <a:xfrm rot="10800000">
          <a:off x="0" y="0"/>
          <a:ext cx="4031351" cy="2724582"/>
        </a:xfrm>
        <a:prstGeom prst="upArrowCallout">
          <a:avLst/>
        </a:prstGeom>
        <a:solidFill>
          <a:schemeClr val="accent5">
            <a:hueOff val="72626"/>
            <a:satOff val="24452"/>
            <a:lumOff val="54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Engaging in conversations that are both intellectually demanding and emotionally challenging. </a:t>
          </a:r>
        </a:p>
      </dsp:txBody>
      <dsp:txXfrm rot="10800000">
        <a:off x="0" y="0"/>
        <a:ext cx="4031351" cy="17703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AB10E-F968-4250-B201-5922617BB651}">
      <dsp:nvSpPr>
        <dsp:cNvPr id="0" name=""/>
        <dsp:cNvSpPr/>
      </dsp:nvSpPr>
      <dsp:spPr>
        <a:xfrm>
          <a:off x="0" y="2700026"/>
          <a:ext cx="4031351" cy="177150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Give full attention to another person to hold space for them to:</a:t>
          </a:r>
        </a:p>
      </dsp:txBody>
      <dsp:txXfrm>
        <a:off x="0" y="2700026"/>
        <a:ext cx="4031351" cy="956615"/>
      </dsp:txXfrm>
    </dsp:sp>
    <dsp:sp modelId="{5D4D5AEB-63EC-4F43-8385-2E552C2A2B7E}">
      <dsp:nvSpPr>
        <dsp:cNvPr id="0" name=""/>
        <dsp:cNvSpPr/>
      </dsp:nvSpPr>
      <dsp:spPr>
        <a:xfrm>
          <a:off x="1968" y="3621211"/>
          <a:ext cx="1342471" cy="81489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a:t>Reflect</a:t>
          </a:r>
        </a:p>
      </dsp:txBody>
      <dsp:txXfrm>
        <a:off x="1968" y="3621211"/>
        <a:ext cx="1342471" cy="814894"/>
      </dsp:txXfrm>
    </dsp:sp>
    <dsp:sp modelId="{6C3EC2CD-A213-4734-B2DF-E0C7B34A04DF}">
      <dsp:nvSpPr>
        <dsp:cNvPr id="0" name=""/>
        <dsp:cNvSpPr/>
      </dsp:nvSpPr>
      <dsp:spPr>
        <a:xfrm>
          <a:off x="1344439" y="3621211"/>
          <a:ext cx="1342471" cy="814894"/>
        </a:xfrm>
        <a:prstGeom prst="rect">
          <a:avLst/>
        </a:prstGeom>
        <a:solidFill>
          <a:schemeClr val="accent5">
            <a:tint val="40000"/>
            <a:alpha val="90000"/>
            <a:hueOff val="152347"/>
            <a:satOff val="10025"/>
            <a:lumOff val="1058"/>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t>Release</a:t>
          </a:r>
          <a:r>
            <a:rPr lang="en-US" sz="1600" kern="1200" dirty="0"/>
            <a:t> emotion</a:t>
          </a:r>
        </a:p>
      </dsp:txBody>
      <dsp:txXfrm>
        <a:off x="1344439" y="3621211"/>
        <a:ext cx="1342471" cy="814894"/>
      </dsp:txXfrm>
    </dsp:sp>
    <dsp:sp modelId="{AA29F899-98FC-4F7D-A4C8-BB98BA2740FE}">
      <dsp:nvSpPr>
        <dsp:cNvPr id="0" name=""/>
        <dsp:cNvSpPr/>
      </dsp:nvSpPr>
      <dsp:spPr>
        <a:xfrm>
          <a:off x="2686911" y="3621211"/>
          <a:ext cx="1342471" cy="814894"/>
        </a:xfrm>
        <a:prstGeom prst="rect">
          <a:avLst/>
        </a:prstGeom>
        <a:solidFill>
          <a:schemeClr val="accent5">
            <a:tint val="40000"/>
            <a:alpha val="90000"/>
            <a:hueOff val="304694"/>
            <a:satOff val="20051"/>
            <a:lumOff val="2117"/>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dirty="0"/>
            <a:t>Construct new meaning about challenges</a:t>
          </a:r>
        </a:p>
      </dsp:txBody>
      <dsp:txXfrm>
        <a:off x="2686911" y="3621211"/>
        <a:ext cx="1342471" cy="814894"/>
      </dsp:txXfrm>
    </dsp:sp>
    <dsp:sp modelId="{78D2F021-14ED-4295-AE5B-B52A21302980}">
      <dsp:nvSpPr>
        <dsp:cNvPr id="0" name=""/>
        <dsp:cNvSpPr/>
      </dsp:nvSpPr>
      <dsp:spPr>
        <a:xfrm rot="10800000">
          <a:off x="0" y="0"/>
          <a:ext cx="4031351" cy="2724582"/>
        </a:xfrm>
        <a:prstGeom prst="upArrowCallout">
          <a:avLst/>
        </a:prstGeom>
        <a:solidFill>
          <a:schemeClr val="accent5">
            <a:hueOff val="72626"/>
            <a:satOff val="24452"/>
            <a:lumOff val="54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Engaging in conversations that are both intellectually demanding and emotionally challenging. </a:t>
          </a:r>
        </a:p>
      </dsp:txBody>
      <dsp:txXfrm rot="10800000">
        <a:off x="0" y="0"/>
        <a:ext cx="4031351" cy="177035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AB10E-F968-4250-B201-5922617BB651}">
      <dsp:nvSpPr>
        <dsp:cNvPr id="0" name=""/>
        <dsp:cNvSpPr/>
      </dsp:nvSpPr>
      <dsp:spPr>
        <a:xfrm>
          <a:off x="0" y="2700026"/>
          <a:ext cx="4031351" cy="177150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Give full attention to another person to hold space for them to:</a:t>
          </a:r>
        </a:p>
      </dsp:txBody>
      <dsp:txXfrm>
        <a:off x="0" y="2700026"/>
        <a:ext cx="4031351" cy="956615"/>
      </dsp:txXfrm>
    </dsp:sp>
    <dsp:sp modelId="{5D4D5AEB-63EC-4F43-8385-2E552C2A2B7E}">
      <dsp:nvSpPr>
        <dsp:cNvPr id="0" name=""/>
        <dsp:cNvSpPr/>
      </dsp:nvSpPr>
      <dsp:spPr>
        <a:xfrm>
          <a:off x="1968" y="3621211"/>
          <a:ext cx="1342471" cy="81489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a:t>Reflect</a:t>
          </a:r>
        </a:p>
      </dsp:txBody>
      <dsp:txXfrm>
        <a:off x="1968" y="3621211"/>
        <a:ext cx="1342471" cy="814894"/>
      </dsp:txXfrm>
    </dsp:sp>
    <dsp:sp modelId="{6C3EC2CD-A213-4734-B2DF-E0C7B34A04DF}">
      <dsp:nvSpPr>
        <dsp:cNvPr id="0" name=""/>
        <dsp:cNvSpPr/>
      </dsp:nvSpPr>
      <dsp:spPr>
        <a:xfrm>
          <a:off x="1344439" y="3621211"/>
          <a:ext cx="1342471" cy="814894"/>
        </a:xfrm>
        <a:prstGeom prst="rect">
          <a:avLst/>
        </a:prstGeom>
        <a:solidFill>
          <a:schemeClr val="accent5">
            <a:tint val="40000"/>
            <a:alpha val="90000"/>
            <a:hueOff val="152347"/>
            <a:satOff val="10025"/>
            <a:lumOff val="1058"/>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t>Release</a:t>
          </a:r>
          <a:r>
            <a:rPr lang="en-US" sz="1600" kern="1200" dirty="0"/>
            <a:t> emotion</a:t>
          </a:r>
        </a:p>
      </dsp:txBody>
      <dsp:txXfrm>
        <a:off x="1344439" y="3621211"/>
        <a:ext cx="1342471" cy="814894"/>
      </dsp:txXfrm>
    </dsp:sp>
    <dsp:sp modelId="{AA29F899-98FC-4F7D-A4C8-BB98BA2740FE}">
      <dsp:nvSpPr>
        <dsp:cNvPr id="0" name=""/>
        <dsp:cNvSpPr/>
      </dsp:nvSpPr>
      <dsp:spPr>
        <a:xfrm>
          <a:off x="2686911" y="3621211"/>
          <a:ext cx="1342471" cy="814894"/>
        </a:xfrm>
        <a:prstGeom prst="rect">
          <a:avLst/>
        </a:prstGeom>
        <a:solidFill>
          <a:schemeClr val="accent5">
            <a:tint val="40000"/>
            <a:alpha val="90000"/>
            <a:hueOff val="304694"/>
            <a:satOff val="20051"/>
            <a:lumOff val="2117"/>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kern="1200" dirty="0"/>
            <a:t>Construct new meaning about challenges</a:t>
          </a:r>
        </a:p>
      </dsp:txBody>
      <dsp:txXfrm>
        <a:off x="2686911" y="3621211"/>
        <a:ext cx="1342471" cy="814894"/>
      </dsp:txXfrm>
    </dsp:sp>
    <dsp:sp modelId="{78D2F021-14ED-4295-AE5B-B52A21302980}">
      <dsp:nvSpPr>
        <dsp:cNvPr id="0" name=""/>
        <dsp:cNvSpPr/>
      </dsp:nvSpPr>
      <dsp:spPr>
        <a:xfrm rot="10800000">
          <a:off x="0" y="0"/>
          <a:ext cx="4031351" cy="2724582"/>
        </a:xfrm>
        <a:prstGeom prst="upArrowCallout">
          <a:avLst/>
        </a:prstGeom>
        <a:solidFill>
          <a:schemeClr val="accent5">
            <a:hueOff val="72626"/>
            <a:satOff val="24452"/>
            <a:lumOff val="54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Engaging in conversations that are both intellectually demanding and emotionally challenging. </a:t>
          </a:r>
        </a:p>
      </dsp:txBody>
      <dsp:txXfrm rot="10800000">
        <a:off x="0" y="0"/>
        <a:ext cx="4031351" cy="177035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8" name="Google Shape;208;p11: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SzPts val="1400"/>
              <a:buNone/>
            </a:pPr>
            <a:r>
              <a:rPr lang="en-US" dirty="0"/>
              <a:t>https://www.nationalequityproject.org/frameworks/lens-of-systemic-oppression</a:t>
            </a:r>
          </a:p>
          <a:p>
            <a:pPr marL="457200" marR="0" lvl="0" indent="-228600" algn="l" rtl="0">
              <a:lnSpc>
                <a:spcPct val="100000"/>
              </a:lnSpc>
              <a:spcBef>
                <a:spcPts val="0"/>
              </a:spcBef>
              <a:spcAft>
                <a:spcPts val="0"/>
              </a:spcAft>
              <a:buSzPts val="1400"/>
              <a:buNone/>
            </a:pPr>
            <a:endParaRPr lang="en-US" dirty="0"/>
          </a:p>
          <a:p>
            <a:pPr marL="457200" marR="0" lvl="0" indent="-228600" algn="l" rtl="0">
              <a:lnSpc>
                <a:spcPct val="100000"/>
              </a:lnSpc>
              <a:spcBef>
                <a:spcPts val="0"/>
              </a:spcBef>
              <a:spcAft>
                <a:spcPts val="0"/>
              </a:spcAft>
              <a:buSzPts val="1400"/>
              <a:buNone/>
            </a:pPr>
            <a:r>
              <a:rPr lang="en-US" dirty="0"/>
              <a:t>Gallery walk and additions to the intersections, what it </a:t>
            </a:r>
            <a:r>
              <a:rPr lang="en-US" dirty="0" err="1"/>
              <a:t>lookslike</a:t>
            </a:r>
            <a:r>
              <a:rPr lang="en-US" dirty="0"/>
              <a:t> with </a:t>
            </a:r>
            <a:r>
              <a:rPr lang="en-US" dirty="0" err="1"/>
              <a:t>beda</a:t>
            </a:r>
            <a:r>
              <a:rPr lang="en-US" dirty="0"/>
              <a:t> students</a:t>
            </a:r>
            <a:endParaRPr dirty="0"/>
          </a:p>
        </p:txBody>
      </p:sp>
      <p:sp>
        <p:nvSpPr>
          <p:cNvPr id="209" name="Google Shape;209;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15</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Inclusive solutions that bring people of identities and cultures that have not been a part of the design of our system.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2127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Around the room, what elicits a strong reaction? Positive or negative?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57383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Differences between what it looks like to use these strategies with students and colleagues, as well as those with more structural or institutional power. How does identity plan into this?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349361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400796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7/19/2024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982290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7/19/2024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455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u="sng" kern="1200" dirty="0">
                <a:solidFill>
                  <a:schemeClr val="tx1"/>
                </a:solidFill>
                <a:effectLst/>
                <a:latin typeface="+mn-lt"/>
                <a:ea typeface="+mn-ea"/>
                <a:cs typeface="+mn-cs"/>
              </a:rPr>
              <a:t>CC BY 4.0</a:t>
            </a:r>
            <a:r>
              <a:rPr lang="en-US" sz="750" b="0" i="1" u="none" kern="1200" dirty="0">
                <a:solidFill>
                  <a:schemeClr val="bg1">
                    <a:lumMod val="50000"/>
                  </a:schemeClr>
                </a:solidFill>
                <a:effectLst/>
                <a:latin typeface="+mn-lt"/>
                <a:ea typeface="+mn-ea"/>
                <a:cs typeface="+mn-cs"/>
              </a:rPr>
              <a:t>,</a:t>
            </a:r>
            <a:r>
              <a:rPr lang="en-US" sz="750" b="0" i="1" u="none" kern="1200" baseline="0" dirty="0">
                <a:solidFill>
                  <a:schemeClr val="bg1">
                    <a:lumMod val="50000"/>
                  </a:schemeClr>
                </a:solidFill>
                <a:effectLst/>
                <a:latin typeface="+mn-lt"/>
                <a:ea typeface="+mn-ea"/>
                <a:cs typeface="+mn-cs"/>
              </a:rPr>
              <a:t> except where otherwise noted.</a:t>
            </a:r>
            <a:endParaRPr lang="en-US" sz="750" b="0" i="1" dirty="0">
              <a:solidFill>
                <a:schemeClr val="bg1">
                  <a:lumMod val="50000"/>
                </a:schemeClr>
              </a:solidFill>
              <a:latin typeface="+mn-lt"/>
            </a:endParaRP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973916" y="6435073"/>
            <a:ext cx="480406" cy="228600"/>
            <a:chOff x="973916" y="6435073"/>
            <a:chExt cx="480406" cy="228600"/>
          </a:xfrm>
        </p:grpSpPr>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3916" y="6435073"/>
              <a:ext cx="228600" cy="228600"/>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225722" y="6435073"/>
              <a:ext cx="228600" cy="228600"/>
            </a:xfrm>
            <a:prstGeom prst="rect">
              <a:avLst/>
            </a:prstGeom>
          </p:spPr>
        </p:pic>
      </p:grpSp>
    </p:spTree>
    <p:extLst>
      <p:ext uri="{BB962C8B-B14F-4D97-AF65-F5344CB8AC3E}">
        <p14:creationId xmlns:p14="http://schemas.microsoft.com/office/powerpoint/2010/main" val="1565109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7/19/2024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604631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7/19/2024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12138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7/19/2024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315457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7/19/2024</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43398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7/19/2024</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2824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7/19/2024</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412617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7/19/2024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384222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7/19/2024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98671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33838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8"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2" Type="http://schemas.openxmlformats.org/officeDocument/2006/relationships/hyperlink" Target="mailto:mwilson@sbctc.edu"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76686-FB5E-D0F6-E285-BBBBEB435EAC}"/>
              </a:ext>
            </a:extLst>
          </p:cNvPr>
          <p:cNvSpPr>
            <a:spLocks noGrp="1"/>
          </p:cNvSpPr>
          <p:nvPr>
            <p:ph type="title"/>
          </p:nvPr>
        </p:nvSpPr>
        <p:spPr>
          <a:xfrm>
            <a:off x="0" y="3752215"/>
            <a:ext cx="8930640" cy="998538"/>
          </a:xfrm>
        </p:spPr>
        <p:txBody>
          <a:bodyPr/>
          <a:lstStyle/>
          <a:p>
            <a:pPr algn="ctr"/>
            <a:r>
              <a:rPr lang="en-US" dirty="0"/>
              <a:t>Active Listening, Student Engagement, and equity in </a:t>
            </a:r>
            <a:r>
              <a:rPr lang="en-US" dirty="0" err="1"/>
              <a:t>beda</a:t>
            </a:r>
            <a:endParaRPr lang="en-US" dirty="0"/>
          </a:p>
        </p:txBody>
      </p:sp>
      <p:graphicFrame>
        <p:nvGraphicFramePr>
          <p:cNvPr id="5" name="Table 4">
            <a:extLst>
              <a:ext uri="{FF2B5EF4-FFF2-40B4-BE49-F238E27FC236}">
                <a16:creationId xmlns:a16="http://schemas.microsoft.com/office/drawing/2014/main" id="{FC8C3DBD-59B2-4D53-02E0-A1819452B41A}"/>
              </a:ext>
            </a:extLst>
          </p:cNvPr>
          <p:cNvGraphicFramePr>
            <a:graphicFrameLocks noGrp="1"/>
          </p:cNvGraphicFramePr>
          <p:nvPr>
            <p:extLst>
              <p:ext uri="{D42A27DB-BD31-4B8C-83A1-F6EECF244321}">
                <p14:modId xmlns:p14="http://schemas.microsoft.com/office/powerpoint/2010/main" val="2530375221"/>
              </p:ext>
            </p:extLst>
          </p:nvPr>
        </p:nvGraphicFramePr>
        <p:xfrm>
          <a:off x="0" y="5574292"/>
          <a:ext cx="5081047" cy="2011680"/>
        </p:xfrm>
        <a:graphic>
          <a:graphicData uri="http://schemas.openxmlformats.org/drawingml/2006/table">
            <a:tbl>
              <a:tblPr firstRow="1" bandRow="1">
                <a:tableStyleId>{2D5ABB26-0587-4C30-8999-92F81FD0307C}</a:tableStyleId>
              </a:tblPr>
              <a:tblGrid>
                <a:gridCol w="5081047">
                  <a:extLst>
                    <a:ext uri="{9D8B030D-6E8A-4147-A177-3AD203B41FA5}">
                      <a16:colId xmlns:a16="http://schemas.microsoft.com/office/drawing/2014/main" val="2951894941"/>
                    </a:ext>
                  </a:extLst>
                </a:gridCol>
              </a:tblGrid>
              <a:tr h="12837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Monica Wilson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Director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Student Success Center &amp; Strategic Initiatives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SBCTC</a:t>
                      </a:r>
                      <a:br>
                        <a:rPr lang="en-US" sz="1800" dirty="0"/>
                      </a:b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p>
                      <a:endParaRPr lang="en-US" sz="1800" dirty="0"/>
                    </a:p>
                  </a:txBody>
                  <a:tcPr/>
                </a:tc>
                <a:extLst>
                  <a:ext uri="{0D108BD9-81ED-4DB2-BD59-A6C34878D82A}">
                    <a16:rowId xmlns:a16="http://schemas.microsoft.com/office/drawing/2014/main" val="3115268494"/>
                  </a:ext>
                </a:extLst>
              </a:tr>
            </a:tbl>
          </a:graphicData>
        </a:graphic>
      </p:graphicFrame>
    </p:spTree>
    <p:extLst>
      <p:ext uri="{BB962C8B-B14F-4D97-AF65-F5344CB8AC3E}">
        <p14:creationId xmlns:p14="http://schemas.microsoft.com/office/powerpoint/2010/main" val="370193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19967A0-7A07-2DFB-5830-BCA5676D1B44}"/>
              </a:ext>
            </a:extLst>
          </p:cNvPr>
          <p:cNvSpPr>
            <a:spLocks noGrp="1"/>
          </p:cNvSpPr>
          <p:nvPr>
            <p:ph type="title"/>
          </p:nvPr>
        </p:nvSpPr>
        <p:spPr/>
        <p:txBody>
          <a:bodyPr/>
          <a:lstStyle/>
          <a:p>
            <a:r>
              <a:rPr lang="en-US" dirty="0"/>
              <a:t>Debrief:</a:t>
            </a:r>
          </a:p>
        </p:txBody>
      </p:sp>
      <p:sp>
        <p:nvSpPr>
          <p:cNvPr id="7" name="Content Placeholder 6">
            <a:extLst>
              <a:ext uri="{FF2B5EF4-FFF2-40B4-BE49-F238E27FC236}">
                <a16:creationId xmlns:a16="http://schemas.microsoft.com/office/drawing/2014/main" id="{F9B3FE0F-02CD-91D1-5C4E-2ADFF3E0675F}"/>
              </a:ext>
            </a:extLst>
          </p:cNvPr>
          <p:cNvSpPr>
            <a:spLocks noGrp="1"/>
          </p:cNvSpPr>
          <p:nvPr>
            <p:ph idx="1"/>
          </p:nvPr>
        </p:nvSpPr>
        <p:spPr/>
        <p:txBody>
          <a:bodyPr/>
          <a:lstStyle/>
          <a:p>
            <a:r>
              <a:rPr lang="en-US" dirty="0"/>
              <a:t>How was it to listen?</a:t>
            </a:r>
          </a:p>
          <a:p>
            <a:r>
              <a:rPr lang="en-US" dirty="0"/>
              <a:t>How was it to be listened to?</a:t>
            </a:r>
          </a:p>
          <a:p>
            <a:r>
              <a:rPr lang="en-US" dirty="0"/>
              <a:t>Strengths?</a:t>
            </a:r>
          </a:p>
          <a:p>
            <a:r>
              <a:rPr lang="en-US" dirty="0"/>
              <a:t>Challenges?</a:t>
            </a:r>
          </a:p>
        </p:txBody>
      </p:sp>
      <p:sp>
        <p:nvSpPr>
          <p:cNvPr id="5" name="Slide Number Placeholder 4">
            <a:extLst>
              <a:ext uri="{FF2B5EF4-FFF2-40B4-BE49-F238E27FC236}">
                <a16:creationId xmlns:a16="http://schemas.microsoft.com/office/drawing/2014/main" id="{8D5B8DC9-E1F1-F927-A3CE-10B8B61D94D8}"/>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2830181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BC3FB-665A-E0D2-857A-A70B050E17DF}"/>
              </a:ext>
            </a:extLst>
          </p:cNvPr>
          <p:cNvSpPr>
            <a:spLocks noGrp="1"/>
          </p:cNvSpPr>
          <p:nvPr>
            <p:ph type="title"/>
          </p:nvPr>
        </p:nvSpPr>
        <p:spPr/>
        <p:txBody>
          <a:bodyPr/>
          <a:lstStyle/>
          <a:p>
            <a:r>
              <a:rPr lang="en-US" dirty="0"/>
              <a:t>Students’ cultural capital: voice, experience, perspective</a:t>
            </a:r>
            <a:br>
              <a:rPr lang="en-US" dirty="0"/>
            </a:br>
            <a:endParaRPr lang="en-US" dirty="0"/>
          </a:p>
        </p:txBody>
      </p:sp>
      <p:sp>
        <p:nvSpPr>
          <p:cNvPr id="3" name="Text Placeholder 2">
            <a:extLst>
              <a:ext uri="{FF2B5EF4-FFF2-40B4-BE49-F238E27FC236}">
                <a16:creationId xmlns:a16="http://schemas.microsoft.com/office/drawing/2014/main" id="{24DDD8E6-87B7-3D4D-F4DE-06E9F5234D72}"/>
              </a:ext>
            </a:extLst>
          </p:cNvPr>
          <p:cNvSpPr>
            <a:spLocks noGrp="1"/>
          </p:cNvSpPr>
          <p:nvPr>
            <p:ph type="body" idx="1"/>
          </p:nvPr>
        </p:nvSpPr>
        <p:spPr/>
        <p:txBody>
          <a:bodyPr/>
          <a:lstStyle/>
          <a:p>
            <a:pPr marL="342900" indent="-342900">
              <a:buFont typeface="Arial" panose="020B0604020202020204" pitchFamily="34" charset="0"/>
              <a:buChar char="•"/>
            </a:pPr>
            <a:r>
              <a:rPr lang="en-US" dirty="0"/>
              <a:t>Questions that invite student’s culture into the space</a:t>
            </a:r>
          </a:p>
          <a:p>
            <a:pPr marL="342900" indent="-342900">
              <a:buFont typeface="Arial" panose="020B0604020202020204" pitchFamily="34" charset="0"/>
              <a:buChar char="•"/>
            </a:pPr>
            <a:r>
              <a:rPr lang="en-US" dirty="0"/>
              <a:t>Understanding the ways that oppression interacts with the student experience</a:t>
            </a:r>
          </a:p>
          <a:p>
            <a:pPr marL="342900" indent="-342900">
              <a:buFont typeface="Arial" panose="020B0604020202020204" pitchFamily="34" charset="0"/>
              <a:buChar char="•"/>
            </a:pPr>
            <a:r>
              <a:rPr lang="en-US" dirty="0"/>
              <a:t>Exploring our beliefs about equity in coaching</a:t>
            </a:r>
          </a:p>
          <a:p>
            <a:endParaRPr lang="en-US" dirty="0"/>
          </a:p>
        </p:txBody>
      </p:sp>
      <p:sp>
        <p:nvSpPr>
          <p:cNvPr id="4" name="Slide Number Placeholder 3">
            <a:extLst>
              <a:ext uri="{FF2B5EF4-FFF2-40B4-BE49-F238E27FC236}">
                <a16:creationId xmlns:a16="http://schemas.microsoft.com/office/drawing/2014/main" id="{273418AA-3A29-8099-D08F-A5C1087B18DB}"/>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1096846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7C31A-BFD2-7716-567B-EC9C99235C9F}"/>
              </a:ext>
            </a:extLst>
          </p:cNvPr>
          <p:cNvSpPr>
            <a:spLocks noGrp="1"/>
          </p:cNvSpPr>
          <p:nvPr>
            <p:ph type="title"/>
          </p:nvPr>
        </p:nvSpPr>
        <p:spPr/>
        <p:txBody>
          <a:bodyPr/>
          <a:lstStyle/>
          <a:p>
            <a:endParaRPr lang="en-US"/>
          </a:p>
        </p:txBody>
      </p:sp>
      <p:sp>
        <p:nvSpPr>
          <p:cNvPr id="3" name="Slide Number Placeholder 2">
            <a:extLst>
              <a:ext uri="{FF2B5EF4-FFF2-40B4-BE49-F238E27FC236}">
                <a16:creationId xmlns:a16="http://schemas.microsoft.com/office/drawing/2014/main" id="{BF04B15C-EE5D-6D03-3AA1-A36AAB2A9A03}"/>
              </a:ext>
            </a:extLst>
          </p:cNvPr>
          <p:cNvSpPr>
            <a:spLocks noGrp="1"/>
          </p:cNvSpPr>
          <p:nvPr>
            <p:ph type="sldNum" sz="quarter" idx="12"/>
          </p:nvPr>
        </p:nvSpPr>
        <p:spPr/>
        <p:txBody>
          <a:bodyPr/>
          <a:lstStyle/>
          <a:p>
            <a:fld id="{DEE5BC03-7CE3-4FE3-BC0A-0ACCA8AC1F24}" type="slidenum">
              <a:rPr lang="en-US" smtClean="0"/>
              <a:pPr/>
              <a:t>12</a:t>
            </a:fld>
            <a:endParaRPr lang="en-US" dirty="0"/>
          </a:p>
        </p:txBody>
      </p:sp>
      <p:pic>
        <p:nvPicPr>
          <p:cNvPr id="5" name="Picture 4">
            <a:extLst>
              <a:ext uri="{FF2B5EF4-FFF2-40B4-BE49-F238E27FC236}">
                <a16:creationId xmlns:a16="http://schemas.microsoft.com/office/drawing/2014/main" id="{9E1B960B-A3FA-7988-118F-CBBA750D3843}"/>
              </a:ext>
            </a:extLst>
          </p:cNvPr>
          <p:cNvPicPr>
            <a:picLocks noChangeAspect="1"/>
          </p:cNvPicPr>
          <p:nvPr/>
        </p:nvPicPr>
        <p:blipFill>
          <a:blip r:embed="rId2"/>
          <a:stretch>
            <a:fillRect/>
          </a:stretch>
        </p:blipFill>
        <p:spPr>
          <a:xfrm>
            <a:off x="-162769" y="-27072"/>
            <a:ext cx="9306769" cy="6912144"/>
          </a:xfrm>
          <a:prstGeom prst="rect">
            <a:avLst/>
          </a:prstGeom>
        </p:spPr>
      </p:pic>
    </p:spTree>
    <p:extLst>
      <p:ext uri="{BB962C8B-B14F-4D97-AF65-F5344CB8AC3E}">
        <p14:creationId xmlns:p14="http://schemas.microsoft.com/office/powerpoint/2010/main" val="3762668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E39FA61-DFAD-09F4-37E1-6C934A29FEE7}"/>
              </a:ext>
            </a:extLst>
          </p:cNvPr>
          <p:cNvSpPr>
            <a:spLocks noGrp="1"/>
          </p:cNvSpPr>
          <p:nvPr>
            <p:ph type="sldNum" sz="quarter" idx="12"/>
          </p:nvPr>
        </p:nvSpPr>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13</a:t>
            </a:fld>
            <a:endParaRPr lang="en-US" sz="700"/>
          </a:p>
        </p:txBody>
      </p:sp>
      <p:graphicFrame>
        <p:nvGraphicFramePr>
          <p:cNvPr id="5" name="Diagram 4">
            <a:extLst>
              <a:ext uri="{FF2B5EF4-FFF2-40B4-BE49-F238E27FC236}">
                <a16:creationId xmlns:a16="http://schemas.microsoft.com/office/drawing/2014/main" id="{23DC3E50-68BA-5166-F9A2-E1EF5E92AE76}"/>
              </a:ext>
            </a:extLst>
          </p:cNvPr>
          <p:cNvGraphicFramePr/>
          <p:nvPr>
            <p:extLst>
              <p:ext uri="{D42A27DB-BD31-4B8C-83A1-F6EECF244321}">
                <p14:modId xmlns:p14="http://schemas.microsoft.com/office/powerpoint/2010/main" val="4111054853"/>
              </p:ext>
            </p:extLst>
          </p:nvPr>
        </p:nvGraphicFramePr>
        <p:xfrm>
          <a:off x="309582" y="1447910"/>
          <a:ext cx="8564253" cy="5410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7518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D7CF5-9F1D-3A7F-9EDE-E4DB37EA29BB}"/>
              </a:ext>
            </a:extLst>
          </p:cNvPr>
          <p:cNvSpPr>
            <a:spLocks noGrp="1"/>
          </p:cNvSpPr>
          <p:nvPr>
            <p:ph type="title"/>
          </p:nvPr>
        </p:nvSpPr>
        <p:spPr>
          <a:xfrm>
            <a:off x="411078" y="251477"/>
            <a:ext cx="5923734" cy="1409614"/>
          </a:xfrm>
          <a:solidFill>
            <a:schemeClr val="bg1"/>
          </a:solidFill>
        </p:spPr>
        <p:txBody>
          <a:bodyPr anchor="b">
            <a:normAutofit/>
          </a:bodyPr>
          <a:lstStyle/>
          <a:p>
            <a:r>
              <a:rPr lang="en-US" sz="3000" dirty="0"/>
              <a:t>Constructivist listening: Student cultural wealth</a:t>
            </a:r>
          </a:p>
        </p:txBody>
      </p:sp>
      <p:sp>
        <p:nvSpPr>
          <p:cNvPr id="10" name="Text Placeholder 2">
            <a:extLst>
              <a:ext uri="{FF2B5EF4-FFF2-40B4-BE49-F238E27FC236}">
                <a16:creationId xmlns:a16="http://schemas.microsoft.com/office/drawing/2014/main" id="{E270A2BC-C023-D01E-5090-05BE81E1EEC5}"/>
              </a:ext>
            </a:extLst>
          </p:cNvPr>
          <p:cNvSpPr>
            <a:spLocks noGrp="1"/>
          </p:cNvSpPr>
          <p:nvPr>
            <p:ph type="body" sz="half" idx="2"/>
          </p:nvPr>
        </p:nvSpPr>
        <p:spPr>
          <a:xfrm>
            <a:off x="411077" y="1601458"/>
            <a:ext cx="3462370" cy="2373581"/>
          </a:xfrm>
        </p:spPr>
        <p:txBody>
          <a:bodyPr/>
          <a:lstStyle/>
          <a:p>
            <a:pPr marL="285750" indent="-285750">
              <a:buFont typeface="Arial" panose="020B0604020202020204" pitchFamily="34" charset="0"/>
              <a:buChar char="•"/>
            </a:pPr>
            <a:r>
              <a:rPr lang="en-US" sz="1800" dirty="0"/>
              <a:t>Equal time. </a:t>
            </a:r>
          </a:p>
          <a:p>
            <a:pPr marL="285750" indent="-285750">
              <a:buFont typeface="Arial" panose="020B0604020202020204" pitchFamily="34" charset="0"/>
              <a:buChar char="•"/>
            </a:pPr>
            <a:r>
              <a:rPr lang="en-US" sz="1800" dirty="0"/>
              <a:t>No interruption. </a:t>
            </a:r>
          </a:p>
          <a:p>
            <a:pPr marL="285750" indent="-285750">
              <a:buFont typeface="Arial" panose="020B0604020202020204" pitchFamily="34" charset="0"/>
              <a:buChar char="•"/>
            </a:pPr>
            <a:r>
              <a:rPr lang="en-US" sz="1800" dirty="0"/>
              <a:t>Confidentiality. </a:t>
            </a:r>
          </a:p>
          <a:p>
            <a:pPr marL="285750" indent="-285750">
              <a:buFont typeface="Arial" panose="020B0604020202020204" pitchFamily="34" charset="0"/>
              <a:buChar char="•"/>
            </a:pPr>
            <a:r>
              <a:rPr lang="en-US" sz="1800" dirty="0"/>
              <a:t>No criticism. </a:t>
            </a:r>
          </a:p>
          <a:p>
            <a:pPr marL="285750" indent="-285750">
              <a:buFont typeface="Arial" panose="020B0604020202020204" pitchFamily="34" charset="0"/>
              <a:buChar char="•"/>
            </a:pPr>
            <a:r>
              <a:rPr lang="en-US" sz="1800" dirty="0"/>
              <a:t>Undivided attention. </a:t>
            </a:r>
          </a:p>
        </p:txBody>
      </p:sp>
      <p:sp>
        <p:nvSpPr>
          <p:cNvPr id="4" name="Slide Number Placeholder 3">
            <a:extLst>
              <a:ext uri="{FF2B5EF4-FFF2-40B4-BE49-F238E27FC236}">
                <a16:creationId xmlns:a16="http://schemas.microsoft.com/office/drawing/2014/main" id="{E4C93751-CF52-AEB7-4F83-B5EA7303C02C}"/>
              </a:ext>
            </a:extLst>
          </p:cNvPr>
          <p:cNvSpPr>
            <a:spLocks noGrp="1"/>
          </p:cNvSpPr>
          <p:nvPr>
            <p:ph type="sldNum" sz="quarter" idx="12"/>
          </p:nvPr>
        </p:nvSpPr>
        <p:spPr>
          <a:xfrm>
            <a:off x="8416636" y="6529852"/>
            <a:ext cx="457199" cy="191623"/>
          </a:xfrm>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14</a:t>
            </a:fld>
            <a:endParaRPr lang="en-US" sz="700"/>
          </a:p>
        </p:txBody>
      </p:sp>
      <p:graphicFrame>
        <p:nvGraphicFramePr>
          <p:cNvPr id="6" name="Content Placeholder 2">
            <a:extLst>
              <a:ext uri="{FF2B5EF4-FFF2-40B4-BE49-F238E27FC236}">
                <a16:creationId xmlns:a16="http://schemas.microsoft.com/office/drawing/2014/main" id="{37504E14-736B-8A00-F35C-B60DE6C45860}"/>
              </a:ext>
            </a:extLst>
          </p:cNvPr>
          <p:cNvGraphicFramePr>
            <a:graphicFrameLocks noGrp="1"/>
          </p:cNvGraphicFramePr>
          <p:nvPr>
            <p:ph idx="1"/>
            <p:extLst>
              <p:ext uri="{D42A27DB-BD31-4B8C-83A1-F6EECF244321}">
                <p14:modId xmlns:p14="http://schemas.microsoft.com/office/powerpoint/2010/main" val="2753747637"/>
              </p:ext>
            </p:extLst>
          </p:nvPr>
        </p:nvGraphicFramePr>
        <p:xfrm>
          <a:off x="4977351" y="1974380"/>
          <a:ext cx="4031351" cy="4473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346C17E4-A4F3-DA72-449D-3D6C5BA12D63}"/>
              </a:ext>
            </a:extLst>
          </p:cNvPr>
          <p:cNvSpPr txBox="1">
            <a:spLocks/>
          </p:cNvSpPr>
          <p:nvPr/>
        </p:nvSpPr>
        <p:spPr>
          <a:xfrm>
            <a:off x="411076" y="3454347"/>
            <a:ext cx="3160715" cy="972909"/>
          </a:xfrm>
          <a:prstGeom prst="rect">
            <a:avLst/>
          </a:prstGeom>
        </p:spPr>
        <p:txBody>
          <a:bodyPr anchor="b">
            <a:normAutofit/>
          </a:bodyPr>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pPr>
              <a:buClrTx/>
              <a:buFontTx/>
            </a:pPr>
            <a:r>
              <a:rPr lang="en-US" sz="3000" dirty="0"/>
              <a:t>Listening Prompts</a:t>
            </a:r>
          </a:p>
        </p:txBody>
      </p:sp>
      <p:sp>
        <p:nvSpPr>
          <p:cNvPr id="8" name="Text Placeholder 2">
            <a:extLst>
              <a:ext uri="{FF2B5EF4-FFF2-40B4-BE49-F238E27FC236}">
                <a16:creationId xmlns:a16="http://schemas.microsoft.com/office/drawing/2014/main" id="{DCC81CEF-91BB-B218-C883-493297431B9D}"/>
              </a:ext>
            </a:extLst>
          </p:cNvPr>
          <p:cNvSpPr txBox="1">
            <a:spLocks/>
          </p:cNvSpPr>
          <p:nvPr/>
        </p:nvSpPr>
        <p:spPr>
          <a:xfrm>
            <a:off x="411075" y="4361000"/>
            <a:ext cx="4264620" cy="349237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rgbClr val="003764"/>
                </a:solidFill>
                <a:latin typeface="+mn-lt"/>
                <a:ea typeface="+mn-ea"/>
                <a:cs typeface="+mn-cs"/>
              </a:defRPr>
            </a:lvl1pPr>
            <a:lvl2pPr marL="457178"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532"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5886"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062"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24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418"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342900" indent="-342900">
              <a:buFont typeface="Arial" panose="020B0604020202020204" pitchFamily="34" charset="0"/>
              <a:buChar char="•"/>
            </a:pPr>
            <a:r>
              <a:rPr lang="en-US" sz="2000" dirty="0"/>
              <a:t>Share what you notice about the wealth BEdA students and colleagues bring with them into the program.</a:t>
            </a:r>
          </a:p>
          <a:p>
            <a:pPr marL="342900" indent="-342900">
              <a:buFont typeface="Arial" panose="020B0604020202020204" pitchFamily="34" charset="0"/>
              <a:buChar char="•"/>
            </a:pPr>
            <a:r>
              <a:rPr lang="en-US" sz="2000" dirty="0"/>
              <a:t>What is a question you could build into your daily practice that affirms the cultures of students and colleagues in your time together?</a:t>
            </a:r>
          </a:p>
        </p:txBody>
      </p:sp>
    </p:spTree>
    <p:extLst>
      <p:ext uri="{BB962C8B-B14F-4D97-AF65-F5344CB8AC3E}">
        <p14:creationId xmlns:p14="http://schemas.microsoft.com/office/powerpoint/2010/main" val="917181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11"/>
          <p:cNvSpPr txBox="1">
            <a:spLocks noGrp="1"/>
          </p:cNvSpPr>
          <p:nvPr>
            <p:ph type="title"/>
          </p:nvPr>
        </p:nvSpPr>
        <p:spPr>
          <a:xfrm>
            <a:off x="309847" y="1288047"/>
            <a:ext cx="8335388" cy="736311"/>
          </a:xfrm>
        </p:spPr>
        <p:txBody>
          <a:bodyPr spcFirstLastPara="1" lIns="91425" tIns="91425" rIns="91425" bIns="91425" anchorCtr="0">
            <a:normAutofit/>
          </a:bodyPr>
          <a:lstStyle/>
          <a:p>
            <a:pPr marL="0" marR="0" lvl="0" indent="0">
              <a:spcAft>
                <a:spcPts val="0"/>
              </a:spcAft>
              <a:buClr>
                <a:srgbClr val="003764"/>
              </a:buClr>
              <a:buSzPts val="3500"/>
            </a:pPr>
            <a:r>
              <a:rPr lang="en-US" sz="3200" kern="1200" cap="all" baseline="0" dirty="0">
                <a:latin typeface="+mj-lt"/>
                <a:ea typeface="+mj-ea"/>
                <a:cs typeface="+mj-cs"/>
              </a:rPr>
              <a:t>Using </a:t>
            </a:r>
            <a:r>
              <a:rPr lang="en-US" sz="3200" dirty="0"/>
              <a:t>a</a:t>
            </a:r>
            <a:r>
              <a:rPr lang="en-US" sz="3200" kern="1200" cap="all" baseline="0" dirty="0">
                <a:latin typeface="+mj-lt"/>
                <a:ea typeface="+mj-ea"/>
                <a:cs typeface="+mj-cs"/>
              </a:rPr>
              <a:t> Lens of Systemic Oppression</a:t>
            </a:r>
          </a:p>
        </p:txBody>
      </p:sp>
      <p:sp>
        <p:nvSpPr>
          <p:cNvPr id="229" name="Content Placeholder 3">
            <a:extLst>
              <a:ext uri="{FF2B5EF4-FFF2-40B4-BE49-F238E27FC236}">
                <a16:creationId xmlns:a16="http://schemas.microsoft.com/office/drawing/2014/main" id="{34D3994C-CB5B-A6A5-DA32-B85C98E1BB7E}"/>
              </a:ext>
            </a:extLst>
          </p:cNvPr>
          <p:cNvSpPr>
            <a:spLocks noGrp="1"/>
          </p:cNvSpPr>
          <p:nvPr>
            <p:ph sz="half" idx="2"/>
          </p:nvPr>
        </p:nvSpPr>
        <p:spPr>
          <a:xfrm>
            <a:off x="351676" y="1888959"/>
            <a:ext cx="4503128" cy="3313833"/>
          </a:xfrm>
        </p:spPr>
        <p:txBody>
          <a:bodyPr/>
          <a:lstStyle/>
          <a:p>
            <a:r>
              <a:rPr lang="en-US" sz="2400" dirty="0"/>
              <a:t>A “lens” is a metaphor to communicate the idea of looking at an event, experience, and/or a set of data through a particular perspective. </a:t>
            </a:r>
          </a:p>
          <a:p>
            <a:r>
              <a:rPr lang="en-US" sz="2400" dirty="0"/>
              <a:t>Each of us views the world through a set of lenses everyday – it is how we read and make meaning of the world. </a:t>
            </a:r>
          </a:p>
          <a:p>
            <a:r>
              <a:rPr lang="en-US" sz="2400" dirty="0"/>
              <a:t>Name some of the ways that the layers of systemic oppression impact the BEdA student experience</a:t>
            </a:r>
          </a:p>
        </p:txBody>
      </p:sp>
      <p:sp>
        <p:nvSpPr>
          <p:cNvPr id="222" name="Google Shape;222;p11"/>
          <p:cNvSpPr txBox="1">
            <a:spLocks noGrp="1"/>
          </p:cNvSpPr>
          <p:nvPr>
            <p:ph type="sldNum" sz="quarter" idx="12"/>
          </p:nvPr>
        </p:nvSpPr>
        <p:spPr>
          <a:xfrm>
            <a:off x="8416636" y="6529852"/>
            <a:ext cx="457199" cy="191623"/>
          </a:xfrm>
        </p:spPr>
        <p:txBody>
          <a:bodyPr spcFirstLastPara="1" lIns="91425" tIns="45700" rIns="91425" bIns="45700" anchorCtr="0">
            <a:normAutofit fontScale="77500" lnSpcReduction="20000"/>
          </a:bodyPr>
          <a:lstStyle/>
          <a:p>
            <a:pPr marL="0" lvl="0" indent="0">
              <a:lnSpc>
                <a:spcPct val="90000"/>
              </a:lnSpc>
              <a:spcAft>
                <a:spcPts val="600"/>
              </a:spcAft>
              <a:buSzPts val="1100"/>
              <a:buFont typeface="Arial"/>
              <a:buNone/>
            </a:pPr>
            <a:fld id="{00000000-1234-1234-1234-123412341234}" type="slidenum">
              <a:rPr lang="en-US" sz="300"/>
              <a:pPr marL="0" lvl="0" indent="0">
                <a:lnSpc>
                  <a:spcPct val="90000"/>
                </a:lnSpc>
                <a:spcAft>
                  <a:spcPts val="600"/>
                </a:spcAft>
                <a:buSzPts val="1100"/>
                <a:buFont typeface="Arial"/>
                <a:buNone/>
              </a:pPr>
              <a:t>15</a:t>
            </a:fld>
            <a:endParaRPr lang="en-US" sz="300"/>
          </a:p>
        </p:txBody>
      </p:sp>
      <p:grpSp>
        <p:nvGrpSpPr>
          <p:cNvPr id="212" name="Google Shape;212;p11"/>
          <p:cNvGrpSpPr/>
          <p:nvPr/>
        </p:nvGrpSpPr>
        <p:grpSpPr>
          <a:xfrm>
            <a:off x="4572001" y="1838228"/>
            <a:ext cx="5599522" cy="5308848"/>
            <a:chOff x="747105" y="-27241"/>
            <a:chExt cx="7134782" cy="4320628"/>
          </a:xfrm>
        </p:grpSpPr>
        <p:sp>
          <p:nvSpPr>
            <p:cNvPr id="213" name="Google Shape;213;p11"/>
            <p:cNvSpPr/>
            <p:nvPr/>
          </p:nvSpPr>
          <p:spPr>
            <a:xfrm>
              <a:off x="747105" y="-27241"/>
              <a:ext cx="7134782" cy="4320628"/>
            </a:xfrm>
            <a:prstGeom prst="ellipse">
              <a:avLst/>
            </a:prstGeom>
            <a:gradFill>
              <a:gsLst>
                <a:gs pos="0">
                  <a:srgbClr val="3370A8"/>
                </a:gs>
                <a:gs pos="100000">
                  <a:srgbClr val="A2C2E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11"/>
            <p:cNvSpPr txBox="1"/>
            <p:nvPr/>
          </p:nvSpPr>
          <p:spPr>
            <a:xfrm>
              <a:off x="2224508" y="251847"/>
              <a:ext cx="4179973" cy="648094"/>
            </a:xfrm>
            <a:prstGeom prst="rect">
              <a:avLst/>
            </a:prstGeom>
            <a:noFill/>
            <a:ln>
              <a:noFill/>
            </a:ln>
          </p:spPr>
          <p:txBody>
            <a:bodyPr spcFirstLastPara="1" wrap="square" lIns="85325" tIns="85325" rIns="85325" bIns="85325" anchor="ctr" anchorCtr="0">
              <a:noAutofit/>
            </a:bodyPr>
            <a:lstStyle/>
            <a:p>
              <a:pPr algn="ctr">
                <a:lnSpc>
                  <a:spcPct val="90000"/>
                </a:lnSpc>
                <a:spcAft>
                  <a:spcPts val="600"/>
                </a:spcAft>
              </a:pPr>
              <a:r>
                <a:rPr lang="en-US" sz="2400" b="1" u="sng" kern="1200" dirty="0">
                  <a:solidFill>
                    <a:srgbClr val="003764"/>
                  </a:solidFill>
                  <a:latin typeface="+mn-lt"/>
                  <a:ea typeface="+mn-ea"/>
                  <a:cs typeface="+mn-cs"/>
                </a:rPr>
                <a:t>Structural</a:t>
              </a:r>
              <a:r>
                <a:rPr lang="en-US" sz="2400" kern="1200" dirty="0">
                  <a:solidFill>
                    <a:srgbClr val="003764"/>
                  </a:solidFill>
                  <a:latin typeface="+mn-lt"/>
                  <a:ea typeface="+mn-ea"/>
                  <a:cs typeface="+mn-cs"/>
                </a:rPr>
                <a:t>: </a:t>
              </a:r>
              <a:br>
                <a:rPr lang="en-US" sz="2400" kern="1200" dirty="0">
                  <a:solidFill>
                    <a:srgbClr val="003764"/>
                  </a:solidFill>
                  <a:latin typeface="+mn-lt"/>
                  <a:ea typeface="+mn-ea"/>
                  <a:cs typeface="+mn-cs"/>
                </a:rPr>
              </a:br>
              <a:r>
                <a:rPr lang="en-US" sz="1600" kern="1200" dirty="0">
                  <a:solidFill>
                    <a:srgbClr val="003764"/>
                  </a:solidFill>
                  <a:latin typeface="+mn-lt"/>
                  <a:ea typeface="+mn-ea"/>
                  <a:cs typeface="+mn-cs"/>
                </a:rPr>
                <a:t>How these effects interact and accumulate across institutions—and across history</a:t>
              </a:r>
              <a:endParaRPr sz="1600" kern="1200" dirty="0">
                <a:solidFill>
                  <a:srgbClr val="003764"/>
                </a:solidFill>
                <a:latin typeface="+mn-lt"/>
                <a:ea typeface="+mn-ea"/>
                <a:cs typeface="+mn-cs"/>
              </a:endParaRPr>
            </a:p>
          </p:txBody>
        </p:sp>
        <p:sp>
          <p:nvSpPr>
            <p:cNvPr id="215" name="Google Shape;215;p11"/>
            <p:cNvSpPr/>
            <p:nvPr/>
          </p:nvSpPr>
          <p:spPr>
            <a:xfrm>
              <a:off x="1208103" y="967820"/>
              <a:ext cx="6212786" cy="3249112"/>
            </a:xfrm>
            <a:prstGeom prst="ellipse">
              <a:avLst/>
            </a:prstGeom>
            <a:gradFill>
              <a:gsLst>
                <a:gs pos="0">
                  <a:srgbClr val="679CD6"/>
                </a:gs>
                <a:gs pos="100000">
                  <a:srgbClr val="A2D0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txBox="1"/>
            <p:nvPr/>
          </p:nvSpPr>
          <p:spPr>
            <a:xfrm>
              <a:off x="2224508" y="1189120"/>
              <a:ext cx="4179973" cy="584840"/>
            </a:xfrm>
            <a:prstGeom prst="rect">
              <a:avLst/>
            </a:prstGeom>
            <a:noFill/>
            <a:ln>
              <a:noFill/>
            </a:ln>
          </p:spPr>
          <p:txBody>
            <a:bodyPr spcFirstLastPara="1" wrap="square" lIns="85325" tIns="85325" rIns="85325" bIns="85325" anchor="ctr" anchorCtr="0">
              <a:noAutofit/>
            </a:bodyPr>
            <a:lstStyle/>
            <a:p>
              <a:pPr algn="ctr">
                <a:lnSpc>
                  <a:spcPct val="90000"/>
                </a:lnSpc>
                <a:spcAft>
                  <a:spcPts val="600"/>
                </a:spcAft>
              </a:pPr>
              <a:r>
                <a:rPr lang="en-US" sz="2400" b="1" u="sng" kern="1200" dirty="0">
                  <a:solidFill>
                    <a:srgbClr val="003764"/>
                  </a:solidFill>
                  <a:latin typeface="+mn-lt"/>
                  <a:ea typeface="+mn-ea"/>
                  <a:cs typeface="+mn-cs"/>
                </a:rPr>
                <a:t>Institutional: </a:t>
              </a:r>
              <a:br>
                <a:rPr lang="en-US" sz="2400" b="1" u="sng" kern="1200" dirty="0">
                  <a:solidFill>
                    <a:srgbClr val="003764"/>
                  </a:solidFill>
                  <a:latin typeface="+mn-lt"/>
                  <a:ea typeface="+mn-ea"/>
                  <a:cs typeface="+mn-cs"/>
                </a:rPr>
              </a:br>
              <a:r>
                <a:rPr lang="en-US" sz="1600" kern="1200" dirty="0">
                  <a:solidFill>
                    <a:srgbClr val="003764"/>
                  </a:solidFill>
                  <a:latin typeface="+mn-lt"/>
                  <a:ea typeface="+mn-ea"/>
                  <a:cs typeface="+mn-cs"/>
                </a:rPr>
                <a:t>Policies and practices at the organization or sector level that perpetuate oppression</a:t>
              </a:r>
              <a:endParaRPr sz="1600" kern="1200" dirty="0">
                <a:solidFill>
                  <a:srgbClr val="003764"/>
                </a:solidFill>
                <a:latin typeface="+mn-lt"/>
                <a:ea typeface="+mn-ea"/>
                <a:cs typeface="+mn-cs"/>
              </a:endParaRPr>
            </a:p>
          </p:txBody>
        </p:sp>
        <p:sp>
          <p:nvSpPr>
            <p:cNvPr id="217" name="Google Shape;217;p11"/>
            <p:cNvSpPr/>
            <p:nvPr/>
          </p:nvSpPr>
          <p:spPr>
            <a:xfrm>
              <a:off x="1809016" y="1871713"/>
              <a:ext cx="5010960" cy="2305452"/>
            </a:xfrm>
            <a:prstGeom prst="ellipse">
              <a:avLst/>
            </a:prstGeom>
            <a:gradFill>
              <a:gsLst>
                <a:gs pos="0">
                  <a:srgbClr val="B4CEEE"/>
                </a:gs>
                <a:gs pos="100000">
                  <a:srgbClr val="C7E3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txBox="1"/>
            <p:nvPr/>
          </p:nvSpPr>
          <p:spPr>
            <a:xfrm>
              <a:off x="2429631" y="2192297"/>
              <a:ext cx="3978034" cy="518726"/>
            </a:xfrm>
            <a:prstGeom prst="rect">
              <a:avLst/>
            </a:prstGeom>
            <a:noFill/>
            <a:ln>
              <a:noFill/>
            </a:ln>
          </p:spPr>
          <p:txBody>
            <a:bodyPr spcFirstLastPara="1" wrap="square" lIns="85325" tIns="85325" rIns="85325" bIns="85325" anchor="ctr" anchorCtr="0">
              <a:noAutofit/>
            </a:bodyPr>
            <a:lstStyle/>
            <a:p>
              <a:pPr algn="ctr">
                <a:lnSpc>
                  <a:spcPct val="90000"/>
                </a:lnSpc>
                <a:spcAft>
                  <a:spcPts val="600"/>
                </a:spcAft>
              </a:pPr>
              <a:r>
                <a:rPr lang="en-US" sz="2400" b="1" u="sng" kern="1200" dirty="0">
                  <a:solidFill>
                    <a:srgbClr val="003764"/>
                  </a:solidFill>
                  <a:latin typeface="+mn-lt"/>
                  <a:ea typeface="+mn-ea"/>
                  <a:cs typeface="+mn-cs"/>
                </a:rPr>
                <a:t>Interpersonal: </a:t>
              </a:r>
              <a:br>
                <a:rPr lang="en-US" sz="2400" b="1" u="sng" kern="1200" dirty="0">
                  <a:solidFill>
                    <a:srgbClr val="003764"/>
                  </a:solidFill>
                  <a:latin typeface="+mn-lt"/>
                  <a:ea typeface="+mn-ea"/>
                  <a:cs typeface="+mn-cs"/>
                </a:rPr>
              </a:br>
              <a:r>
                <a:rPr lang="en-US" sz="1600" kern="1200" dirty="0">
                  <a:solidFill>
                    <a:srgbClr val="003764"/>
                  </a:solidFill>
                  <a:latin typeface="+mn-lt"/>
                  <a:ea typeface="+mn-ea"/>
                  <a:cs typeface="+mn-cs"/>
                </a:rPr>
                <a:t>the interactions between people—both within and across difference</a:t>
              </a:r>
              <a:endParaRPr sz="1600" kern="1200" dirty="0">
                <a:solidFill>
                  <a:srgbClr val="003764"/>
                </a:solidFill>
                <a:latin typeface="+mn-lt"/>
                <a:ea typeface="+mn-ea"/>
                <a:cs typeface="+mn-cs"/>
              </a:endParaRPr>
            </a:p>
          </p:txBody>
        </p:sp>
        <p:sp>
          <p:nvSpPr>
            <p:cNvPr id="219" name="Google Shape;219;p11"/>
            <p:cNvSpPr/>
            <p:nvPr/>
          </p:nvSpPr>
          <p:spPr>
            <a:xfrm>
              <a:off x="2429631" y="2771052"/>
              <a:ext cx="3769730" cy="1370900"/>
            </a:xfrm>
            <a:prstGeom prst="ellipse">
              <a:avLst/>
            </a:prstGeom>
            <a:gradFill>
              <a:gsLst>
                <a:gs pos="0">
                  <a:srgbClr val="679CD6"/>
                </a:gs>
                <a:gs pos="100000">
                  <a:srgbClr val="A2D0FF"/>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11"/>
            <p:cNvSpPr txBox="1"/>
            <p:nvPr/>
          </p:nvSpPr>
          <p:spPr>
            <a:xfrm>
              <a:off x="2981695" y="3113777"/>
              <a:ext cx="2665602" cy="685450"/>
            </a:xfrm>
            <a:prstGeom prst="rect">
              <a:avLst/>
            </a:prstGeom>
            <a:noFill/>
            <a:ln>
              <a:noFill/>
            </a:ln>
          </p:spPr>
          <p:txBody>
            <a:bodyPr spcFirstLastPara="1" wrap="square" lIns="85325" tIns="85325" rIns="85325" bIns="85325" anchor="ctr" anchorCtr="0">
              <a:noAutofit/>
            </a:bodyPr>
            <a:lstStyle/>
            <a:p>
              <a:pPr algn="ctr">
                <a:lnSpc>
                  <a:spcPct val="90000"/>
                </a:lnSpc>
                <a:spcAft>
                  <a:spcPts val="600"/>
                </a:spcAft>
              </a:pPr>
              <a:r>
                <a:rPr lang="en-US" sz="2400" b="1" u="sng" kern="1200" dirty="0">
                  <a:solidFill>
                    <a:srgbClr val="003764"/>
                  </a:solidFill>
                  <a:latin typeface="+mn-lt"/>
                  <a:ea typeface="+mn-ea"/>
                  <a:cs typeface="+mn-cs"/>
                </a:rPr>
                <a:t>Individual: </a:t>
              </a:r>
              <a:br>
                <a:rPr lang="en-US" sz="2400" b="1" u="sng" kern="1200" dirty="0">
                  <a:solidFill>
                    <a:srgbClr val="003764"/>
                  </a:solidFill>
                  <a:latin typeface="+mn-lt"/>
                  <a:ea typeface="+mn-ea"/>
                  <a:cs typeface="+mn-cs"/>
                </a:rPr>
              </a:br>
              <a:r>
                <a:rPr lang="en-US" sz="1600" kern="1200" dirty="0">
                  <a:solidFill>
                    <a:srgbClr val="003764"/>
                  </a:solidFill>
                  <a:latin typeface="+mn-lt"/>
                  <a:ea typeface="+mn-ea"/>
                  <a:cs typeface="+mn-cs"/>
                </a:rPr>
                <a:t>A person’s beliefs &amp; actions that serve to perpetuate oppression</a:t>
              </a:r>
              <a:endParaRPr sz="1600" kern="1200" dirty="0">
                <a:solidFill>
                  <a:srgbClr val="003764"/>
                </a:solidFill>
                <a:latin typeface="+mn-lt"/>
                <a:ea typeface="+mn-ea"/>
                <a:cs typeface="+mn-cs"/>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D7CF5-9F1D-3A7F-9EDE-E4DB37EA29BB}"/>
              </a:ext>
            </a:extLst>
          </p:cNvPr>
          <p:cNvSpPr>
            <a:spLocks noGrp="1"/>
          </p:cNvSpPr>
          <p:nvPr>
            <p:ph type="title"/>
          </p:nvPr>
        </p:nvSpPr>
        <p:spPr>
          <a:xfrm>
            <a:off x="411078" y="251477"/>
            <a:ext cx="6102844" cy="1409614"/>
          </a:xfrm>
          <a:solidFill>
            <a:schemeClr val="bg1"/>
          </a:solidFill>
        </p:spPr>
        <p:txBody>
          <a:bodyPr anchor="b">
            <a:normAutofit/>
          </a:bodyPr>
          <a:lstStyle/>
          <a:p>
            <a:r>
              <a:rPr lang="en-US" sz="3000" dirty="0"/>
              <a:t>Constructivist listening: </a:t>
            </a:r>
            <a:br>
              <a:rPr lang="en-US" sz="3000" dirty="0"/>
            </a:br>
            <a:r>
              <a:rPr lang="en-US" sz="3000" dirty="0"/>
              <a:t>Lens of Oppression</a:t>
            </a:r>
          </a:p>
        </p:txBody>
      </p:sp>
      <p:sp>
        <p:nvSpPr>
          <p:cNvPr id="10" name="Text Placeholder 2">
            <a:extLst>
              <a:ext uri="{FF2B5EF4-FFF2-40B4-BE49-F238E27FC236}">
                <a16:creationId xmlns:a16="http://schemas.microsoft.com/office/drawing/2014/main" id="{E270A2BC-C023-D01E-5090-05BE81E1EEC5}"/>
              </a:ext>
            </a:extLst>
          </p:cNvPr>
          <p:cNvSpPr>
            <a:spLocks noGrp="1"/>
          </p:cNvSpPr>
          <p:nvPr>
            <p:ph type="body" sz="half" idx="2"/>
          </p:nvPr>
        </p:nvSpPr>
        <p:spPr>
          <a:xfrm>
            <a:off x="411077" y="1601458"/>
            <a:ext cx="3462370" cy="2373581"/>
          </a:xfrm>
        </p:spPr>
        <p:txBody>
          <a:bodyPr/>
          <a:lstStyle/>
          <a:p>
            <a:pPr marL="285750" indent="-285750">
              <a:buFont typeface="Arial" panose="020B0604020202020204" pitchFamily="34" charset="0"/>
              <a:buChar char="•"/>
            </a:pPr>
            <a:r>
              <a:rPr lang="en-US" sz="1800" dirty="0"/>
              <a:t>Equal time. </a:t>
            </a:r>
          </a:p>
          <a:p>
            <a:pPr marL="285750" indent="-285750">
              <a:buFont typeface="Arial" panose="020B0604020202020204" pitchFamily="34" charset="0"/>
              <a:buChar char="•"/>
            </a:pPr>
            <a:r>
              <a:rPr lang="en-US" sz="1800" dirty="0"/>
              <a:t>No interruption. </a:t>
            </a:r>
          </a:p>
          <a:p>
            <a:pPr marL="285750" indent="-285750">
              <a:buFont typeface="Arial" panose="020B0604020202020204" pitchFamily="34" charset="0"/>
              <a:buChar char="•"/>
            </a:pPr>
            <a:r>
              <a:rPr lang="en-US" sz="1800" dirty="0"/>
              <a:t>Confidentiality. </a:t>
            </a:r>
          </a:p>
          <a:p>
            <a:pPr marL="285750" indent="-285750">
              <a:buFont typeface="Arial" panose="020B0604020202020204" pitchFamily="34" charset="0"/>
              <a:buChar char="•"/>
            </a:pPr>
            <a:r>
              <a:rPr lang="en-US" sz="1800" dirty="0"/>
              <a:t>No criticism. </a:t>
            </a:r>
          </a:p>
          <a:p>
            <a:pPr marL="285750" indent="-285750">
              <a:buFont typeface="Arial" panose="020B0604020202020204" pitchFamily="34" charset="0"/>
              <a:buChar char="•"/>
            </a:pPr>
            <a:r>
              <a:rPr lang="en-US" sz="1800" dirty="0"/>
              <a:t>Undivided attention. </a:t>
            </a:r>
          </a:p>
        </p:txBody>
      </p:sp>
      <p:sp>
        <p:nvSpPr>
          <p:cNvPr id="4" name="Slide Number Placeholder 3">
            <a:extLst>
              <a:ext uri="{FF2B5EF4-FFF2-40B4-BE49-F238E27FC236}">
                <a16:creationId xmlns:a16="http://schemas.microsoft.com/office/drawing/2014/main" id="{E4C93751-CF52-AEB7-4F83-B5EA7303C02C}"/>
              </a:ext>
            </a:extLst>
          </p:cNvPr>
          <p:cNvSpPr>
            <a:spLocks noGrp="1"/>
          </p:cNvSpPr>
          <p:nvPr>
            <p:ph type="sldNum" sz="quarter" idx="12"/>
          </p:nvPr>
        </p:nvSpPr>
        <p:spPr>
          <a:xfrm>
            <a:off x="8416636" y="6529852"/>
            <a:ext cx="457199" cy="191623"/>
          </a:xfrm>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16</a:t>
            </a:fld>
            <a:endParaRPr lang="en-US" sz="700"/>
          </a:p>
        </p:txBody>
      </p:sp>
      <p:graphicFrame>
        <p:nvGraphicFramePr>
          <p:cNvPr id="6" name="Content Placeholder 2">
            <a:extLst>
              <a:ext uri="{FF2B5EF4-FFF2-40B4-BE49-F238E27FC236}">
                <a16:creationId xmlns:a16="http://schemas.microsoft.com/office/drawing/2014/main" id="{37504E14-736B-8A00-F35C-B60DE6C45860}"/>
              </a:ext>
            </a:extLst>
          </p:cNvPr>
          <p:cNvGraphicFramePr>
            <a:graphicFrameLocks noGrp="1"/>
          </p:cNvGraphicFramePr>
          <p:nvPr>
            <p:ph idx="1"/>
          </p:nvPr>
        </p:nvGraphicFramePr>
        <p:xfrm>
          <a:off x="4977351" y="1974380"/>
          <a:ext cx="4031351" cy="4473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346C17E4-A4F3-DA72-449D-3D6C5BA12D63}"/>
              </a:ext>
            </a:extLst>
          </p:cNvPr>
          <p:cNvSpPr txBox="1">
            <a:spLocks/>
          </p:cNvSpPr>
          <p:nvPr/>
        </p:nvSpPr>
        <p:spPr>
          <a:xfrm>
            <a:off x="411076" y="3454347"/>
            <a:ext cx="3160715" cy="972909"/>
          </a:xfrm>
          <a:prstGeom prst="rect">
            <a:avLst/>
          </a:prstGeom>
        </p:spPr>
        <p:txBody>
          <a:bodyPr anchor="b">
            <a:normAutofit/>
          </a:bodyPr>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pPr>
              <a:buClrTx/>
              <a:buFontTx/>
            </a:pPr>
            <a:r>
              <a:rPr lang="en-US" sz="3000" dirty="0"/>
              <a:t>Listening Prompts</a:t>
            </a:r>
          </a:p>
        </p:txBody>
      </p:sp>
      <p:sp>
        <p:nvSpPr>
          <p:cNvPr id="8" name="Text Placeholder 2">
            <a:extLst>
              <a:ext uri="{FF2B5EF4-FFF2-40B4-BE49-F238E27FC236}">
                <a16:creationId xmlns:a16="http://schemas.microsoft.com/office/drawing/2014/main" id="{DCC81CEF-91BB-B218-C883-493297431B9D}"/>
              </a:ext>
            </a:extLst>
          </p:cNvPr>
          <p:cNvSpPr txBox="1">
            <a:spLocks/>
          </p:cNvSpPr>
          <p:nvPr/>
        </p:nvSpPr>
        <p:spPr>
          <a:xfrm>
            <a:off x="411075" y="4361000"/>
            <a:ext cx="4264620" cy="349237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rgbClr val="003764"/>
                </a:solidFill>
                <a:latin typeface="+mn-lt"/>
                <a:ea typeface="+mn-ea"/>
                <a:cs typeface="+mn-cs"/>
              </a:defRPr>
            </a:lvl1pPr>
            <a:lvl2pPr marL="457178"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532"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5886"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062"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24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418"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342900" indent="-342900">
              <a:buFont typeface="Arial" panose="020B0604020202020204" pitchFamily="34" charset="0"/>
              <a:buChar char="•"/>
            </a:pPr>
            <a:r>
              <a:rPr lang="en-US" sz="2000" dirty="0"/>
              <a:t>Share what you notice about the wealth BEdA students bring with them into the program.</a:t>
            </a:r>
          </a:p>
          <a:p>
            <a:pPr marL="342900" indent="-342900">
              <a:buFont typeface="Arial" panose="020B0604020202020204" pitchFamily="34" charset="0"/>
              <a:buChar char="•"/>
            </a:pPr>
            <a:r>
              <a:rPr lang="en-US" sz="2000" dirty="0"/>
              <a:t>What is a question you could build into your daily practice that affirms the cultures of students in your time together?</a:t>
            </a:r>
          </a:p>
        </p:txBody>
      </p:sp>
    </p:spTree>
    <p:extLst>
      <p:ext uri="{BB962C8B-B14F-4D97-AF65-F5344CB8AC3E}">
        <p14:creationId xmlns:p14="http://schemas.microsoft.com/office/powerpoint/2010/main" val="241816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E88FC7-9428-8FF2-7433-74AEF9520638}"/>
              </a:ext>
            </a:extLst>
          </p:cNvPr>
          <p:cNvSpPr>
            <a:spLocks noGrp="1"/>
          </p:cNvSpPr>
          <p:nvPr>
            <p:ph type="title"/>
          </p:nvPr>
        </p:nvSpPr>
        <p:spPr>
          <a:xfrm>
            <a:off x="536860" y="1549936"/>
            <a:ext cx="8336975" cy="797070"/>
          </a:xfrm>
        </p:spPr>
        <p:txBody>
          <a:bodyPr/>
          <a:lstStyle/>
          <a:p>
            <a:r>
              <a:rPr lang="en-US" dirty="0"/>
              <a:t>Coaches…</a:t>
            </a:r>
          </a:p>
        </p:txBody>
      </p:sp>
      <p:sp>
        <p:nvSpPr>
          <p:cNvPr id="6" name="Content Placeholder 5">
            <a:extLst>
              <a:ext uri="{FF2B5EF4-FFF2-40B4-BE49-F238E27FC236}">
                <a16:creationId xmlns:a16="http://schemas.microsoft.com/office/drawing/2014/main" id="{E9E5AC3B-7171-EE01-53E0-2840B9181BF7}"/>
              </a:ext>
            </a:extLst>
          </p:cNvPr>
          <p:cNvSpPr>
            <a:spLocks noGrp="1"/>
          </p:cNvSpPr>
          <p:nvPr>
            <p:ph idx="1"/>
          </p:nvPr>
        </p:nvSpPr>
        <p:spPr>
          <a:xfrm>
            <a:off x="536860" y="2415155"/>
            <a:ext cx="8336975" cy="3757046"/>
          </a:xfrm>
        </p:spPr>
        <p:txBody>
          <a:bodyPr/>
          <a:lstStyle/>
          <a:p>
            <a:r>
              <a:rPr lang="en-US" sz="2400" dirty="0"/>
              <a:t>Believe others are as creative, resourceful, and whole—where the solutions live</a:t>
            </a:r>
          </a:p>
          <a:p>
            <a:r>
              <a:rPr lang="en-US" sz="2400" dirty="0"/>
              <a:t>Elicit solutions from those impacted</a:t>
            </a:r>
          </a:p>
          <a:p>
            <a:r>
              <a:rPr lang="en-US" sz="2400" dirty="0"/>
              <a:t>Focus on transformation</a:t>
            </a:r>
          </a:p>
          <a:p>
            <a:r>
              <a:rPr lang="en-US" sz="2400" dirty="0"/>
              <a:t>Focus on intentional action to fulfill mission</a:t>
            </a:r>
          </a:p>
          <a:p>
            <a:r>
              <a:rPr lang="en-US" sz="2400" dirty="0"/>
              <a:t>Brings out best in whole team – “collective intelligence”</a:t>
            </a:r>
          </a:p>
          <a:p>
            <a:r>
              <a:rPr lang="en-US" sz="2400" dirty="0"/>
              <a:t>Builds capacity to come up with best answers for the student and college</a:t>
            </a:r>
          </a:p>
          <a:p>
            <a:r>
              <a:rPr lang="en-US" sz="2400" dirty="0"/>
              <a:t>Sees students and college striving to be best self/college</a:t>
            </a:r>
          </a:p>
          <a:p>
            <a:endParaRPr lang="en-US" dirty="0"/>
          </a:p>
        </p:txBody>
      </p:sp>
      <p:sp>
        <p:nvSpPr>
          <p:cNvPr id="7" name="Slide Number Placeholder 6">
            <a:extLst>
              <a:ext uri="{FF2B5EF4-FFF2-40B4-BE49-F238E27FC236}">
                <a16:creationId xmlns:a16="http://schemas.microsoft.com/office/drawing/2014/main" id="{321EB912-C493-FDB3-E7B2-937D55AD8D32}"/>
              </a:ext>
            </a:extLst>
          </p:cNvPr>
          <p:cNvSpPr>
            <a:spLocks noGrp="1"/>
          </p:cNvSpPr>
          <p:nvPr>
            <p:ph type="sldNum" sz="quarter" idx="12"/>
          </p:nvPr>
        </p:nvSpPr>
        <p:spPr>
          <a:xfrm>
            <a:off x="8406245" y="6483926"/>
            <a:ext cx="467590" cy="237549"/>
          </a:xfrm>
        </p:spPr>
        <p:txBody>
          <a:bodyPr>
            <a:normAutofit fontScale="92500" lnSpcReduction="10000"/>
          </a:bodyPr>
          <a:lstStyle/>
          <a:p>
            <a:fld id="{DEE5BC03-7CE3-4FE3-BC0A-0ACCA8AC1F24}" type="slidenum">
              <a:rPr lang="en-US" smtClean="0"/>
              <a:pPr/>
              <a:t>17</a:t>
            </a:fld>
            <a:endParaRPr lang="en-US"/>
          </a:p>
        </p:txBody>
      </p:sp>
    </p:spTree>
    <p:extLst>
      <p:ext uri="{BB962C8B-B14F-4D97-AF65-F5344CB8AC3E}">
        <p14:creationId xmlns:p14="http://schemas.microsoft.com/office/powerpoint/2010/main" val="2661193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2D458-77C4-9D75-6502-8190E0C9DF08}"/>
              </a:ext>
            </a:extLst>
          </p:cNvPr>
          <p:cNvSpPr>
            <a:spLocks noGrp="1"/>
          </p:cNvSpPr>
          <p:nvPr>
            <p:ph type="title"/>
          </p:nvPr>
        </p:nvSpPr>
        <p:spPr/>
        <p:txBody>
          <a:bodyPr/>
          <a:lstStyle/>
          <a:p>
            <a:r>
              <a:rPr lang="en-US" dirty="0"/>
              <a:t>Exploring Beliefs about equity</a:t>
            </a:r>
          </a:p>
        </p:txBody>
      </p:sp>
      <p:sp>
        <p:nvSpPr>
          <p:cNvPr id="3" name="Content Placeholder 2">
            <a:extLst>
              <a:ext uri="{FF2B5EF4-FFF2-40B4-BE49-F238E27FC236}">
                <a16:creationId xmlns:a16="http://schemas.microsoft.com/office/drawing/2014/main" id="{ED0814B6-914F-C649-19AB-3F90E3984434}"/>
              </a:ext>
            </a:extLst>
          </p:cNvPr>
          <p:cNvSpPr>
            <a:spLocks noGrp="1"/>
          </p:cNvSpPr>
          <p:nvPr>
            <p:ph idx="1"/>
          </p:nvPr>
        </p:nvSpPr>
        <p:spPr/>
        <p:txBody>
          <a:bodyPr/>
          <a:lstStyle/>
          <a:p>
            <a:r>
              <a:rPr lang="en-US" sz="1600" dirty="0"/>
              <a:t>It is a coach’s responsibility to address inequities when they are observed</a:t>
            </a:r>
          </a:p>
          <a:p>
            <a:r>
              <a:rPr lang="en-US" sz="1600" dirty="0"/>
              <a:t>If there is not an expectation of equity conversation, the coach shouldn’t break that unspoken agreement.</a:t>
            </a:r>
          </a:p>
          <a:p>
            <a:r>
              <a:rPr lang="en-US" sz="1600" dirty="0"/>
              <a:t>If a coach is going to talk about educational inequity, they should have training in how to do this. They need to know what racism is, how to create antiracist spaces, and how to talk about inequity.</a:t>
            </a:r>
          </a:p>
          <a:p>
            <a:r>
              <a:rPr lang="en-US" sz="1600" dirty="0"/>
              <a:t>A coach doesn’t need to have extensive training in antiracism to address inequities that they observe</a:t>
            </a:r>
          </a:p>
          <a:p>
            <a:r>
              <a:rPr lang="en-US" sz="1600" dirty="0"/>
              <a:t>When a coach witnesses inequities, it’s their responsibility to tell administrators and let them deal with it.</a:t>
            </a:r>
          </a:p>
          <a:p>
            <a:r>
              <a:rPr lang="en-US" sz="1600" dirty="0"/>
              <a:t>Coaching around issues of race and other biases is uncomfortable and hard.</a:t>
            </a:r>
          </a:p>
          <a:p>
            <a:r>
              <a:rPr lang="en-US" sz="1600" dirty="0"/>
              <a:t>Coaching around issues of race and other biases can be healing for everyone.</a:t>
            </a:r>
          </a:p>
        </p:txBody>
      </p:sp>
      <p:sp>
        <p:nvSpPr>
          <p:cNvPr id="4" name="Slide Number Placeholder 3">
            <a:extLst>
              <a:ext uri="{FF2B5EF4-FFF2-40B4-BE49-F238E27FC236}">
                <a16:creationId xmlns:a16="http://schemas.microsoft.com/office/drawing/2014/main" id="{3CF34EF1-32BC-FB9B-9A8A-EE096F5B5D4F}"/>
              </a:ext>
            </a:extLst>
          </p:cNvPr>
          <p:cNvSpPr>
            <a:spLocks noGrp="1"/>
          </p:cNvSpPr>
          <p:nvPr>
            <p:ph type="sldNum" sz="quarter" idx="12"/>
          </p:nvPr>
        </p:nvSpPr>
        <p:spPr/>
        <p:txBody>
          <a:bodyPr/>
          <a:lstStyle/>
          <a:p>
            <a:fld id="{DEE5BC03-7CE3-4FE3-BC0A-0ACCA8AC1F24}" type="slidenum">
              <a:rPr lang="en-US" smtClean="0"/>
              <a:pPr/>
              <a:t>18</a:t>
            </a:fld>
            <a:endParaRPr lang="en-US" dirty="0"/>
          </a:p>
        </p:txBody>
      </p:sp>
    </p:spTree>
    <p:extLst>
      <p:ext uri="{BB962C8B-B14F-4D97-AF65-F5344CB8AC3E}">
        <p14:creationId xmlns:p14="http://schemas.microsoft.com/office/powerpoint/2010/main" val="3889181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BC3FB-665A-E0D2-857A-A70B050E17DF}"/>
              </a:ext>
            </a:extLst>
          </p:cNvPr>
          <p:cNvSpPr>
            <a:spLocks noGrp="1"/>
          </p:cNvSpPr>
          <p:nvPr>
            <p:ph type="title"/>
          </p:nvPr>
        </p:nvSpPr>
        <p:spPr/>
        <p:txBody>
          <a:bodyPr/>
          <a:lstStyle/>
          <a:p>
            <a:r>
              <a:rPr lang="en-US" dirty="0"/>
              <a:t>Coaching strategies</a:t>
            </a:r>
            <a:br>
              <a:rPr lang="en-US" dirty="0"/>
            </a:br>
            <a:endParaRPr lang="en-US" dirty="0"/>
          </a:p>
        </p:txBody>
      </p:sp>
      <p:sp>
        <p:nvSpPr>
          <p:cNvPr id="3" name="Text Placeholder 2">
            <a:extLst>
              <a:ext uri="{FF2B5EF4-FFF2-40B4-BE49-F238E27FC236}">
                <a16:creationId xmlns:a16="http://schemas.microsoft.com/office/drawing/2014/main" id="{24DDD8E6-87B7-3D4D-F4DE-06E9F5234D72}"/>
              </a:ext>
            </a:extLst>
          </p:cNvPr>
          <p:cNvSpPr>
            <a:spLocks noGrp="1"/>
          </p:cNvSpPr>
          <p:nvPr>
            <p:ph type="body" idx="1"/>
          </p:nvPr>
        </p:nvSpPr>
        <p:spPr/>
        <p:txBody>
          <a:bodyPr/>
          <a:lstStyle/>
          <a:p>
            <a:pPr marL="342900" indent="-342900">
              <a:buFont typeface="Arial" panose="020B0604020202020204" pitchFamily="34" charset="0"/>
              <a:buChar char="•"/>
            </a:pPr>
            <a:r>
              <a:rPr lang="en-US" dirty="0"/>
              <a:t>Naming and describing coaching styles and when to use them</a:t>
            </a:r>
          </a:p>
          <a:p>
            <a:pPr marL="342900" indent="-342900">
              <a:buFont typeface="Arial" panose="020B0604020202020204" pitchFamily="34" charset="0"/>
              <a:buChar char="•"/>
            </a:pPr>
            <a:r>
              <a:rPr lang="en-US" dirty="0"/>
              <a:t>Consideration of coaching conversations with students, colleagues, and organizational leaders</a:t>
            </a:r>
          </a:p>
        </p:txBody>
      </p:sp>
      <p:sp>
        <p:nvSpPr>
          <p:cNvPr id="4" name="Slide Number Placeholder 3">
            <a:extLst>
              <a:ext uri="{FF2B5EF4-FFF2-40B4-BE49-F238E27FC236}">
                <a16:creationId xmlns:a16="http://schemas.microsoft.com/office/drawing/2014/main" id="{273418AA-3A29-8099-D08F-A5C1087B18DB}"/>
              </a:ext>
            </a:extLst>
          </p:cNvPr>
          <p:cNvSpPr>
            <a:spLocks noGrp="1"/>
          </p:cNvSpPr>
          <p:nvPr>
            <p:ph type="sldNum" sz="quarter" idx="12"/>
          </p:nvPr>
        </p:nvSpPr>
        <p:spPr/>
        <p:txBody>
          <a:bodyPr/>
          <a:lstStyle/>
          <a:p>
            <a:fld id="{DEE5BC03-7CE3-4FE3-BC0A-0ACCA8AC1F24}" type="slidenum">
              <a:rPr lang="en-US" smtClean="0"/>
              <a:pPr/>
              <a:t>19</a:t>
            </a:fld>
            <a:endParaRPr lang="en-US" dirty="0"/>
          </a:p>
        </p:txBody>
      </p:sp>
    </p:spTree>
    <p:extLst>
      <p:ext uri="{BB962C8B-B14F-4D97-AF65-F5344CB8AC3E}">
        <p14:creationId xmlns:p14="http://schemas.microsoft.com/office/powerpoint/2010/main" val="1081269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F6972B2-635F-BB2D-E3C9-AE23F9F1B0F0}"/>
              </a:ext>
            </a:extLst>
          </p:cNvPr>
          <p:cNvSpPr>
            <a:spLocks noGrp="1"/>
          </p:cNvSpPr>
          <p:nvPr>
            <p:ph type="sldNum" sz="quarter" idx="12"/>
          </p:nvPr>
        </p:nvSpPr>
        <p:spPr/>
        <p:txBody>
          <a:bodyPr/>
          <a:lstStyle/>
          <a:p>
            <a:fld id="{DEE5BC03-7CE3-4FE3-BC0A-0ACCA8AC1F24}" type="slidenum">
              <a:rPr lang="en-US" smtClean="0"/>
              <a:pPr/>
              <a:t>2</a:t>
            </a:fld>
            <a:endParaRPr lang="en-US" dirty="0"/>
          </a:p>
        </p:txBody>
      </p:sp>
      <p:pic>
        <p:nvPicPr>
          <p:cNvPr id="7" name="Picture 6">
            <a:extLst>
              <a:ext uri="{FF2B5EF4-FFF2-40B4-BE49-F238E27FC236}">
                <a16:creationId xmlns:a16="http://schemas.microsoft.com/office/drawing/2014/main" id="{90DBDC23-864C-A375-2B04-26E63073BA7A}"/>
              </a:ext>
            </a:extLst>
          </p:cNvPr>
          <p:cNvPicPr>
            <a:picLocks noChangeAspect="1"/>
          </p:cNvPicPr>
          <p:nvPr/>
        </p:nvPicPr>
        <p:blipFill rotWithShape="1">
          <a:blip r:embed="rId2"/>
          <a:srcRect t="18657" b="20372"/>
          <a:stretch/>
        </p:blipFill>
        <p:spPr>
          <a:xfrm>
            <a:off x="131567" y="1542909"/>
            <a:ext cx="9012433" cy="2290714"/>
          </a:xfrm>
          <a:prstGeom prst="rect">
            <a:avLst/>
          </a:prstGeom>
        </p:spPr>
      </p:pic>
      <p:sp>
        <p:nvSpPr>
          <p:cNvPr id="2" name="Content Placeholder 2">
            <a:extLst>
              <a:ext uri="{FF2B5EF4-FFF2-40B4-BE49-F238E27FC236}">
                <a16:creationId xmlns:a16="http://schemas.microsoft.com/office/drawing/2014/main" id="{31D15E16-BC35-7D1F-6F2C-884588471F15}"/>
              </a:ext>
            </a:extLst>
          </p:cNvPr>
          <p:cNvSpPr txBox="1">
            <a:spLocks/>
          </p:cNvSpPr>
          <p:nvPr/>
        </p:nvSpPr>
        <p:spPr>
          <a:xfrm>
            <a:off x="323618" y="3711075"/>
            <a:ext cx="8496763" cy="37570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base">
              <a:buClrTx/>
              <a:buFont typeface="Arial" panose="020B0604020202020204" pitchFamily="34" charset="0"/>
              <a:buNone/>
            </a:pPr>
            <a:r>
              <a:rPr lang="en-US" sz="2000" dirty="0">
                <a:solidFill>
                  <a:srgbClr val="000000"/>
                </a:solidFill>
                <a:highlight>
                  <a:srgbClr val="FFFFFF"/>
                </a:highlight>
                <a:latin typeface="Calibri" panose="020F0502020204030204" pitchFamily="34" charset="0"/>
              </a:rPr>
              <a:t>This workshop is designed to empower advisors, navigators, coaches and other student facing staff in BEdA to advance equity and student success. </a:t>
            </a:r>
          </a:p>
          <a:p>
            <a:pPr marL="0" indent="0" algn="just" fontAlgn="base">
              <a:buClrTx/>
              <a:buFont typeface="Arial" panose="020B0604020202020204" pitchFamily="34" charset="0"/>
              <a:buNone/>
            </a:pPr>
            <a:r>
              <a:rPr lang="en-US" sz="2000" dirty="0">
                <a:solidFill>
                  <a:srgbClr val="000000"/>
                </a:solidFill>
                <a:highlight>
                  <a:srgbClr val="FFFFFF"/>
                </a:highlight>
                <a:latin typeface="Calibri" panose="020F0502020204030204" pitchFamily="34" charset="0"/>
              </a:rPr>
              <a:t>In this session, participants will explore the intersection of constructivist listening,  student agency, and equity advancing practices to gain practical insights and strategies to better support adult learners on their educational journey.  </a:t>
            </a:r>
          </a:p>
          <a:p>
            <a:pPr marL="0" indent="0" algn="just" fontAlgn="base">
              <a:buClrTx/>
              <a:buFont typeface="Arial" panose="020B0604020202020204" pitchFamily="34" charset="0"/>
              <a:buNone/>
            </a:pPr>
            <a:r>
              <a:rPr lang="en-US" sz="2000" dirty="0">
                <a:solidFill>
                  <a:srgbClr val="000000"/>
                </a:solidFill>
                <a:highlight>
                  <a:srgbClr val="FFFFFF"/>
                </a:highlight>
                <a:latin typeface="Calibri" panose="020F0502020204030204" pitchFamily="34" charset="0"/>
              </a:rPr>
              <a:t>This action-oriented experience will provide opportunities for deep conversation and learning from others in the system while building individualized approaches to the application of coaching techniques that center student experiences to advance equity within BEdA programs and beyond. </a:t>
            </a:r>
            <a:endParaRPr lang="en-US" sz="3200" dirty="0"/>
          </a:p>
        </p:txBody>
      </p:sp>
    </p:spTree>
    <p:extLst>
      <p:ext uri="{BB962C8B-B14F-4D97-AF65-F5344CB8AC3E}">
        <p14:creationId xmlns:p14="http://schemas.microsoft.com/office/powerpoint/2010/main" val="4190062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93BC728-843A-4ACA-50C4-E0F60305F5DF}"/>
              </a:ext>
            </a:extLst>
          </p:cNvPr>
          <p:cNvSpPr>
            <a:spLocks noGrp="1"/>
          </p:cNvSpPr>
          <p:nvPr>
            <p:ph type="title"/>
          </p:nvPr>
        </p:nvSpPr>
        <p:spPr>
          <a:xfrm>
            <a:off x="571498" y="1159640"/>
            <a:ext cx="8302337" cy="786457"/>
          </a:xfrm>
        </p:spPr>
        <p:txBody>
          <a:bodyPr/>
          <a:lstStyle/>
          <a:p>
            <a:r>
              <a:rPr lang="en-US" dirty="0"/>
              <a:t>Coaching Strategies</a:t>
            </a:r>
          </a:p>
        </p:txBody>
      </p:sp>
      <p:sp>
        <p:nvSpPr>
          <p:cNvPr id="4" name="Slide Number Placeholder 3">
            <a:extLst>
              <a:ext uri="{FF2B5EF4-FFF2-40B4-BE49-F238E27FC236}">
                <a16:creationId xmlns:a16="http://schemas.microsoft.com/office/drawing/2014/main" id="{0B0837EF-AC88-46F5-F5B0-035010B172CE}"/>
              </a:ext>
            </a:extLst>
          </p:cNvPr>
          <p:cNvSpPr>
            <a:spLocks noGrp="1"/>
          </p:cNvSpPr>
          <p:nvPr>
            <p:ph type="sldNum" sz="quarter" idx="12"/>
          </p:nvPr>
        </p:nvSpPr>
        <p:spPr/>
        <p:txBody>
          <a:bodyPr/>
          <a:lstStyle/>
          <a:p>
            <a:fld id="{DEE5BC03-7CE3-4FE3-BC0A-0ACCA8AC1F24}" type="slidenum">
              <a:rPr lang="en-US" smtClean="0"/>
              <a:pPr/>
              <a:t>20</a:t>
            </a:fld>
            <a:endParaRPr lang="en-US" dirty="0"/>
          </a:p>
        </p:txBody>
      </p:sp>
      <p:graphicFrame>
        <p:nvGraphicFramePr>
          <p:cNvPr id="11" name="Content Placeholder 10">
            <a:extLst>
              <a:ext uri="{FF2B5EF4-FFF2-40B4-BE49-F238E27FC236}">
                <a16:creationId xmlns:a16="http://schemas.microsoft.com/office/drawing/2014/main" id="{E1C061D5-1AEC-1329-925F-DD8A9B402E9F}"/>
              </a:ext>
            </a:extLst>
          </p:cNvPr>
          <p:cNvGraphicFramePr>
            <a:graphicFrameLocks noGrp="1"/>
          </p:cNvGraphicFramePr>
          <p:nvPr>
            <p:ph idx="4294967295"/>
            <p:extLst>
              <p:ext uri="{D42A27DB-BD31-4B8C-83A1-F6EECF244321}">
                <p14:modId xmlns:p14="http://schemas.microsoft.com/office/powerpoint/2010/main" val="2562265916"/>
              </p:ext>
            </p:extLst>
          </p:nvPr>
        </p:nvGraphicFramePr>
        <p:xfrm>
          <a:off x="240383" y="1744492"/>
          <a:ext cx="8663234" cy="4724400"/>
        </p:xfrm>
        <a:graphic>
          <a:graphicData uri="http://schemas.openxmlformats.org/drawingml/2006/table">
            <a:tbl>
              <a:tblPr firstRow="1" bandRow="1">
                <a:tableStyleId>{93296810-A885-4BE3-A3E7-6D5BEEA58F35}</a:tableStyleId>
              </a:tblPr>
              <a:tblGrid>
                <a:gridCol w="1401541">
                  <a:extLst>
                    <a:ext uri="{9D8B030D-6E8A-4147-A177-3AD203B41FA5}">
                      <a16:colId xmlns:a16="http://schemas.microsoft.com/office/drawing/2014/main" val="52605998"/>
                    </a:ext>
                  </a:extLst>
                </a:gridCol>
                <a:gridCol w="2963069">
                  <a:extLst>
                    <a:ext uri="{9D8B030D-6E8A-4147-A177-3AD203B41FA5}">
                      <a16:colId xmlns:a16="http://schemas.microsoft.com/office/drawing/2014/main" val="2437666993"/>
                    </a:ext>
                  </a:extLst>
                </a:gridCol>
                <a:gridCol w="4298624">
                  <a:extLst>
                    <a:ext uri="{9D8B030D-6E8A-4147-A177-3AD203B41FA5}">
                      <a16:colId xmlns:a16="http://schemas.microsoft.com/office/drawing/2014/main" val="843343135"/>
                    </a:ext>
                  </a:extLst>
                </a:gridCol>
              </a:tblGrid>
              <a:tr h="370840">
                <a:tc>
                  <a:txBody>
                    <a:bodyPr/>
                    <a:lstStyle/>
                    <a:p>
                      <a:pPr algn="l"/>
                      <a:r>
                        <a:rPr lang="en-US" sz="2800" dirty="0"/>
                        <a:t>Style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What It 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When You Use It</a:t>
                      </a:r>
                    </a:p>
                  </a:txBody>
                  <a:tcPr/>
                </a:tc>
                <a:extLst>
                  <a:ext uri="{0D108BD9-81ED-4DB2-BD59-A6C34878D82A}">
                    <a16:rowId xmlns:a16="http://schemas.microsoft.com/office/drawing/2014/main" val="1441111462"/>
                  </a:ext>
                </a:extLst>
              </a:tr>
              <a:tr h="370840">
                <a:tc>
                  <a:txBody>
                    <a:bodyPr/>
                    <a:lstStyle/>
                    <a:p>
                      <a:pPr algn="l" rtl="0" fontAlgn="t">
                        <a:spcBef>
                          <a:spcPts val="0"/>
                        </a:spcBef>
                        <a:spcAft>
                          <a:spcPts val="1200"/>
                        </a:spcAft>
                      </a:pPr>
                      <a:r>
                        <a:rPr lang="en-US" sz="1600" b="1" u="none" strike="noStrike" kern="1200" dirty="0">
                          <a:solidFill>
                            <a:srgbClr val="231F20"/>
                          </a:solidFill>
                          <a:effectLst/>
                          <a:latin typeface="+mn-lt"/>
                          <a:ea typeface="+mn-ea"/>
                          <a:cs typeface="+mn-cs"/>
                        </a:rPr>
                        <a:t>Prescribing</a:t>
                      </a:r>
                    </a:p>
                  </a:txBody>
                  <a:tcPr/>
                </a:tc>
                <a:tc>
                  <a:txBody>
                    <a:bodyPr/>
                    <a:lstStyle/>
                    <a:p>
                      <a:pPr marL="50800" marR="114300" algn="l" rtl="0" fontAlgn="t">
                        <a:spcBef>
                          <a:spcPts val="800"/>
                        </a:spcBef>
                        <a:spcAft>
                          <a:spcPts val="0"/>
                        </a:spcAft>
                      </a:pPr>
                      <a:r>
                        <a:rPr lang="en-US" sz="1200" b="0" u="none" strike="noStrike" dirty="0">
                          <a:solidFill>
                            <a:srgbClr val="231F20"/>
                          </a:solidFill>
                          <a:effectLst/>
                        </a:rPr>
                        <a:t>Give directions, advice/or recommendations to another</a:t>
                      </a:r>
                      <a:endParaRPr lang="en-US" sz="2800" dirty="0">
                        <a:effectLst/>
                      </a:endParaRPr>
                    </a:p>
                  </a:txBody>
                  <a:tcPr/>
                </a:tc>
                <a:tc>
                  <a:txBody>
                    <a:bodyPr/>
                    <a:lstStyle/>
                    <a:p>
                      <a:pPr marL="171450" indent="-171450" algn="l" rtl="0" fontAlgn="base">
                        <a:spcBef>
                          <a:spcPts val="0"/>
                        </a:spcBef>
                        <a:spcAft>
                          <a:spcPts val="0"/>
                        </a:spcAft>
                        <a:buFont typeface="Arial" panose="020B0604020202020204" pitchFamily="34" charset="0"/>
                        <a:buChar char="•"/>
                      </a:pPr>
                      <a:r>
                        <a:rPr lang="en-US" sz="1200" b="0" u="none" strike="noStrike" dirty="0">
                          <a:solidFill>
                            <a:srgbClr val="000000"/>
                          </a:solidFill>
                          <a:effectLst/>
                        </a:rPr>
                        <a:t>I</a:t>
                      </a:r>
                      <a:r>
                        <a:rPr lang="en-US" sz="1200" b="0" u="none" strike="noStrike" dirty="0">
                          <a:solidFill>
                            <a:srgbClr val="231F20"/>
                          </a:solidFill>
                          <a:effectLst/>
                        </a:rPr>
                        <a:t>f the client lacks confidence</a:t>
                      </a:r>
                      <a:endParaRPr lang="en-US" sz="1600" b="0" u="none" strike="noStrike" dirty="0">
                        <a:solidFill>
                          <a:srgbClr val="231F20"/>
                        </a:solidFill>
                        <a:effectLst/>
                      </a:endParaRPr>
                    </a:p>
                    <a:p>
                      <a:pPr marL="171450" indent="-171450" algn="l" rtl="0" fontAlgn="base">
                        <a:spcBef>
                          <a:spcPts val="0"/>
                        </a:spcBef>
                        <a:spcAft>
                          <a:spcPts val="0"/>
                        </a:spcAft>
                        <a:buFont typeface="Arial" panose="020B0604020202020204" pitchFamily="34" charset="0"/>
                        <a:buChar char="•"/>
                      </a:pPr>
                      <a:r>
                        <a:rPr lang="en-US" sz="1200" b="0" u="none" strike="noStrike" dirty="0">
                          <a:solidFill>
                            <a:srgbClr val="231F20"/>
                          </a:solidFill>
                          <a:effectLst/>
                        </a:rPr>
                        <a:t>If the client is unable to direct their own learning yet</a:t>
                      </a:r>
                      <a:endParaRPr lang="en-US" sz="1600" b="0" u="none" strike="noStrike" dirty="0">
                        <a:solidFill>
                          <a:srgbClr val="231F20"/>
                        </a:solidFill>
                        <a:effectLst/>
                      </a:endParaRPr>
                    </a:p>
                    <a:p>
                      <a:pPr marL="171450" indent="-171450" algn="l" rtl="0" fontAlgn="base">
                        <a:spcBef>
                          <a:spcPts val="0"/>
                        </a:spcBef>
                        <a:spcAft>
                          <a:spcPts val="1200"/>
                        </a:spcAft>
                        <a:buFont typeface="Arial" panose="020B0604020202020204" pitchFamily="34" charset="0"/>
                        <a:buChar char="•"/>
                      </a:pPr>
                      <a:r>
                        <a:rPr lang="en-US" sz="1200" b="0" u="none" strike="noStrike" dirty="0">
                          <a:solidFill>
                            <a:srgbClr val="231F20"/>
                          </a:solidFill>
                          <a:effectLst/>
                        </a:rPr>
                        <a:t>If there are legal, safety, ethical, quality guidelines</a:t>
                      </a:r>
                      <a:endParaRPr lang="en-US" sz="1600" b="0" i="0" u="none" strike="noStrike" dirty="0">
                        <a:solidFill>
                          <a:srgbClr val="231F20"/>
                        </a:solidFill>
                        <a:effectLst/>
                        <a:latin typeface="Arial" panose="020B0604020202020204" pitchFamily="34" charset="0"/>
                      </a:endParaRPr>
                    </a:p>
                  </a:txBody>
                  <a:tcPr/>
                </a:tc>
                <a:extLst>
                  <a:ext uri="{0D108BD9-81ED-4DB2-BD59-A6C34878D82A}">
                    <a16:rowId xmlns:a16="http://schemas.microsoft.com/office/drawing/2014/main" val="3641564725"/>
                  </a:ext>
                </a:extLst>
              </a:tr>
              <a:tr h="370840">
                <a:tc>
                  <a:txBody>
                    <a:bodyPr/>
                    <a:lstStyle/>
                    <a:p>
                      <a:pPr algn="l" rtl="0" fontAlgn="t">
                        <a:spcBef>
                          <a:spcPts val="0"/>
                        </a:spcBef>
                        <a:spcAft>
                          <a:spcPts val="1200"/>
                        </a:spcAft>
                      </a:pPr>
                      <a:r>
                        <a:rPr lang="en-US" sz="1600" b="1" u="none" strike="noStrike" kern="1200" dirty="0">
                          <a:solidFill>
                            <a:srgbClr val="231F20"/>
                          </a:solidFill>
                          <a:effectLst/>
                          <a:latin typeface="+mn-lt"/>
                          <a:ea typeface="+mn-ea"/>
                          <a:cs typeface="+mn-cs"/>
                        </a:rPr>
                        <a:t>Informing</a:t>
                      </a:r>
                    </a:p>
                  </a:txBody>
                  <a:tcPr/>
                </a:tc>
                <a:tc>
                  <a:txBody>
                    <a:bodyPr/>
                    <a:lstStyle/>
                    <a:p>
                      <a:pPr algn="l" rtl="0" fontAlgn="t">
                        <a:spcBef>
                          <a:spcPts val="0"/>
                        </a:spcBef>
                        <a:spcAft>
                          <a:spcPts val="1200"/>
                        </a:spcAft>
                      </a:pPr>
                      <a:r>
                        <a:rPr lang="en-US" sz="1200" b="0" u="none" strike="noStrike" dirty="0">
                          <a:solidFill>
                            <a:srgbClr val="231F20"/>
                          </a:solidFill>
                          <a:effectLst/>
                        </a:rPr>
                        <a:t>Giving information and knowledge to another</a:t>
                      </a:r>
                      <a:endParaRPr lang="en-US" sz="2800" dirty="0">
                        <a:effectLst/>
                      </a:endParaRPr>
                    </a:p>
                  </a:txBody>
                  <a:tcPr/>
                </a:tc>
                <a:tc>
                  <a:txBody>
                    <a:bodyPr/>
                    <a:lstStyle/>
                    <a:p>
                      <a:pPr marL="171450" marR="139700" indent="-171450" algn="l" rtl="0" fontAlgn="t">
                        <a:spcBef>
                          <a:spcPts val="200"/>
                        </a:spcBef>
                        <a:spcAft>
                          <a:spcPts val="0"/>
                        </a:spcAft>
                        <a:buFont typeface="Arial" panose="020B0604020202020204" pitchFamily="34" charset="0"/>
                        <a:buChar char="•"/>
                      </a:pPr>
                      <a:r>
                        <a:rPr lang="en-US" sz="1200" b="0" u="none" strike="noStrike" dirty="0">
                          <a:solidFill>
                            <a:srgbClr val="000000"/>
                          </a:solidFill>
                          <a:effectLst/>
                        </a:rPr>
                        <a:t>Showing where to find extra help, information</a:t>
                      </a:r>
                      <a:endParaRPr lang="en-US" sz="1600" b="0" u="none" strike="noStrike" dirty="0">
                        <a:solidFill>
                          <a:srgbClr val="231F20"/>
                        </a:solidFill>
                        <a:effectLst/>
                      </a:endParaRPr>
                    </a:p>
                    <a:p>
                      <a:pPr marL="171450" indent="-171450" algn="l" rtl="0" fontAlgn="base">
                        <a:spcBef>
                          <a:spcPts val="0"/>
                        </a:spcBef>
                        <a:spcAft>
                          <a:spcPts val="0"/>
                        </a:spcAft>
                        <a:buFont typeface="Arial" panose="020B0604020202020204" pitchFamily="34" charset="0"/>
                        <a:buChar char="•"/>
                      </a:pPr>
                      <a:r>
                        <a:rPr lang="en-US" sz="1200" b="0" u="none" strike="noStrike" dirty="0">
                          <a:solidFill>
                            <a:srgbClr val="000000"/>
                          </a:solidFill>
                          <a:effectLst/>
                        </a:rPr>
                        <a:t>Supply missing facts</a:t>
                      </a:r>
                      <a:endParaRPr lang="en-US" sz="1600" b="0" u="none" strike="noStrike" dirty="0">
                        <a:solidFill>
                          <a:srgbClr val="231F20"/>
                        </a:solidFill>
                        <a:effectLst/>
                      </a:endParaRPr>
                    </a:p>
                    <a:p>
                      <a:pPr marL="171450" indent="-171450" algn="l" rtl="0" fontAlgn="base">
                        <a:spcBef>
                          <a:spcPts val="0"/>
                        </a:spcBef>
                        <a:spcAft>
                          <a:spcPts val="0"/>
                        </a:spcAft>
                        <a:buFont typeface="Arial" panose="020B0604020202020204" pitchFamily="34" charset="0"/>
                        <a:buChar char="•"/>
                      </a:pPr>
                      <a:r>
                        <a:rPr lang="en-US" sz="1200" b="0" u="none" strike="noStrike" dirty="0">
                          <a:solidFill>
                            <a:srgbClr val="000000"/>
                          </a:solidFill>
                          <a:effectLst/>
                        </a:rPr>
                        <a:t>Explaining what just happened</a:t>
                      </a:r>
                      <a:endParaRPr lang="en-US" sz="1600" b="0" u="none" strike="noStrike" dirty="0">
                        <a:solidFill>
                          <a:srgbClr val="231F20"/>
                        </a:solidFill>
                        <a:effectLst/>
                      </a:endParaRPr>
                    </a:p>
                    <a:p>
                      <a:pPr marL="171450" indent="-171450" algn="l" rtl="0" fontAlgn="base">
                        <a:spcBef>
                          <a:spcPts val="0"/>
                        </a:spcBef>
                        <a:spcAft>
                          <a:spcPts val="1200"/>
                        </a:spcAft>
                        <a:buFont typeface="Arial" panose="020B0604020202020204" pitchFamily="34" charset="0"/>
                        <a:buChar char="•"/>
                      </a:pPr>
                      <a:r>
                        <a:rPr lang="en-US" sz="1200" b="0" u="none" strike="noStrike" dirty="0">
                          <a:solidFill>
                            <a:srgbClr val="000000"/>
                          </a:solidFill>
                          <a:effectLst/>
                        </a:rPr>
                        <a:t>Telling your own experiences</a:t>
                      </a:r>
                      <a:endParaRPr lang="en-US" sz="1600" b="0" i="0" u="none" strike="noStrike" dirty="0">
                        <a:solidFill>
                          <a:srgbClr val="231F20"/>
                        </a:solidFill>
                        <a:effectLst/>
                        <a:latin typeface="Arial" panose="020B0604020202020204" pitchFamily="34" charset="0"/>
                      </a:endParaRPr>
                    </a:p>
                  </a:txBody>
                  <a:tcPr/>
                </a:tc>
                <a:extLst>
                  <a:ext uri="{0D108BD9-81ED-4DB2-BD59-A6C34878D82A}">
                    <a16:rowId xmlns:a16="http://schemas.microsoft.com/office/drawing/2014/main" val="1839584184"/>
                  </a:ext>
                </a:extLst>
              </a:tr>
              <a:tr h="370840">
                <a:tc>
                  <a:txBody>
                    <a:bodyPr/>
                    <a:lstStyle/>
                    <a:p>
                      <a:pPr algn="l" rtl="0" fontAlgn="t">
                        <a:spcBef>
                          <a:spcPts val="1200"/>
                        </a:spcBef>
                        <a:spcAft>
                          <a:spcPts val="1200"/>
                        </a:spcAft>
                      </a:pPr>
                      <a:r>
                        <a:rPr lang="en-US" sz="1600" b="1" u="none" strike="noStrike" kern="1200" dirty="0">
                          <a:solidFill>
                            <a:srgbClr val="231F20"/>
                          </a:solidFill>
                          <a:effectLst/>
                          <a:latin typeface="+mn-lt"/>
                          <a:ea typeface="+mn-ea"/>
                          <a:cs typeface="+mn-cs"/>
                        </a:rPr>
                        <a:t>Confronting</a:t>
                      </a:r>
                    </a:p>
                  </a:txBody>
                  <a:tcPr/>
                </a:tc>
                <a:tc>
                  <a:txBody>
                    <a:bodyPr/>
                    <a:lstStyle/>
                    <a:p>
                      <a:pPr algn="l" rtl="0" fontAlgn="t">
                        <a:spcBef>
                          <a:spcPts val="1200"/>
                        </a:spcBef>
                        <a:spcAft>
                          <a:spcPts val="1200"/>
                        </a:spcAft>
                      </a:pPr>
                      <a:r>
                        <a:rPr lang="en-US" sz="1200" b="0" u="none" strike="noStrike" dirty="0">
                          <a:solidFill>
                            <a:srgbClr val="231F20"/>
                          </a:solidFill>
                          <a:effectLst/>
                        </a:rPr>
                        <a:t>Challenging another’s assumptions: stimulating their awareness of their own behavior, attitudes or beliefs</a:t>
                      </a:r>
                      <a:endParaRPr lang="en-US" sz="2800" dirty="0">
                        <a:effectLst/>
                      </a:endParaRPr>
                    </a:p>
                  </a:txBody>
                  <a:tcPr/>
                </a:tc>
                <a:tc>
                  <a:txBody>
                    <a:bodyPr/>
                    <a:lstStyle/>
                    <a:p>
                      <a:pPr marL="171450" marR="50800" indent="-171450" algn="l" rtl="0" fontAlgn="t">
                        <a:spcBef>
                          <a:spcPts val="200"/>
                        </a:spcBef>
                        <a:spcAft>
                          <a:spcPts val="0"/>
                        </a:spcAft>
                        <a:buFont typeface="Arial" panose="020B0604020202020204" pitchFamily="34" charset="0"/>
                        <a:buChar char="•"/>
                      </a:pPr>
                      <a:r>
                        <a:rPr lang="en-US" sz="1200" b="0" u="none" strike="noStrike" dirty="0">
                          <a:solidFill>
                            <a:srgbClr val="000000"/>
                          </a:solidFill>
                          <a:effectLst/>
                        </a:rPr>
                        <a:t>To show consequences of the client’s actions</a:t>
                      </a:r>
                      <a:endParaRPr lang="en-US" sz="1600" b="0" u="none" strike="noStrike" dirty="0">
                        <a:solidFill>
                          <a:srgbClr val="231F20"/>
                        </a:solidFill>
                        <a:effectLst/>
                      </a:endParaRPr>
                    </a:p>
                    <a:p>
                      <a:pPr marL="171450" indent="-171450" algn="l" rtl="0" fontAlgn="base">
                        <a:spcBef>
                          <a:spcPts val="0"/>
                        </a:spcBef>
                        <a:spcAft>
                          <a:spcPts val="0"/>
                        </a:spcAft>
                        <a:buFont typeface="Arial" panose="020B0604020202020204" pitchFamily="34" charset="0"/>
                        <a:buChar char="•"/>
                      </a:pPr>
                      <a:r>
                        <a:rPr lang="en-US" sz="1200" b="0" u="none" strike="noStrike" dirty="0">
                          <a:solidFill>
                            <a:srgbClr val="000000"/>
                          </a:solidFill>
                          <a:effectLst/>
                        </a:rPr>
                        <a:t>To challenge the client to re- think assumptions</a:t>
                      </a:r>
                      <a:endParaRPr lang="en-US" sz="1600" b="0" u="none" strike="noStrike" dirty="0">
                        <a:solidFill>
                          <a:srgbClr val="231F20"/>
                        </a:solidFill>
                        <a:effectLst/>
                      </a:endParaRPr>
                    </a:p>
                    <a:p>
                      <a:pPr marL="171450" indent="-171450" algn="l" rtl="0" fontAlgn="base">
                        <a:spcBef>
                          <a:spcPts val="0"/>
                        </a:spcBef>
                        <a:spcAft>
                          <a:spcPts val="0"/>
                        </a:spcAft>
                        <a:buFont typeface="Arial" panose="020B0604020202020204" pitchFamily="34" charset="0"/>
                        <a:buChar char="•"/>
                      </a:pPr>
                      <a:r>
                        <a:rPr lang="en-US" sz="1200" b="0" u="none" strike="noStrike" dirty="0">
                          <a:solidFill>
                            <a:srgbClr val="000000"/>
                          </a:solidFill>
                          <a:effectLst/>
                        </a:rPr>
                        <a:t>To raise the client’s awareness of others perceptions</a:t>
                      </a:r>
                      <a:endParaRPr lang="en-US" sz="1600" b="0" u="none" strike="noStrike" dirty="0">
                        <a:solidFill>
                          <a:srgbClr val="231F20"/>
                        </a:solidFill>
                        <a:effectLst/>
                      </a:endParaRPr>
                    </a:p>
                    <a:p>
                      <a:pPr marL="171450" indent="-171450" algn="l" rtl="0" fontAlgn="base">
                        <a:spcBef>
                          <a:spcPts val="0"/>
                        </a:spcBef>
                        <a:spcAft>
                          <a:spcPts val="1200"/>
                        </a:spcAft>
                        <a:buFont typeface="Arial" panose="020B0604020202020204" pitchFamily="34" charset="0"/>
                        <a:buChar char="•"/>
                      </a:pPr>
                      <a:r>
                        <a:rPr lang="en-US" sz="1200" b="0" u="none" strike="noStrike" dirty="0">
                          <a:solidFill>
                            <a:srgbClr val="000000"/>
                          </a:solidFill>
                          <a:effectLst/>
                        </a:rPr>
                        <a:t>To boost the client’s confidence by affirming success</a:t>
                      </a:r>
                      <a:endParaRPr lang="en-US" sz="1600" b="0" i="0" u="none" strike="noStrike" dirty="0">
                        <a:solidFill>
                          <a:srgbClr val="231F20"/>
                        </a:solidFill>
                        <a:effectLst/>
                        <a:latin typeface="Arial" panose="020B0604020202020204" pitchFamily="34" charset="0"/>
                      </a:endParaRPr>
                    </a:p>
                  </a:txBody>
                  <a:tcPr/>
                </a:tc>
                <a:extLst>
                  <a:ext uri="{0D108BD9-81ED-4DB2-BD59-A6C34878D82A}">
                    <a16:rowId xmlns:a16="http://schemas.microsoft.com/office/drawing/2014/main" val="3807516554"/>
                  </a:ext>
                </a:extLst>
              </a:tr>
              <a:tr h="370840">
                <a:tc>
                  <a:txBody>
                    <a:bodyPr/>
                    <a:lstStyle/>
                    <a:p>
                      <a:pPr algn="l" rtl="0" fontAlgn="t">
                        <a:spcBef>
                          <a:spcPts val="1200"/>
                        </a:spcBef>
                        <a:spcAft>
                          <a:spcPts val="1200"/>
                        </a:spcAft>
                      </a:pPr>
                      <a:r>
                        <a:rPr lang="en-US" sz="1600" b="1" u="none" strike="noStrike" kern="1200" dirty="0">
                          <a:solidFill>
                            <a:srgbClr val="231F20"/>
                          </a:solidFill>
                          <a:effectLst/>
                          <a:latin typeface="+mn-lt"/>
                          <a:ea typeface="+mn-ea"/>
                          <a:cs typeface="+mn-cs"/>
                        </a:rPr>
                        <a:t>Cathartic</a:t>
                      </a:r>
                    </a:p>
                  </a:txBody>
                  <a:tcPr/>
                </a:tc>
                <a:tc>
                  <a:txBody>
                    <a:bodyPr/>
                    <a:lstStyle/>
                    <a:p>
                      <a:pPr marR="63500" algn="l" rtl="0" fontAlgn="t">
                        <a:spcBef>
                          <a:spcPts val="200"/>
                        </a:spcBef>
                        <a:spcAft>
                          <a:spcPts val="0"/>
                        </a:spcAft>
                      </a:pPr>
                      <a:r>
                        <a:rPr lang="en-US" sz="1200" b="0" u="none" strike="noStrike" dirty="0">
                          <a:solidFill>
                            <a:srgbClr val="231F20"/>
                          </a:solidFill>
                          <a:effectLst/>
                        </a:rPr>
                        <a:t>Helping another to release tension and to </a:t>
                      </a:r>
                      <a:r>
                        <a:rPr lang="en-US" sz="1200" b="0" u="none" strike="noStrike" kern="1200" dirty="0">
                          <a:solidFill>
                            <a:srgbClr val="231F20"/>
                          </a:solidFill>
                          <a:effectLst/>
                          <a:latin typeface="+mn-lt"/>
                          <a:ea typeface="+mn-ea"/>
                          <a:cs typeface="+mn-cs"/>
                        </a:rPr>
                        <a:t>release</a:t>
                      </a:r>
                      <a:r>
                        <a:rPr lang="en-US" sz="1200" b="0" u="none" strike="noStrike" dirty="0">
                          <a:solidFill>
                            <a:srgbClr val="231F20"/>
                          </a:solidFill>
                          <a:effectLst/>
                        </a:rPr>
                        <a:t> or come to terms with emotions which are blocking their progress</a:t>
                      </a:r>
                      <a:endParaRPr lang="en-US" sz="2800" dirty="0">
                        <a:effectLst/>
                      </a:endParaRPr>
                    </a:p>
                  </a:txBody>
                  <a:tcPr/>
                </a:tc>
                <a:tc>
                  <a:txBody>
                    <a:bodyPr/>
                    <a:lstStyle/>
                    <a:p>
                      <a:pPr marL="171450" indent="-171450" algn="l" rtl="0" fontAlgn="base">
                        <a:spcBef>
                          <a:spcPts val="0"/>
                        </a:spcBef>
                        <a:spcAft>
                          <a:spcPts val="0"/>
                        </a:spcAft>
                        <a:buFont typeface="Arial" panose="020B0604020202020204" pitchFamily="34" charset="0"/>
                        <a:buChar char="•"/>
                      </a:pPr>
                      <a:r>
                        <a:rPr lang="en-US" sz="1200" b="0" u="none" strike="noStrike" dirty="0">
                          <a:solidFill>
                            <a:srgbClr val="000000"/>
                          </a:solidFill>
                          <a:effectLst/>
                        </a:rPr>
                        <a:t>If the client is afraid of risk or failure</a:t>
                      </a:r>
                      <a:endParaRPr lang="en-US" sz="1600" b="0" u="none" strike="noStrike" dirty="0">
                        <a:solidFill>
                          <a:srgbClr val="231F20"/>
                        </a:solidFill>
                        <a:effectLst/>
                      </a:endParaRPr>
                    </a:p>
                    <a:p>
                      <a:pPr marL="171450" indent="-171450" algn="l" rtl="0" fontAlgn="base">
                        <a:spcBef>
                          <a:spcPts val="0"/>
                        </a:spcBef>
                        <a:spcAft>
                          <a:spcPts val="0"/>
                        </a:spcAft>
                        <a:buFont typeface="Arial" panose="020B0604020202020204" pitchFamily="34" charset="0"/>
                        <a:buChar char="•"/>
                      </a:pPr>
                      <a:r>
                        <a:rPr lang="en-US" sz="1200" b="0" u="none" strike="noStrike" dirty="0">
                          <a:solidFill>
                            <a:srgbClr val="000000"/>
                          </a:solidFill>
                          <a:effectLst/>
                        </a:rPr>
                        <a:t>If the client feels incompetent</a:t>
                      </a:r>
                      <a:endParaRPr lang="en-US" sz="1600" b="0" u="none" strike="noStrike" dirty="0">
                        <a:solidFill>
                          <a:srgbClr val="231F20"/>
                        </a:solidFill>
                        <a:effectLst/>
                      </a:endParaRPr>
                    </a:p>
                    <a:p>
                      <a:pPr marL="171450" indent="-171450" algn="l" rtl="0" fontAlgn="base">
                        <a:spcBef>
                          <a:spcPts val="0"/>
                        </a:spcBef>
                        <a:spcAft>
                          <a:spcPts val="1200"/>
                        </a:spcAft>
                        <a:buFont typeface="Arial" panose="020B0604020202020204" pitchFamily="34" charset="0"/>
                        <a:buChar char="•"/>
                      </a:pPr>
                      <a:r>
                        <a:rPr lang="en-US" sz="1200" b="0" u="none" strike="noStrike" dirty="0">
                          <a:solidFill>
                            <a:srgbClr val="000000"/>
                          </a:solidFill>
                          <a:effectLst/>
                        </a:rPr>
                        <a:t> If the client is frustrated, unmotivated</a:t>
                      </a:r>
                      <a:endParaRPr lang="en-US" sz="1600" b="0" i="0" u="none" strike="noStrike" dirty="0">
                        <a:solidFill>
                          <a:srgbClr val="231F20"/>
                        </a:solidFill>
                        <a:effectLst/>
                        <a:latin typeface="Arial" panose="020B0604020202020204" pitchFamily="34" charset="0"/>
                      </a:endParaRPr>
                    </a:p>
                  </a:txBody>
                  <a:tcPr/>
                </a:tc>
                <a:extLst>
                  <a:ext uri="{0D108BD9-81ED-4DB2-BD59-A6C34878D82A}">
                    <a16:rowId xmlns:a16="http://schemas.microsoft.com/office/drawing/2014/main" val="28808620"/>
                  </a:ext>
                </a:extLst>
              </a:tr>
              <a:tr h="370840">
                <a:tc>
                  <a:txBody>
                    <a:bodyPr/>
                    <a:lstStyle/>
                    <a:p>
                      <a:pPr algn="l" rtl="0" fontAlgn="t">
                        <a:spcBef>
                          <a:spcPts val="1200"/>
                        </a:spcBef>
                        <a:spcAft>
                          <a:spcPts val="1200"/>
                        </a:spcAft>
                      </a:pPr>
                      <a:r>
                        <a:rPr lang="en-US" sz="1600" b="1" u="none" strike="noStrike" kern="1200" dirty="0">
                          <a:solidFill>
                            <a:srgbClr val="231F20"/>
                          </a:solidFill>
                          <a:effectLst/>
                          <a:latin typeface="+mn-lt"/>
                          <a:ea typeface="+mn-ea"/>
                          <a:cs typeface="+mn-cs"/>
                        </a:rPr>
                        <a:t>Catalytic</a:t>
                      </a:r>
                    </a:p>
                  </a:txBody>
                  <a:tcPr/>
                </a:tc>
                <a:tc>
                  <a:txBody>
                    <a:bodyPr/>
                    <a:lstStyle/>
                    <a:p>
                      <a:pPr algn="l" rtl="0" fontAlgn="t">
                        <a:spcBef>
                          <a:spcPts val="0"/>
                        </a:spcBef>
                        <a:spcAft>
                          <a:spcPts val="1200"/>
                        </a:spcAft>
                      </a:pPr>
                      <a:r>
                        <a:rPr lang="en-US" sz="1200" b="0" u="none" strike="noStrike" kern="1200" dirty="0">
                          <a:solidFill>
                            <a:srgbClr val="231F20"/>
                          </a:solidFill>
                          <a:effectLst/>
                          <a:latin typeface="+mn-lt"/>
                          <a:ea typeface="+mn-ea"/>
                          <a:cs typeface="+mn-cs"/>
                        </a:rPr>
                        <a:t>Helping another to self-discovery, to self-directed learning, and to solving their own problems</a:t>
                      </a:r>
                    </a:p>
                  </a:txBody>
                  <a:tcPr/>
                </a:tc>
                <a:tc>
                  <a:txBody>
                    <a:bodyPr/>
                    <a:lstStyle/>
                    <a:p>
                      <a:pPr marL="171450" indent="-171450" algn="l" rtl="0" fontAlgn="base">
                        <a:spcBef>
                          <a:spcPts val="0"/>
                        </a:spcBef>
                        <a:spcAft>
                          <a:spcPts val="0"/>
                        </a:spcAft>
                        <a:buFont typeface="Arial" panose="020B0604020202020204" pitchFamily="34" charset="0"/>
                        <a:buChar char="•"/>
                      </a:pPr>
                      <a:r>
                        <a:rPr lang="en-US" sz="1200" b="0" u="none" strike="noStrike" dirty="0">
                          <a:solidFill>
                            <a:srgbClr val="000000"/>
                          </a:solidFill>
                          <a:effectLst/>
                        </a:rPr>
                        <a:t>To achieve a deeper level of understanding</a:t>
                      </a:r>
                      <a:endParaRPr lang="en-US" sz="1600" b="0" u="none" strike="noStrike" dirty="0">
                        <a:solidFill>
                          <a:srgbClr val="231F20"/>
                        </a:solidFill>
                        <a:effectLst/>
                      </a:endParaRPr>
                    </a:p>
                    <a:p>
                      <a:pPr marL="171450" indent="-171450" algn="l" rtl="0" fontAlgn="base">
                        <a:spcBef>
                          <a:spcPts val="0"/>
                        </a:spcBef>
                        <a:spcAft>
                          <a:spcPts val="0"/>
                        </a:spcAft>
                        <a:buFont typeface="Arial" panose="020B0604020202020204" pitchFamily="34" charset="0"/>
                        <a:buChar char="•"/>
                      </a:pPr>
                      <a:r>
                        <a:rPr lang="en-US" sz="1200" b="0" u="none" strike="noStrike" dirty="0">
                          <a:solidFill>
                            <a:srgbClr val="000000"/>
                          </a:solidFill>
                          <a:effectLst/>
                        </a:rPr>
                        <a:t>To encourage the learner to take responsibility</a:t>
                      </a:r>
                      <a:endParaRPr lang="en-US" sz="1600" b="0" u="none" strike="noStrike" dirty="0">
                        <a:solidFill>
                          <a:srgbClr val="231F20"/>
                        </a:solidFill>
                        <a:effectLst/>
                      </a:endParaRPr>
                    </a:p>
                    <a:p>
                      <a:pPr marL="171450" indent="-171450" algn="l" rtl="0" fontAlgn="base">
                        <a:spcBef>
                          <a:spcPts val="0"/>
                        </a:spcBef>
                        <a:spcAft>
                          <a:spcPts val="1200"/>
                        </a:spcAft>
                        <a:buFont typeface="Arial" panose="020B0604020202020204" pitchFamily="34" charset="0"/>
                        <a:buChar char="•"/>
                      </a:pPr>
                      <a:r>
                        <a:rPr lang="en-US" sz="1200" b="0" u="none" strike="noStrike" dirty="0">
                          <a:solidFill>
                            <a:srgbClr val="000000"/>
                          </a:solidFill>
                          <a:effectLst/>
                        </a:rPr>
                        <a:t>To promote motivation and commitment</a:t>
                      </a:r>
                      <a:endParaRPr lang="en-US" sz="1600" b="0" i="0" u="none" strike="noStrike" dirty="0">
                        <a:solidFill>
                          <a:srgbClr val="231F20"/>
                        </a:solidFill>
                        <a:effectLst/>
                        <a:latin typeface="Arial" panose="020B0604020202020204" pitchFamily="34" charset="0"/>
                      </a:endParaRPr>
                    </a:p>
                  </a:txBody>
                  <a:tcPr/>
                </a:tc>
                <a:extLst>
                  <a:ext uri="{0D108BD9-81ED-4DB2-BD59-A6C34878D82A}">
                    <a16:rowId xmlns:a16="http://schemas.microsoft.com/office/drawing/2014/main" val="503718724"/>
                  </a:ext>
                </a:extLst>
              </a:tr>
              <a:tr h="370840">
                <a:tc>
                  <a:txBody>
                    <a:bodyPr/>
                    <a:lstStyle/>
                    <a:p>
                      <a:pPr algn="l" rtl="0" fontAlgn="t">
                        <a:spcBef>
                          <a:spcPts val="0"/>
                        </a:spcBef>
                        <a:spcAft>
                          <a:spcPts val="1200"/>
                        </a:spcAft>
                      </a:pPr>
                      <a:r>
                        <a:rPr lang="en-US" sz="1600" b="1" u="none" strike="noStrike" kern="1200" dirty="0">
                          <a:solidFill>
                            <a:srgbClr val="231F20"/>
                          </a:solidFill>
                          <a:effectLst/>
                          <a:latin typeface="+mn-lt"/>
                          <a:ea typeface="+mn-ea"/>
                          <a:cs typeface="+mn-cs"/>
                        </a:rPr>
                        <a:t>Supporting</a:t>
                      </a:r>
                    </a:p>
                  </a:txBody>
                  <a:tcPr/>
                </a:tc>
                <a:tc>
                  <a:txBody>
                    <a:bodyPr/>
                    <a:lstStyle/>
                    <a:p>
                      <a:pPr marL="50800" marR="152400" algn="l" rtl="0" fontAlgn="t">
                        <a:spcBef>
                          <a:spcPts val="800"/>
                        </a:spcBef>
                        <a:spcAft>
                          <a:spcPts val="0"/>
                        </a:spcAft>
                      </a:pPr>
                      <a:r>
                        <a:rPr lang="en-US" sz="1200" b="0" u="none" strike="noStrike" dirty="0">
                          <a:solidFill>
                            <a:srgbClr val="231F20"/>
                          </a:solidFill>
                          <a:effectLst/>
                        </a:rPr>
                        <a:t>Building another’s self-esteem, self- confidence and self- respect</a:t>
                      </a:r>
                      <a:endParaRPr lang="en-US" sz="2800" dirty="0">
                        <a:effectLst/>
                      </a:endParaRPr>
                    </a:p>
                  </a:txBody>
                  <a:tcPr/>
                </a:tc>
                <a:tc>
                  <a:txBody>
                    <a:bodyPr/>
                    <a:lstStyle/>
                    <a:p>
                      <a:pPr marL="171450" marR="355600" indent="-171450" algn="l" rtl="0" fontAlgn="t">
                        <a:spcBef>
                          <a:spcPts val="200"/>
                        </a:spcBef>
                        <a:spcAft>
                          <a:spcPts val="0"/>
                        </a:spcAft>
                        <a:buFont typeface="Arial" panose="020B0604020202020204" pitchFamily="34" charset="0"/>
                        <a:buChar char="•"/>
                      </a:pPr>
                      <a:r>
                        <a:rPr lang="en-US" sz="1200" b="0" u="none" strike="noStrike" dirty="0">
                          <a:solidFill>
                            <a:srgbClr val="231F20"/>
                          </a:solidFill>
                          <a:effectLst/>
                        </a:rPr>
                        <a:t>To build morale and self- confidence</a:t>
                      </a:r>
                    </a:p>
                    <a:p>
                      <a:pPr marL="171450" indent="-171450" algn="l" rtl="0" fontAlgn="base">
                        <a:spcBef>
                          <a:spcPts val="0"/>
                        </a:spcBef>
                        <a:spcAft>
                          <a:spcPts val="0"/>
                        </a:spcAft>
                        <a:buFont typeface="Arial" panose="020B0604020202020204" pitchFamily="34" charset="0"/>
                        <a:buChar char="•"/>
                      </a:pPr>
                      <a:r>
                        <a:rPr lang="en-US" sz="1200" b="0" u="none" strike="noStrike" dirty="0">
                          <a:solidFill>
                            <a:srgbClr val="231F20"/>
                          </a:solidFill>
                          <a:effectLst/>
                        </a:rPr>
                        <a:t>To encourage risk taking</a:t>
                      </a:r>
                    </a:p>
                    <a:p>
                      <a:pPr marL="171450" marR="165100" indent="-171450" algn="l" rtl="0" fontAlgn="base">
                        <a:spcBef>
                          <a:spcPts val="0"/>
                        </a:spcBef>
                        <a:spcAft>
                          <a:spcPts val="0"/>
                        </a:spcAft>
                        <a:buFont typeface="Arial" panose="020B0604020202020204" pitchFamily="34" charset="0"/>
                        <a:buChar char="•"/>
                      </a:pPr>
                      <a:r>
                        <a:rPr lang="en-US" sz="1200" b="0" u="none" strike="noStrike" dirty="0">
                          <a:solidFill>
                            <a:srgbClr val="231F20"/>
                          </a:solidFill>
                          <a:effectLst/>
                        </a:rPr>
                        <a:t>To reward success, promote further learning</a:t>
                      </a:r>
                      <a:endParaRPr lang="en-US" sz="1200" b="0" i="0" u="none" strike="noStrike" dirty="0">
                        <a:solidFill>
                          <a:srgbClr val="231F20"/>
                        </a:solidFill>
                        <a:effectLst/>
                        <a:latin typeface="Arial" panose="020B0604020202020204" pitchFamily="34" charset="0"/>
                      </a:endParaRPr>
                    </a:p>
                  </a:txBody>
                  <a:tcPr/>
                </a:tc>
                <a:extLst>
                  <a:ext uri="{0D108BD9-81ED-4DB2-BD59-A6C34878D82A}">
                    <a16:rowId xmlns:a16="http://schemas.microsoft.com/office/drawing/2014/main" val="399936285"/>
                  </a:ext>
                </a:extLst>
              </a:tr>
            </a:tbl>
          </a:graphicData>
        </a:graphic>
      </p:graphicFrame>
    </p:spTree>
    <p:extLst>
      <p:ext uri="{BB962C8B-B14F-4D97-AF65-F5344CB8AC3E}">
        <p14:creationId xmlns:p14="http://schemas.microsoft.com/office/powerpoint/2010/main" val="2662241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D7CF5-9F1D-3A7F-9EDE-E4DB37EA29BB}"/>
              </a:ext>
            </a:extLst>
          </p:cNvPr>
          <p:cNvSpPr>
            <a:spLocks noGrp="1"/>
          </p:cNvSpPr>
          <p:nvPr>
            <p:ph type="title"/>
          </p:nvPr>
        </p:nvSpPr>
        <p:spPr>
          <a:xfrm>
            <a:off x="411078" y="251477"/>
            <a:ext cx="6102844" cy="1409614"/>
          </a:xfrm>
          <a:solidFill>
            <a:schemeClr val="bg1"/>
          </a:solidFill>
        </p:spPr>
        <p:txBody>
          <a:bodyPr anchor="b">
            <a:normAutofit/>
          </a:bodyPr>
          <a:lstStyle/>
          <a:p>
            <a:r>
              <a:rPr lang="en-US" sz="3000" dirty="0"/>
              <a:t>Constructivist listening: </a:t>
            </a:r>
            <a:br>
              <a:rPr lang="en-US" sz="3000" dirty="0"/>
            </a:br>
            <a:r>
              <a:rPr lang="en-US" sz="3000" dirty="0"/>
              <a:t>making meaning</a:t>
            </a:r>
          </a:p>
        </p:txBody>
      </p:sp>
      <p:sp>
        <p:nvSpPr>
          <p:cNvPr id="10" name="Text Placeholder 2">
            <a:extLst>
              <a:ext uri="{FF2B5EF4-FFF2-40B4-BE49-F238E27FC236}">
                <a16:creationId xmlns:a16="http://schemas.microsoft.com/office/drawing/2014/main" id="{E270A2BC-C023-D01E-5090-05BE81E1EEC5}"/>
              </a:ext>
            </a:extLst>
          </p:cNvPr>
          <p:cNvSpPr>
            <a:spLocks noGrp="1"/>
          </p:cNvSpPr>
          <p:nvPr>
            <p:ph type="body" sz="half" idx="2"/>
          </p:nvPr>
        </p:nvSpPr>
        <p:spPr>
          <a:xfrm>
            <a:off x="411077" y="1601458"/>
            <a:ext cx="3462370" cy="2373581"/>
          </a:xfrm>
        </p:spPr>
        <p:txBody>
          <a:bodyPr/>
          <a:lstStyle/>
          <a:p>
            <a:pPr marL="285750" indent="-285750">
              <a:buFont typeface="Arial" panose="020B0604020202020204" pitchFamily="34" charset="0"/>
              <a:buChar char="•"/>
            </a:pPr>
            <a:r>
              <a:rPr lang="en-US" sz="1800" dirty="0"/>
              <a:t>Equal time. </a:t>
            </a:r>
          </a:p>
          <a:p>
            <a:pPr marL="285750" indent="-285750">
              <a:buFont typeface="Arial" panose="020B0604020202020204" pitchFamily="34" charset="0"/>
              <a:buChar char="•"/>
            </a:pPr>
            <a:r>
              <a:rPr lang="en-US" sz="1800" dirty="0"/>
              <a:t>No interruption. </a:t>
            </a:r>
          </a:p>
          <a:p>
            <a:pPr marL="285750" indent="-285750">
              <a:buFont typeface="Arial" panose="020B0604020202020204" pitchFamily="34" charset="0"/>
              <a:buChar char="•"/>
            </a:pPr>
            <a:r>
              <a:rPr lang="en-US" sz="1800" dirty="0"/>
              <a:t>Confidentiality. </a:t>
            </a:r>
          </a:p>
          <a:p>
            <a:pPr marL="285750" indent="-285750">
              <a:buFont typeface="Arial" panose="020B0604020202020204" pitchFamily="34" charset="0"/>
              <a:buChar char="•"/>
            </a:pPr>
            <a:r>
              <a:rPr lang="en-US" sz="1800" dirty="0"/>
              <a:t>No criticism. </a:t>
            </a:r>
          </a:p>
          <a:p>
            <a:pPr marL="285750" indent="-285750">
              <a:buFont typeface="Arial" panose="020B0604020202020204" pitchFamily="34" charset="0"/>
              <a:buChar char="•"/>
            </a:pPr>
            <a:r>
              <a:rPr lang="en-US" sz="1800" dirty="0"/>
              <a:t>Undivided attention. </a:t>
            </a:r>
          </a:p>
        </p:txBody>
      </p:sp>
      <p:sp>
        <p:nvSpPr>
          <p:cNvPr id="4" name="Slide Number Placeholder 3">
            <a:extLst>
              <a:ext uri="{FF2B5EF4-FFF2-40B4-BE49-F238E27FC236}">
                <a16:creationId xmlns:a16="http://schemas.microsoft.com/office/drawing/2014/main" id="{E4C93751-CF52-AEB7-4F83-B5EA7303C02C}"/>
              </a:ext>
            </a:extLst>
          </p:cNvPr>
          <p:cNvSpPr>
            <a:spLocks noGrp="1"/>
          </p:cNvSpPr>
          <p:nvPr>
            <p:ph type="sldNum" sz="quarter" idx="12"/>
          </p:nvPr>
        </p:nvSpPr>
        <p:spPr>
          <a:xfrm>
            <a:off x="8416636" y="6529852"/>
            <a:ext cx="457199" cy="191623"/>
          </a:xfrm>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21</a:t>
            </a:fld>
            <a:endParaRPr lang="en-US" sz="700"/>
          </a:p>
        </p:txBody>
      </p:sp>
      <p:graphicFrame>
        <p:nvGraphicFramePr>
          <p:cNvPr id="6" name="Content Placeholder 2">
            <a:extLst>
              <a:ext uri="{FF2B5EF4-FFF2-40B4-BE49-F238E27FC236}">
                <a16:creationId xmlns:a16="http://schemas.microsoft.com/office/drawing/2014/main" id="{37504E14-736B-8A00-F35C-B60DE6C45860}"/>
              </a:ext>
            </a:extLst>
          </p:cNvPr>
          <p:cNvGraphicFramePr>
            <a:graphicFrameLocks noGrp="1"/>
          </p:cNvGraphicFramePr>
          <p:nvPr>
            <p:ph idx="1"/>
          </p:nvPr>
        </p:nvGraphicFramePr>
        <p:xfrm>
          <a:off x="4977351" y="1974380"/>
          <a:ext cx="4031351" cy="4473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346C17E4-A4F3-DA72-449D-3D6C5BA12D63}"/>
              </a:ext>
            </a:extLst>
          </p:cNvPr>
          <p:cNvSpPr txBox="1">
            <a:spLocks/>
          </p:cNvSpPr>
          <p:nvPr/>
        </p:nvSpPr>
        <p:spPr>
          <a:xfrm>
            <a:off x="411076" y="3454347"/>
            <a:ext cx="3160715" cy="972909"/>
          </a:xfrm>
          <a:prstGeom prst="rect">
            <a:avLst/>
          </a:prstGeom>
        </p:spPr>
        <p:txBody>
          <a:bodyPr anchor="b">
            <a:normAutofit/>
          </a:bodyPr>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pPr>
              <a:buClrTx/>
              <a:buFontTx/>
            </a:pPr>
            <a:r>
              <a:rPr lang="en-US" sz="3000" dirty="0"/>
              <a:t>Listening Prompts</a:t>
            </a:r>
          </a:p>
        </p:txBody>
      </p:sp>
      <p:sp>
        <p:nvSpPr>
          <p:cNvPr id="8" name="Text Placeholder 2">
            <a:extLst>
              <a:ext uri="{FF2B5EF4-FFF2-40B4-BE49-F238E27FC236}">
                <a16:creationId xmlns:a16="http://schemas.microsoft.com/office/drawing/2014/main" id="{DCC81CEF-91BB-B218-C883-493297431B9D}"/>
              </a:ext>
            </a:extLst>
          </p:cNvPr>
          <p:cNvSpPr txBox="1">
            <a:spLocks/>
          </p:cNvSpPr>
          <p:nvPr/>
        </p:nvSpPr>
        <p:spPr>
          <a:xfrm>
            <a:off x="411075" y="4361000"/>
            <a:ext cx="4264620" cy="349237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rgbClr val="003764"/>
                </a:solidFill>
                <a:latin typeface="+mn-lt"/>
                <a:ea typeface="+mn-ea"/>
                <a:cs typeface="+mn-cs"/>
              </a:defRPr>
            </a:lvl1pPr>
            <a:lvl2pPr marL="457178"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532"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5886"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062"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24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418"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342900" indent="-342900">
              <a:buFont typeface="Arial" panose="020B0604020202020204" pitchFamily="34" charset="0"/>
              <a:buChar char="•"/>
            </a:pPr>
            <a:r>
              <a:rPr lang="en-US" sz="2000" dirty="0"/>
              <a:t>What was a highlight from the session?</a:t>
            </a:r>
          </a:p>
          <a:p>
            <a:pPr marL="342900" indent="-342900">
              <a:buFont typeface="Arial" panose="020B0604020202020204" pitchFamily="34" charset="0"/>
              <a:buChar char="•"/>
            </a:pPr>
            <a:r>
              <a:rPr lang="en-US" sz="2000" dirty="0"/>
              <a:t>What is something you discussed or learned today that you will put into action?</a:t>
            </a:r>
          </a:p>
          <a:p>
            <a:pPr marL="342900" indent="-342900">
              <a:buFont typeface="Arial" panose="020B0604020202020204" pitchFamily="34" charset="0"/>
              <a:buChar char="•"/>
            </a:pPr>
            <a:r>
              <a:rPr lang="en-US" sz="2000" dirty="0"/>
              <a:t>What are you curious about moving forward?</a:t>
            </a:r>
          </a:p>
        </p:txBody>
      </p:sp>
    </p:spTree>
    <p:extLst>
      <p:ext uri="{BB962C8B-B14F-4D97-AF65-F5344CB8AC3E}">
        <p14:creationId xmlns:p14="http://schemas.microsoft.com/office/powerpoint/2010/main" val="437843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C87E889-E4D5-52D4-44D7-2CBAF4A324DE}"/>
              </a:ext>
            </a:extLst>
          </p:cNvPr>
          <p:cNvSpPr>
            <a:spLocks noGrp="1"/>
          </p:cNvSpPr>
          <p:nvPr>
            <p:ph type="body" sz="quarter" idx="10"/>
          </p:nvPr>
        </p:nvSpPr>
        <p:spPr>
          <a:xfrm>
            <a:off x="628650" y="2265367"/>
            <a:ext cx="7886700" cy="1239833"/>
          </a:xfrm>
        </p:spPr>
        <p:txBody>
          <a:bodyPr/>
          <a:lstStyle/>
          <a:p>
            <a:pPr marL="0" indent="0" algn="ctr">
              <a:buNone/>
            </a:pPr>
            <a:r>
              <a:rPr lang="en-US" sz="4000" dirty="0"/>
              <a:t>Questions? Comments? Feedback? Collaboration?</a:t>
            </a:r>
          </a:p>
          <a:p>
            <a:pPr marL="0" indent="0" algn="ctr">
              <a:buNone/>
            </a:pPr>
            <a:endParaRPr lang="en-US" sz="4000" dirty="0"/>
          </a:p>
          <a:p>
            <a:pPr marL="0" indent="0" algn="ctr">
              <a:buNone/>
            </a:pPr>
            <a:r>
              <a:rPr lang="en-US" sz="4000" dirty="0"/>
              <a:t>Monica Wilson</a:t>
            </a:r>
            <a:br>
              <a:rPr lang="en-US" sz="4000" dirty="0"/>
            </a:br>
            <a:r>
              <a:rPr lang="en-US" sz="4000" dirty="0">
                <a:hlinkClick r:id="rId2"/>
              </a:rPr>
              <a:t>mwilson@sbctc.edu</a:t>
            </a:r>
            <a:endParaRPr lang="en-US" sz="4000" dirty="0"/>
          </a:p>
          <a:p>
            <a:pPr marL="0" indent="0" algn="ctr">
              <a:buNone/>
            </a:pPr>
            <a:endParaRPr lang="en-US" sz="4000" dirty="0"/>
          </a:p>
          <a:p>
            <a:endParaRPr lang="en-US" dirty="0"/>
          </a:p>
        </p:txBody>
      </p:sp>
      <p:sp>
        <p:nvSpPr>
          <p:cNvPr id="4" name="Slide Number Placeholder 3">
            <a:extLst>
              <a:ext uri="{FF2B5EF4-FFF2-40B4-BE49-F238E27FC236}">
                <a16:creationId xmlns:a16="http://schemas.microsoft.com/office/drawing/2014/main" id="{B8295FA9-CC31-9A27-42F4-430D494FD176}"/>
              </a:ext>
            </a:extLst>
          </p:cNvPr>
          <p:cNvSpPr>
            <a:spLocks noGrp="1"/>
          </p:cNvSpPr>
          <p:nvPr>
            <p:ph type="sldNum" sz="quarter" idx="4294967295"/>
          </p:nvPr>
        </p:nvSpPr>
        <p:spPr>
          <a:xfrm>
            <a:off x="8675688" y="6483350"/>
            <a:ext cx="468312" cy="238125"/>
          </a:xfrm>
          <a:prstGeom prst="rect">
            <a:avLst/>
          </a:prstGeom>
        </p:spPr>
        <p:txBody>
          <a:bodyPr/>
          <a:lstStyle/>
          <a:p>
            <a:fld id="{DEE5BC03-7CE3-4FE3-BC0A-0ACCA8AC1F24}" type="slidenum">
              <a:rPr lang="en-US" smtClean="0"/>
              <a:pPr/>
              <a:t>22</a:t>
            </a:fld>
            <a:endParaRPr lang="en-US" dirty="0"/>
          </a:p>
        </p:txBody>
      </p:sp>
    </p:spTree>
    <p:extLst>
      <p:ext uri="{BB962C8B-B14F-4D97-AF65-F5344CB8AC3E}">
        <p14:creationId xmlns:p14="http://schemas.microsoft.com/office/powerpoint/2010/main" val="1338250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D5481B-1C56-3F4E-E166-920E449778A7}"/>
              </a:ext>
            </a:extLst>
          </p:cNvPr>
          <p:cNvSpPr>
            <a:spLocks noGrp="1"/>
          </p:cNvSpPr>
          <p:nvPr>
            <p:ph type="title"/>
          </p:nvPr>
        </p:nvSpPr>
        <p:spPr>
          <a:xfrm>
            <a:off x="536860" y="1549936"/>
            <a:ext cx="8336975" cy="797070"/>
          </a:xfrm>
        </p:spPr>
        <p:txBody>
          <a:bodyPr/>
          <a:lstStyle/>
          <a:p>
            <a:r>
              <a:rPr lang="en-US" dirty="0"/>
              <a:t>Our Time together</a:t>
            </a:r>
          </a:p>
        </p:txBody>
      </p:sp>
      <p:sp>
        <p:nvSpPr>
          <p:cNvPr id="6" name="Content Placeholder 5">
            <a:extLst>
              <a:ext uri="{FF2B5EF4-FFF2-40B4-BE49-F238E27FC236}">
                <a16:creationId xmlns:a16="http://schemas.microsoft.com/office/drawing/2014/main" id="{E8FFA1EA-DE20-9E01-70F4-9365383AE907}"/>
              </a:ext>
            </a:extLst>
          </p:cNvPr>
          <p:cNvSpPr>
            <a:spLocks noGrp="1"/>
          </p:cNvSpPr>
          <p:nvPr>
            <p:ph idx="1"/>
          </p:nvPr>
        </p:nvSpPr>
        <p:spPr>
          <a:xfrm>
            <a:off x="536860" y="2415155"/>
            <a:ext cx="8336975" cy="3757046"/>
          </a:xfrm>
        </p:spPr>
        <p:txBody>
          <a:bodyPr/>
          <a:lstStyle/>
          <a:p>
            <a:r>
              <a:rPr lang="en-US" dirty="0"/>
              <a:t>Building community</a:t>
            </a:r>
          </a:p>
          <a:p>
            <a:r>
              <a:rPr lang="en-US" dirty="0"/>
              <a:t>Our Collective Why: Equity and Justice in the CTCs </a:t>
            </a:r>
          </a:p>
          <a:p>
            <a:r>
              <a:rPr lang="en-US" dirty="0"/>
              <a:t>Community and Cultural Wealth</a:t>
            </a:r>
          </a:p>
          <a:p>
            <a:r>
              <a:rPr lang="en-US" dirty="0"/>
              <a:t>Lens of Systemic Oppression </a:t>
            </a:r>
          </a:p>
          <a:p>
            <a:r>
              <a:rPr lang="en-US" dirty="0"/>
              <a:t>Equity Coaching as a lever for change </a:t>
            </a:r>
          </a:p>
        </p:txBody>
      </p:sp>
      <p:sp>
        <p:nvSpPr>
          <p:cNvPr id="2" name="Slide Number Placeholder 1">
            <a:extLst>
              <a:ext uri="{FF2B5EF4-FFF2-40B4-BE49-F238E27FC236}">
                <a16:creationId xmlns:a16="http://schemas.microsoft.com/office/drawing/2014/main" id="{5E58291D-61F3-C7E7-E024-F583EED67458}"/>
              </a:ext>
            </a:extLst>
          </p:cNvPr>
          <p:cNvSpPr>
            <a:spLocks noGrp="1"/>
          </p:cNvSpPr>
          <p:nvPr>
            <p:ph type="sldNum" sz="quarter" idx="12"/>
          </p:nvPr>
        </p:nvSpPr>
        <p:spPr>
          <a:xfrm>
            <a:off x="8406245" y="6483926"/>
            <a:ext cx="467590" cy="237549"/>
          </a:xfrm>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3759514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64B72741-CB01-8D5E-103B-2CD3773D8E4A}"/>
              </a:ext>
            </a:extLst>
          </p:cNvPr>
          <p:cNvSpPr>
            <a:spLocks noGrp="1"/>
          </p:cNvSpPr>
          <p:nvPr>
            <p:ph type="title"/>
          </p:nvPr>
        </p:nvSpPr>
        <p:spPr/>
        <p:txBody>
          <a:bodyPr/>
          <a:lstStyle/>
          <a:p>
            <a:r>
              <a:rPr lang="en-US"/>
              <a:t>Community expectations</a:t>
            </a:r>
            <a:endParaRPr lang="en-US" dirty="0"/>
          </a:p>
        </p:txBody>
      </p:sp>
      <p:sp>
        <p:nvSpPr>
          <p:cNvPr id="4" name="Slide Number Placeholder 3">
            <a:extLst>
              <a:ext uri="{FF2B5EF4-FFF2-40B4-BE49-F238E27FC236}">
                <a16:creationId xmlns:a16="http://schemas.microsoft.com/office/drawing/2014/main" id="{0E90FB44-572E-9997-F111-363ECEB52C6B}"/>
              </a:ext>
            </a:extLst>
          </p:cNvPr>
          <p:cNvSpPr>
            <a:spLocks noGrp="1"/>
          </p:cNvSpPr>
          <p:nvPr>
            <p:ph type="sldNum" sz="quarter" idx="12"/>
          </p:nvPr>
        </p:nvSpPr>
        <p:spPr/>
        <p:txBody>
          <a:bodyPr>
            <a:normAutofit fontScale="92500" lnSpcReduction="20000"/>
          </a:bodyPr>
          <a:lstStyle/>
          <a:p>
            <a:pPr>
              <a:lnSpc>
                <a:spcPct val="90000"/>
              </a:lnSpc>
              <a:spcAft>
                <a:spcPts val="600"/>
              </a:spcAft>
            </a:pPr>
            <a:fld id="{DEE5BC03-7CE3-4FE3-BC0A-0ACCA8AC1F24}" type="slidenum">
              <a:rPr lang="en-US" sz="1000" smtClean="0"/>
              <a:pPr>
                <a:lnSpc>
                  <a:spcPct val="90000"/>
                </a:lnSpc>
                <a:spcAft>
                  <a:spcPts val="600"/>
                </a:spcAft>
              </a:pPr>
              <a:t>4</a:t>
            </a:fld>
            <a:endParaRPr lang="en-US" sz="1000"/>
          </a:p>
        </p:txBody>
      </p:sp>
      <p:graphicFrame>
        <p:nvGraphicFramePr>
          <p:cNvPr id="17" name="Content Placeholder 14">
            <a:extLst>
              <a:ext uri="{FF2B5EF4-FFF2-40B4-BE49-F238E27FC236}">
                <a16:creationId xmlns:a16="http://schemas.microsoft.com/office/drawing/2014/main" id="{FE3E8394-ADF3-4C44-0B3D-8A78C890921F}"/>
              </a:ext>
            </a:extLst>
          </p:cNvPr>
          <p:cNvGraphicFramePr>
            <a:graphicFrameLocks noGrp="1"/>
          </p:cNvGraphicFramePr>
          <p:nvPr>
            <p:ph idx="4294967295"/>
            <p:extLst>
              <p:ext uri="{D42A27DB-BD31-4B8C-83A1-F6EECF244321}">
                <p14:modId xmlns:p14="http://schemas.microsoft.com/office/powerpoint/2010/main" val="1807053756"/>
              </p:ext>
            </p:extLst>
          </p:nvPr>
        </p:nvGraphicFramePr>
        <p:xfrm>
          <a:off x="403225" y="2498725"/>
          <a:ext cx="8337550" cy="4359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0" name="Group 19">
            <a:extLst>
              <a:ext uri="{FF2B5EF4-FFF2-40B4-BE49-F238E27FC236}">
                <a16:creationId xmlns:a16="http://schemas.microsoft.com/office/drawing/2014/main" id="{39633571-5A9F-7FE2-1718-3E627F0B805C}"/>
              </a:ext>
            </a:extLst>
          </p:cNvPr>
          <p:cNvGrpSpPr/>
          <p:nvPr/>
        </p:nvGrpSpPr>
        <p:grpSpPr>
          <a:xfrm rot="10800000">
            <a:off x="530900" y="3173982"/>
            <a:ext cx="510035" cy="510035"/>
            <a:chOff x="5909878" y="573244"/>
            <a:chExt cx="510035" cy="510035"/>
          </a:xfrm>
        </p:grpSpPr>
        <p:sp>
          <p:nvSpPr>
            <p:cNvPr id="21" name="Arrow: Down 20">
              <a:extLst>
                <a:ext uri="{FF2B5EF4-FFF2-40B4-BE49-F238E27FC236}">
                  <a16:creationId xmlns:a16="http://schemas.microsoft.com/office/drawing/2014/main" id="{359A856B-EC63-3637-DF30-E65DAA55FFF0}"/>
                </a:ext>
              </a:extLst>
            </p:cNvPr>
            <p:cNvSpPr/>
            <p:nvPr/>
          </p:nvSpPr>
          <p:spPr>
            <a:xfrm>
              <a:off x="5909878" y="573244"/>
              <a:ext cx="510035" cy="510035"/>
            </a:xfrm>
            <a:prstGeom prst="downArrow">
              <a:avLst>
                <a:gd name="adj1" fmla="val 55000"/>
                <a:gd name="adj2" fmla="val 45000"/>
              </a:avLst>
            </a:prstGeom>
          </p:spPr>
          <p:style>
            <a:lnRef idx="2">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2" name="Arrow: Down 4">
              <a:extLst>
                <a:ext uri="{FF2B5EF4-FFF2-40B4-BE49-F238E27FC236}">
                  <a16:creationId xmlns:a16="http://schemas.microsoft.com/office/drawing/2014/main" id="{9357AE78-649C-0108-D410-4BBB00358CE0}"/>
                </a:ext>
              </a:extLst>
            </p:cNvPr>
            <p:cNvSpPr txBox="1"/>
            <p:nvPr/>
          </p:nvSpPr>
          <p:spPr>
            <a:xfrm>
              <a:off x="6024636" y="573244"/>
              <a:ext cx="280519" cy="3838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p:txBody>
        </p:sp>
      </p:grpSp>
      <p:grpSp>
        <p:nvGrpSpPr>
          <p:cNvPr id="23" name="Group 22">
            <a:extLst>
              <a:ext uri="{FF2B5EF4-FFF2-40B4-BE49-F238E27FC236}">
                <a16:creationId xmlns:a16="http://schemas.microsoft.com/office/drawing/2014/main" id="{B5A99F03-5D24-4AE9-6049-8BE551F650CE}"/>
              </a:ext>
            </a:extLst>
          </p:cNvPr>
          <p:cNvGrpSpPr/>
          <p:nvPr/>
        </p:nvGrpSpPr>
        <p:grpSpPr>
          <a:xfrm rot="10800000">
            <a:off x="1040936" y="4067929"/>
            <a:ext cx="510035" cy="510035"/>
            <a:chOff x="5909878" y="573244"/>
            <a:chExt cx="510035" cy="510035"/>
          </a:xfrm>
        </p:grpSpPr>
        <p:sp>
          <p:nvSpPr>
            <p:cNvPr id="24" name="Arrow: Down 23">
              <a:extLst>
                <a:ext uri="{FF2B5EF4-FFF2-40B4-BE49-F238E27FC236}">
                  <a16:creationId xmlns:a16="http://schemas.microsoft.com/office/drawing/2014/main" id="{F44F460A-0795-067D-7499-AF1F6B944265}"/>
                </a:ext>
              </a:extLst>
            </p:cNvPr>
            <p:cNvSpPr/>
            <p:nvPr/>
          </p:nvSpPr>
          <p:spPr>
            <a:xfrm>
              <a:off x="5909878" y="573244"/>
              <a:ext cx="510035" cy="510035"/>
            </a:xfrm>
            <a:prstGeom prst="downArrow">
              <a:avLst>
                <a:gd name="adj1" fmla="val 55000"/>
                <a:gd name="adj2" fmla="val 45000"/>
              </a:avLst>
            </a:prstGeom>
          </p:spPr>
          <p:style>
            <a:lnRef idx="2">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5" name="Arrow: Down 4">
              <a:extLst>
                <a:ext uri="{FF2B5EF4-FFF2-40B4-BE49-F238E27FC236}">
                  <a16:creationId xmlns:a16="http://schemas.microsoft.com/office/drawing/2014/main" id="{99D24EA8-9FBE-A650-C4DC-92F206717C81}"/>
                </a:ext>
              </a:extLst>
            </p:cNvPr>
            <p:cNvSpPr txBox="1"/>
            <p:nvPr/>
          </p:nvSpPr>
          <p:spPr>
            <a:xfrm>
              <a:off x="6024636" y="573244"/>
              <a:ext cx="280519" cy="3838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p:txBody>
        </p:sp>
      </p:grpSp>
      <p:grpSp>
        <p:nvGrpSpPr>
          <p:cNvPr id="26" name="Group 25">
            <a:extLst>
              <a:ext uri="{FF2B5EF4-FFF2-40B4-BE49-F238E27FC236}">
                <a16:creationId xmlns:a16="http://schemas.microsoft.com/office/drawing/2014/main" id="{E7AEDEA1-6B93-06A7-EC59-FED60279FF9D}"/>
              </a:ext>
            </a:extLst>
          </p:cNvPr>
          <p:cNvGrpSpPr/>
          <p:nvPr/>
        </p:nvGrpSpPr>
        <p:grpSpPr>
          <a:xfrm rot="10800000">
            <a:off x="1959685" y="5852319"/>
            <a:ext cx="510035" cy="510035"/>
            <a:chOff x="5909878" y="573244"/>
            <a:chExt cx="510035" cy="510035"/>
          </a:xfrm>
        </p:grpSpPr>
        <p:sp>
          <p:nvSpPr>
            <p:cNvPr id="27" name="Arrow: Down 26">
              <a:extLst>
                <a:ext uri="{FF2B5EF4-FFF2-40B4-BE49-F238E27FC236}">
                  <a16:creationId xmlns:a16="http://schemas.microsoft.com/office/drawing/2014/main" id="{3FE28E4D-7A63-5E8B-7E07-CD4FA262FF59}"/>
                </a:ext>
              </a:extLst>
            </p:cNvPr>
            <p:cNvSpPr/>
            <p:nvPr/>
          </p:nvSpPr>
          <p:spPr>
            <a:xfrm>
              <a:off x="5909878" y="573244"/>
              <a:ext cx="510035" cy="510035"/>
            </a:xfrm>
            <a:prstGeom prst="downArrow">
              <a:avLst>
                <a:gd name="adj1" fmla="val 55000"/>
                <a:gd name="adj2" fmla="val 45000"/>
              </a:avLst>
            </a:prstGeom>
          </p:spPr>
          <p:style>
            <a:lnRef idx="2">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8" name="Arrow: Down 4">
              <a:extLst>
                <a:ext uri="{FF2B5EF4-FFF2-40B4-BE49-F238E27FC236}">
                  <a16:creationId xmlns:a16="http://schemas.microsoft.com/office/drawing/2014/main" id="{240F78AC-B2DF-9E15-DF73-533ABCFA2797}"/>
                </a:ext>
              </a:extLst>
            </p:cNvPr>
            <p:cNvSpPr txBox="1"/>
            <p:nvPr/>
          </p:nvSpPr>
          <p:spPr>
            <a:xfrm>
              <a:off x="6024636" y="573244"/>
              <a:ext cx="280519" cy="3838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p:txBody>
        </p:sp>
      </p:grpSp>
      <p:grpSp>
        <p:nvGrpSpPr>
          <p:cNvPr id="29" name="Group 28">
            <a:extLst>
              <a:ext uri="{FF2B5EF4-FFF2-40B4-BE49-F238E27FC236}">
                <a16:creationId xmlns:a16="http://schemas.microsoft.com/office/drawing/2014/main" id="{8996EFA9-E041-E52A-9029-69C343FD25AE}"/>
              </a:ext>
            </a:extLst>
          </p:cNvPr>
          <p:cNvGrpSpPr/>
          <p:nvPr/>
        </p:nvGrpSpPr>
        <p:grpSpPr>
          <a:xfrm rot="10800000">
            <a:off x="1449649" y="4960124"/>
            <a:ext cx="510035" cy="510035"/>
            <a:chOff x="5909878" y="573244"/>
            <a:chExt cx="510035" cy="510035"/>
          </a:xfrm>
        </p:grpSpPr>
        <p:sp>
          <p:nvSpPr>
            <p:cNvPr id="30" name="Arrow: Down 29">
              <a:extLst>
                <a:ext uri="{FF2B5EF4-FFF2-40B4-BE49-F238E27FC236}">
                  <a16:creationId xmlns:a16="http://schemas.microsoft.com/office/drawing/2014/main" id="{A272EB61-1B39-E77E-1D73-6D85C25B5CA0}"/>
                </a:ext>
              </a:extLst>
            </p:cNvPr>
            <p:cNvSpPr/>
            <p:nvPr/>
          </p:nvSpPr>
          <p:spPr>
            <a:xfrm>
              <a:off x="5909878" y="573244"/>
              <a:ext cx="510035" cy="510035"/>
            </a:xfrm>
            <a:prstGeom prst="downArrow">
              <a:avLst>
                <a:gd name="adj1" fmla="val 55000"/>
                <a:gd name="adj2" fmla="val 45000"/>
              </a:avLst>
            </a:prstGeom>
          </p:spPr>
          <p:style>
            <a:lnRef idx="2">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31" name="Arrow: Down 4">
              <a:extLst>
                <a:ext uri="{FF2B5EF4-FFF2-40B4-BE49-F238E27FC236}">
                  <a16:creationId xmlns:a16="http://schemas.microsoft.com/office/drawing/2014/main" id="{1684B10E-2432-AEAC-9AD7-9E18858D59C8}"/>
                </a:ext>
              </a:extLst>
            </p:cNvPr>
            <p:cNvSpPr txBox="1"/>
            <p:nvPr/>
          </p:nvSpPr>
          <p:spPr>
            <a:xfrm>
              <a:off x="6024636" y="573244"/>
              <a:ext cx="280519" cy="3838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p:txBody>
        </p:sp>
      </p:grpSp>
    </p:spTree>
    <p:extLst>
      <p:ext uri="{BB962C8B-B14F-4D97-AF65-F5344CB8AC3E}">
        <p14:creationId xmlns:p14="http://schemas.microsoft.com/office/powerpoint/2010/main" val="2235001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35198-6734-3800-DAE6-BA3A1A2A1EE1}"/>
              </a:ext>
            </a:extLst>
          </p:cNvPr>
          <p:cNvSpPr>
            <a:spLocks noGrp="1"/>
          </p:cNvSpPr>
          <p:nvPr>
            <p:ph type="title"/>
          </p:nvPr>
        </p:nvSpPr>
        <p:spPr>
          <a:xfrm>
            <a:off x="486494" y="1385541"/>
            <a:ext cx="3377046" cy="1409614"/>
          </a:xfrm>
        </p:spPr>
        <p:txBody>
          <a:bodyPr/>
          <a:lstStyle/>
          <a:p>
            <a:r>
              <a:rPr lang="en-US" dirty="0"/>
              <a:t>Informal Introductions</a:t>
            </a:r>
          </a:p>
        </p:txBody>
      </p:sp>
      <p:sp>
        <p:nvSpPr>
          <p:cNvPr id="5" name="Text Placeholder 4">
            <a:extLst>
              <a:ext uri="{FF2B5EF4-FFF2-40B4-BE49-F238E27FC236}">
                <a16:creationId xmlns:a16="http://schemas.microsoft.com/office/drawing/2014/main" id="{C1C7F597-D8FF-D269-B8B0-DDC03DAD2364}"/>
              </a:ext>
            </a:extLst>
          </p:cNvPr>
          <p:cNvSpPr>
            <a:spLocks noGrp="1"/>
          </p:cNvSpPr>
          <p:nvPr>
            <p:ph type="body" sz="half" idx="2"/>
          </p:nvPr>
        </p:nvSpPr>
        <p:spPr/>
        <p:txBody>
          <a:bodyPr/>
          <a:lstStyle/>
          <a:p>
            <a:r>
              <a:rPr lang="en-US" sz="3200" dirty="0"/>
              <a:t>Take 90 seconds to share about yourself, not including any information about your work or education, etc. </a:t>
            </a:r>
          </a:p>
          <a:p>
            <a:endParaRPr lang="en-US" dirty="0"/>
          </a:p>
        </p:txBody>
      </p:sp>
      <p:sp>
        <p:nvSpPr>
          <p:cNvPr id="3" name="Content Placeholder 2">
            <a:extLst>
              <a:ext uri="{FF2B5EF4-FFF2-40B4-BE49-F238E27FC236}">
                <a16:creationId xmlns:a16="http://schemas.microsoft.com/office/drawing/2014/main" id="{1047FD82-440F-384D-4F4F-B97498A2B31D}"/>
              </a:ext>
            </a:extLst>
          </p:cNvPr>
          <p:cNvSpPr>
            <a:spLocks noGrp="1"/>
          </p:cNvSpPr>
          <p:nvPr>
            <p:ph idx="1"/>
          </p:nvPr>
        </p:nvSpPr>
        <p:spPr/>
        <p:txBody>
          <a:bodyPr/>
          <a:lstStyle/>
          <a:p>
            <a:r>
              <a:rPr lang="en-US" dirty="0"/>
              <a:t>Identities</a:t>
            </a:r>
          </a:p>
          <a:p>
            <a:r>
              <a:rPr lang="en-US" dirty="0"/>
              <a:t>Family</a:t>
            </a:r>
          </a:p>
          <a:p>
            <a:r>
              <a:rPr lang="en-US" dirty="0"/>
              <a:t>Faith</a:t>
            </a:r>
          </a:p>
          <a:p>
            <a:r>
              <a:rPr lang="en-US" dirty="0"/>
              <a:t>Background</a:t>
            </a:r>
          </a:p>
          <a:p>
            <a:r>
              <a:rPr lang="en-US" dirty="0"/>
              <a:t>Special talents or interests</a:t>
            </a:r>
          </a:p>
          <a:p>
            <a:r>
              <a:rPr lang="en-US" dirty="0"/>
              <a:t>Other</a:t>
            </a:r>
          </a:p>
          <a:p>
            <a:endParaRPr lang="en-US" dirty="0"/>
          </a:p>
        </p:txBody>
      </p:sp>
      <p:sp>
        <p:nvSpPr>
          <p:cNvPr id="4" name="Slide Number Placeholder 3">
            <a:extLst>
              <a:ext uri="{FF2B5EF4-FFF2-40B4-BE49-F238E27FC236}">
                <a16:creationId xmlns:a16="http://schemas.microsoft.com/office/drawing/2014/main" id="{D97F0325-FB87-7456-994A-1B764D330B06}"/>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165153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AAAB9-D086-7105-D2F4-0BD2217FAFE7}"/>
              </a:ext>
            </a:extLst>
          </p:cNvPr>
          <p:cNvSpPr>
            <a:spLocks noGrp="1"/>
          </p:cNvSpPr>
          <p:nvPr>
            <p:ph type="title"/>
          </p:nvPr>
        </p:nvSpPr>
        <p:spPr/>
        <p:txBody>
          <a:bodyPr/>
          <a:lstStyle/>
          <a:p>
            <a:r>
              <a:rPr lang="en-US" dirty="0"/>
              <a:t>Collective vision: </a:t>
            </a:r>
            <a:br>
              <a:rPr lang="en-US" dirty="0"/>
            </a:br>
            <a:r>
              <a:rPr lang="en-US" dirty="0"/>
              <a:t>equity &amp; justice</a:t>
            </a:r>
          </a:p>
        </p:txBody>
      </p:sp>
      <p:sp>
        <p:nvSpPr>
          <p:cNvPr id="3" name="Text Placeholder 2">
            <a:extLst>
              <a:ext uri="{FF2B5EF4-FFF2-40B4-BE49-F238E27FC236}">
                <a16:creationId xmlns:a16="http://schemas.microsoft.com/office/drawing/2014/main" id="{E4BC9890-EBAA-1D01-7E37-C018411477F8}"/>
              </a:ext>
            </a:extLst>
          </p:cNvPr>
          <p:cNvSpPr>
            <a:spLocks noGrp="1"/>
          </p:cNvSpPr>
          <p:nvPr>
            <p:ph type="body" idx="1"/>
          </p:nvPr>
        </p:nvSpPr>
        <p:spPr/>
        <p:txBody>
          <a:bodyPr/>
          <a:lstStyle/>
          <a:p>
            <a:pPr marL="342900" indent="-342900">
              <a:buFont typeface="Arial" panose="020B0604020202020204" pitchFamily="34" charset="0"/>
              <a:buChar char="•"/>
            </a:pPr>
            <a:r>
              <a:rPr lang="en-US" dirty="0"/>
              <a:t>BEdA guiding documents</a:t>
            </a:r>
          </a:p>
          <a:p>
            <a:pPr marL="342900" indent="-342900">
              <a:buFont typeface="Arial" panose="020B0604020202020204" pitchFamily="34" charset="0"/>
              <a:buChar char="•"/>
            </a:pPr>
            <a:r>
              <a:rPr lang="en-US" dirty="0"/>
              <a:t>Constructivist listening</a:t>
            </a:r>
          </a:p>
          <a:p>
            <a:pPr marL="342900" indent="-342900">
              <a:buFont typeface="Arial" panose="020B0604020202020204" pitchFamily="34" charset="0"/>
              <a:buChar char="•"/>
            </a:pPr>
            <a:r>
              <a:rPr lang="en-US" dirty="0"/>
              <a:t>Notice and wonder protocol</a:t>
            </a:r>
          </a:p>
        </p:txBody>
      </p:sp>
      <p:sp>
        <p:nvSpPr>
          <p:cNvPr id="4" name="Slide Number Placeholder 3">
            <a:extLst>
              <a:ext uri="{FF2B5EF4-FFF2-40B4-BE49-F238E27FC236}">
                <a16:creationId xmlns:a16="http://schemas.microsoft.com/office/drawing/2014/main" id="{4834A896-46B1-F9BE-007C-294506F69834}"/>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3139265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358A5-E959-79E2-24B8-5E85D837C937}"/>
              </a:ext>
            </a:extLst>
          </p:cNvPr>
          <p:cNvSpPr>
            <a:spLocks noGrp="1"/>
          </p:cNvSpPr>
          <p:nvPr>
            <p:ph type="title"/>
          </p:nvPr>
        </p:nvSpPr>
        <p:spPr>
          <a:xfrm>
            <a:off x="223218" y="1483948"/>
            <a:ext cx="8697565" cy="797070"/>
          </a:xfrm>
        </p:spPr>
        <p:txBody>
          <a:bodyPr/>
          <a:lstStyle/>
          <a:p>
            <a:r>
              <a:rPr lang="en-US" dirty="0"/>
              <a:t>OUR WHY: ADVANCNG EQUITY AND JUSTICE</a:t>
            </a:r>
          </a:p>
        </p:txBody>
      </p:sp>
      <p:sp>
        <p:nvSpPr>
          <p:cNvPr id="3" name="Content Placeholder 2">
            <a:extLst>
              <a:ext uri="{FF2B5EF4-FFF2-40B4-BE49-F238E27FC236}">
                <a16:creationId xmlns:a16="http://schemas.microsoft.com/office/drawing/2014/main" id="{666AE420-5F78-78B0-70BB-444394EBB5B2}"/>
              </a:ext>
            </a:extLst>
          </p:cNvPr>
          <p:cNvSpPr>
            <a:spLocks noGrp="1"/>
          </p:cNvSpPr>
          <p:nvPr>
            <p:ph idx="1"/>
          </p:nvPr>
        </p:nvSpPr>
        <p:spPr>
          <a:xfrm>
            <a:off x="223217" y="2088991"/>
            <a:ext cx="8650617" cy="4306320"/>
          </a:xfrm>
        </p:spPr>
        <p:txBody>
          <a:bodyPr/>
          <a:lstStyle/>
          <a:p>
            <a:pPr marL="50800" indent="0" algn="ctr">
              <a:buNone/>
            </a:pPr>
            <a:r>
              <a:rPr lang="en-US" sz="2400" b="1" i="1" u="sng" dirty="0"/>
              <a:t>SBCTC Vision</a:t>
            </a:r>
            <a:br>
              <a:rPr lang="en-US" sz="2400" dirty="0"/>
            </a:br>
            <a:r>
              <a:rPr lang="en-US" sz="1800" dirty="0"/>
              <a:t>Leading with racial equity, our colleges maximize student potential and transform live within a culture of belonging that advances racial, social, and economic justice in service to our diverse communities.</a:t>
            </a:r>
            <a:br>
              <a:rPr lang="en-US" sz="1800" dirty="0"/>
            </a:br>
            <a:endParaRPr lang="en-US" sz="2000" dirty="0"/>
          </a:p>
          <a:p>
            <a:pPr marL="50800" indent="0" algn="ctr">
              <a:buNone/>
            </a:pPr>
            <a:r>
              <a:rPr lang="en-US" sz="2400" b="1" i="1" u="sng" dirty="0"/>
              <a:t>BEdA Vision</a:t>
            </a:r>
            <a:br>
              <a:rPr lang="en-US" sz="2400" dirty="0"/>
            </a:br>
            <a:r>
              <a:rPr lang="en-US" sz="1800" dirty="0"/>
              <a:t>To advance racial and economic justice, Basic Education for Adults provides equitable programming for all Washingtonians to realize their potential as they launch on a supported college and career pathway to living-wage employment and strengthen the vitality of their communities.</a:t>
            </a:r>
            <a:br>
              <a:rPr lang="en-US" sz="1800" dirty="0"/>
            </a:br>
            <a:endParaRPr lang="en-US" sz="2000" dirty="0"/>
          </a:p>
          <a:p>
            <a:pPr marL="50800" indent="0" algn="ctr">
              <a:buNone/>
            </a:pPr>
            <a:r>
              <a:rPr lang="en-US" sz="2400" b="1" i="1" u="sng" dirty="0"/>
              <a:t>BEdA Mission</a:t>
            </a:r>
            <a:br>
              <a:rPr lang="en-US" sz="2400" dirty="0"/>
            </a:br>
            <a:r>
              <a:rPr lang="en-US" sz="1800" dirty="0"/>
              <a:t>Basic Education for Adults works collaboratively to offer culturally responsive and equity focused college and career pathways that address barriers and enable students to obtain meaningful employment, meet workforce needs, and reduce economic disparities.</a:t>
            </a:r>
            <a:endParaRPr lang="en-US" sz="2000" dirty="0"/>
          </a:p>
          <a:p>
            <a:pPr marL="50800" indent="0" algn="ctr">
              <a:buNone/>
            </a:pPr>
            <a:endParaRPr lang="en-US" dirty="0"/>
          </a:p>
          <a:p>
            <a:pPr marL="0" indent="0" algn="ctr">
              <a:buNone/>
            </a:pPr>
            <a:endParaRPr lang="en-US" sz="2400" i="1" dirty="0"/>
          </a:p>
        </p:txBody>
      </p:sp>
      <p:sp>
        <p:nvSpPr>
          <p:cNvPr id="4" name="Slide Number Placeholder 3">
            <a:extLst>
              <a:ext uri="{FF2B5EF4-FFF2-40B4-BE49-F238E27FC236}">
                <a16:creationId xmlns:a16="http://schemas.microsoft.com/office/drawing/2014/main" id="{D3FAD895-E334-FE87-6613-884F78DFFF6F}"/>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482014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D9A43AD-04C0-85EB-3E59-C886DCE5D2B5}"/>
              </a:ext>
            </a:extLst>
          </p:cNvPr>
          <p:cNvSpPr>
            <a:spLocks noGrp="1"/>
          </p:cNvSpPr>
          <p:nvPr>
            <p:ph type="sldNum" sz="quarter" idx="12"/>
          </p:nvPr>
        </p:nvSpPr>
        <p:spPr>
          <a:xfrm>
            <a:off x="8406245" y="6483926"/>
            <a:ext cx="467590" cy="237549"/>
          </a:xfrm>
        </p:spPr>
        <p:txBody>
          <a:bodyPr>
            <a:normAutofit/>
          </a:bodyPr>
          <a:lstStyle/>
          <a:p>
            <a:pPr>
              <a:lnSpc>
                <a:spcPct val="90000"/>
              </a:lnSpc>
              <a:spcAft>
                <a:spcPts val="600"/>
              </a:spcAft>
            </a:pPr>
            <a:fld id="{DEE5BC03-7CE3-4FE3-BC0A-0ACCA8AC1F24}" type="slidenum">
              <a:rPr lang="en-US" sz="1000" smtClean="0"/>
              <a:pPr>
                <a:lnSpc>
                  <a:spcPct val="90000"/>
                </a:lnSpc>
                <a:spcAft>
                  <a:spcPts val="600"/>
                </a:spcAft>
              </a:pPr>
              <a:t>8</a:t>
            </a:fld>
            <a:endParaRPr lang="en-US" sz="1000"/>
          </a:p>
        </p:txBody>
      </p:sp>
      <p:graphicFrame>
        <p:nvGraphicFramePr>
          <p:cNvPr id="4" name="Diagram 3">
            <a:extLst>
              <a:ext uri="{FF2B5EF4-FFF2-40B4-BE49-F238E27FC236}">
                <a16:creationId xmlns:a16="http://schemas.microsoft.com/office/drawing/2014/main" id="{B7D29B55-AE00-600C-7F26-CF384F76B852}"/>
              </a:ext>
            </a:extLst>
          </p:cNvPr>
          <p:cNvGraphicFramePr/>
          <p:nvPr>
            <p:extLst>
              <p:ext uri="{D42A27DB-BD31-4B8C-83A1-F6EECF244321}">
                <p14:modId xmlns:p14="http://schemas.microsoft.com/office/powerpoint/2010/main" val="69186269"/>
              </p:ext>
            </p:extLst>
          </p:nvPr>
        </p:nvGraphicFramePr>
        <p:xfrm>
          <a:off x="142240" y="1404326"/>
          <a:ext cx="8888638" cy="36880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a:extLst>
              <a:ext uri="{FF2B5EF4-FFF2-40B4-BE49-F238E27FC236}">
                <a16:creationId xmlns:a16="http://schemas.microsoft.com/office/drawing/2014/main" id="{D01C3EDA-654E-4C21-1BE0-331EA83DA3AD}"/>
              </a:ext>
            </a:extLst>
          </p:cNvPr>
          <p:cNvGraphicFramePr/>
          <p:nvPr>
            <p:extLst>
              <p:ext uri="{D42A27DB-BD31-4B8C-83A1-F6EECF244321}">
                <p14:modId xmlns:p14="http://schemas.microsoft.com/office/powerpoint/2010/main" val="1808342634"/>
              </p:ext>
            </p:extLst>
          </p:nvPr>
        </p:nvGraphicFramePr>
        <p:xfrm>
          <a:off x="142240" y="5261460"/>
          <a:ext cx="8888638" cy="146001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534268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E270A2BC-C023-D01E-5090-05BE81E1EEC5}"/>
              </a:ext>
            </a:extLst>
          </p:cNvPr>
          <p:cNvSpPr>
            <a:spLocks noGrp="1"/>
          </p:cNvSpPr>
          <p:nvPr>
            <p:ph type="body" sz="half" idx="2"/>
          </p:nvPr>
        </p:nvSpPr>
        <p:spPr>
          <a:xfrm>
            <a:off x="532878" y="2038163"/>
            <a:ext cx="3160715" cy="2373581"/>
          </a:xfrm>
        </p:spPr>
        <p:txBody>
          <a:bodyPr/>
          <a:lstStyle/>
          <a:p>
            <a:pPr marL="285750" indent="-285750">
              <a:buFont typeface="Arial" panose="020B0604020202020204" pitchFamily="34" charset="0"/>
              <a:buChar char="•"/>
            </a:pPr>
            <a:r>
              <a:rPr lang="en-US" sz="2000" dirty="0"/>
              <a:t>Equal time. </a:t>
            </a:r>
          </a:p>
          <a:p>
            <a:pPr marL="285750" indent="-285750">
              <a:buFont typeface="Arial" panose="020B0604020202020204" pitchFamily="34" charset="0"/>
              <a:buChar char="•"/>
            </a:pPr>
            <a:r>
              <a:rPr lang="en-US" sz="2000" dirty="0"/>
              <a:t>No interruption. </a:t>
            </a:r>
          </a:p>
          <a:p>
            <a:pPr marL="285750" indent="-285750">
              <a:buFont typeface="Arial" panose="020B0604020202020204" pitchFamily="34" charset="0"/>
              <a:buChar char="•"/>
            </a:pPr>
            <a:r>
              <a:rPr lang="en-US" sz="2000" dirty="0"/>
              <a:t>Confidentiality. </a:t>
            </a:r>
          </a:p>
          <a:p>
            <a:pPr marL="285750" indent="-285750">
              <a:buFont typeface="Arial" panose="020B0604020202020204" pitchFamily="34" charset="0"/>
              <a:buChar char="•"/>
            </a:pPr>
            <a:r>
              <a:rPr lang="en-US" sz="2000" dirty="0"/>
              <a:t>No criticism. </a:t>
            </a:r>
          </a:p>
          <a:p>
            <a:pPr marL="285750" indent="-285750">
              <a:buFont typeface="Arial" panose="020B0604020202020204" pitchFamily="34" charset="0"/>
              <a:buChar char="•"/>
            </a:pPr>
            <a:r>
              <a:rPr lang="en-US" sz="2000" dirty="0"/>
              <a:t>Undivided attention. </a:t>
            </a:r>
          </a:p>
        </p:txBody>
      </p:sp>
      <p:sp>
        <p:nvSpPr>
          <p:cNvPr id="4" name="Slide Number Placeholder 3">
            <a:extLst>
              <a:ext uri="{FF2B5EF4-FFF2-40B4-BE49-F238E27FC236}">
                <a16:creationId xmlns:a16="http://schemas.microsoft.com/office/drawing/2014/main" id="{E4C93751-CF52-AEB7-4F83-B5EA7303C02C}"/>
              </a:ext>
            </a:extLst>
          </p:cNvPr>
          <p:cNvSpPr>
            <a:spLocks noGrp="1"/>
          </p:cNvSpPr>
          <p:nvPr>
            <p:ph type="sldNum" sz="quarter" idx="12"/>
          </p:nvPr>
        </p:nvSpPr>
        <p:spPr>
          <a:xfrm>
            <a:off x="8416636" y="6529852"/>
            <a:ext cx="457199" cy="191623"/>
          </a:xfrm>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9</a:t>
            </a:fld>
            <a:endParaRPr lang="en-US" sz="700"/>
          </a:p>
        </p:txBody>
      </p:sp>
      <p:graphicFrame>
        <p:nvGraphicFramePr>
          <p:cNvPr id="6" name="Content Placeholder 2">
            <a:extLst>
              <a:ext uri="{FF2B5EF4-FFF2-40B4-BE49-F238E27FC236}">
                <a16:creationId xmlns:a16="http://schemas.microsoft.com/office/drawing/2014/main" id="{37504E14-736B-8A00-F35C-B60DE6C45860}"/>
              </a:ext>
            </a:extLst>
          </p:cNvPr>
          <p:cNvGraphicFramePr>
            <a:graphicFrameLocks noGrp="1"/>
          </p:cNvGraphicFramePr>
          <p:nvPr>
            <p:ph idx="1"/>
            <p:extLst>
              <p:ext uri="{D42A27DB-BD31-4B8C-83A1-F6EECF244321}">
                <p14:modId xmlns:p14="http://schemas.microsoft.com/office/powerpoint/2010/main" val="2832680312"/>
              </p:ext>
            </p:extLst>
          </p:nvPr>
        </p:nvGraphicFramePr>
        <p:xfrm>
          <a:off x="4411744" y="1885361"/>
          <a:ext cx="4493265" cy="44956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346C17E4-A4F3-DA72-449D-3D6C5BA12D63}"/>
              </a:ext>
            </a:extLst>
          </p:cNvPr>
          <p:cNvSpPr txBox="1">
            <a:spLocks/>
          </p:cNvSpPr>
          <p:nvPr/>
        </p:nvSpPr>
        <p:spPr>
          <a:xfrm>
            <a:off x="486491" y="3975039"/>
            <a:ext cx="4340033" cy="972909"/>
          </a:xfrm>
          <a:prstGeom prst="rect">
            <a:avLst/>
          </a:prstGeom>
        </p:spPr>
        <p:txBody>
          <a:bodyPr anchor="b">
            <a:normAutofit/>
          </a:bodyPr>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pPr>
              <a:buClrTx/>
              <a:buFontTx/>
            </a:pPr>
            <a:r>
              <a:rPr lang="en-US" sz="3000" dirty="0"/>
              <a:t>Listening Prompts</a:t>
            </a:r>
          </a:p>
        </p:txBody>
      </p:sp>
      <p:sp>
        <p:nvSpPr>
          <p:cNvPr id="8" name="Text Placeholder 2">
            <a:extLst>
              <a:ext uri="{FF2B5EF4-FFF2-40B4-BE49-F238E27FC236}">
                <a16:creationId xmlns:a16="http://schemas.microsoft.com/office/drawing/2014/main" id="{DCC81CEF-91BB-B218-C883-493297431B9D}"/>
              </a:ext>
            </a:extLst>
          </p:cNvPr>
          <p:cNvSpPr txBox="1">
            <a:spLocks/>
          </p:cNvSpPr>
          <p:nvPr/>
        </p:nvSpPr>
        <p:spPr>
          <a:xfrm>
            <a:off x="486490" y="4879474"/>
            <a:ext cx="3160715" cy="349237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rgbClr val="003764"/>
                </a:solidFill>
                <a:latin typeface="+mn-lt"/>
                <a:ea typeface="+mn-ea"/>
                <a:cs typeface="+mn-cs"/>
              </a:defRPr>
            </a:lvl1pPr>
            <a:lvl2pPr marL="457178"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532"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5886"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062"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24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418"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342900" indent="-342900">
              <a:buFont typeface="Arial" panose="020B0604020202020204" pitchFamily="34" charset="0"/>
              <a:buChar char="•"/>
            </a:pPr>
            <a:r>
              <a:rPr lang="en-US" sz="2000" dirty="0"/>
              <a:t>What did you notice in the documents? Does anything need to be clarified?</a:t>
            </a:r>
          </a:p>
          <a:p>
            <a:pPr marL="342900" indent="-342900">
              <a:buFont typeface="Arial" panose="020B0604020202020204" pitchFamily="34" charset="0"/>
              <a:buChar char="•"/>
            </a:pPr>
            <a:r>
              <a:rPr lang="en-US" sz="2000" dirty="0"/>
              <a:t>What are you wondering?</a:t>
            </a:r>
          </a:p>
        </p:txBody>
      </p:sp>
      <p:sp>
        <p:nvSpPr>
          <p:cNvPr id="2" name="Title 1">
            <a:extLst>
              <a:ext uri="{FF2B5EF4-FFF2-40B4-BE49-F238E27FC236}">
                <a16:creationId xmlns:a16="http://schemas.microsoft.com/office/drawing/2014/main" id="{84CD7CF5-9F1D-3A7F-9EDE-E4DB37EA29BB}"/>
              </a:ext>
            </a:extLst>
          </p:cNvPr>
          <p:cNvSpPr>
            <a:spLocks noGrp="1"/>
          </p:cNvSpPr>
          <p:nvPr>
            <p:ph type="title"/>
          </p:nvPr>
        </p:nvSpPr>
        <p:spPr>
          <a:xfrm>
            <a:off x="486492" y="628549"/>
            <a:ext cx="5041469" cy="1409614"/>
          </a:xfrm>
        </p:spPr>
        <p:txBody>
          <a:bodyPr anchor="b">
            <a:normAutofit/>
          </a:bodyPr>
          <a:lstStyle/>
          <a:p>
            <a:r>
              <a:rPr lang="en-US" sz="3000" dirty="0"/>
              <a:t>Constructivist listening: </a:t>
            </a:r>
            <a:r>
              <a:rPr lang="en-US" sz="3000" dirty="0" err="1"/>
              <a:t>beDa</a:t>
            </a:r>
            <a:r>
              <a:rPr lang="en-US" sz="3000" dirty="0"/>
              <a:t> guiding docs</a:t>
            </a:r>
          </a:p>
        </p:txBody>
      </p:sp>
    </p:spTree>
    <p:extLst>
      <p:ext uri="{BB962C8B-B14F-4D97-AF65-F5344CB8AC3E}">
        <p14:creationId xmlns:p14="http://schemas.microsoft.com/office/powerpoint/2010/main" val="1369114466"/>
      </p:ext>
    </p:extLst>
  </p:cSld>
  <p:clrMapOvr>
    <a:masterClrMapping/>
  </p:clrMapOvr>
</p:sld>
</file>

<file path=ppt/theme/theme1.xml><?xml version="1.0" encoding="utf-8"?>
<a:theme xmlns:a="http://schemas.openxmlformats.org/drawingml/2006/main" name="1_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18886</TotalTime>
  <Words>1706</Words>
  <Application>Microsoft Office PowerPoint</Application>
  <PresentationFormat>On-screen Show (4:3)</PresentationFormat>
  <Paragraphs>217</Paragraphs>
  <Slides>22</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Calibri</vt:lpstr>
      <vt:lpstr>Arial</vt:lpstr>
      <vt:lpstr>1_Office Theme</vt:lpstr>
      <vt:lpstr>Active Listening, Student Engagement, and equity in beda</vt:lpstr>
      <vt:lpstr>PowerPoint Presentation</vt:lpstr>
      <vt:lpstr>Our Time together</vt:lpstr>
      <vt:lpstr>Community expectations</vt:lpstr>
      <vt:lpstr>Informal Introductions</vt:lpstr>
      <vt:lpstr>Collective vision:  equity &amp; justice</vt:lpstr>
      <vt:lpstr>OUR WHY: ADVANCNG EQUITY AND JUSTICE</vt:lpstr>
      <vt:lpstr>PowerPoint Presentation</vt:lpstr>
      <vt:lpstr>Constructivist listening: beDa guiding docs</vt:lpstr>
      <vt:lpstr>Debrief:</vt:lpstr>
      <vt:lpstr>Students’ cultural capital: voice, experience, perspective </vt:lpstr>
      <vt:lpstr>PowerPoint Presentation</vt:lpstr>
      <vt:lpstr>PowerPoint Presentation</vt:lpstr>
      <vt:lpstr>Constructivist listening: Student cultural wealth</vt:lpstr>
      <vt:lpstr>Using a Lens of Systemic Oppression</vt:lpstr>
      <vt:lpstr>Constructivist listening:  Lens of Oppression</vt:lpstr>
      <vt:lpstr>Coaches…</vt:lpstr>
      <vt:lpstr>Exploring Beliefs about equity</vt:lpstr>
      <vt:lpstr>Coaching strategies </vt:lpstr>
      <vt:lpstr>Coaching Strategies</vt:lpstr>
      <vt:lpstr>Constructivist listening:  making meaning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Wilson</dc:creator>
  <cp:lastModifiedBy>Christy Lowder</cp:lastModifiedBy>
  <cp:revision>62</cp:revision>
  <dcterms:modified xsi:type="dcterms:W3CDTF">2024-07-19T16:39:56Z</dcterms:modified>
</cp:coreProperties>
</file>