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5"/>
  </p:notesMasterIdLst>
  <p:sldIdLst>
    <p:sldId id="256" r:id="rId5"/>
    <p:sldId id="260" r:id="rId6"/>
    <p:sldId id="261" r:id="rId7"/>
    <p:sldId id="258" r:id="rId8"/>
    <p:sldId id="277" r:id="rId9"/>
    <p:sldId id="262" r:id="rId10"/>
    <p:sldId id="264" r:id="rId11"/>
    <p:sldId id="263" r:id="rId12"/>
    <p:sldId id="266" r:id="rId13"/>
    <p:sldId id="265" r:id="rId14"/>
    <p:sldId id="267" r:id="rId15"/>
    <p:sldId id="269" r:id="rId16"/>
    <p:sldId id="270" r:id="rId17"/>
    <p:sldId id="268" r:id="rId18"/>
    <p:sldId id="272" r:id="rId19"/>
    <p:sldId id="271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embeddedFontLst>
    <p:embeddedFont>
      <p:font typeface="Aptos Light" panose="020B0004020202020204" pitchFamily="34" charset="0"/>
      <p:regular r:id="rId26"/>
      <p: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AC6C9-3328-06E0-101B-6683B57E900D}" v="58" dt="2024-05-24T23:16:44.020"/>
    <p1510:client id="{496C7ED1-3A54-56A2-492B-BCB002EADA52}" v="368" dt="2024-05-25T01:08:37.454"/>
    <p1510:client id="{7943FA21-D39F-3200-D3A7-58EDAFA4BE04}" v="89" dt="2024-05-24T23:27:07.704"/>
    <p1510:client id="{946D8F61-6E20-BEE2-0FB1-747A70BF8143}" v="11" dt="2024-05-24T23:19:39.874"/>
    <p1510:client id="{AC893F73-F309-D784-FCE5-8FAC0EA5B0FC}" v="267" dt="2024-05-24T23:40:12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shrifan@gmail.com" userId="S::urn:spo:guest#stephanieshrifan@gmail.com::" providerId="AD" clId="Web-{496C7ED1-3A54-56A2-492B-BCB002EADA52}"/>
    <pc:docChg chg="addSld delSld modSld">
      <pc:chgData name="stephanieshrifan@gmail.com" userId="S::urn:spo:guest#stephanieshrifan@gmail.com::" providerId="AD" clId="Web-{496C7ED1-3A54-56A2-492B-BCB002EADA52}" dt="2024-05-25T01:08:37.454" v="353" actId="14100"/>
      <pc:docMkLst>
        <pc:docMk/>
      </pc:docMkLst>
      <pc:sldChg chg="addSp delSp modSp">
        <pc:chgData name="stephanieshrifan@gmail.com" userId="S::urn:spo:guest#stephanieshrifan@gmail.com::" providerId="AD" clId="Web-{496C7ED1-3A54-56A2-492B-BCB002EADA52}" dt="2024-05-25T00:57:36.504" v="338" actId="14100"/>
        <pc:sldMkLst>
          <pc:docMk/>
          <pc:sldMk cId="0" sldId="256"/>
        </pc:sldMkLst>
        <pc:picChg chg="add del mod">
          <ac:chgData name="stephanieshrifan@gmail.com" userId="S::urn:spo:guest#stephanieshrifan@gmail.com::" providerId="AD" clId="Web-{496C7ED1-3A54-56A2-492B-BCB002EADA52}" dt="2024-05-25T00:43:26.329" v="167"/>
          <ac:picMkLst>
            <pc:docMk/>
            <pc:sldMk cId="0" sldId="256"/>
            <ac:picMk id="2" creationId="{81207655-0C9E-4EAF-6FED-10001B9B3F3B}"/>
          </ac:picMkLst>
        </pc:picChg>
        <pc:picChg chg="add mod">
          <ac:chgData name="stephanieshrifan@gmail.com" userId="S::urn:spo:guest#stephanieshrifan@gmail.com::" providerId="AD" clId="Web-{496C7ED1-3A54-56A2-492B-BCB002EADA52}" dt="2024-05-25T00:44:20.206" v="171" actId="14100"/>
          <ac:picMkLst>
            <pc:docMk/>
            <pc:sldMk cId="0" sldId="256"/>
            <ac:picMk id="3" creationId="{1A0A96F7-52A2-605C-D9FF-3BBF0A009152}"/>
          </ac:picMkLst>
        </pc:picChg>
        <pc:picChg chg="add mod">
          <ac:chgData name="stephanieshrifan@gmail.com" userId="S::urn:spo:guest#stephanieshrifan@gmail.com::" providerId="AD" clId="Web-{496C7ED1-3A54-56A2-492B-BCB002EADA52}" dt="2024-05-25T00:57:36.504" v="338" actId="14100"/>
          <ac:picMkLst>
            <pc:docMk/>
            <pc:sldMk cId="0" sldId="256"/>
            <ac:picMk id="4" creationId="{D05093B8-7D17-B831-F4BF-04C0AFB182DE}"/>
          </ac:picMkLst>
        </pc:picChg>
      </pc:sldChg>
      <pc:sldChg chg="addSp modSp">
        <pc:chgData name="stephanieshrifan@gmail.com" userId="S::urn:spo:guest#stephanieshrifan@gmail.com::" providerId="AD" clId="Web-{496C7ED1-3A54-56A2-492B-BCB002EADA52}" dt="2024-05-25T00:57:52.849" v="340" actId="1076"/>
        <pc:sldMkLst>
          <pc:docMk/>
          <pc:sldMk cId="786084716" sldId="258"/>
        </pc:sldMkLst>
        <pc:spChg chg="mod">
          <ac:chgData name="stephanieshrifan@gmail.com" userId="S::urn:spo:guest#stephanieshrifan@gmail.com::" providerId="AD" clId="Web-{496C7ED1-3A54-56A2-492B-BCB002EADA52}" dt="2024-05-25T00:32:13.034" v="60" actId="20577"/>
          <ac:spMkLst>
            <pc:docMk/>
            <pc:sldMk cId="786084716" sldId="258"/>
            <ac:spMk id="3" creationId="{932DD143-FBA1-9D65-119A-F407E36BBE35}"/>
          </ac:spMkLst>
        </pc:spChg>
        <pc:picChg chg="add mod">
          <ac:chgData name="stephanieshrifan@gmail.com" userId="S::urn:spo:guest#stephanieshrifan@gmail.com::" providerId="AD" clId="Web-{496C7ED1-3A54-56A2-492B-BCB002EADA52}" dt="2024-05-25T00:57:52.849" v="340" actId="1076"/>
          <ac:picMkLst>
            <pc:docMk/>
            <pc:sldMk cId="786084716" sldId="258"/>
            <ac:picMk id="4" creationId="{F5DC3CEF-E20A-9911-4969-D5FE9F2CF177}"/>
          </ac:picMkLst>
        </pc:picChg>
      </pc:sldChg>
      <pc:sldChg chg="addSp modSp">
        <pc:chgData name="stephanieshrifan@gmail.com" userId="S::urn:spo:guest#stephanieshrifan@gmail.com::" providerId="AD" clId="Web-{496C7ED1-3A54-56A2-492B-BCB002EADA52}" dt="2024-05-25T00:44:54.692" v="181" actId="1076"/>
        <pc:sldMkLst>
          <pc:docMk/>
          <pc:sldMk cId="1592803665" sldId="260"/>
        </pc:sldMkLst>
        <pc:spChg chg="mod">
          <ac:chgData name="stephanieshrifan@gmail.com" userId="S::urn:spo:guest#stephanieshrifan@gmail.com::" providerId="AD" clId="Web-{496C7ED1-3A54-56A2-492B-BCB002EADA52}" dt="2024-05-24T23:44:58.933" v="0" actId="20577"/>
          <ac:spMkLst>
            <pc:docMk/>
            <pc:sldMk cId="1592803665" sldId="260"/>
            <ac:spMk id="3" creationId="{116097DC-642C-2DD6-8ED0-ABFFD48C18E7}"/>
          </ac:spMkLst>
        </pc:spChg>
        <pc:picChg chg="add mod">
          <ac:chgData name="stephanieshrifan@gmail.com" userId="S::urn:spo:guest#stephanieshrifan@gmail.com::" providerId="AD" clId="Web-{496C7ED1-3A54-56A2-492B-BCB002EADA52}" dt="2024-05-25T00:44:54.692" v="181" actId="1076"/>
          <ac:picMkLst>
            <pc:docMk/>
            <pc:sldMk cId="1592803665" sldId="260"/>
            <ac:picMk id="4" creationId="{229E229F-A7A6-8569-CAB7-8722B801FDDA}"/>
          </ac:picMkLst>
        </pc:picChg>
      </pc:sldChg>
      <pc:sldChg chg="addSp modSp">
        <pc:chgData name="stephanieshrifan@gmail.com" userId="S::urn:spo:guest#stephanieshrifan@gmail.com::" providerId="AD" clId="Web-{496C7ED1-3A54-56A2-492B-BCB002EADA52}" dt="2024-05-25T00:45:04.552" v="183" actId="1076"/>
        <pc:sldMkLst>
          <pc:docMk/>
          <pc:sldMk cId="586111759" sldId="261"/>
        </pc:sldMkLst>
        <pc:spChg chg="mod">
          <ac:chgData name="stephanieshrifan@gmail.com" userId="S::urn:spo:guest#stephanieshrifan@gmail.com::" providerId="AD" clId="Web-{496C7ED1-3A54-56A2-492B-BCB002EADA52}" dt="2024-05-25T00:04:26.763" v="42" actId="20577"/>
          <ac:spMkLst>
            <pc:docMk/>
            <pc:sldMk cId="586111759" sldId="261"/>
            <ac:spMk id="3" creationId="{852736B5-EE6C-8852-510E-96DA1FF7CC6E}"/>
          </ac:spMkLst>
        </pc:spChg>
        <pc:picChg chg="add mod">
          <ac:chgData name="stephanieshrifan@gmail.com" userId="S::urn:spo:guest#stephanieshrifan@gmail.com::" providerId="AD" clId="Web-{496C7ED1-3A54-56A2-492B-BCB002EADA52}" dt="2024-05-25T00:45:04.552" v="183" actId="1076"/>
          <ac:picMkLst>
            <pc:docMk/>
            <pc:sldMk cId="586111759" sldId="261"/>
            <ac:picMk id="4" creationId="{CFA0847E-E2AB-367C-195C-AAE37AC52721}"/>
          </ac:picMkLst>
        </pc:picChg>
      </pc:sldChg>
      <pc:sldChg chg="modSp">
        <pc:chgData name="stephanieshrifan@gmail.com" userId="S::urn:spo:guest#stephanieshrifan@gmail.com::" providerId="AD" clId="Web-{496C7ED1-3A54-56A2-492B-BCB002EADA52}" dt="2024-05-25T00:10:23.449" v="49" actId="20577"/>
        <pc:sldMkLst>
          <pc:docMk/>
          <pc:sldMk cId="3962297202" sldId="263"/>
        </pc:sldMkLst>
        <pc:spChg chg="mod">
          <ac:chgData name="stephanieshrifan@gmail.com" userId="S::urn:spo:guest#stephanieshrifan@gmail.com::" providerId="AD" clId="Web-{496C7ED1-3A54-56A2-492B-BCB002EADA52}" dt="2024-05-25T00:10:23.449" v="49" actId="20577"/>
          <ac:spMkLst>
            <pc:docMk/>
            <pc:sldMk cId="3962297202" sldId="263"/>
            <ac:spMk id="2" creationId="{AD068924-5F1B-35F2-7437-7752D8DAC52A}"/>
          </ac:spMkLst>
        </pc:spChg>
        <pc:spChg chg="mod">
          <ac:chgData name="stephanieshrifan@gmail.com" userId="S::urn:spo:guest#stephanieshrifan@gmail.com::" providerId="AD" clId="Web-{496C7ED1-3A54-56A2-492B-BCB002EADA52}" dt="2024-05-25T00:09:51.463" v="46" actId="20577"/>
          <ac:spMkLst>
            <pc:docMk/>
            <pc:sldMk cId="3962297202" sldId="263"/>
            <ac:spMk id="3" creationId="{36A299B6-DC31-FB24-5921-45AF36EB99E2}"/>
          </ac:spMkLst>
        </pc:spChg>
      </pc:sldChg>
      <pc:sldChg chg="modSp">
        <pc:chgData name="stephanieshrifan@gmail.com" userId="S::urn:spo:guest#stephanieshrifan@gmail.com::" providerId="AD" clId="Web-{496C7ED1-3A54-56A2-492B-BCB002EADA52}" dt="2024-05-24T23:47:03.938" v="16" actId="20577"/>
        <pc:sldMkLst>
          <pc:docMk/>
          <pc:sldMk cId="1619873904" sldId="264"/>
        </pc:sldMkLst>
        <pc:spChg chg="mod">
          <ac:chgData name="stephanieshrifan@gmail.com" userId="S::urn:spo:guest#stephanieshrifan@gmail.com::" providerId="AD" clId="Web-{496C7ED1-3A54-56A2-492B-BCB002EADA52}" dt="2024-05-24T23:47:03.938" v="16" actId="20577"/>
          <ac:spMkLst>
            <pc:docMk/>
            <pc:sldMk cId="1619873904" sldId="264"/>
            <ac:spMk id="3" creationId="{73DD7011-6867-9F79-C25F-0233CBA98909}"/>
          </ac:spMkLst>
        </pc:spChg>
      </pc:sldChg>
      <pc:sldChg chg="modSp">
        <pc:chgData name="stephanieshrifan@gmail.com" userId="S::urn:spo:guest#stephanieshrifan@gmail.com::" providerId="AD" clId="Web-{496C7ED1-3A54-56A2-492B-BCB002EADA52}" dt="2024-05-24T23:55:34.507" v="30" actId="20577"/>
        <pc:sldMkLst>
          <pc:docMk/>
          <pc:sldMk cId="2960619658" sldId="265"/>
        </pc:sldMkLst>
        <pc:spChg chg="mod">
          <ac:chgData name="stephanieshrifan@gmail.com" userId="S::urn:spo:guest#stephanieshrifan@gmail.com::" providerId="AD" clId="Web-{496C7ED1-3A54-56A2-492B-BCB002EADA52}" dt="2024-05-24T23:55:34.507" v="30" actId="20577"/>
          <ac:spMkLst>
            <pc:docMk/>
            <pc:sldMk cId="2960619658" sldId="265"/>
            <ac:spMk id="3" creationId="{057CEB1C-7950-6A44-BA02-8794AA0811AF}"/>
          </ac:spMkLst>
        </pc:spChg>
      </pc:sldChg>
      <pc:sldChg chg="addSp delSp modSp del mod setBg modClrScheme chgLayout">
        <pc:chgData name="stephanieshrifan@gmail.com" userId="S::urn:spo:guest#stephanieshrifan@gmail.com::" providerId="AD" clId="Web-{496C7ED1-3A54-56A2-492B-BCB002EADA52}" dt="2024-05-25T01:08:37.454" v="353" actId="14100"/>
        <pc:sldMkLst>
          <pc:docMk/>
          <pc:sldMk cId="837746062" sldId="267"/>
        </pc:sldMkLst>
        <pc:spChg chg="mod ord">
          <ac:chgData name="stephanieshrifan@gmail.com" userId="S::urn:spo:guest#stephanieshrifan@gmail.com::" providerId="AD" clId="Web-{496C7ED1-3A54-56A2-492B-BCB002EADA52}" dt="2024-05-25T00:34:32.555" v="75"/>
          <ac:spMkLst>
            <pc:docMk/>
            <pc:sldMk cId="837746062" sldId="267"/>
            <ac:spMk id="2" creationId="{3CA819B9-C623-719E-CF2C-56CE57F3A330}"/>
          </ac:spMkLst>
        </pc:spChg>
        <pc:spChg chg="mod ord">
          <ac:chgData name="stephanieshrifan@gmail.com" userId="S::urn:spo:guest#stephanieshrifan@gmail.com::" providerId="AD" clId="Web-{496C7ED1-3A54-56A2-492B-BCB002EADA52}" dt="2024-05-25T00:35:05.997" v="80" actId="14100"/>
          <ac:spMkLst>
            <pc:docMk/>
            <pc:sldMk cId="837746062" sldId="267"/>
            <ac:spMk id="3" creationId="{00F0E26B-7759-FD65-9E80-10D74835136D}"/>
          </ac:spMkLst>
        </pc:spChg>
        <pc:spChg chg="add del mod ord">
          <ac:chgData name="stephanieshrifan@gmail.com" userId="S::urn:spo:guest#stephanieshrifan@gmail.com::" providerId="AD" clId="Web-{496C7ED1-3A54-56A2-492B-BCB002EADA52}" dt="2024-05-25T00:33:37.350" v="69"/>
          <ac:spMkLst>
            <pc:docMk/>
            <pc:sldMk cId="837746062" sldId="267"/>
            <ac:spMk id="5" creationId="{7B2C7C3B-E1CC-39E8-EB43-A442032D310C}"/>
          </ac:spMkLst>
        </pc:spChg>
        <pc:spChg chg="add del mod ord">
          <ac:chgData name="stephanieshrifan@gmail.com" userId="S::urn:spo:guest#stephanieshrifan@gmail.com::" providerId="AD" clId="Web-{496C7ED1-3A54-56A2-492B-BCB002EADA52}" dt="2024-05-25T00:33:37.350" v="69"/>
          <ac:spMkLst>
            <pc:docMk/>
            <pc:sldMk cId="837746062" sldId="267"/>
            <ac:spMk id="6" creationId="{259AC289-7608-A9DA-BE7F-95DD148F4E27}"/>
          </ac:spMkLst>
        </pc:spChg>
        <pc:spChg chg="add del mod ord">
          <ac:chgData name="stephanieshrifan@gmail.com" userId="S::urn:spo:guest#stephanieshrifan@gmail.com::" providerId="AD" clId="Web-{496C7ED1-3A54-56A2-492B-BCB002EADA52}" dt="2024-05-25T00:33:37.350" v="69"/>
          <ac:spMkLst>
            <pc:docMk/>
            <pc:sldMk cId="837746062" sldId="267"/>
            <ac:spMk id="7" creationId="{D8A7ADE5-F4BB-A014-17B7-9654B399C120}"/>
          </ac:spMkLst>
        </pc:spChg>
        <pc:spChg chg="add mod ord">
          <ac:chgData name="stephanieshrifan@gmail.com" userId="S::urn:spo:guest#stephanieshrifan@gmail.com::" providerId="AD" clId="Web-{496C7ED1-3A54-56A2-492B-BCB002EADA52}" dt="2024-05-25T00:34:32.555" v="75"/>
          <ac:spMkLst>
            <pc:docMk/>
            <pc:sldMk cId="837746062" sldId="267"/>
            <ac:spMk id="8" creationId="{D3D1F599-A445-B947-39B0-B0F9F1827BF7}"/>
          </ac:spMkLst>
        </pc:spChg>
        <pc:spChg chg="add del">
          <ac:chgData name="stephanieshrifan@gmail.com" userId="S::urn:spo:guest#stephanieshrifan@gmail.com::" providerId="AD" clId="Web-{496C7ED1-3A54-56A2-492B-BCB002EADA52}" dt="2024-05-25T00:34:02.054" v="73"/>
          <ac:spMkLst>
            <pc:docMk/>
            <pc:sldMk cId="837746062" sldId="267"/>
            <ac:spMk id="9" creationId="{9F7D5CDA-D291-4307-BF55-1381FED29634}"/>
          </ac:spMkLst>
        </pc:spChg>
        <pc:spChg chg="add del">
          <ac:chgData name="stephanieshrifan@gmail.com" userId="S::urn:spo:guest#stephanieshrifan@gmail.com::" providerId="AD" clId="Web-{496C7ED1-3A54-56A2-492B-BCB002EADA52}" dt="2024-05-25T00:34:02.054" v="73"/>
          <ac:spMkLst>
            <pc:docMk/>
            <pc:sldMk cId="837746062" sldId="267"/>
            <ac:spMk id="11" creationId="{59B296B9-C5A5-4E4F-9B60-C907B5F1466C}"/>
          </ac:spMkLst>
        </pc:spChg>
        <pc:spChg chg="add del">
          <ac:chgData name="stephanieshrifan@gmail.com" userId="S::urn:spo:guest#stephanieshrifan@gmail.com::" providerId="AD" clId="Web-{496C7ED1-3A54-56A2-492B-BCB002EADA52}" dt="2024-05-25T00:34:02.054" v="73"/>
          <ac:spMkLst>
            <pc:docMk/>
            <pc:sldMk cId="837746062" sldId="267"/>
            <ac:spMk id="13" creationId="{D0300FD3-5AF1-6305-15FA-9078072672E2}"/>
          </ac:spMkLst>
        </pc:spChg>
        <pc:picChg chg="add del mod ord">
          <ac:chgData name="stephanieshrifan@gmail.com" userId="S::urn:spo:guest#stephanieshrifan@gmail.com::" providerId="AD" clId="Web-{496C7ED1-3A54-56A2-492B-BCB002EADA52}" dt="2024-05-25T01:00:42.029" v="344"/>
          <ac:picMkLst>
            <pc:docMk/>
            <pc:sldMk cId="837746062" sldId="267"/>
            <ac:picMk id="4" creationId="{7BFFAF62-292C-F5B8-1C87-309383E0F546}"/>
          </ac:picMkLst>
        </pc:picChg>
        <pc:picChg chg="add mod">
          <ac:chgData name="stephanieshrifan@gmail.com" userId="S::urn:spo:guest#stephanieshrifan@gmail.com::" providerId="AD" clId="Web-{496C7ED1-3A54-56A2-492B-BCB002EADA52}" dt="2024-05-25T01:08:37.454" v="353" actId="14100"/>
          <ac:picMkLst>
            <pc:docMk/>
            <pc:sldMk cId="837746062" sldId="267"/>
            <ac:picMk id="10" creationId="{A5186E99-DBDE-F764-8FEF-A3DA51A0A0D6}"/>
          </ac:picMkLst>
        </pc:picChg>
      </pc:sldChg>
      <pc:sldChg chg="addSp delSp modSp mod setBg">
        <pc:chgData name="stephanieshrifan@gmail.com" userId="S::urn:spo:guest#stephanieshrifan@gmail.com::" providerId="AD" clId="Web-{496C7ED1-3A54-56A2-492B-BCB002EADA52}" dt="2024-05-25T00:56:00.766" v="331" actId="14100"/>
        <pc:sldMkLst>
          <pc:docMk/>
          <pc:sldMk cId="1661542799" sldId="268"/>
        </pc:sldMkLst>
        <pc:spChg chg="mod">
          <ac:chgData name="stephanieshrifan@gmail.com" userId="S::urn:spo:guest#stephanieshrifan@gmail.com::" providerId="AD" clId="Web-{496C7ED1-3A54-56A2-492B-BCB002EADA52}" dt="2024-05-25T00:52:51.055" v="306" actId="20577"/>
          <ac:spMkLst>
            <pc:docMk/>
            <pc:sldMk cId="1661542799" sldId="268"/>
            <ac:spMk id="2" creationId="{03F60AED-73D5-0FD5-BA71-F72315A7EDFF}"/>
          </ac:spMkLst>
        </pc:spChg>
        <pc:spChg chg="mod">
          <ac:chgData name="stephanieshrifan@gmail.com" userId="S::urn:spo:guest#stephanieshrifan@gmail.com::" providerId="AD" clId="Web-{496C7ED1-3A54-56A2-492B-BCB002EADA52}" dt="2024-05-25T00:52:54.836" v="307" actId="20577"/>
          <ac:spMkLst>
            <pc:docMk/>
            <pc:sldMk cId="1661542799" sldId="268"/>
            <ac:spMk id="3" creationId="{67F1276A-EA03-35A6-D209-2AAF9E3F4F20}"/>
          </ac:spMkLst>
        </pc:spChg>
        <pc:spChg chg="add del">
          <ac:chgData name="stephanieshrifan@gmail.com" userId="S::urn:spo:guest#stephanieshrifan@gmail.com::" providerId="AD" clId="Web-{496C7ED1-3A54-56A2-492B-BCB002EADA52}" dt="2024-05-25T00:37:46.894" v="134"/>
          <ac:spMkLst>
            <pc:docMk/>
            <pc:sldMk cId="1661542799" sldId="268"/>
            <ac:spMk id="9" creationId="{B6FACB3C-9069-4791-BC5C-0DB7CD19B853}"/>
          </ac:spMkLst>
        </pc:spChg>
        <pc:spChg chg="add del">
          <ac:chgData name="stephanieshrifan@gmail.com" userId="S::urn:spo:guest#stephanieshrifan@gmail.com::" providerId="AD" clId="Web-{496C7ED1-3A54-56A2-492B-BCB002EADA52}" dt="2024-05-25T00:37:46.894" v="134"/>
          <ac:spMkLst>
            <pc:docMk/>
            <pc:sldMk cId="1661542799" sldId="268"/>
            <ac:spMk id="11" creationId="{71F2038E-D777-4B76-81DD-DD13EE91B9DD}"/>
          </ac:spMkLst>
        </pc:spChg>
        <pc:grpChg chg="add del">
          <ac:chgData name="stephanieshrifan@gmail.com" userId="S::urn:spo:guest#stephanieshrifan@gmail.com::" providerId="AD" clId="Web-{496C7ED1-3A54-56A2-492B-BCB002EADA52}" dt="2024-05-25T00:37:46.894" v="134"/>
          <ac:grpSpMkLst>
            <pc:docMk/>
            <pc:sldMk cId="1661542799" sldId="268"/>
            <ac:grpSpMk id="13" creationId="{DD354807-230F-4402-B1B9-F733A8F1F190}"/>
          </ac:grpSpMkLst>
        </pc:grpChg>
        <pc:picChg chg="add del">
          <ac:chgData name="stephanieshrifan@gmail.com" userId="S::urn:spo:guest#stephanieshrifan@gmail.com::" providerId="AD" clId="Web-{496C7ED1-3A54-56A2-492B-BCB002EADA52}" dt="2024-05-25T00:37:46.894" v="134"/>
          <ac:picMkLst>
            <pc:docMk/>
            <pc:sldMk cId="1661542799" sldId="268"/>
            <ac:picMk id="5" creationId="{D2D51278-8716-A2EB-296C-0EFE5C3173C6}"/>
          </ac:picMkLst>
        </pc:picChg>
        <pc:picChg chg="add mod">
          <ac:chgData name="stephanieshrifan@gmail.com" userId="S::urn:spo:guest#stephanieshrifan@gmail.com::" providerId="AD" clId="Web-{496C7ED1-3A54-56A2-492B-BCB002EADA52}" dt="2024-05-25T00:56:00.766" v="331" actId="14100"/>
          <ac:picMkLst>
            <pc:docMk/>
            <pc:sldMk cId="1661542799" sldId="268"/>
            <ac:picMk id="6" creationId="{66518FAE-1FEC-DC45-0D39-14B6A7D2E837}"/>
          </ac:picMkLst>
        </pc:picChg>
      </pc:sldChg>
      <pc:sldChg chg="addSp delSp modSp">
        <pc:chgData name="stephanieshrifan@gmail.com" userId="S::urn:spo:guest#stephanieshrifan@gmail.com::" providerId="AD" clId="Web-{496C7ED1-3A54-56A2-492B-BCB002EADA52}" dt="2024-05-25T00:54:05.542" v="319" actId="1076"/>
        <pc:sldMkLst>
          <pc:docMk/>
          <pc:sldMk cId="3213149118" sldId="269"/>
        </pc:sldMkLst>
        <pc:spChg chg="mod">
          <ac:chgData name="stephanieshrifan@gmail.com" userId="S::urn:spo:guest#stephanieshrifan@gmail.com::" providerId="AD" clId="Web-{496C7ED1-3A54-56A2-492B-BCB002EADA52}" dt="2024-05-25T00:37:18.408" v="128" actId="20577"/>
          <ac:spMkLst>
            <pc:docMk/>
            <pc:sldMk cId="3213149118" sldId="269"/>
            <ac:spMk id="2" creationId="{3CA819B9-C623-719E-CF2C-56CE57F3A330}"/>
          </ac:spMkLst>
        </pc:spChg>
        <pc:picChg chg="add del mod">
          <ac:chgData name="stephanieshrifan@gmail.com" userId="S::urn:spo:guest#stephanieshrifan@gmail.com::" providerId="AD" clId="Web-{496C7ED1-3A54-56A2-492B-BCB002EADA52}" dt="2024-05-25T00:36:39.594" v="89"/>
          <ac:picMkLst>
            <pc:docMk/>
            <pc:sldMk cId="3213149118" sldId="269"/>
            <ac:picMk id="4" creationId="{44016C2A-0482-3BE3-5D3B-2BD20D4AB2F1}"/>
          </ac:picMkLst>
        </pc:picChg>
        <pc:picChg chg="add mod">
          <ac:chgData name="stephanieshrifan@gmail.com" userId="S::urn:spo:guest#stephanieshrifan@gmail.com::" providerId="AD" clId="Web-{496C7ED1-3A54-56A2-492B-BCB002EADA52}" dt="2024-05-25T00:54:05.542" v="319" actId="1076"/>
          <ac:picMkLst>
            <pc:docMk/>
            <pc:sldMk cId="3213149118" sldId="269"/>
            <ac:picMk id="5" creationId="{34DD10FD-390D-E53F-C6A5-2DC018C49F87}"/>
          </ac:picMkLst>
        </pc:picChg>
      </pc:sldChg>
      <pc:sldChg chg="addSp delSp modSp">
        <pc:chgData name="stephanieshrifan@gmail.com" userId="S::urn:spo:guest#stephanieshrifan@gmail.com::" providerId="AD" clId="Web-{496C7ED1-3A54-56A2-492B-BCB002EADA52}" dt="2024-05-25T00:56:47.814" v="336" actId="1076"/>
        <pc:sldMkLst>
          <pc:docMk/>
          <pc:sldMk cId="1403251493" sldId="270"/>
        </pc:sldMkLst>
        <pc:spChg chg="mod">
          <ac:chgData name="stephanieshrifan@gmail.com" userId="S::urn:spo:guest#stephanieshrifan@gmail.com::" providerId="AD" clId="Web-{496C7ED1-3A54-56A2-492B-BCB002EADA52}" dt="2024-05-24T23:57:21.105" v="33" actId="20577"/>
          <ac:spMkLst>
            <pc:docMk/>
            <pc:sldMk cId="1403251493" sldId="270"/>
            <ac:spMk id="2" creationId="{3CA819B9-C623-719E-CF2C-56CE57F3A330}"/>
          </ac:spMkLst>
        </pc:spChg>
        <pc:picChg chg="add del mod">
          <ac:chgData name="stephanieshrifan@gmail.com" userId="S::urn:spo:guest#stephanieshrifan@gmail.com::" providerId="AD" clId="Web-{496C7ED1-3A54-56A2-492B-BCB002EADA52}" dt="2024-05-25T00:56:21.329" v="333"/>
          <ac:picMkLst>
            <pc:docMk/>
            <pc:sldMk cId="1403251493" sldId="270"/>
            <ac:picMk id="4" creationId="{41161882-9D73-CFA7-8D0B-22F27A7A269D}"/>
          </ac:picMkLst>
        </pc:picChg>
        <pc:picChg chg="add mod">
          <ac:chgData name="stephanieshrifan@gmail.com" userId="S::urn:spo:guest#stephanieshrifan@gmail.com::" providerId="AD" clId="Web-{496C7ED1-3A54-56A2-492B-BCB002EADA52}" dt="2024-05-25T00:56:47.814" v="336" actId="1076"/>
          <ac:picMkLst>
            <pc:docMk/>
            <pc:sldMk cId="1403251493" sldId="270"/>
            <ac:picMk id="6" creationId="{D8A462EE-378A-34EE-148F-7B3E9777A95A}"/>
          </ac:picMkLst>
        </pc:picChg>
      </pc:sldChg>
      <pc:sldChg chg="addSp modSp">
        <pc:chgData name="stephanieshrifan@gmail.com" userId="S::urn:spo:guest#stephanieshrifan@gmail.com::" providerId="AD" clId="Web-{496C7ED1-3A54-56A2-492B-BCB002EADA52}" dt="2024-05-25T00:39:42.211" v="152"/>
        <pc:sldMkLst>
          <pc:docMk/>
          <pc:sldMk cId="3444121111" sldId="271"/>
        </pc:sldMkLst>
        <pc:spChg chg="mod">
          <ac:chgData name="stephanieshrifan@gmail.com" userId="S::urn:spo:guest#stephanieshrifan@gmail.com::" providerId="AD" clId="Web-{496C7ED1-3A54-56A2-492B-BCB002EADA52}" dt="2024-05-25T00:38:38.864" v="143" actId="20577"/>
          <ac:spMkLst>
            <pc:docMk/>
            <pc:sldMk cId="3444121111" sldId="271"/>
            <ac:spMk id="3" creationId="{50938355-740F-FA74-BEA4-41C834970468}"/>
          </ac:spMkLst>
        </pc:spChg>
        <pc:spChg chg="add mod">
          <ac:chgData name="stephanieshrifan@gmail.com" userId="S::urn:spo:guest#stephanieshrifan@gmail.com::" providerId="AD" clId="Web-{496C7ED1-3A54-56A2-492B-BCB002EADA52}" dt="2024-05-25T00:38:34.349" v="141" actId="1076"/>
          <ac:spMkLst>
            <pc:docMk/>
            <pc:sldMk cId="3444121111" sldId="271"/>
            <ac:spMk id="5" creationId="{62122A3E-D701-1013-FEBC-9DBBFE521804}"/>
          </ac:spMkLst>
        </pc:spChg>
        <pc:picChg chg="add mod">
          <ac:chgData name="stephanieshrifan@gmail.com" userId="S::urn:spo:guest#stephanieshrifan@gmail.com::" providerId="AD" clId="Web-{496C7ED1-3A54-56A2-492B-BCB002EADA52}" dt="2024-05-25T00:39:42.211" v="152"/>
          <ac:picMkLst>
            <pc:docMk/>
            <pc:sldMk cId="3444121111" sldId="271"/>
            <ac:picMk id="4" creationId="{D14C90B4-99E5-011D-19B9-444BE37A80BF}"/>
          </ac:picMkLst>
        </pc:picChg>
      </pc:sldChg>
      <pc:sldChg chg="modSp">
        <pc:chgData name="stephanieshrifan@gmail.com" userId="S::urn:spo:guest#stephanieshrifan@gmail.com::" providerId="AD" clId="Web-{496C7ED1-3A54-56A2-492B-BCB002EADA52}" dt="2024-05-24T23:57:47.903" v="35" actId="20577"/>
        <pc:sldMkLst>
          <pc:docMk/>
          <pc:sldMk cId="2323181863" sldId="272"/>
        </pc:sldMkLst>
        <pc:spChg chg="mod">
          <ac:chgData name="stephanieshrifan@gmail.com" userId="S::urn:spo:guest#stephanieshrifan@gmail.com::" providerId="AD" clId="Web-{496C7ED1-3A54-56A2-492B-BCB002EADA52}" dt="2024-05-24T23:57:47.903" v="35" actId="20577"/>
          <ac:spMkLst>
            <pc:docMk/>
            <pc:sldMk cId="2323181863" sldId="272"/>
            <ac:spMk id="3" creationId="{67F1276A-EA03-35A6-D209-2AAF9E3F4F20}"/>
          </ac:spMkLst>
        </pc:spChg>
      </pc:sldChg>
      <pc:sldChg chg="addSp modSp">
        <pc:chgData name="stephanieshrifan@gmail.com" userId="S::urn:spo:guest#stephanieshrifan@gmail.com::" providerId="AD" clId="Web-{496C7ED1-3A54-56A2-492B-BCB002EADA52}" dt="2024-05-25T00:57:22.769" v="337" actId="14100"/>
        <pc:sldMkLst>
          <pc:docMk/>
          <pc:sldMk cId="2713501199" sldId="276"/>
        </pc:sldMkLst>
        <pc:picChg chg="add mod">
          <ac:chgData name="stephanieshrifan@gmail.com" userId="S::urn:spo:guest#stephanieshrifan@gmail.com::" providerId="AD" clId="Web-{496C7ED1-3A54-56A2-492B-BCB002EADA52}" dt="2024-05-25T00:57:22.769" v="337" actId="14100"/>
          <ac:picMkLst>
            <pc:docMk/>
            <pc:sldMk cId="2713501199" sldId="276"/>
            <ac:picMk id="4" creationId="{777313F8-C3A2-B230-5017-087E3AB7A42F}"/>
          </ac:picMkLst>
        </pc:picChg>
      </pc:sldChg>
      <pc:sldChg chg="addSp delSp modSp add replId">
        <pc:chgData name="stephanieshrifan@gmail.com" userId="S::urn:spo:guest#stephanieshrifan@gmail.com::" providerId="AD" clId="Web-{496C7ED1-3A54-56A2-492B-BCB002EADA52}" dt="2024-05-25T00:50:17.377" v="216"/>
        <pc:sldMkLst>
          <pc:docMk/>
          <pc:sldMk cId="2688383821" sldId="277"/>
        </pc:sldMkLst>
        <pc:spChg chg="mod">
          <ac:chgData name="stephanieshrifan@gmail.com" userId="S::urn:spo:guest#stephanieshrifan@gmail.com::" providerId="AD" clId="Web-{496C7ED1-3A54-56A2-492B-BCB002EADA52}" dt="2024-05-24T23:45:55.342" v="3" actId="20577"/>
          <ac:spMkLst>
            <pc:docMk/>
            <pc:sldMk cId="2688383821" sldId="277"/>
            <ac:spMk id="2" creationId="{ACDBFEC7-D93E-626F-C18F-9393A584350E}"/>
          </ac:spMkLst>
        </pc:spChg>
        <pc:spChg chg="mod">
          <ac:chgData name="stephanieshrifan@gmail.com" userId="S::urn:spo:guest#stephanieshrifan@gmail.com::" providerId="AD" clId="Web-{496C7ED1-3A54-56A2-492B-BCB002EADA52}" dt="2024-05-25T00:47:29.245" v="188" actId="20577"/>
          <ac:spMkLst>
            <pc:docMk/>
            <pc:sldMk cId="2688383821" sldId="277"/>
            <ac:spMk id="3" creationId="{932DD143-FBA1-9D65-119A-F407E36BBE35}"/>
          </ac:spMkLst>
        </pc:spChg>
        <pc:spChg chg="add mod">
          <ac:chgData name="stephanieshrifan@gmail.com" userId="S::urn:spo:guest#stephanieshrifan@gmail.com::" providerId="AD" clId="Web-{496C7ED1-3A54-56A2-492B-BCB002EADA52}" dt="2024-05-25T00:48:54.264" v="199" actId="1076"/>
          <ac:spMkLst>
            <pc:docMk/>
            <pc:sldMk cId="2688383821" sldId="277"/>
            <ac:spMk id="4" creationId="{06719ACB-0276-6200-8EEA-2642DB9D0016}"/>
          </ac:spMkLst>
        </pc:spChg>
        <pc:picChg chg="add del mod">
          <ac:chgData name="stephanieshrifan@gmail.com" userId="S::urn:spo:guest#stephanieshrifan@gmail.com::" providerId="AD" clId="Web-{496C7ED1-3A54-56A2-492B-BCB002EADA52}" dt="2024-05-25T00:49:06.374" v="202"/>
          <ac:picMkLst>
            <pc:docMk/>
            <pc:sldMk cId="2688383821" sldId="277"/>
            <ac:picMk id="5" creationId="{50CF60F7-6559-DCD1-8045-58877E8D115C}"/>
          </ac:picMkLst>
        </pc:picChg>
        <pc:picChg chg="add del mod">
          <ac:chgData name="stephanieshrifan@gmail.com" userId="S::urn:spo:guest#stephanieshrifan@gmail.com::" providerId="AD" clId="Web-{496C7ED1-3A54-56A2-492B-BCB002EADA52}" dt="2024-05-25T00:50:17.377" v="216"/>
          <ac:picMkLst>
            <pc:docMk/>
            <pc:sldMk cId="2688383821" sldId="277"/>
            <ac:picMk id="7" creationId="{0B75C72F-88E1-3A7C-B33E-303C1873A711}"/>
          </ac:picMkLst>
        </pc:picChg>
      </pc:sldChg>
    </pc:docChg>
  </pc:docChgLst>
  <pc:docChgLst>
    <pc:chgData name="stephanieshrifan@gmail.com" userId="S::urn:spo:guest#stephanieshrifan@gmail.com::" providerId="AD" clId="Web-{AC893F73-F309-D784-FCE5-8FAC0EA5B0FC}"/>
    <pc:docChg chg="addSld delSld modSld sldOrd">
      <pc:chgData name="stephanieshrifan@gmail.com" userId="S::urn:spo:guest#stephanieshrifan@gmail.com::" providerId="AD" clId="Web-{AC893F73-F309-D784-FCE5-8FAC0EA5B0FC}" dt="2024-05-24T23:40:23.180" v="242"/>
      <pc:docMkLst>
        <pc:docMk/>
      </pc:docMkLst>
      <pc:sldChg chg="add del">
        <pc:chgData name="stephanieshrifan@gmail.com" userId="S::urn:spo:guest#stephanieshrifan@gmail.com::" providerId="AD" clId="Web-{AC893F73-F309-D784-FCE5-8FAC0EA5B0FC}" dt="2024-05-24T23:28:57.150" v="41"/>
        <pc:sldMkLst>
          <pc:docMk/>
          <pc:sldMk cId="1027538049" sldId="257"/>
        </pc:sldMkLst>
      </pc:sldChg>
      <pc:sldChg chg="del">
        <pc:chgData name="stephanieshrifan@gmail.com" userId="S::urn:spo:guest#stephanieshrifan@gmail.com::" providerId="AD" clId="Web-{AC893F73-F309-D784-FCE5-8FAC0EA5B0FC}" dt="2024-05-24T23:27:44.414" v="12"/>
        <pc:sldMkLst>
          <pc:docMk/>
          <pc:sldMk cId="532873999" sldId="259"/>
        </pc:sldMkLst>
      </pc:sldChg>
      <pc:sldChg chg="modSp new">
        <pc:chgData name="stephanieshrifan@gmail.com" userId="S::urn:spo:guest#stephanieshrifan@gmail.com::" providerId="AD" clId="Web-{AC893F73-F309-D784-FCE5-8FAC0EA5B0FC}" dt="2024-05-24T23:28:24.259" v="37" actId="20577"/>
        <pc:sldMkLst>
          <pc:docMk/>
          <pc:sldMk cId="586111759" sldId="261"/>
        </pc:sldMkLst>
        <pc:spChg chg="mod">
          <ac:chgData name="stephanieshrifan@gmail.com" userId="S::urn:spo:guest#stephanieshrifan@gmail.com::" providerId="AD" clId="Web-{AC893F73-F309-D784-FCE5-8FAC0EA5B0FC}" dt="2024-05-24T23:28:24.259" v="37" actId="20577"/>
          <ac:spMkLst>
            <pc:docMk/>
            <pc:sldMk cId="586111759" sldId="261"/>
            <ac:spMk id="2" creationId="{927604FC-3386-A0C7-F168-CEE4B9AB8B4B}"/>
          </ac:spMkLst>
        </pc:spChg>
        <pc:spChg chg="mod">
          <ac:chgData name="stephanieshrifan@gmail.com" userId="S::urn:spo:guest#stephanieshrifan@gmail.com::" providerId="AD" clId="Web-{AC893F73-F309-D784-FCE5-8FAC0EA5B0FC}" dt="2024-05-24T23:28:11.899" v="17" actId="20577"/>
          <ac:spMkLst>
            <pc:docMk/>
            <pc:sldMk cId="586111759" sldId="261"/>
            <ac:spMk id="3" creationId="{852736B5-EE6C-8852-510E-96DA1FF7CC6E}"/>
          </ac:spMkLst>
        </pc:spChg>
      </pc:sldChg>
      <pc:sldChg chg="del">
        <pc:chgData name="stephanieshrifan@gmail.com" userId="S::urn:spo:guest#stephanieshrifan@gmail.com::" providerId="AD" clId="Web-{AC893F73-F309-D784-FCE5-8FAC0EA5B0FC}" dt="2024-05-24T23:27:44.414" v="8"/>
        <pc:sldMkLst>
          <pc:docMk/>
          <pc:sldMk cId="992677098" sldId="261"/>
        </pc:sldMkLst>
      </pc:sldChg>
      <pc:sldChg chg="add del">
        <pc:chgData name="stephanieshrifan@gmail.com" userId="S::urn:spo:guest#stephanieshrifan@gmail.com::" providerId="AD" clId="Web-{AC893F73-F309-D784-FCE5-8FAC0EA5B0FC}" dt="2024-05-24T23:29:01.838" v="43"/>
        <pc:sldMkLst>
          <pc:docMk/>
          <pc:sldMk cId="2208140636" sldId="262"/>
        </pc:sldMkLst>
      </pc:sldChg>
      <pc:sldChg chg="modSp new">
        <pc:chgData name="stephanieshrifan@gmail.com" userId="S::urn:spo:guest#stephanieshrifan@gmail.com::" providerId="AD" clId="Web-{AC893F73-F309-D784-FCE5-8FAC0EA5B0FC}" dt="2024-05-24T23:29:55.668" v="64" actId="14100"/>
        <pc:sldMkLst>
          <pc:docMk/>
          <pc:sldMk cId="3794756964" sldId="262"/>
        </pc:sldMkLst>
        <pc:spChg chg="mod">
          <ac:chgData name="stephanieshrifan@gmail.com" userId="S::urn:spo:guest#stephanieshrifan@gmail.com::" providerId="AD" clId="Web-{AC893F73-F309-D784-FCE5-8FAC0EA5B0FC}" dt="2024-05-24T23:29:38.199" v="60" actId="20577"/>
          <ac:spMkLst>
            <pc:docMk/>
            <pc:sldMk cId="3794756964" sldId="262"/>
            <ac:spMk id="2" creationId="{E6337DBF-1B65-937A-8068-2189AAEE38F0}"/>
          </ac:spMkLst>
        </pc:spChg>
        <pc:spChg chg="mod">
          <ac:chgData name="stephanieshrifan@gmail.com" userId="S::urn:spo:guest#stephanieshrifan@gmail.com::" providerId="AD" clId="Web-{AC893F73-F309-D784-FCE5-8FAC0EA5B0FC}" dt="2024-05-24T23:29:55.668" v="64" actId="14100"/>
          <ac:spMkLst>
            <pc:docMk/>
            <pc:sldMk cId="3794756964" sldId="262"/>
            <ac:spMk id="3" creationId="{73DD7011-6867-9F79-C25F-0233CBA98909}"/>
          </ac:spMkLst>
        </pc:spChg>
      </pc:sldChg>
      <pc:sldChg chg="del">
        <pc:chgData name="stephanieshrifan@gmail.com" userId="S::urn:spo:guest#stephanieshrifan@gmail.com::" providerId="AD" clId="Web-{AC893F73-F309-D784-FCE5-8FAC0EA5B0FC}" dt="2024-05-24T23:27:44.414" v="7"/>
        <pc:sldMkLst>
          <pc:docMk/>
          <pc:sldMk cId="698709464" sldId="263"/>
        </pc:sldMkLst>
      </pc:sldChg>
      <pc:sldChg chg="modSp new">
        <pc:chgData name="stephanieshrifan@gmail.com" userId="S::urn:spo:guest#stephanieshrifan@gmail.com::" providerId="AD" clId="Web-{AC893F73-F309-D784-FCE5-8FAC0EA5B0FC}" dt="2024-05-24T23:31:25.530" v="101" actId="20577"/>
        <pc:sldMkLst>
          <pc:docMk/>
          <pc:sldMk cId="3962297202" sldId="263"/>
        </pc:sldMkLst>
        <pc:spChg chg="mod">
          <ac:chgData name="stephanieshrifan@gmail.com" userId="S::urn:spo:guest#stephanieshrifan@gmail.com::" providerId="AD" clId="Web-{AC893F73-F309-D784-FCE5-8FAC0EA5B0FC}" dt="2024-05-24T23:31:13.374" v="83" actId="20577"/>
          <ac:spMkLst>
            <pc:docMk/>
            <pc:sldMk cId="3962297202" sldId="263"/>
            <ac:spMk id="2" creationId="{AD068924-5F1B-35F2-7437-7752D8DAC52A}"/>
          </ac:spMkLst>
        </pc:spChg>
        <pc:spChg chg="mod">
          <ac:chgData name="stephanieshrifan@gmail.com" userId="S::urn:spo:guest#stephanieshrifan@gmail.com::" providerId="AD" clId="Web-{AC893F73-F309-D784-FCE5-8FAC0EA5B0FC}" dt="2024-05-24T23:31:25.530" v="101" actId="20577"/>
          <ac:spMkLst>
            <pc:docMk/>
            <pc:sldMk cId="3962297202" sldId="263"/>
            <ac:spMk id="3" creationId="{36A299B6-DC31-FB24-5921-45AF36EB99E2}"/>
          </ac:spMkLst>
        </pc:spChg>
      </pc:sldChg>
      <pc:sldChg chg="modSp add replId">
        <pc:chgData name="stephanieshrifan@gmail.com" userId="S::urn:spo:guest#stephanieshrifan@gmail.com::" providerId="AD" clId="Web-{AC893F73-F309-D784-FCE5-8FAC0EA5B0FC}" dt="2024-05-24T23:30:49.498" v="73" actId="20577"/>
        <pc:sldMkLst>
          <pc:docMk/>
          <pc:sldMk cId="1619873904" sldId="264"/>
        </pc:sldMkLst>
        <pc:spChg chg="mod">
          <ac:chgData name="stephanieshrifan@gmail.com" userId="S::urn:spo:guest#stephanieshrifan@gmail.com::" providerId="AD" clId="Web-{AC893F73-F309-D784-FCE5-8FAC0EA5B0FC}" dt="2024-05-24T23:30:49.498" v="73" actId="20577"/>
          <ac:spMkLst>
            <pc:docMk/>
            <pc:sldMk cId="1619873904" sldId="264"/>
            <ac:spMk id="3" creationId="{73DD7011-6867-9F79-C25F-0233CBA98909}"/>
          </ac:spMkLst>
        </pc:spChg>
      </pc:sldChg>
      <pc:sldChg chg="del">
        <pc:chgData name="stephanieshrifan@gmail.com" userId="S::urn:spo:guest#stephanieshrifan@gmail.com::" providerId="AD" clId="Web-{AC893F73-F309-D784-FCE5-8FAC0EA5B0FC}" dt="2024-05-24T23:27:44.414" v="5"/>
        <pc:sldMkLst>
          <pc:docMk/>
          <pc:sldMk cId="3409076805" sldId="264"/>
        </pc:sldMkLst>
      </pc:sldChg>
      <pc:sldChg chg="modSp new">
        <pc:chgData name="stephanieshrifan@gmail.com" userId="S::urn:spo:guest#stephanieshrifan@gmail.com::" providerId="AD" clId="Web-{AC893F73-F309-D784-FCE5-8FAC0EA5B0FC}" dt="2024-05-24T23:32:56.924" v="140" actId="14100"/>
        <pc:sldMkLst>
          <pc:docMk/>
          <pc:sldMk cId="2960619658" sldId="265"/>
        </pc:sldMkLst>
        <pc:spChg chg="mod">
          <ac:chgData name="stephanieshrifan@gmail.com" userId="S::urn:spo:guest#stephanieshrifan@gmail.com::" providerId="AD" clId="Web-{AC893F73-F309-D784-FCE5-8FAC0EA5B0FC}" dt="2024-05-24T23:32:44.955" v="138" actId="20577"/>
          <ac:spMkLst>
            <pc:docMk/>
            <pc:sldMk cId="2960619658" sldId="265"/>
            <ac:spMk id="2" creationId="{73387F3E-770D-9AFF-3009-C5F5050E0B20}"/>
          </ac:spMkLst>
        </pc:spChg>
        <pc:spChg chg="mod">
          <ac:chgData name="stephanieshrifan@gmail.com" userId="S::urn:spo:guest#stephanieshrifan@gmail.com::" providerId="AD" clId="Web-{AC893F73-F309-D784-FCE5-8FAC0EA5B0FC}" dt="2024-05-24T23:32:56.924" v="140" actId="14100"/>
          <ac:spMkLst>
            <pc:docMk/>
            <pc:sldMk cId="2960619658" sldId="265"/>
            <ac:spMk id="3" creationId="{057CEB1C-7950-6A44-BA02-8794AA0811AF}"/>
          </ac:spMkLst>
        </pc:spChg>
      </pc:sldChg>
      <pc:sldChg chg="del">
        <pc:chgData name="stephanieshrifan@gmail.com" userId="S::urn:spo:guest#stephanieshrifan@gmail.com::" providerId="AD" clId="Web-{AC893F73-F309-D784-FCE5-8FAC0EA5B0FC}" dt="2024-05-24T23:27:44.414" v="6"/>
        <pc:sldMkLst>
          <pc:docMk/>
          <pc:sldMk cId="4129300464" sldId="265"/>
        </pc:sldMkLst>
      </pc:sldChg>
      <pc:sldChg chg="del">
        <pc:chgData name="stephanieshrifan@gmail.com" userId="S::urn:spo:guest#stephanieshrifan@gmail.com::" providerId="AD" clId="Web-{AC893F73-F309-D784-FCE5-8FAC0EA5B0FC}" dt="2024-05-24T23:27:44.398" v="3"/>
        <pc:sldMkLst>
          <pc:docMk/>
          <pc:sldMk cId="2221623211" sldId="266"/>
        </pc:sldMkLst>
      </pc:sldChg>
      <pc:sldChg chg="modSp add replId">
        <pc:chgData name="stephanieshrifan@gmail.com" userId="S::urn:spo:guest#stephanieshrifan@gmail.com::" providerId="AD" clId="Web-{AC893F73-F309-D784-FCE5-8FAC0EA5B0FC}" dt="2024-05-24T23:32:04.313" v="109" actId="20577"/>
        <pc:sldMkLst>
          <pc:docMk/>
          <pc:sldMk cId="3582487644" sldId="266"/>
        </pc:sldMkLst>
        <pc:spChg chg="mod">
          <ac:chgData name="stephanieshrifan@gmail.com" userId="S::urn:spo:guest#stephanieshrifan@gmail.com::" providerId="AD" clId="Web-{AC893F73-F309-D784-FCE5-8FAC0EA5B0FC}" dt="2024-05-24T23:32:04.313" v="109" actId="20577"/>
          <ac:spMkLst>
            <pc:docMk/>
            <pc:sldMk cId="3582487644" sldId="266"/>
            <ac:spMk id="3" creationId="{36A299B6-DC31-FB24-5921-45AF36EB99E2}"/>
          </ac:spMkLst>
        </pc:spChg>
      </pc:sldChg>
      <pc:sldChg chg="modSp new">
        <pc:chgData name="stephanieshrifan@gmail.com" userId="S::urn:spo:guest#stephanieshrifan@gmail.com::" providerId="AD" clId="Web-{AC893F73-F309-D784-FCE5-8FAC0EA5B0FC}" dt="2024-05-24T23:33:40.410" v="167" actId="20577"/>
        <pc:sldMkLst>
          <pc:docMk/>
          <pc:sldMk cId="837746062" sldId="267"/>
        </pc:sldMkLst>
        <pc:spChg chg="mod">
          <ac:chgData name="stephanieshrifan@gmail.com" userId="S::urn:spo:guest#stephanieshrifan@gmail.com::" providerId="AD" clId="Web-{AC893F73-F309-D784-FCE5-8FAC0EA5B0FC}" dt="2024-05-24T23:33:28.269" v="164" actId="20577"/>
          <ac:spMkLst>
            <pc:docMk/>
            <pc:sldMk cId="837746062" sldId="267"/>
            <ac:spMk id="2" creationId="{3CA819B9-C623-719E-CF2C-56CE57F3A330}"/>
          </ac:spMkLst>
        </pc:spChg>
        <pc:spChg chg="mod">
          <ac:chgData name="stephanieshrifan@gmail.com" userId="S::urn:spo:guest#stephanieshrifan@gmail.com::" providerId="AD" clId="Web-{AC893F73-F309-D784-FCE5-8FAC0EA5B0FC}" dt="2024-05-24T23:33:40.410" v="167" actId="20577"/>
          <ac:spMkLst>
            <pc:docMk/>
            <pc:sldMk cId="837746062" sldId="267"/>
            <ac:spMk id="3" creationId="{00F0E26B-7759-FD65-9E80-10D74835136D}"/>
          </ac:spMkLst>
        </pc:spChg>
      </pc:sldChg>
      <pc:sldChg chg="del">
        <pc:chgData name="stephanieshrifan@gmail.com" userId="S::urn:spo:guest#stephanieshrifan@gmail.com::" providerId="AD" clId="Web-{AC893F73-F309-D784-FCE5-8FAC0EA5B0FC}" dt="2024-05-24T23:27:44.398" v="0"/>
        <pc:sldMkLst>
          <pc:docMk/>
          <pc:sldMk cId="1469037486" sldId="267"/>
        </pc:sldMkLst>
      </pc:sldChg>
      <pc:sldChg chg="modSp new">
        <pc:chgData name="stephanieshrifan@gmail.com" userId="S::urn:spo:guest#stephanieshrifan@gmail.com::" providerId="AD" clId="Web-{AC893F73-F309-D784-FCE5-8FAC0EA5B0FC}" dt="2024-05-24T23:35:12.636" v="189" actId="20577"/>
        <pc:sldMkLst>
          <pc:docMk/>
          <pc:sldMk cId="1661542799" sldId="268"/>
        </pc:sldMkLst>
        <pc:spChg chg="mod">
          <ac:chgData name="stephanieshrifan@gmail.com" userId="S::urn:spo:guest#stephanieshrifan@gmail.com::" providerId="AD" clId="Web-{AC893F73-F309-D784-FCE5-8FAC0EA5B0FC}" dt="2024-05-24T23:34:59.116" v="184" actId="20577"/>
          <ac:spMkLst>
            <pc:docMk/>
            <pc:sldMk cId="1661542799" sldId="268"/>
            <ac:spMk id="2" creationId="{03F60AED-73D5-0FD5-BA71-F72315A7EDFF}"/>
          </ac:spMkLst>
        </pc:spChg>
        <pc:spChg chg="mod">
          <ac:chgData name="stephanieshrifan@gmail.com" userId="S::urn:spo:guest#stephanieshrifan@gmail.com::" providerId="AD" clId="Web-{AC893F73-F309-D784-FCE5-8FAC0EA5B0FC}" dt="2024-05-24T23:35:12.636" v="189" actId="20577"/>
          <ac:spMkLst>
            <pc:docMk/>
            <pc:sldMk cId="1661542799" sldId="268"/>
            <ac:spMk id="3" creationId="{67F1276A-EA03-35A6-D209-2AAF9E3F4F20}"/>
          </ac:spMkLst>
        </pc:spChg>
      </pc:sldChg>
      <pc:sldChg chg="del">
        <pc:chgData name="stephanieshrifan@gmail.com" userId="S::urn:spo:guest#stephanieshrifan@gmail.com::" providerId="AD" clId="Web-{AC893F73-F309-D784-FCE5-8FAC0EA5B0FC}" dt="2024-05-24T23:27:44.398" v="2"/>
        <pc:sldMkLst>
          <pc:docMk/>
          <pc:sldMk cId="3970246480" sldId="268"/>
        </pc:sldMkLst>
      </pc:sldChg>
      <pc:sldChg chg="del">
        <pc:chgData name="stephanieshrifan@gmail.com" userId="S::urn:spo:guest#stephanieshrifan@gmail.com::" providerId="AD" clId="Web-{AC893F73-F309-D784-FCE5-8FAC0EA5B0FC}" dt="2024-05-24T23:27:44.398" v="4"/>
        <pc:sldMkLst>
          <pc:docMk/>
          <pc:sldMk cId="1985732960" sldId="269"/>
        </pc:sldMkLst>
      </pc:sldChg>
      <pc:sldChg chg="modSp add replId">
        <pc:chgData name="stephanieshrifan@gmail.com" userId="S::urn:spo:guest#stephanieshrifan@gmail.com::" providerId="AD" clId="Web-{AC893F73-F309-D784-FCE5-8FAC0EA5B0FC}" dt="2024-05-24T23:34:09.974" v="174" actId="14100"/>
        <pc:sldMkLst>
          <pc:docMk/>
          <pc:sldMk cId="3213149118" sldId="269"/>
        </pc:sldMkLst>
        <pc:spChg chg="mod">
          <ac:chgData name="stephanieshrifan@gmail.com" userId="S::urn:spo:guest#stephanieshrifan@gmail.com::" providerId="AD" clId="Web-{AC893F73-F309-D784-FCE5-8FAC0EA5B0FC}" dt="2024-05-24T23:34:09.974" v="174" actId="14100"/>
          <ac:spMkLst>
            <pc:docMk/>
            <pc:sldMk cId="3213149118" sldId="269"/>
            <ac:spMk id="2" creationId="{3CA819B9-C623-719E-CF2C-56CE57F3A330}"/>
          </ac:spMkLst>
        </pc:spChg>
        <pc:spChg chg="mod">
          <ac:chgData name="stephanieshrifan@gmail.com" userId="S::urn:spo:guest#stephanieshrifan@gmail.com::" providerId="AD" clId="Web-{AC893F73-F309-D784-FCE5-8FAC0EA5B0FC}" dt="2024-05-24T23:34:02.192" v="171" actId="20577"/>
          <ac:spMkLst>
            <pc:docMk/>
            <pc:sldMk cId="3213149118" sldId="269"/>
            <ac:spMk id="3" creationId="{00F0E26B-7759-FD65-9E80-10D74835136D}"/>
          </ac:spMkLst>
        </pc:spChg>
      </pc:sldChg>
      <pc:sldChg chg="modSp add replId">
        <pc:chgData name="stephanieshrifan@gmail.com" userId="S::urn:spo:guest#stephanieshrifan@gmail.com::" providerId="AD" clId="Web-{AC893F73-F309-D784-FCE5-8FAC0EA5B0FC}" dt="2024-05-24T23:34:41.428" v="180" actId="20577"/>
        <pc:sldMkLst>
          <pc:docMk/>
          <pc:sldMk cId="1403251493" sldId="270"/>
        </pc:sldMkLst>
        <pc:spChg chg="mod">
          <ac:chgData name="stephanieshrifan@gmail.com" userId="S::urn:spo:guest#stephanieshrifan@gmail.com::" providerId="AD" clId="Web-{AC893F73-F309-D784-FCE5-8FAC0EA5B0FC}" dt="2024-05-24T23:34:41.428" v="180" actId="20577"/>
          <ac:spMkLst>
            <pc:docMk/>
            <pc:sldMk cId="1403251493" sldId="270"/>
            <ac:spMk id="3" creationId="{00F0E26B-7759-FD65-9E80-10D74835136D}"/>
          </ac:spMkLst>
        </pc:spChg>
      </pc:sldChg>
      <pc:sldChg chg="del">
        <pc:chgData name="stephanieshrifan@gmail.com" userId="S::urn:spo:guest#stephanieshrifan@gmail.com::" providerId="AD" clId="Web-{AC893F73-F309-D784-FCE5-8FAC0EA5B0FC}" dt="2024-05-24T23:27:44.398" v="1"/>
        <pc:sldMkLst>
          <pc:docMk/>
          <pc:sldMk cId="4260899536" sldId="270"/>
        </pc:sldMkLst>
      </pc:sldChg>
      <pc:sldChg chg="del">
        <pc:chgData name="stephanieshrifan@gmail.com" userId="S::urn:spo:guest#stephanieshrifan@gmail.com::" providerId="AD" clId="Web-{AC893F73-F309-D784-FCE5-8FAC0EA5B0FC}" dt="2024-05-24T23:27:44.414" v="9"/>
        <pc:sldMkLst>
          <pc:docMk/>
          <pc:sldMk cId="2876034260" sldId="271"/>
        </pc:sldMkLst>
      </pc:sldChg>
      <pc:sldChg chg="modSp new">
        <pc:chgData name="stephanieshrifan@gmail.com" userId="S::urn:spo:guest#stephanieshrifan@gmail.com::" providerId="AD" clId="Web-{AC893F73-F309-D784-FCE5-8FAC0EA5B0FC}" dt="2024-05-24T23:35:43.294" v="201" actId="20577"/>
        <pc:sldMkLst>
          <pc:docMk/>
          <pc:sldMk cId="3444121111" sldId="271"/>
        </pc:sldMkLst>
        <pc:spChg chg="mod">
          <ac:chgData name="stephanieshrifan@gmail.com" userId="S::urn:spo:guest#stephanieshrifan@gmail.com::" providerId="AD" clId="Web-{AC893F73-F309-D784-FCE5-8FAC0EA5B0FC}" dt="2024-05-24T23:35:43.294" v="201" actId="20577"/>
          <ac:spMkLst>
            <pc:docMk/>
            <pc:sldMk cId="3444121111" sldId="271"/>
            <ac:spMk id="2" creationId="{497ABBA6-00F7-25F6-93CE-129A03ADBC7F}"/>
          </ac:spMkLst>
        </pc:spChg>
        <pc:spChg chg="mod">
          <ac:chgData name="stephanieshrifan@gmail.com" userId="S::urn:spo:guest#stephanieshrifan@gmail.com::" providerId="AD" clId="Web-{AC893F73-F309-D784-FCE5-8FAC0EA5B0FC}" dt="2024-05-24T23:35:31.731" v="192" actId="20577"/>
          <ac:spMkLst>
            <pc:docMk/>
            <pc:sldMk cId="3444121111" sldId="271"/>
            <ac:spMk id="3" creationId="{50938355-740F-FA74-BEA4-41C834970468}"/>
          </ac:spMkLst>
        </pc:spChg>
      </pc:sldChg>
      <pc:sldChg chg="add replId">
        <pc:chgData name="stephanieshrifan@gmail.com" userId="S::urn:spo:guest#stephanieshrifan@gmail.com::" providerId="AD" clId="Web-{AC893F73-F309-D784-FCE5-8FAC0EA5B0FC}" dt="2024-05-24T23:35:49.231" v="202"/>
        <pc:sldMkLst>
          <pc:docMk/>
          <pc:sldMk cId="2323181863" sldId="272"/>
        </pc:sldMkLst>
      </pc:sldChg>
      <pc:sldChg chg="add del">
        <pc:chgData name="stephanieshrifan@gmail.com" userId="S::urn:spo:guest#stephanieshrifan@gmail.com::" providerId="AD" clId="Web-{AC893F73-F309-D784-FCE5-8FAC0EA5B0FC}" dt="2024-05-24T23:28:59.260" v="42"/>
        <pc:sldMkLst>
          <pc:docMk/>
          <pc:sldMk cId="2632177148" sldId="272"/>
        </pc:sldMkLst>
      </pc:sldChg>
      <pc:sldChg chg="del">
        <pc:chgData name="stephanieshrifan@gmail.com" userId="S::urn:spo:guest#stephanieshrifan@gmail.com::" providerId="AD" clId="Web-{AC893F73-F309-D784-FCE5-8FAC0EA5B0FC}" dt="2024-05-24T23:27:44.414" v="11"/>
        <pc:sldMkLst>
          <pc:docMk/>
          <pc:sldMk cId="163413832" sldId="273"/>
        </pc:sldMkLst>
      </pc:sldChg>
      <pc:sldChg chg="modSp add replId">
        <pc:chgData name="stephanieshrifan@gmail.com" userId="S::urn:spo:guest#stephanieshrifan@gmail.com::" providerId="AD" clId="Web-{AC893F73-F309-D784-FCE5-8FAC0EA5B0FC}" dt="2024-05-24T23:36:16.592" v="206" actId="20577"/>
        <pc:sldMkLst>
          <pc:docMk/>
          <pc:sldMk cId="557719230" sldId="273"/>
        </pc:sldMkLst>
        <pc:spChg chg="mod">
          <ac:chgData name="stephanieshrifan@gmail.com" userId="S::urn:spo:guest#stephanieshrifan@gmail.com::" providerId="AD" clId="Web-{AC893F73-F309-D784-FCE5-8FAC0EA5B0FC}" dt="2024-05-24T23:36:16.592" v="206" actId="20577"/>
          <ac:spMkLst>
            <pc:docMk/>
            <pc:sldMk cId="557719230" sldId="273"/>
            <ac:spMk id="3" creationId="{50938355-740F-FA74-BEA4-41C834970468}"/>
          </ac:spMkLst>
        </pc:spChg>
      </pc:sldChg>
      <pc:sldChg chg="del">
        <pc:chgData name="stephanieshrifan@gmail.com" userId="S::urn:spo:guest#stephanieshrifan@gmail.com::" providerId="AD" clId="Web-{AC893F73-F309-D784-FCE5-8FAC0EA5B0FC}" dt="2024-05-24T23:27:44.414" v="10"/>
        <pc:sldMkLst>
          <pc:docMk/>
          <pc:sldMk cId="1842216916" sldId="274"/>
        </pc:sldMkLst>
      </pc:sldChg>
      <pc:sldChg chg="addSp delSp modSp add replId">
        <pc:chgData name="stephanieshrifan@gmail.com" userId="S::urn:spo:guest#stephanieshrifan@gmail.com::" providerId="AD" clId="Web-{AC893F73-F309-D784-FCE5-8FAC0EA5B0FC}" dt="2024-05-24T23:38:56.659" v="219" actId="1076"/>
        <pc:sldMkLst>
          <pc:docMk/>
          <pc:sldMk cId="3833636603" sldId="274"/>
        </pc:sldMkLst>
        <pc:spChg chg="mod">
          <ac:chgData name="stephanieshrifan@gmail.com" userId="S::urn:spo:guest#stephanieshrifan@gmail.com::" providerId="AD" clId="Web-{AC893F73-F309-D784-FCE5-8FAC0EA5B0FC}" dt="2024-05-24T23:36:34.639" v="208" actId="20577"/>
          <ac:spMkLst>
            <pc:docMk/>
            <pc:sldMk cId="3833636603" sldId="274"/>
            <ac:spMk id="3" creationId="{50938355-740F-FA74-BEA4-41C834970468}"/>
          </ac:spMkLst>
        </pc:spChg>
        <pc:spChg chg="add del mod">
          <ac:chgData name="stephanieshrifan@gmail.com" userId="S::urn:spo:guest#stephanieshrifan@gmail.com::" providerId="AD" clId="Web-{AC893F73-F309-D784-FCE5-8FAC0EA5B0FC}" dt="2024-05-24T23:36:57.452" v="214"/>
          <ac:spMkLst>
            <pc:docMk/>
            <pc:sldMk cId="3833636603" sldId="274"/>
            <ac:spMk id="4" creationId="{3D56DB9A-D519-2E12-6AED-7CD4783FAE15}"/>
          </ac:spMkLst>
        </pc:spChg>
        <pc:picChg chg="add mod">
          <ac:chgData name="stephanieshrifan@gmail.com" userId="S::urn:spo:guest#stephanieshrifan@gmail.com::" providerId="AD" clId="Web-{AC893F73-F309-D784-FCE5-8FAC0EA5B0FC}" dt="2024-05-24T23:38:56.659" v="219" actId="1076"/>
          <ac:picMkLst>
            <pc:docMk/>
            <pc:sldMk cId="3833636603" sldId="274"/>
            <ac:picMk id="5" creationId="{B0B1EEAE-C11A-1991-D9C9-DE15956852DF}"/>
          </ac:picMkLst>
        </pc:picChg>
      </pc:sldChg>
      <pc:sldChg chg="addSp modSp add ord replId">
        <pc:chgData name="stephanieshrifan@gmail.com" userId="S::urn:spo:guest#stephanieshrifan@gmail.com::" providerId="AD" clId="Web-{AC893F73-F309-D784-FCE5-8FAC0EA5B0FC}" dt="2024-05-24T23:39:36.585" v="227" actId="1076"/>
        <pc:sldMkLst>
          <pc:docMk/>
          <pc:sldMk cId="2913747476" sldId="275"/>
        </pc:sldMkLst>
        <pc:spChg chg="mod">
          <ac:chgData name="stephanieshrifan@gmail.com" userId="S::urn:spo:guest#stephanieshrifan@gmail.com::" providerId="AD" clId="Web-{AC893F73-F309-D784-FCE5-8FAC0EA5B0FC}" dt="2024-05-24T23:39:08.879" v="223" actId="20577"/>
          <ac:spMkLst>
            <pc:docMk/>
            <pc:sldMk cId="2913747476" sldId="275"/>
            <ac:spMk id="3" creationId="{50938355-740F-FA74-BEA4-41C834970468}"/>
          </ac:spMkLst>
        </pc:spChg>
        <pc:picChg chg="add mod">
          <ac:chgData name="stephanieshrifan@gmail.com" userId="S::urn:spo:guest#stephanieshrifan@gmail.com::" providerId="AD" clId="Web-{AC893F73-F309-D784-FCE5-8FAC0EA5B0FC}" dt="2024-05-24T23:39:36.585" v="227" actId="1076"/>
          <ac:picMkLst>
            <pc:docMk/>
            <pc:sldMk cId="2913747476" sldId="275"/>
            <ac:picMk id="4" creationId="{2C930A0D-32A5-6BFD-45AE-323EA56C5CE0}"/>
          </ac:picMkLst>
        </pc:picChg>
      </pc:sldChg>
      <pc:sldChg chg="add del">
        <pc:chgData name="stephanieshrifan@gmail.com" userId="S::urn:spo:guest#stephanieshrifan@gmail.com::" providerId="AD" clId="Web-{AC893F73-F309-D784-FCE5-8FAC0EA5B0FC}" dt="2024-05-24T23:38:40.784" v="218"/>
        <pc:sldMkLst>
          <pc:docMk/>
          <pc:sldMk cId="4260899536" sldId="275"/>
        </pc:sldMkLst>
      </pc:sldChg>
      <pc:sldChg chg="addSp delSp modSp new mod setBg">
        <pc:chgData name="stephanieshrifan@gmail.com" userId="S::urn:spo:guest#stephanieshrifan@gmail.com::" providerId="AD" clId="Web-{AC893F73-F309-D784-FCE5-8FAC0EA5B0FC}" dt="2024-05-24T23:40:23.180" v="242"/>
        <pc:sldMkLst>
          <pc:docMk/>
          <pc:sldMk cId="2713501199" sldId="276"/>
        </pc:sldMkLst>
        <pc:spChg chg="mod">
          <ac:chgData name="stephanieshrifan@gmail.com" userId="S::urn:spo:guest#stephanieshrifan@gmail.com::" providerId="AD" clId="Web-{AC893F73-F309-D784-FCE5-8FAC0EA5B0FC}" dt="2024-05-24T23:40:23.180" v="242"/>
          <ac:spMkLst>
            <pc:docMk/>
            <pc:sldMk cId="2713501199" sldId="276"/>
            <ac:spMk id="2" creationId="{62922D11-D55C-CCE8-E36E-16FC6B327283}"/>
          </ac:spMkLst>
        </pc:spChg>
        <pc:spChg chg="add del">
          <ac:chgData name="stephanieshrifan@gmail.com" userId="S::urn:spo:guest#stephanieshrifan@gmail.com::" providerId="AD" clId="Web-{AC893F73-F309-D784-FCE5-8FAC0EA5B0FC}" dt="2024-05-24T23:40:23.180" v="242"/>
          <ac:spMkLst>
            <pc:docMk/>
            <pc:sldMk cId="2713501199" sldId="276"/>
            <ac:spMk id="3" creationId="{B8870B96-FE3E-7E26-7210-A4504C4074DD}"/>
          </ac:spMkLst>
        </pc:spChg>
        <pc:spChg chg="add">
          <ac:chgData name="stephanieshrifan@gmail.com" userId="S::urn:spo:guest#stephanieshrifan@gmail.com::" providerId="AD" clId="Web-{AC893F73-F309-D784-FCE5-8FAC0EA5B0FC}" dt="2024-05-24T23:40:23.180" v="242"/>
          <ac:spMkLst>
            <pc:docMk/>
            <pc:sldMk cId="2713501199" sldId="276"/>
            <ac:spMk id="8" creationId="{081EA652-8C6A-4E69-BEB9-170809474553}"/>
          </ac:spMkLst>
        </pc:spChg>
        <pc:spChg chg="add del">
          <ac:chgData name="stephanieshrifan@gmail.com" userId="S::urn:spo:guest#stephanieshrifan@gmail.com::" providerId="AD" clId="Web-{AC893F73-F309-D784-FCE5-8FAC0EA5B0FC}" dt="2024-05-24T23:40:23.165" v="241"/>
          <ac:spMkLst>
            <pc:docMk/>
            <pc:sldMk cId="2713501199" sldId="276"/>
            <ac:spMk id="9" creationId="{C1DD1A8A-57D5-4A81-AD04-532B043C5611}"/>
          </ac:spMkLst>
        </pc:spChg>
        <pc:spChg chg="add">
          <ac:chgData name="stephanieshrifan@gmail.com" userId="S::urn:spo:guest#stephanieshrifan@gmail.com::" providerId="AD" clId="Web-{AC893F73-F309-D784-FCE5-8FAC0EA5B0FC}" dt="2024-05-24T23:40:23.180" v="242"/>
          <ac:spMkLst>
            <pc:docMk/>
            <pc:sldMk cId="2713501199" sldId="276"/>
            <ac:spMk id="10" creationId="{5298780A-33B9-4EA2-8F67-DE68AD62841B}"/>
          </ac:spMkLst>
        </pc:spChg>
        <pc:spChg chg="add del">
          <ac:chgData name="stephanieshrifan@gmail.com" userId="S::urn:spo:guest#stephanieshrifan@gmail.com::" providerId="AD" clId="Web-{AC893F73-F309-D784-FCE5-8FAC0EA5B0FC}" dt="2024-05-24T23:40:23.165" v="241"/>
          <ac:spMkLst>
            <pc:docMk/>
            <pc:sldMk cId="2713501199" sldId="276"/>
            <ac:spMk id="11" creationId="{007891EC-4501-44ED-A8C8-B11B6DB767AB}"/>
          </ac:spMkLst>
        </pc:spChg>
        <pc:spChg chg="add">
          <ac:chgData name="stephanieshrifan@gmail.com" userId="S::urn:spo:guest#stephanieshrifan@gmail.com::" providerId="AD" clId="Web-{AC893F73-F309-D784-FCE5-8FAC0EA5B0FC}" dt="2024-05-24T23:40:23.180" v="242"/>
          <ac:spMkLst>
            <pc:docMk/>
            <pc:sldMk cId="2713501199" sldId="276"/>
            <ac:spMk id="12" creationId="{7F488E8B-4E1E-4402-8935-D4E6C02615C7}"/>
          </ac:spMkLst>
        </pc:spChg>
        <pc:spChg chg="add">
          <ac:chgData name="stephanieshrifan@gmail.com" userId="S::urn:spo:guest#stephanieshrifan@gmail.com::" providerId="AD" clId="Web-{AC893F73-F309-D784-FCE5-8FAC0EA5B0FC}" dt="2024-05-24T23:40:23.180" v="242"/>
          <ac:spMkLst>
            <pc:docMk/>
            <pc:sldMk cId="2713501199" sldId="276"/>
            <ac:spMk id="13" creationId="{B8870B96-FE3E-7E26-7210-A4504C4074DD}"/>
          </ac:spMkLst>
        </pc:spChg>
        <pc:picChg chg="add del">
          <ac:chgData name="stephanieshrifan@gmail.com" userId="S::urn:spo:guest#stephanieshrifan@gmail.com::" providerId="AD" clId="Web-{AC893F73-F309-D784-FCE5-8FAC0EA5B0FC}" dt="2024-05-24T23:40:23.165" v="241"/>
          <ac:picMkLst>
            <pc:docMk/>
            <pc:sldMk cId="2713501199" sldId="276"/>
            <ac:picMk id="5" creationId="{ABADC286-369B-02E0-8FAB-38014351BAC3}"/>
          </ac:picMkLst>
        </pc:picChg>
      </pc:sldChg>
    </pc:docChg>
  </pc:docChgLst>
  <pc:docChgLst>
    <pc:chgData name="stephanieshrifan@gmail.com" userId="S::urn:spo:guest#stephanieshrifan@gmail.com::" providerId="AD" clId="Web-{7943FA21-D39F-3200-D3A7-58EDAFA4BE04}"/>
    <pc:docChg chg="addSld delSld modSld sldOrd">
      <pc:chgData name="stephanieshrifan@gmail.com" userId="S::urn:spo:guest#stephanieshrifan@gmail.com::" providerId="AD" clId="Web-{7943FA21-D39F-3200-D3A7-58EDAFA4BE04}" dt="2024-05-24T23:27:07.704" v="76"/>
      <pc:docMkLst>
        <pc:docMk/>
      </pc:docMkLst>
      <pc:sldChg chg="modSp">
        <pc:chgData name="stephanieshrifan@gmail.com" userId="S::urn:spo:guest#stephanieshrifan@gmail.com::" providerId="AD" clId="Web-{7943FA21-D39F-3200-D3A7-58EDAFA4BE04}" dt="2024-05-24T23:22:15.671" v="22" actId="20577"/>
        <pc:sldMkLst>
          <pc:docMk/>
          <pc:sldMk cId="0" sldId="256"/>
        </pc:sldMkLst>
        <pc:spChg chg="mod">
          <ac:chgData name="stephanieshrifan@gmail.com" userId="S::urn:spo:guest#stephanieshrifan@gmail.com::" providerId="AD" clId="Web-{7943FA21-D39F-3200-D3A7-58EDAFA4BE04}" dt="2024-05-24T23:22:12.998" v="21" actId="20577"/>
          <ac:spMkLst>
            <pc:docMk/>
            <pc:sldMk cId="0" sldId="256"/>
            <ac:spMk id="111" creationId="{00000000-0000-0000-0000-000000000000}"/>
          </ac:spMkLst>
        </pc:spChg>
        <pc:spChg chg="mod">
          <ac:chgData name="stephanieshrifan@gmail.com" userId="S::urn:spo:guest#stephanieshrifan@gmail.com::" providerId="AD" clId="Web-{7943FA21-D39F-3200-D3A7-58EDAFA4BE04}" dt="2024-05-24T23:22:15.671" v="22" actId="20577"/>
          <ac:spMkLst>
            <pc:docMk/>
            <pc:sldMk cId="0" sldId="256"/>
            <ac:spMk id="112" creationId="{00000000-0000-0000-0000-000000000000}"/>
          </ac:spMkLst>
        </pc:spChg>
      </pc:sldChg>
      <pc:sldChg chg="modSp del ord">
        <pc:chgData name="stephanieshrifan@gmail.com" userId="S::urn:spo:guest#stephanieshrifan@gmail.com::" providerId="AD" clId="Web-{7943FA21-D39F-3200-D3A7-58EDAFA4BE04}" dt="2024-05-24T23:25:05.446" v="42"/>
        <pc:sldMkLst>
          <pc:docMk/>
          <pc:sldMk cId="1027538049" sldId="257"/>
        </pc:sldMkLst>
        <pc:spChg chg="mod">
          <ac:chgData name="stephanieshrifan@gmail.com" userId="S::urn:spo:guest#stephanieshrifan@gmail.com::" providerId="AD" clId="Web-{7943FA21-D39F-3200-D3A7-58EDAFA4BE04}" dt="2024-05-24T23:22:59.939" v="26" actId="20577"/>
          <ac:spMkLst>
            <pc:docMk/>
            <pc:sldMk cId="1027538049" sldId="257"/>
            <ac:spMk id="118" creationId="{00000000-0000-0000-0000-000000000000}"/>
          </ac:spMkLst>
        </pc:spChg>
        <pc:spChg chg="mod">
          <ac:chgData name="stephanieshrifan@gmail.com" userId="S::urn:spo:guest#stephanieshrifan@gmail.com::" providerId="AD" clId="Web-{7943FA21-D39F-3200-D3A7-58EDAFA4BE04}" dt="2024-05-24T23:23:12.018" v="28" actId="20577"/>
          <ac:spMkLst>
            <pc:docMk/>
            <pc:sldMk cId="1027538049" sldId="257"/>
            <ac:spMk id="119" creationId="{00000000-0000-0000-0000-000000000000}"/>
          </ac:spMkLst>
        </pc:spChg>
      </pc:sldChg>
      <pc:sldChg chg="add del">
        <pc:chgData name="stephanieshrifan@gmail.com" userId="S::urn:spo:guest#stephanieshrifan@gmail.com::" providerId="AD" clId="Web-{7943FA21-D39F-3200-D3A7-58EDAFA4BE04}" dt="2024-05-24T23:22:42.328" v="24"/>
        <pc:sldMkLst>
          <pc:docMk/>
          <pc:sldMk cId="62209264" sldId="258"/>
        </pc:sldMkLst>
      </pc:sldChg>
      <pc:sldChg chg="del">
        <pc:chgData name="stephanieshrifan@gmail.com" userId="S::urn:spo:guest#stephanieshrifan@gmail.com::" providerId="AD" clId="Web-{7943FA21-D39F-3200-D3A7-58EDAFA4BE04}" dt="2024-05-24T23:21:30.152" v="17"/>
        <pc:sldMkLst>
          <pc:docMk/>
          <pc:sldMk cId="109857222" sldId="258"/>
        </pc:sldMkLst>
      </pc:sldChg>
      <pc:sldChg chg="addSp delSp modSp new">
        <pc:chgData name="stephanieshrifan@gmail.com" userId="S::urn:spo:guest#stephanieshrifan@gmail.com::" providerId="AD" clId="Web-{7943FA21-D39F-3200-D3A7-58EDAFA4BE04}" dt="2024-05-24T23:26:43.546" v="61"/>
        <pc:sldMkLst>
          <pc:docMk/>
          <pc:sldMk cId="786084716" sldId="258"/>
        </pc:sldMkLst>
        <pc:spChg chg="mod">
          <ac:chgData name="stephanieshrifan@gmail.com" userId="S::urn:spo:guest#stephanieshrifan@gmail.com::" providerId="AD" clId="Web-{7943FA21-D39F-3200-D3A7-58EDAFA4BE04}" dt="2024-05-24T23:23:32.628" v="34" actId="20577"/>
          <ac:spMkLst>
            <pc:docMk/>
            <pc:sldMk cId="786084716" sldId="258"/>
            <ac:spMk id="2" creationId="{ACDBFEC7-D93E-626F-C18F-9393A584350E}"/>
          </ac:spMkLst>
        </pc:spChg>
        <pc:spChg chg="mod">
          <ac:chgData name="stephanieshrifan@gmail.com" userId="S::urn:spo:guest#stephanieshrifan@gmail.com::" providerId="AD" clId="Web-{7943FA21-D39F-3200-D3A7-58EDAFA4BE04}" dt="2024-05-24T23:24:17.240" v="37" actId="20577"/>
          <ac:spMkLst>
            <pc:docMk/>
            <pc:sldMk cId="786084716" sldId="258"/>
            <ac:spMk id="3" creationId="{932DD143-FBA1-9D65-119A-F407E36BBE35}"/>
          </ac:spMkLst>
        </pc:spChg>
        <pc:spChg chg="add del mod">
          <ac:chgData name="stephanieshrifan@gmail.com" userId="S::urn:spo:guest#stephanieshrifan@gmail.com::" providerId="AD" clId="Web-{7943FA21-D39F-3200-D3A7-58EDAFA4BE04}" dt="2024-05-24T23:26:43.546" v="61"/>
          <ac:spMkLst>
            <pc:docMk/>
            <pc:sldMk cId="786084716" sldId="258"/>
            <ac:spMk id="4" creationId="{BBFB3EBA-4C4C-81D2-8101-901840A134B5}"/>
          </ac:spMkLst>
        </pc:spChg>
        <pc:spChg chg="add del mod">
          <ac:chgData name="stephanieshrifan@gmail.com" userId="S::urn:spo:guest#stephanieshrifan@gmail.com::" providerId="AD" clId="Web-{7943FA21-D39F-3200-D3A7-58EDAFA4BE04}" dt="2024-05-24T23:26:41.218" v="59"/>
          <ac:spMkLst>
            <pc:docMk/>
            <pc:sldMk cId="786084716" sldId="258"/>
            <ac:spMk id="5" creationId="{B4093804-4B31-D172-3DE3-769B896E33E3}"/>
          </ac:spMkLst>
        </pc:spChg>
      </pc:sldChg>
      <pc:sldChg chg="del">
        <pc:chgData name="stephanieshrifan@gmail.com" userId="S::urn:spo:guest#stephanieshrifan@gmail.com::" providerId="AD" clId="Web-{7943FA21-D39F-3200-D3A7-58EDAFA4BE04}" dt="2024-05-24T23:21:30.152" v="16"/>
        <pc:sldMkLst>
          <pc:docMk/>
          <pc:sldMk cId="62209264" sldId="259"/>
        </pc:sldMkLst>
      </pc:sldChg>
      <pc:sldChg chg="add">
        <pc:chgData name="stephanieshrifan@gmail.com" userId="S::urn:spo:guest#stephanieshrifan@gmail.com::" providerId="AD" clId="Web-{7943FA21-D39F-3200-D3A7-58EDAFA4BE04}" dt="2024-05-24T23:27:07.641" v="64"/>
        <pc:sldMkLst>
          <pc:docMk/>
          <pc:sldMk cId="532873999" sldId="259"/>
        </pc:sldMkLst>
      </pc:sldChg>
      <pc:sldChg chg="modSp new del">
        <pc:chgData name="stephanieshrifan@gmail.com" userId="S::urn:spo:guest#stephanieshrifan@gmail.com::" providerId="AD" clId="Web-{7943FA21-D39F-3200-D3A7-58EDAFA4BE04}" dt="2024-05-24T23:26:28.217" v="53"/>
        <pc:sldMkLst>
          <pc:docMk/>
          <pc:sldMk cId="2810371139" sldId="259"/>
        </pc:sldMkLst>
        <pc:spChg chg="mod">
          <ac:chgData name="stephanieshrifan@gmail.com" userId="S::urn:spo:guest#stephanieshrifan@gmail.com::" providerId="AD" clId="Web-{7943FA21-D39F-3200-D3A7-58EDAFA4BE04}" dt="2024-05-24T23:23:27.847" v="33" actId="20577"/>
          <ac:spMkLst>
            <pc:docMk/>
            <pc:sldMk cId="2810371139" sldId="259"/>
            <ac:spMk id="3" creationId="{1F12FE2C-9F50-B0CA-885A-21E15A03CF31}"/>
          </ac:spMkLst>
        </pc:spChg>
      </pc:sldChg>
      <pc:sldChg chg="del">
        <pc:chgData name="stephanieshrifan@gmail.com" userId="S::urn:spo:guest#stephanieshrifan@gmail.com::" providerId="AD" clId="Web-{7943FA21-D39F-3200-D3A7-58EDAFA4BE04}" dt="2024-05-24T23:21:30.152" v="15"/>
        <pc:sldMkLst>
          <pc:docMk/>
          <pc:sldMk cId="1027538049" sldId="260"/>
        </pc:sldMkLst>
      </pc:sldChg>
      <pc:sldChg chg="modSp new">
        <pc:chgData name="stephanieshrifan@gmail.com" userId="S::urn:spo:guest#stephanieshrifan@gmail.com::" providerId="AD" clId="Web-{7943FA21-D39F-3200-D3A7-58EDAFA4BE04}" dt="2024-05-24T23:26:21.029" v="52" actId="20577"/>
        <pc:sldMkLst>
          <pc:docMk/>
          <pc:sldMk cId="1592803665" sldId="260"/>
        </pc:sldMkLst>
        <pc:spChg chg="mod">
          <ac:chgData name="stephanieshrifan@gmail.com" userId="S::urn:spo:guest#stephanieshrifan@gmail.com::" providerId="AD" clId="Web-{7943FA21-D39F-3200-D3A7-58EDAFA4BE04}" dt="2024-05-24T23:25:23.166" v="45" actId="20577"/>
          <ac:spMkLst>
            <pc:docMk/>
            <pc:sldMk cId="1592803665" sldId="260"/>
            <ac:spMk id="2" creationId="{711CD422-D313-A430-E86B-23ED24EE9A9F}"/>
          </ac:spMkLst>
        </pc:spChg>
        <pc:spChg chg="mod">
          <ac:chgData name="stephanieshrifan@gmail.com" userId="S::urn:spo:guest#stephanieshrifan@gmail.com::" providerId="AD" clId="Web-{7943FA21-D39F-3200-D3A7-58EDAFA4BE04}" dt="2024-05-24T23:26:21.029" v="52" actId="20577"/>
          <ac:spMkLst>
            <pc:docMk/>
            <pc:sldMk cId="1592803665" sldId="260"/>
            <ac:spMk id="3" creationId="{116097DC-642C-2DD6-8ED0-ABFFD48C18E7}"/>
          </ac:spMkLst>
        </pc:spChg>
      </pc:sldChg>
      <pc:sldChg chg="add del">
        <pc:chgData name="stephanieshrifan@gmail.com" userId="S::urn:spo:guest#stephanieshrifan@gmail.com::" providerId="AD" clId="Web-{7943FA21-D39F-3200-D3A7-58EDAFA4BE04}" dt="2024-05-24T23:27:07.657" v="68"/>
        <pc:sldMkLst>
          <pc:docMk/>
          <pc:sldMk cId="992677098" sldId="261"/>
        </pc:sldMkLst>
      </pc:sldChg>
      <pc:sldChg chg="add del">
        <pc:chgData name="stephanieshrifan@gmail.com" userId="S::urn:spo:guest#stephanieshrifan@gmail.com::" providerId="AD" clId="Web-{7943FA21-D39F-3200-D3A7-58EDAFA4BE04}" dt="2024-05-24T23:27:07.626" v="63"/>
        <pc:sldMkLst>
          <pc:docMk/>
          <pc:sldMk cId="2208140636" sldId="262"/>
        </pc:sldMkLst>
      </pc:sldChg>
      <pc:sldChg chg="add del">
        <pc:chgData name="stephanieshrifan@gmail.com" userId="S::urn:spo:guest#stephanieshrifan@gmail.com::" providerId="AD" clId="Web-{7943FA21-D39F-3200-D3A7-58EDAFA4BE04}" dt="2024-05-24T23:27:07.673" v="69"/>
        <pc:sldMkLst>
          <pc:docMk/>
          <pc:sldMk cId="698709464" sldId="263"/>
        </pc:sldMkLst>
      </pc:sldChg>
      <pc:sldChg chg="add del">
        <pc:chgData name="stephanieshrifan@gmail.com" userId="S::urn:spo:guest#stephanieshrifan@gmail.com::" providerId="AD" clId="Web-{7943FA21-D39F-3200-D3A7-58EDAFA4BE04}" dt="2024-05-24T23:27:07.673" v="71"/>
        <pc:sldMkLst>
          <pc:docMk/>
          <pc:sldMk cId="3409076805" sldId="264"/>
        </pc:sldMkLst>
      </pc:sldChg>
      <pc:sldChg chg="add del">
        <pc:chgData name="stephanieshrifan@gmail.com" userId="S::urn:spo:guest#stephanieshrifan@gmail.com::" providerId="AD" clId="Web-{7943FA21-D39F-3200-D3A7-58EDAFA4BE04}" dt="2024-05-24T23:27:07.673" v="70"/>
        <pc:sldMkLst>
          <pc:docMk/>
          <pc:sldMk cId="4129300464" sldId="265"/>
        </pc:sldMkLst>
      </pc:sldChg>
      <pc:sldChg chg="add del">
        <pc:chgData name="stephanieshrifan@gmail.com" userId="S::urn:spo:guest#stephanieshrifan@gmail.com::" providerId="AD" clId="Web-{7943FA21-D39F-3200-D3A7-58EDAFA4BE04}" dt="2024-05-24T23:27:07.688" v="73"/>
        <pc:sldMkLst>
          <pc:docMk/>
          <pc:sldMk cId="2221623211" sldId="266"/>
        </pc:sldMkLst>
      </pc:sldChg>
      <pc:sldChg chg="add del">
        <pc:chgData name="stephanieshrifan@gmail.com" userId="S::urn:spo:guest#stephanieshrifan@gmail.com::" providerId="AD" clId="Web-{7943FA21-D39F-3200-D3A7-58EDAFA4BE04}" dt="2024-05-24T23:27:07.704" v="76"/>
        <pc:sldMkLst>
          <pc:docMk/>
          <pc:sldMk cId="1469037486" sldId="267"/>
        </pc:sldMkLst>
      </pc:sldChg>
      <pc:sldChg chg="add del">
        <pc:chgData name="stephanieshrifan@gmail.com" userId="S::urn:spo:guest#stephanieshrifan@gmail.com::" providerId="AD" clId="Web-{7943FA21-D39F-3200-D3A7-58EDAFA4BE04}" dt="2024-05-24T23:27:07.688" v="74"/>
        <pc:sldMkLst>
          <pc:docMk/>
          <pc:sldMk cId="3970246480" sldId="268"/>
        </pc:sldMkLst>
      </pc:sldChg>
      <pc:sldChg chg="add del">
        <pc:chgData name="stephanieshrifan@gmail.com" userId="S::urn:spo:guest#stephanieshrifan@gmail.com::" providerId="AD" clId="Web-{7943FA21-D39F-3200-D3A7-58EDAFA4BE04}" dt="2024-05-24T23:27:07.688" v="72"/>
        <pc:sldMkLst>
          <pc:docMk/>
          <pc:sldMk cId="1985732960" sldId="269"/>
        </pc:sldMkLst>
      </pc:sldChg>
      <pc:sldChg chg="add del">
        <pc:chgData name="stephanieshrifan@gmail.com" userId="S::urn:spo:guest#stephanieshrifan@gmail.com::" providerId="AD" clId="Web-{7943FA21-D39F-3200-D3A7-58EDAFA4BE04}" dt="2024-05-24T23:27:07.688" v="75"/>
        <pc:sldMkLst>
          <pc:docMk/>
          <pc:sldMk cId="4260899536" sldId="270"/>
        </pc:sldMkLst>
      </pc:sldChg>
      <pc:sldChg chg="add del">
        <pc:chgData name="stephanieshrifan@gmail.com" userId="S::urn:spo:guest#stephanieshrifan@gmail.com::" providerId="AD" clId="Web-{7943FA21-D39F-3200-D3A7-58EDAFA4BE04}" dt="2024-05-24T23:27:07.657" v="67"/>
        <pc:sldMkLst>
          <pc:docMk/>
          <pc:sldMk cId="2876034260" sldId="271"/>
        </pc:sldMkLst>
      </pc:sldChg>
      <pc:sldChg chg="add del">
        <pc:chgData name="stephanieshrifan@gmail.com" userId="S::urn:spo:guest#stephanieshrifan@gmail.com::" providerId="AD" clId="Web-{7943FA21-D39F-3200-D3A7-58EDAFA4BE04}" dt="2024-05-24T23:27:07.626" v="62"/>
        <pc:sldMkLst>
          <pc:docMk/>
          <pc:sldMk cId="2632177148" sldId="272"/>
        </pc:sldMkLst>
      </pc:sldChg>
      <pc:sldChg chg="add">
        <pc:chgData name="stephanieshrifan@gmail.com" userId="S::urn:spo:guest#stephanieshrifan@gmail.com::" providerId="AD" clId="Web-{7943FA21-D39F-3200-D3A7-58EDAFA4BE04}" dt="2024-05-24T23:27:07.641" v="65"/>
        <pc:sldMkLst>
          <pc:docMk/>
          <pc:sldMk cId="163413832" sldId="273"/>
        </pc:sldMkLst>
      </pc:sldChg>
      <pc:sldChg chg="del">
        <pc:chgData name="stephanieshrifan@gmail.com" userId="S::urn:spo:guest#stephanieshrifan@gmail.com::" providerId="AD" clId="Web-{7943FA21-D39F-3200-D3A7-58EDAFA4BE04}" dt="2024-05-24T23:21:30.136" v="12"/>
        <pc:sldMkLst>
          <pc:docMk/>
          <pc:sldMk cId="532873999" sldId="273"/>
        </pc:sldMkLst>
      </pc:sldChg>
      <pc:sldChg chg="del">
        <pc:chgData name="stephanieshrifan@gmail.com" userId="S::urn:spo:guest#stephanieshrifan@gmail.com::" providerId="AD" clId="Web-{7943FA21-D39F-3200-D3A7-58EDAFA4BE04}" dt="2024-05-24T23:21:30.136" v="11"/>
        <pc:sldMkLst>
          <pc:docMk/>
          <pc:sldMk cId="163413832" sldId="274"/>
        </pc:sldMkLst>
      </pc:sldChg>
      <pc:sldChg chg="add">
        <pc:chgData name="stephanieshrifan@gmail.com" userId="S::urn:spo:guest#stephanieshrifan@gmail.com::" providerId="AD" clId="Web-{7943FA21-D39F-3200-D3A7-58EDAFA4BE04}" dt="2024-05-24T23:27:07.657" v="66"/>
        <pc:sldMkLst>
          <pc:docMk/>
          <pc:sldMk cId="1842216916" sldId="274"/>
        </pc:sldMkLst>
      </pc:sldChg>
      <pc:sldChg chg="del">
        <pc:chgData name="stephanieshrifan@gmail.com" userId="S::urn:spo:guest#stephanieshrifan@gmail.com::" providerId="AD" clId="Web-{7943FA21-D39F-3200-D3A7-58EDAFA4BE04}" dt="2024-05-24T23:21:30.136" v="10"/>
        <pc:sldMkLst>
          <pc:docMk/>
          <pc:sldMk cId="1842216916" sldId="275"/>
        </pc:sldMkLst>
      </pc:sldChg>
    </pc:docChg>
  </pc:docChgLst>
  <pc:docChgLst>
    <pc:chgData name="stephanieshrifan@gmail.com" userId="S::urn:spo:guest#stephanieshrifan@gmail.com::" providerId="AD" clId="Web-{219AC6C9-3328-06E0-101B-6683B57E900D}"/>
    <pc:docChg chg="addSld delSld">
      <pc:chgData name="stephanieshrifan@gmail.com" userId="S::urn:spo:guest#stephanieshrifan@gmail.com::" providerId="AD" clId="Web-{219AC6C9-3328-06E0-101B-6683B57E900D}" dt="2024-05-24T23:16:44.020" v="57"/>
      <pc:docMkLst>
        <pc:docMk/>
      </pc:docMkLst>
      <pc:sldChg chg="add del">
        <pc:chgData name="stephanieshrifan@gmail.com" userId="S::urn:spo:guest#stephanieshrifan@gmail.com::" providerId="AD" clId="Web-{219AC6C9-3328-06E0-101B-6683B57E900D}" dt="2024-05-24T23:16:43.895" v="40"/>
        <pc:sldMkLst>
          <pc:docMk/>
          <pc:sldMk cId="109857222" sldId="258"/>
        </pc:sldMkLst>
      </pc:sldChg>
      <pc:sldChg chg="add">
        <pc:chgData name="stephanieshrifan@gmail.com" userId="S::urn:spo:guest#stephanieshrifan@gmail.com::" providerId="AD" clId="Web-{219AC6C9-3328-06E0-101B-6683B57E900D}" dt="2024-05-24T23:16:43.911" v="41"/>
        <pc:sldMkLst>
          <pc:docMk/>
          <pc:sldMk cId="62209264" sldId="259"/>
        </pc:sldMkLst>
      </pc:sldChg>
      <pc:sldChg chg="add del">
        <pc:chgData name="stephanieshrifan@gmail.com" userId="S::urn:spo:guest#stephanieshrifan@gmail.com::" providerId="AD" clId="Web-{219AC6C9-3328-06E0-101B-6683B57E900D}" dt="2024-05-24T23:14:05.562" v="33"/>
        <pc:sldMkLst>
          <pc:docMk/>
          <pc:sldMk cId="532873999" sldId="259"/>
        </pc:sldMkLst>
      </pc:sldChg>
      <pc:sldChg chg="add">
        <pc:chgData name="stephanieshrifan@gmail.com" userId="S::urn:spo:guest#stephanieshrifan@gmail.com::" providerId="AD" clId="Web-{219AC6C9-3328-06E0-101B-6683B57E900D}" dt="2024-05-24T23:16:43.926" v="42"/>
        <pc:sldMkLst>
          <pc:docMk/>
          <pc:sldMk cId="1027538049" sldId="260"/>
        </pc:sldMkLst>
      </pc:sldChg>
      <pc:sldChg chg="add del">
        <pc:chgData name="stephanieshrifan@gmail.com" userId="S::urn:spo:guest#stephanieshrifan@gmail.com::" providerId="AD" clId="Web-{219AC6C9-3328-06E0-101B-6683B57E900D}" dt="2024-05-24T23:14:05.468" v="31"/>
        <pc:sldMkLst>
          <pc:docMk/>
          <pc:sldMk cId="1842216916" sldId="260"/>
        </pc:sldMkLst>
      </pc:sldChg>
      <pc:sldChg chg="add del">
        <pc:chgData name="stephanieshrifan@gmail.com" userId="S::urn:spo:guest#stephanieshrifan@gmail.com::" providerId="AD" clId="Web-{219AC6C9-3328-06E0-101B-6683B57E900D}" dt="2024-05-24T23:16:43.973" v="49"/>
        <pc:sldMkLst>
          <pc:docMk/>
          <pc:sldMk cId="992677098" sldId="261"/>
        </pc:sldMkLst>
      </pc:sldChg>
      <pc:sldChg chg="add del">
        <pc:chgData name="stephanieshrifan@gmail.com" userId="S::urn:spo:guest#stephanieshrifan@gmail.com::" providerId="AD" clId="Web-{219AC6C9-3328-06E0-101B-6683B57E900D}" dt="2024-05-24T23:16:43.942" v="44"/>
        <pc:sldMkLst>
          <pc:docMk/>
          <pc:sldMk cId="2208140636" sldId="262"/>
        </pc:sldMkLst>
      </pc:sldChg>
      <pc:sldChg chg="add">
        <pc:chgData name="stephanieshrifan@gmail.com" userId="S::urn:spo:guest#stephanieshrifan@gmail.com::" providerId="AD" clId="Web-{219AC6C9-3328-06E0-101B-6683B57E900D}" dt="2024-05-24T23:16:43.973" v="50"/>
        <pc:sldMkLst>
          <pc:docMk/>
          <pc:sldMk cId="698709464" sldId="263"/>
        </pc:sldMkLst>
      </pc:sldChg>
      <pc:sldChg chg="add del">
        <pc:chgData name="stephanieshrifan@gmail.com" userId="S::urn:spo:guest#stephanieshrifan@gmail.com::" providerId="AD" clId="Web-{219AC6C9-3328-06E0-101B-6683B57E900D}" dt="2024-05-24T23:16:43.989" v="52"/>
        <pc:sldMkLst>
          <pc:docMk/>
          <pc:sldMk cId="3409076805" sldId="264"/>
        </pc:sldMkLst>
      </pc:sldChg>
      <pc:sldChg chg="add del">
        <pc:chgData name="stephanieshrifan@gmail.com" userId="S::urn:spo:guest#stephanieshrifan@gmail.com::" providerId="AD" clId="Web-{219AC6C9-3328-06E0-101B-6683B57E900D}" dt="2024-05-24T23:16:43.989" v="51"/>
        <pc:sldMkLst>
          <pc:docMk/>
          <pc:sldMk cId="4129300464" sldId="265"/>
        </pc:sldMkLst>
      </pc:sldChg>
      <pc:sldChg chg="add del">
        <pc:chgData name="stephanieshrifan@gmail.com" userId="S::urn:spo:guest#stephanieshrifan@gmail.com::" providerId="AD" clId="Web-{219AC6C9-3328-06E0-101B-6683B57E900D}" dt="2024-05-24T23:16:44.004" v="54"/>
        <pc:sldMkLst>
          <pc:docMk/>
          <pc:sldMk cId="2221623211" sldId="266"/>
        </pc:sldMkLst>
      </pc:sldChg>
      <pc:sldChg chg="add del">
        <pc:chgData name="stephanieshrifan@gmail.com" userId="S::urn:spo:guest#stephanieshrifan@gmail.com::" providerId="AD" clId="Web-{219AC6C9-3328-06E0-101B-6683B57E900D}" dt="2024-05-24T23:16:44.020" v="57"/>
        <pc:sldMkLst>
          <pc:docMk/>
          <pc:sldMk cId="1469037486" sldId="267"/>
        </pc:sldMkLst>
      </pc:sldChg>
      <pc:sldChg chg="add del">
        <pc:chgData name="stephanieshrifan@gmail.com" userId="S::urn:spo:guest#stephanieshrifan@gmail.com::" providerId="AD" clId="Web-{219AC6C9-3328-06E0-101B-6683B57E900D}" dt="2024-05-24T23:16:44.004" v="55"/>
        <pc:sldMkLst>
          <pc:docMk/>
          <pc:sldMk cId="3970246480" sldId="268"/>
        </pc:sldMkLst>
      </pc:sldChg>
      <pc:sldChg chg="add del">
        <pc:chgData name="stephanieshrifan@gmail.com" userId="S::urn:spo:guest#stephanieshrifan@gmail.com::" providerId="AD" clId="Web-{219AC6C9-3328-06E0-101B-6683B57E900D}" dt="2024-05-24T23:16:43.989" v="53"/>
        <pc:sldMkLst>
          <pc:docMk/>
          <pc:sldMk cId="1985732960" sldId="269"/>
        </pc:sldMkLst>
      </pc:sldChg>
      <pc:sldChg chg="add del">
        <pc:chgData name="stephanieshrifan@gmail.com" userId="S::urn:spo:guest#stephanieshrifan@gmail.com::" providerId="AD" clId="Web-{219AC6C9-3328-06E0-101B-6683B57E900D}" dt="2024-05-24T23:16:44.004" v="56"/>
        <pc:sldMkLst>
          <pc:docMk/>
          <pc:sldMk cId="4260899536" sldId="270"/>
        </pc:sldMkLst>
      </pc:sldChg>
      <pc:sldChg chg="add del">
        <pc:chgData name="stephanieshrifan@gmail.com" userId="S::urn:spo:guest#stephanieshrifan@gmail.com::" providerId="AD" clId="Web-{219AC6C9-3328-06E0-101B-6683B57E900D}" dt="2024-05-24T23:16:43.973" v="48"/>
        <pc:sldMkLst>
          <pc:docMk/>
          <pc:sldMk cId="2876034260" sldId="271"/>
        </pc:sldMkLst>
      </pc:sldChg>
      <pc:sldChg chg="add del">
        <pc:chgData name="stephanieshrifan@gmail.com" userId="S::urn:spo:guest#stephanieshrifan@gmail.com::" providerId="AD" clId="Web-{219AC6C9-3328-06E0-101B-6683B57E900D}" dt="2024-05-24T23:16:43.926" v="43"/>
        <pc:sldMkLst>
          <pc:docMk/>
          <pc:sldMk cId="2632177148" sldId="272"/>
        </pc:sldMkLst>
      </pc:sldChg>
      <pc:sldChg chg="add del">
        <pc:chgData name="stephanieshrifan@gmail.com" userId="S::urn:spo:guest#stephanieshrifan@gmail.com::" providerId="AD" clId="Web-{219AC6C9-3328-06E0-101B-6683B57E900D}" dt="2024-05-24T23:14:05.562" v="32"/>
        <pc:sldMkLst>
          <pc:docMk/>
          <pc:sldMk cId="163413832" sldId="273"/>
        </pc:sldMkLst>
      </pc:sldChg>
      <pc:sldChg chg="add">
        <pc:chgData name="stephanieshrifan@gmail.com" userId="S::urn:spo:guest#stephanieshrifan@gmail.com::" providerId="AD" clId="Web-{219AC6C9-3328-06E0-101B-6683B57E900D}" dt="2024-05-24T23:16:43.958" v="45"/>
        <pc:sldMkLst>
          <pc:docMk/>
          <pc:sldMk cId="532873999" sldId="273"/>
        </pc:sldMkLst>
      </pc:sldChg>
      <pc:sldChg chg="add">
        <pc:chgData name="stephanieshrifan@gmail.com" userId="S::urn:spo:guest#stephanieshrifan@gmail.com::" providerId="AD" clId="Web-{219AC6C9-3328-06E0-101B-6683B57E900D}" dt="2024-05-24T23:16:43.958" v="46"/>
        <pc:sldMkLst>
          <pc:docMk/>
          <pc:sldMk cId="163413832" sldId="274"/>
        </pc:sldMkLst>
      </pc:sldChg>
      <pc:sldChg chg="add del">
        <pc:chgData name="stephanieshrifan@gmail.com" userId="S::urn:spo:guest#stephanieshrifan@gmail.com::" providerId="AD" clId="Web-{219AC6C9-3328-06E0-101B-6683B57E900D}" dt="2024-05-24T23:14:04.312" v="20"/>
        <pc:sldMkLst>
          <pc:docMk/>
          <pc:sldMk cId="2511584673" sldId="274"/>
        </pc:sldMkLst>
      </pc:sldChg>
      <pc:sldChg chg="add">
        <pc:chgData name="stephanieshrifan@gmail.com" userId="S::urn:spo:guest#stephanieshrifan@gmail.com::" providerId="AD" clId="Web-{219AC6C9-3328-06E0-101B-6683B57E900D}" dt="2024-05-24T23:16:43.958" v="47"/>
        <pc:sldMkLst>
          <pc:docMk/>
          <pc:sldMk cId="1842216916" sldId="275"/>
        </pc:sldMkLst>
      </pc:sldChg>
      <pc:sldChg chg="add del">
        <pc:chgData name="stephanieshrifan@gmail.com" userId="S::urn:spo:guest#stephanieshrifan@gmail.com::" providerId="AD" clId="Web-{219AC6C9-3328-06E0-101B-6683B57E900D}" dt="2024-05-24T23:14:04.327" v="27"/>
        <pc:sldMkLst>
          <pc:docMk/>
          <pc:sldMk cId="2060070862" sldId="276"/>
        </pc:sldMkLst>
      </pc:sldChg>
      <pc:sldChg chg="add del">
        <pc:chgData name="stephanieshrifan@gmail.com" userId="S::urn:spo:guest#stephanieshrifan@gmail.com::" providerId="AD" clId="Web-{219AC6C9-3328-06E0-101B-6683B57E900D}" dt="2024-05-24T23:14:05.827" v="38"/>
        <pc:sldMkLst>
          <pc:docMk/>
          <pc:sldMk cId="4148246703" sldId="277"/>
        </pc:sldMkLst>
      </pc:sldChg>
      <pc:sldChg chg="add del">
        <pc:chgData name="stephanieshrifan@gmail.com" userId="S::urn:spo:guest#stephanieshrifan@gmail.com::" providerId="AD" clId="Web-{219AC6C9-3328-06E0-101B-6683B57E900D}" dt="2024-05-24T23:14:05.749" v="37"/>
        <pc:sldMkLst>
          <pc:docMk/>
          <pc:sldMk cId="62209264" sldId="278"/>
        </pc:sldMkLst>
      </pc:sldChg>
      <pc:sldChg chg="add del">
        <pc:chgData name="stephanieshrifan@gmail.com" userId="S::urn:spo:guest#stephanieshrifan@gmail.com::" providerId="AD" clId="Web-{219AC6C9-3328-06E0-101B-6683B57E900D}" dt="2024-05-24T23:14:05.562" v="36"/>
        <pc:sldMkLst>
          <pc:docMk/>
          <pc:sldMk cId="1027538049" sldId="279"/>
        </pc:sldMkLst>
      </pc:sldChg>
      <pc:sldMasterChg chg="addSldLayout delSldLayout">
        <pc:chgData name="stephanieshrifan@gmail.com" userId="S::urn:spo:guest#stephanieshrifan@gmail.com::" providerId="AD" clId="Web-{219AC6C9-3328-06E0-101B-6683B57E900D}" dt="2024-05-24T23:16:43.911" v="41"/>
        <pc:sldMasterMkLst>
          <pc:docMk/>
          <pc:sldMasterMk cId="0" sldId="2147483659"/>
        </pc:sldMasterMkLst>
        <pc:sldLayoutChg chg="add del replId">
          <pc:chgData name="stephanieshrifan@gmail.com" userId="S::urn:spo:guest#stephanieshrifan@gmail.com::" providerId="AD" clId="Web-{219AC6C9-3328-06E0-101B-6683B57E900D}" dt="2024-05-24T23:14:05.921" v="39"/>
          <pc:sldLayoutMkLst>
            <pc:docMk/>
            <pc:sldMasterMk cId="0" sldId="2147483659"/>
            <pc:sldLayoutMk cId="770917539" sldId="2147483660"/>
          </pc:sldLayoutMkLst>
        </pc:sldLayoutChg>
        <pc:sldLayoutChg chg="add replId">
          <pc:chgData name="stephanieshrifan@gmail.com" userId="S::urn:spo:guest#stephanieshrifan@gmail.com::" providerId="AD" clId="Web-{219AC6C9-3328-06E0-101B-6683B57E900D}" dt="2024-05-24T23:16:43.895" v="40"/>
          <pc:sldLayoutMkLst>
            <pc:docMk/>
            <pc:sldMasterMk cId="0" sldId="2147483659"/>
            <pc:sldLayoutMk cId="3232731611" sldId="2147483660"/>
          </pc:sldLayoutMkLst>
        </pc:sldLayoutChg>
        <pc:sldLayoutChg chg="add">
          <pc:chgData name="stephanieshrifan@gmail.com" userId="S::urn:spo:guest#stephanieshrifan@gmail.com::" providerId="AD" clId="Web-{219AC6C9-3328-06E0-101B-6683B57E900D}" dt="2024-05-24T23:16:43.911" v="41"/>
          <pc:sldLayoutMkLst>
            <pc:docMk/>
            <pc:sldMasterMk cId="0" sldId="2147483659"/>
            <pc:sldLayoutMk cId="2218944440" sldId="2147483661"/>
          </pc:sldLayoutMkLst>
        </pc:sldLayoutChg>
        <pc:sldLayoutChg chg="add del">
          <pc:chgData name="stephanieshrifan@gmail.com" userId="S::urn:spo:guest#stephanieshrifan@gmail.com::" providerId="AD" clId="Web-{219AC6C9-3328-06E0-101B-6683B57E900D}" dt="2024-05-24T23:14:05.827" v="38"/>
          <pc:sldLayoutMkLst>
            <pc:docMk/>
            <pc:sldMasterMk cId="0" sldId="2147483659"/>
            <pc:sldLayoutMk cId="2483265877" sldId="2147483661"/>
          </pc:sldLayoutMkLst>
        </pc:sldLayoutChg>
        <pc:sldLayoutChg chg="add del">
          <pc:chgData name="stephanieshrifan@gmail.com" userId="S::urn:spo:guest#stephanieshrifan@gmail.com::" providerId="AD" clId="Web-{219AC6C9-3328-06E0-101B-6683B57E900D}" dt="2024-05-24T23:14:05.749" v="37"/>
          <pc:sldLayoutMkLst>
            <pc:docMk/>
            <pc:sldMasterMk cId="0" sldId="2147483659"/>
            <pc:sldLayoutMk cId="638190461" sldId="2147483662"/>
          </pc:sldLayoutMkLst>
        </pc:sldLayoutChg>
        <pc:sldLayoutChg chg="add del">
          <pc:chgData name="stephanieshrifan@gmail.com" userId="S::urn:spo:guest#stephanieshrifan@gmail.com::" providerId="AD" clId="Web-{219AC6C9-3328-06E0-101B-6683B57E900D}" dt="2024-05-24T23:14:05.562" v="34"/>
          <pc:sldLayoutMkLst>
            <pc:docMk/>
            <pc:sldMasterMk cId="0" sldId="2147483659"/>
            <pc:sldLayoutMk cId="518301213" sldId="2147483663"/>
          </pc:sldLayoutMkLst>
        </pc:sldLayoutChg>
        <pc:sldLayoutChg chg="add del">
          <pc:chgData name="stephanieshrifan@gmail.com" userId="S::urn:spo:guest#stephanieshrifan@gmail.com::" providerId="AD" clId="Web-{219AC6C9-3328-06E0-101B-6683B57E900D}" dt="2024-05-24T23:14:05.562" v="32"/>
          <pc:sldLayoutMkLst>
            <pc:docMk/>
            <pc:sldMasterMk cId="0" sldId="2147483659"/>
            <pc:sldLayoutMk cId="304904985" sldId="2147483664"/>
          </pc:sldLayoutMkLst>
        </pc:sldLayoutChg>
        <pc:sldLayoutChg chg="add del">
          <pc:chgData name="stephanieshrifan@gmail.com" userId="S::urn:spo:guest#stephanieshrifan@gmail.com::" providerId="AD" clId="Web-{219AC6C9-3328-06E0-101B-6683B57E900D}" dt="2024-05-24T23:14:05.468" v="31"/>
          <pc:sldLayoutMkLst>
            <pc:docMk/>
            <pc:sldMasterMk cId="0" sldId="2147483659"/>
            <pc:sldLayoutMk cId="433824274" sldId="2147483665"/>
          </pc:sldLayoutMkLst>
        </pc:sldLayoutChg>
        <pc:sldLayoutChg chg="add del">
          <pc:chgData name="stephanieshrifan@gmail.com" userId="S::urn:spo:guest#stephanieshrifan@gmail.com::" providerId="AD" clId="Web-{219AC6C9-3328-06E0-101B-6683B57E900D}" dt="2024-05-24T23:14:04.890" v="30"/>
          <pc:sldLayoutMkLst>
            <pc:docMk/>
            <pc:sldMasterMk cId="0" sldId="2147483659"/>
            <pc:sldLayoutMk cId="3819264906" sldId="2147483666"/>
          </pc:sldLayoutMkLst>
        </pc:sldLayoutChg>
        <pc:sldLayoutChg chg="add del">
          <pc:chgData name="stephanieshrifan@gmail.com" userId="S::urn:spo:guest#stephanieshrifan@gmail.com::" providerId="AD" clId="Web-{219AC6C9-3328-06E0-101B-6683B57E900D}" dt="2024-05-24T23:14:04.312" v="20"/>
          <pc:sldLayoutMkLst>
            <pc:docMk/>
            <pc:sldMasterMk cId="0" sldId="2147483659"/>
            <pc:sldLayoutMk cId="3057163940" sldId="2147483667"/>
          </pc:sldLayoutMkLst>
        </pc:sldLayoutChg>
      </pc:sldMasterChg>
    </pc:docChg>
  </pc:docChgLst>
  <pc:docChgLst>
    <pc:chgData name="stephanieshrifan@gmail.com" userId="S::urn:spo:guest#stephanieshrifan@gmail.com::" providerId="AD" clId="Web-{946D8F61-6E20-BEE2-0FB1-747A70BF8143}"/>
    <pc:docChg chg="delSld modSld">
      <pc:chgData name="stephanieshrifan@gmail.com" userId="S::urn:spo:guest#stephanieshrifan@gmail.com::" providerId="AD" clId="Web-{946D8F61-6E20-BEE2-0FB1-747A70BF8143}" dt="2024-05-24T23:19:39.874" v="8" actId="20577"/>
      <pc:docMkLst>
        <pc:docMk/>
      </pc:docMkLst>
      <pc:sldChg chg="modSp">
        <pc:chgData name="stephanieshrifan@gmail.com" userId="S::urn:spo:guest#stephanieshrifan@gmail.com::" providerId="AD" clId="Web-{946D8F61-6E20-BEE2-0FB1-747A70BF8143}" dt="2024-05-24T23:19:39.874" v="8" actId="20577"/>
        <pc:sldMkLst>
          <pc:docMk/>
          <pc:sldMk cId="0" sldId="256"/>
        </pc:sldMkLst>
        <pc:spChg chg="mod">
          <ac:chgData name="stephanieshrifan@gmail.com" userId="S::urn:spo:guest#stephanieshrifan@gmail.com::" providerId="AD" clId="Web-{946D8F61-6E20-BEE2-0FB1-747A70BF8143}" dt="2024-05-24T23:19:37.061" v="6" actId="20577"/>
          <ac:spMkLst>
            <pc:docMk/>
            <pc:sldMk cId="0" sldId="256"/>
            <ac:spMk id="111" creationId="{00000000-0000-0000-0000-000000000000}"/>
          </ac:spMkLst>
        </pc:spChg>
        <pc:spChg chg="mod">
          <ac:chgData name="stephanieshrifan@gmail.com" userId="S::urn:spo:guest#stephanieshrifan@gmail.com::" providerId="AD" clId="Web-{946D8F61-6E20-BEE2-0FB1-747A70BF8143}" dt="2024-05-24T23:19:39.874" v="8" actId="20577"/>
          <ac:spMkLst>
            <pc:docMk/>
            <pc:sldMk cId="0" sldId="256"/>
            <ac:spMk id="112" creationId="{00000000-0000-0000-0000-000000000000}"/>
          </ac:spMkLst>
        </pc:spChg>
      </pc:sldChg>
      <pc:sldChg chg="del">
        <pc:chgData name="stephanieshrifan@gmail.com" userId="S::urn:spo:guest#stephanieshrifan@gmail.com::" providerId="AD" clId="Web-{946D8F61-6E20-BEE2-0FB1-747A70BF8143}" dt="2024-05-24T23:19:04.170" v="4"/>
        <pc:sldMkLst>
          <pc:docMk/>
          <pc:sldMk cId="1027538049" sldId="257"/>
        </pc:sldMkLst>
      </pc:sldChg>
    </pc:docChg>
  </pc:docChgLst>
  <pc:docChgLst>
    <pc:chgData clId="Web-{AC893F73-F309-D784-FCE5-8FAC0EA5B0FC}"/>
    <pc:docChg chg="modSld">
      <pc:chgData name="" userId="" providerId="" clId="Web-{AC893F73-F309-D784-FCE5-8FAC0EA5B0FC}" dt="2024-05-24T23:27:32.632" v="0" actId="20577"/>
      <pc:docMkLst>
        <pc:docMk/>
      </pc:docMkLst>
      <pc:sldChg chg="modSp">
        <pc:chgData name="" userId="" providerId="" clId="Web-{AC893F73-F309-D784-FCE5-8FAC0EA5B0FC}" dt="2024-05-24T23:27:32.632" v="0" actId="20577"/>
        <pc:sldMkLst>
          <pc:docMk/>
          <pc:sldMk cId="0" sldId="256"/>
        </pc:sldMkLst>
        <pc:spChg chg="mod">
          <ac:chgData name="" userId="" providerId="" clId="Web-{AC893F73-F309-D784-FCE5-8FAC0EA5B0FC}" dt="2024-05-24T23:27:32.632" v="0" actId="20577"/>
          <ac:spMkLst>
            <pc:docMk/>
            <pc:sldMk cId="0" sldId="256"/>
            <ac:spMk id="1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4" name="Google Shape;94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Google Shape;103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20939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46774"/>
            <a:ext cx="6858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cap="all" spc="225" baseline="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9B8-A7CB-4B82-AC0C-44B99F546761}" type="datetimeFigureOut">
              <a:rPr lang="en-US" dirty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3940-CA92-4FEE-A698-62CF7BC5AC36}" type="datetimeFigureOut">
              <a:rPr lang="en-US" dirty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4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0" name="Google Shape;20;p3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6399147"/>
            <a:ext cx="835224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1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Note: All material licensed under Creative Commons Attribution 4.0 International License.</a:t>
            </a:r>
            <a:endParaRPr/>
          </a:p>
        </p:txBody>
      </p:sp>
      <p:sp>
        <p:nvSpPr>
          <p:cNvPr id="22" name="Google Shape;22;p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Google Shape;37;p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7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Google Shape;84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tacomacc.libguides.com/zin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artnoose/9467301895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vwkecfIkE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500">
                <a:solidFill>
                  <a:srgbClr val="35403A"/>
                </a:solidFill>
              </a:rPr>
              <a:t>Authentic Teaching:</a:t>
            </a:r>
            <a:br>
              <a:rPr lang="en-US" sz="2500">
                <a:solidFill>
                  <a:srgbClr val="35403A"/>
                </a:solidFill>
              </a:rPr>
            </a:br>
            <a:br>
              <a:rPr lang="en-US" sz="2500">
                <a:solidFill>
                  <a:srgbClr val="35403A"/>
                </a:solidFill>
              </a:rPr>
            </a:br>
            <a:br>
              <a:rPr lang="en-US" sz="2500">
                <a:solidFill>
                  <a:srgbClr val="35403A"/>
                </a:solidFill>
              </a:rPr>
            </a:br>
            <a:endParaRPr lang="en-US" sz="2500">
              <a:solidFill>
                <a:srgbClr val="35403A"/>
              </a:solidFill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>
                <a:solidFill>
                  <a:srgbClr val="35403A"/>
                </a:solidFill>
              </a:rPr>
              <a:t>Creating a Bridge Between our Core Beliefs and Culturally Responsive Teaching</a:t>
            </a:r>
            <a:endParaRPr lang="en-US"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" name="Picture 2" descr="Sun Paint Brush Strokes on white background. Vector illustration. Sun Paint Brush Strokes on white background. Vector illustration. sunshine stock illustrations">
            <a:extLst>
              <a:ext uri="{FF2B5EF4-FFF2-40B4-BE49-F238E27FC236}">
                <a16:creationId xmlns:a16="http://schemas.microsoft.com/office/drawing/2014/main" id="{1A0A96F7-52A2-605C-D9FF-3BBF0A009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9" y="133298"/>
            <a:ext cx="2176559" cy="2079246"/>
          </a:xfrm>
          <a:prstGeom prst="rect">
            <a:avLst/>
          </a:prstGeom>
        </p:spPr>
      </p:pic>
      <p:pic>
        <p:nvPicPr>
          <p:cNvPr id="4" name="Picture 3" descr="Sun Paint Brush Strokes on white background. Vector illustration. Sun Paint Brush Strokes on white background. Vector illustration. sunshine stock illustrations">
            <a:extLst>
              <a:ext uri="{FF2B5EF4-FFF2-40B4-BE49-F238E27FC236}">
                <a16:creationId xmlns:a16="http://schemas.microsoft.com/office/drawing/2014/main" id="{D05093B8-7D17-B831-F4BF-04C0AFB18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365" y="4370179"/>
            <a:ext cx="2475773" cy="2462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7F3E-770D-9AFF-3009-C5F5050E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92" y="1093963"/>
            <a:ext cx="7886700" cy="611619"/>
          </a:xfrm>
        </p:spPr>
        <p:txBody>
          <a:bodyPr/>
          <a:lstStyle/>
          <a:p>
            <a:r>
              <a:rPr lang="en-US" sz="2800" u="sng"/>
              <a:t>Culturally Responsive Teaching -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CEB1C-7950-6A44-BA02-8794AA081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179" y="1595126"/>
            <a:ext cx="8365443" cy="505658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</a:rPr>
              <a:t>Let students generate topics for the curriculum.</a:t>
            </a: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</a:rPr>
              <a:t>Building curriculum based on students' interests and engagement</a:t>
            </a: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</a:rPr>
              <a:t>Create space for student input to unfold</a:t>
            </a: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</a:rPr>
              <a:t>Connecting outcomes to real-life experience</a:t>
            </a: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</a:rPr>
              <a:t>Keeping a critical eye on negative stereotypes and curating counter-narratives to combat them.</a:t>
            </a: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</a:rPr>
              <a:t>Recognizing that creativity, mindfulness, and reflection are an essential part of rigor</a:t>
            </a: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</a:rPr>
              <a:t>Creating inclusive classroom environments by centering multicultural perspectives and explicitly teaching strategies for respectful conversations.</a:t>
            </a: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</a:rPr>
              <a:t>Placement and assessment practices should embrace multicultural knowledge and avoid comparing students to Eurocentric norms </a:t>
            </a: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</a:rPr>
              <a:t>Listening to students and letting curriculum emerge instead of rigidly adhering to plans.</a:t>
            </a: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</a:rPr>
              <a:t>Prioritizing humanity and relationships over outcomes and production</a:t>
            </a:r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</a:rPr>
              <a:t>Challenge white supremacy culture by shifting power to students.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6061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19B9-C623-719E-CF2C-56CE57F3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Culturally Responsive Teaching - Beliefs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0E26B-7759-FD65-9E80-10D748351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27" y="2400300"/>
            <a:ext cx="4540974" cy="422066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Central to culturally responsive teaching are guiding beliefs and values that prioritize </a:t>
            </a:r>
            <a:r>
              <a:rPr lang="en-US" sz="1800" b="1">
                <a:solidFill>
                  <a:srgbClr val="35403A"/>
                </a:solidFill>
                <a:latin typeface="Arial"/>
                <a:cs typeface="Arial"/>
              </a:rPr>
              <a:t>equity, justice, and empathy. </a:t>
            </a:r>
            <a:endParaRPr lang="en-US" sz="1800" b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These beliefs about </a:t>
            </a:r>
            <a:r>
              <a:rPr lang="en-US" sz="1800" b="1">
                <a:solidFill>
                  <a:srgbClr val="35403A"/>
                </a:solidFill>
                <a:latin typeface="Arial"/>
                <a:cs typeface="Arial"/>
              </a:rPr>
              <a:t>humanity </a:t>
            </a: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are generally </a:t>
            </a:r>
            <a:r>
              <a:rPr lang="en-US" sz="1800" b="1">
                <a:solidFill>
                  <a:srgbClr val="35403A"/>
                </a:solidFill>
                <a:latin typeface="Arial"/>
                <a:cs typeface="Arial"/>
              </a:rPr>
              <a:t>already in our heart!</a:t>
            </a:r>
            <a:endParaRPr lang="en-US" sz="1800" b="1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Font typeface="Wingdings"/>
              <a:buChar char="§"/>
            </a:pPr>
            <a:r>
              <a:rPr lang="en-US" sz="1800" b="1">
                <a:solidFill>
                  <a:srgbClr val="35403A"/>
                </a:solidFill>
                <a:latin typeface="Arial"/>
                <a:cs typeface="Arial"/>
              </a:rPr>
              <a:t>We just have a lot to unlearn </a:t>
            </a: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to connect these beliefs to our actions at work.</a:t>
            </a:r>
            <a:endParaRPr lang="en-US" sz="1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D1F599-A445-B947-39B0-B0F9F1827BF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Illustration of an abstract heart shape that shines in gold Heart Shape Stock Photo">
            <a:extLst>
              <a:ext uri="{FF2B5EF4-FFF2-40B4-BE49-F238E27FC236}">
                <a16:creationId xmlns:a16="http://schemas.microsoft.com/office/drawing/2014/main" id="{A5186E99-DBDE-F764-8FEF-A3DA51A0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971" y="2531046"/>
            <a:ext cx="4047775" cy="275339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3774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19B9-C623-719E-CF2C-56CE57F3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6958"/>
            <a:ext cx="8341506" cy="611619"/>
          </a:xfrm>
        </p:spPr>
        <p:txBody>
          <a:bodyPr/>
          <a:lstStyle/>
          <a:p>
            <a:r>
              <a:rPr lang="en-US"/>
              <a:t>                                                                 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0E26B-7759-FD65-9E80-10D748351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2000">
              <a:solidFill>
                <a:srgbClr val="35403A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400">
                <a:solidFill>
                  <a:srgbClr val="35403A"/>
                </a:solidFill>
                <a:latin typeface="Arial"/>
                <a:cs typeface="Arial"/>
              </a:rPr>
              <a:t>Reflection and mindfulness can be one of our greatest tools in </a:t>
            </a:r>
            <a:r>
              <a:rPr lang="en-US" sz="2400" b="1">
                <a:solidFill>
                  <a:srgbClr val="35403A"/>
                </a:solidFill>
                <a:latin typeface="Arial"/>
                <a:cs typeface="Arial"/>
              </a:rPr>
              <a:t>developing and maintaining a teaching practice that values and uplifts all students</a:t>
            </a:r>
            <a:endParaRPr lang="en-US"/>
          </a:p>
        </p:txBody>
      </p:sp>
      <p:pic>
        <p:nvPicPr>
          <p:cNvPr id="5" name="Picture 4" descr="Sky Clouds Free Stock Photo - Public Domain Pictures">
            <a:extLst>
              <a:ext uri="{FF2B5EF4-FFF2-40B4-BE49-F238E27FC236}">
                <a16:creationId xmlns:a16="http://schemas.microsoft.com/office/drawing/2014/main" id="{34DD10FD-390D-E53F-C6A5-2DC018C49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19" y="1216594"/>
            <a:ext cx="3135771" cy="2114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314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19B9-C623-719E-CF2C-56CE57F3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6958"/>
            <a:ext cx="8341506" cy="611619"/>
          </a:xfrm>
        </p:spPr>
        <p:txBody>
          <a:bodyPr/>
          <a:lstStyle/>
          <a:p>
            <a:r>
              <a:rPr lang="en-US"/>
              <a:t>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0E26B-7759-FD65-9E80-10D748351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2000">
              <a:solidFill>
                <a:srgbClr val="35403A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400">
                <a:solidFill>
                  <a:srgbClr val="35403A"/>
                </a:solidFill>
                <a:latin typeface="Arial"/>
                <a:cs typeface="Arial"/>
              </a:rPr>
              <a:t>Reflection and mindfulness can help us to </a:t>
            </a:r>
            <a:r>
              <a:rPr lang="en-US" sz="2400" b="1">
                <a:solidFill>
                  <a:srgbClr val="35403A"/>
                </a:solidFill>
                <a:latin typeface="Arial"/>
                <a:cs typeface="Arial"/>
              </a:rPr>
              <a:t>connect with our core beliefs and unlearn and dismantle harmful practices in education that are often upheld as the norm.</a:t>
            </a:r>
            <a:endParaRPr lang="en-US"/>
          </a:p>
        </p:txBody>
      </p:sp>
      <p:pic>
        <p:nvPicPr>
          <p:cNvPr id="6" name="Picture 5" descr="Sky Clouds Free Stock Photo - Public Domain Pictures">
            <a:extLst>
              <a:ext uri="{FF2B5EF4-FFF2-40B4-BE49-F238E27FC236}">
                <a16:creationId xmlns:a16="http://schemas.microsoft.com/office/drawing/2014/main" id="{D8A462EE-378A-34EE-148F-7B3E9777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836" y="4771263"/>
            <a:ext cx="2597185" cy="173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325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0AED-73D5-0FD5-BA71-F72315A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35403A"/>
                </a:solidFill>
              </a:rPr>
              <a:t> Reflection</a:t>
            </a:r>
            <a:endParaRPr lang="en-US" sz="3200" err="1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1276A-EA03-35A6-D209-2AAF9E3F4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65367"/>
            <a:ext cx="7886700" cy="3728069"/>
          </a:xfrm>
        </p:spPr>
        <p:txBody>
          <a:bodyPr/>
          <a:lstStyle/>
          <a:p>
            <a:pPr marL="5080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400">
                <a:solidFill>
                  <a:srgbClr val="35403A"/>
                </a:solidFill>
                <a:latin typeface="Arial"/>
                <a:cs typeface="Arial"/>
              </a:rPr>
              <a:t>10 minutes freewriting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What beliefs and values do you hold about how to treat people?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What beliefs do you hold about teaching and learning?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Does your teaching practice align with your beliefs?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In what ways do you want to change as a teacher?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What are you feeling in your heart?</a:t>
            </a:r>
            <a:endParaRPr lang="en-US"/>
          </a:p>
        </p:txBody>
      </p:sp>
      <p:pic>
        <p:nvPicPr>
          <p:cNvPr id="6" name="Picture 5" descr="Sky Clouds Free Stock Photo - Public Domain Pictures">
            <a:extLst>
              <a:ext uri="{FF2B5EF4-FFF2-40B4-BE49-F238E27FC236}">
                <a16:creationId xmlns:a16="http://schemas.microsoft.com/office/drawing/2014/main" id="{66518FAE-1FEC-DC45-0D39-14B6A7D2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333" y="4938824"/>
            <a:ext cx="2597185" cy="173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154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0AED-73D5-0FD5-BA71-F72315A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35403A"/>
                </a:solidFill>
              </a:rPr>
              <a:t>Reflection</a:t>
            </a:r>
            <a:endParaRPr lang="en-US" sz="320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1276A-EA03-35A6-D209-2AAF9E3F4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65367"/>
            <a:ext cx="7886700" cy="3728069"/>
          </a:xfrm>
        </p:spPr>
        <p:txBody>
          <a:bodyPr/>
          <a:lstStyle/>
          <a:p>
            <a:pPr marL="5080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400">
                <a:solidFill>
                  <a:srgbClr val="35403A"/>
                </a:solidFill>
                <a:latin typeface="Arial"/>
                <a:cs typeface="Arial"/>
              </a:rPr>
              <a:t>10 minutes freewriting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What beliefs and values do you hold about how to treat people?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What beliefs do you hold about teaching and learning?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Does your teaching practice align with your beliefs?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In what ways do you want to change as a teacher?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What are you feeling in your heart?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8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BBA6-00F7-25F6-93CE-129A03AD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 Project – Making Zines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38355-740F-FA74-BEA4-41C834970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b="1" u="sng">
                <a:solidFill>
                  <a:srgbClr val="35403A"/>
                </a:solidFill>
                <a:latin typeface="Arial"/>
                <a:cs typeface="Arial"/>
              </a:rPr>
              <a:t>Thank you Olli </a:t>
            </a:r>
            <a:r>
              <a:rPr lang="en-US" sz="1600" b="1" u="sng" err="1">
                <a:solidFill>
                  <a:srgbClr val="35403A"/>
                </a:solidFill>
                <a:latin typeface="Arial"/>
                <a:cs typeface="Arial"/>
              </a:rPr>
              <a:t>Toppeta</a:t>
            </a:r>
            <a:r>
              <a:rPr lang="en-US" sz="1600" b="1" u="sng">
                <a:solidFill>
                  <a:srgbClr val="35403A"/>
                </a:solidFill>
                <a:latin typeface="Arial"/>
                <a:cs typeface="Arial"/>
              </a:rPr>
              <a:t> (Brilliant TCC Librarian)!!!!!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b="1" u="sng">
                <a:solidFill>
                  <a:srgbClr val="35403A"/>
                </a:solidFill>
                <a:latin typeface="Arial"/>
                <a:cs typeface="Arial"/>
              </a:rPr>
              <a:t>Lots of resources for making zines with your students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971550" lvl="1" indent="-285750">
              <a:lnSpc>
                <a:spcPct val="120000"/>
              </a:lnSpc>
              <a:buFont typeface="Courier New,monospace"/>
              <a:buChar char="o"/>
            </a:pPr>
            <a:r>
              <a:rPr lang="en-US" sz="1400">
                <a:solidFill>
                  <a:srgbClr val="35403A"/>
                </a:solidFill>
                <a:latin typeface="Arial"/>
                <a:cs typeface="Arial"/>
                <a:hlinkClick r:id="rId2"/>
              </a:rPr>
              <a:t>https://tacomacc.libguides.com/zines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C90B4-99E5-011D-19B9-444BE37A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98779" y="4206531"/>
            <a:ext cx="3016084" cy="2286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22A3E-D701-1013-FEBC-9DBBFE521804}"/>
              </a:ext>
            </a:extLst>
          </p:cNvPr>
          <p:cNvSpPr txBox="1"/>
          <p:nvPr/>
        </p:nvSpPr>
        <p:spPr>
          <a:xfrm>
            <a:off x="6097994" y="6745245"/>
            <a:ext cx="2908367" cy="13797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121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BBA6-00F7-25F6-93CE-129A03AD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 Project – Making Zines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38355-740F-FA74-BEA4-41C834970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Font typeface="Wingdings"/>
              <a:buChar char="§"/>
            </a:pPr>
            <a:r>
              <a:rPr lang="en-US" sz="1800" b="1">
                <a:solidFill>
                  <a:srgbClr val="35403A"/>
                </a:solidFill>
                <a:latin typeface="Arial"/>
                <a:cs typeface="Arial"/>
              </a:rPr>
              <a:t>Directions: 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971550" lvl="1" indent="-285750">
              <a:lnSpc>
                <a:spcPct val="120000"/>
              </a:lnSpc>
              <a:buFont typeface="Wingdings"/>
              <a:buChar char="§"/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Watch the video on how to fold your paper into a small book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971550" lvl="1" indent="-285750">
              <a:lnSpc>
                <a:spcPct val="120000"/>
              </a:lnSpc>
              <a:buFont typeface="Wingdings"/>
              <a:buChar char="§"/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For each page of the book – write one of your beliefs about teaching.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971550" lvl="1" indent="-285750">
              <a:lnSpc>
                <a:spcPct val="120000"/>
              </a:lnSpc>
              <a:buSzPts val="2800"/>
              <a:buFont typeface="Wingdings"/>
              <a:buChar char="§"/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Feel free to take ideas from your freewriting or look on your phone for poems or quotes.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971550" lvl="1" indent="-285750">
              <a:lnSpc>
                <a:spcPct val="120000"/>
              </a:lnSpc>
              <a:buSzPts val="2800"/>
              <a:buFont typeface="Wingdings"/>
              <a:buChar char="§"/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Decorate your book however you like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971550" lvl="1" indent="-285750">
              <a:lnSpc>
                <a:spcPct val="120000"/>
              </a:lnSpc>
              <a:buSzPts val="2800"/>
              <a:buFont typeface="Wingdings"/>
              <a:buChar char="§"/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Read it as needed for guidance in decisions and to remember who you are at heart.</a:t>
            </a:r>
            <a:endParaRPr lang="en-US" sz="1800"/>
          </a:p>
          <a:p>
            <a:pPr marL="971550" lvl="1" indent="-285750">
              <a:lnSpc>
                <a:spcPct val="120000"/>
              </a:lnSpc>
              <a:buFont typeface="Wingdings"/>
              <a:buChar char="§"/>
            </a:pPr>
            <a:endParaRPr lang="en-US" sz="1400">
              <a:solidFill>
                <a:srgbClr val="3540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719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BBA6-00F7-25F6-93CE-129A03AD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 Project – Making Zines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38355-740F-FA74-BEA4-41C834970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Font typeface="Wingdings"/>
              <a:buChar char="§"/>
            </a:pPr>
            <a:endParaRPr lang="en-US" sz="1800" b="1">
              <a:solidFill>
                <a:srgbClr val="35403A"/>
              </a:solidFill>
              <a:latin typeface="Arial"/>
              <a:cs typeface="Arial"/>
            </a:endParaRPr>
          </a:p>
          <a:p>
            <a:pPr marL="971550" lvl="1" indent="-285750">
              <a:lnSpc>
                <a:spcPct val="120000"/>
              </a:lnSpc>
              <a:buFont typeface="Wingdings"/>
              <a:buChar char="§"/>
            </a:pPr>
            <a:endParaRPr lang="en-US" sz="1400">
              <a:solidFill>
                <a:srgbClr val="35403A"/>
              </a:solidFill>
              <a:latin typeface="Arial"/>
              <a:cs typeface="Arial"/>
            </a:endParaRPr>
          </a:p>
        </p:txBody>
      </p:sp>
      <p:pic>
        <p:nvPicPr>
          <p:cNvPr id="5" name="Online Media 4" title="HOW TO MAKE A ZINE - Quarantine Zine">
            <a:hlinkClick r:id="" action="ppaction://media"/>
            <a:extLst>
              <a:ext uri="{FF2B5EF4-FFF2-40B4-BE49-F238E27FC236}">
                <a16:creationId xmlns:a16="http://schemas.microsoft.com/office/drawing/2014/main" id="{B0B1EEAE-C11A-1991-D9C9-DE15956852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7709" y="2104127"/>
            <a:ext cx="73152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36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BBA6-00F7-25F6-93CE-129A03AD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 Project – Making Zines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38355-740F-FA74-BEA4-41C834970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Font typeface="Wingdings"/>
              <a:buChar char="§"/>
            </a:pPr>
            <a:endParaRPr lang="en-US" sz="1800">
              <a:solidFill>
                <a:srgbClr val="35403A"/>
              </a:solidFill>
              <a:cs typeface="Arial"/>
            </a:endParaRPr>
          </a:p>
          <a:p>
            <a:pPr marL="971550" lvl="1" indent="-285750">
              <a:lnSpc>
                <a:spcPct val="120000"/>
              </a:lnSpc>
              <a:buFont typeface="Wingdings"/>
              <a:buChar char="§"/>
            </a:pPr>
            <a:endParaRPr lang="en-US" sz="1400">
              <a:solidFill>
                <a:srgbClr val="35403A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30A0D-32A5-6BFD-45AE-323EA56C5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02" y="2094403"/>
            <a:ext cx="6726196" cy="40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D422-D313-A430-E86B-23ED24EE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097DC-642C-2DD6-8ED0-ABFFD48C1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,Sans-Serif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spcBef>
                <a:spcPts val="1000"/>
              </a:spcBef>
              <a:buFont typeface="Arial,Sans-Serif"/>
            </a:pPr>
            <a:r>
              <a:rPr lang="en-US" sz="1900">
                <a:solidFill>
                  <a:schemeClr val="tx1"/>
                </a:solidFill>
                <a:latin typeface="Arial"/>
                <a:cs typeface="Arial"/>
              </a:rPr>
              <a:t>Welcome</a:t>
            </a:r>
          </a:p>
          <a:p>
            <a:pPr marL="1028700" lvl="1" indent="-342900">
              <a:buFont typeface="Wingdings"/>
              <a:buChar char="§"/>
            </a:pPr>
            <a:r>
              <a:rPr lang="en-US" sz="1900">
                <a:solidFill>
                  <a:schemeClr val="tx1"/>
                </a:solidFill>
                <a:latin typeface="Arial"/>
                <a:cs typeface="Arial"/>
              </a:rPr>
              <a:t>Getting to know you</a:t>
            </a:r>
          </a:p>
          <a:p>
            <a:pPr marL="1028700" lvl="1" indent="-342900">
              <a:buFont typeface="Wingdings"/>
              <a:buChar char="§"/>
            </a:pPr>
            <a:r>
              <a:rPr lang="en-US" sz="1900">
                <a:solidFill>
                  <a:schemeClr val="tx1"/>
                </a:solidFill>
                <a:latin typeface="Arial"/>
                <a:cs typeface="Arial"/>
              </a:rPr>
              <a:t>Meditation</a:t>
            </a:r>
          </a:p>
          <a:p>
            <a:pPr marL="285750" indent="-285750">
              <a:spcBef>
                <a:spcPts val="1000"/>
              </a:spcBef>
              <a:buFont typeface="Arial,Sans-Serif"/>
            </a:pPr>
            <a:r>
              <a:rPr lang="en-US" sz="1900">
                <a:solidFill>
                  <a:schemeClr val="tx1"/>
                </a:solidFill>
                <a:latin typeface="Arial"/>
                <a:cs typeface="Arial"/>
              </a:rPr>
              <a:t>Beliefs and practices in culturally responsive teaching</a:t>
            </a:r>
          </a:p>
          <a:p>
            <a:pPr marL="285750" indent="-285750">
              <a:spcBef>
                <a:spcPts val="1000"/>
              </a:spcBef>
              <a:buFont typeface="Arial,Sans-Serif"/>
            </a:pPr>
            <a:r>
              <a:rPr lang="en-US" sz="1900">
                <a:solidFill>
                  <a:schemeClr val="tx1"/>
                </a:solidFill>
                <a:latin typeface="Arial"/>
                <a:cs typeface="Arial"/>
              </a:rPr>
              <a:t>Creating a bridge between your heart and culturally responsive classroom practice </a:t>
            </a:r>
          </a:p>
          <a:p>
            <a:pPr marL="971550" lvl="1" indent="-285750">
              <a:buFont typeface="Wingdings"/>
              <a:buChar char="§"/>
            </a:pPr>
            <a:r>
              <a:rPr lang="en-US" sz="1900">
                <a:solidFill>
                  <a:schemeClr val="tx1"/>
                </a:solidFill>
                <a:latin typeface="Arial"/>
                <a:cs typeface="Arial"/>
              </a:rPr>
              <a:t>Reflection</a:t>
            </a:r>
          </a:p>
          <a:p>
            <a:pPr marL="971550" lvl="1" indent="-285750">
              <a:buFont typeface="Wingdings"/>
              <a:buChar char="§"/>
            </a:pPr>
            <a:r>
              <a:rPr lang="en-US" sz="1900">
                <a:solidFill>
                  <a:schemeClr val="tx1"/>
                </a:solidFill>
                <a:latin typeface="Arial"/>
                <a:cs typeface="Arial"/>
              </a:rPr>
              <a:t>Art project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un Paint Brush Strokes on white background. Vector illustration. Sun Paint Brush Strokes on white background. Vector illustration. sunshine stock illustrations">
            <a:extLst>
              <a:ext uri="{FF2B5EF4-FFF2-40B4-BE49-F238E27FC236}">
                <a16:creationId xmlns:a16="http://schemas.microsoft.com/office/drawing/2014/main" id="{229E229F-A7A6-8569-CAB7-8722B801F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93" y="1473779"/>
            <a:ext cx="2212466" cy="20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0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22D11-D55C-CCE8-E36E-16FC6B32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8870B96-FE3E-7E26-7210-A4504C407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930" y="2969469"/>
            <a:ext cx="6056111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Sun Paint Brush Strokes on white background. Vector illustration. Sun Paint Brush Strokes on white background. Vector illustration. sunshine stock illustrations">
            <a:extLst>
              <a:ext uri="{FF2B5EF4-FFF2-40B4-BE49-F238E27FC236}">
                <a16:creationId xmlns:a16="http://schemas.microsoft.com/office/drawing/2014/main" id="{777313F8-C3A2-B230-5017-087E3AB7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3" y="2646701"/>
            <a:ext cx="3947910" cy="377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0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04FC-3386-A0C7-F168-CEE4B9AB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– Getting to know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736B5-EE6C-8852-510E-96DA1FF7C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spcBef>
                <a:spcPts val="1000"/>
              </a:spcBef>
              <a:buNone/>
            </a:pPr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Chat with the people sitting close to you for 5 minutes or so....</a:t>
            </a:r>
            <a:endParaRPr lang="en-US" sz="18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Bef>
                <a:spcPts val="1000"/>
              </a:spcBef>
            </a:pPr>
            <a:endParaRPr lang="en-US" sz="1800">
              <a:solidFill>
                <a:schemeClr val="tx1"/>
              </a:solidFill>
              <a:latin typeface="Arial"/>
              <a:cs typeface="Arial"/>
            </a:endParaRPr>
          </a:p>
          <a:p>
            <a:pPr marL="283210" lvl="1" indent="-283210">
              <a:buFont typeface="Wingdings,Sans-Serif"/>
              <a:buChar char="§"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The basics (name, school, work situation)</a:t>
            </a:r>
          </a:p>
          <a:p>
            <a:pPr marL="283210" lvl="1" indent="-283210">
              <a:buFont typeface="Wingdings,Sans-Serif"/>
              <a:buChar char="§"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Why did you become a teacher?</a:t>
            </a:r>
          </a:p>
          <a:p>
            <a:pPr marL="283210" lvl="1" indent="-283210">
              <a:buFont typeface="Wingdings,Sans-Serif"/>
              <a:buChar char="§"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What brought you here today? </a:t>
            </a:r>
          </a:p>
          <a:p>
            <a:pPr marL="283210" lvl="1" indent="-283210">
              <a:buFont typeface="Wingdings,Sans-Serif"/>
              <a:buChar char="§"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Do you have an interesting hobby or creative practice? How do you like to spend your free time?</a:t>
            </a:r>
          </a:p>
          <a:p>
            <a:pPr marL="283210" lvl="1" indent="-283210">
              <a:buFont typeface="Wingdings,Sans-Serif"/>
              <a:buChar char="§"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Make your own questions!</a:t>
            </a:r>
          </a:p>
        </p:txBody>
      </p:sp>
      <p:pic>
        <p:nvPicPr>
          <p:cNvPr id="4" name="Picture 3" descr="Sun Paint Brush Strokes on white background. Vector illustration. Sun Paint Brush Strokes on white background. Vector illustration. sunshine stock illustrations">
            <a:extLst>
              <a:ext uri="{FF2B5EF4-FFF2-40B4-BE49-F238E27FC236}">
                <a16:creationId xmlns:a16="http://schemas.microsoft.com/office/drawing/2014/main" id="{CFA0847E-E2AB-367C-195C-AAE37AC52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762" y="4968607"/>
            <a:ext cx="1865376" cy="17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1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FEC7-D93E-626F-C18F-9393A584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35403A"/>
                </a:solidFill>
              </a:rPr>
              <a:t>Welcome – Body Scan Meditation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DD143-FBA1-9D65-119A-F407E36BB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solidFill>
                  <a:srgbClr val="35403A"/>
                </a:solidFill>
              </a:rPr>
              <a:t>Feel present in this time and location</a:t>
            </a:r>
            <a:endParaRPr lang="en-US"/>
          </a:p>
        </p:txBody>
      </p:sp>
      <p:pic>
        <p:nvPicPr>
          <p:cNvPr id="4" name="Picture 3" descr="Free stock photo of balance, ocean, relaxation">
            <a:extLst>
              <a:ext uri="{FF2B5EF4-FFF2-40B4-BE49-F238E27FC236}">
                <a16:creationId xmlns:a16="http://schemas.microsoft.com/office/drawing/2014/main" id="{F5DC3CEF-E20A-9911-4969-D5FE9F2CF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34" y="3432638"/>
            <a:ext cx="3030300" cy="2925024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608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FEC7-D93E-626F-C18F-9393A584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35403A"/>
                </a:solidFill>
              </a:rPr>
              <a:t>Welcome – Energizing Breaths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DD143-FBA1-9D65-119A-F407E36BB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Breath sharply </a:t>
            </a:r>
            <a:r>
              <a:rPr lang="en-US" sz="2000" u="sng">
                <a:solidFill>
                  <a:srgbClr val="35403A"/>
                </a:solidFill>
                <a:latin typeface="Arial"/>
                <a:cs typeface="Arial"/>
              </a:rPr>
              <a:t>in </a:t>
            </a: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through your nose and raise your arms above your head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Breath sharply </a:t>
            </a:r>
            <a:r>
              <a:rPr lang="en-US" sz="2000" u="sng">
                <a:solidFill>
                  <a:srgbClr val="35403A"/>
                </a:solidFill>
                <a:latin typeface="Arial"/>
                <a:cs typeface="Arial"/>
              </a:rPr>
              <a:t>out</a:t>
            </a: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 through your nose and quickly pull your arms down into fists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Repeat 10 X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19ACB-0276-6200-8EEA-2642DB9D0016}"/>
              </a:ext>
            </a:extLst>
          </p:cNvPr>
          <p:cNvSpPr txBox="1"/>
          <p:nvPr/>
        </p:nvSpPr>
        <p:spPr>
          <a:xfrm>
            <a:off x="3581600" y="5816733"/>
            <a:ext cx="51913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aseline="0">
                <a:latin typeface="Aptos Light"/>
              </a:rPr>
              <a:t>Thank you Brinda </a:t>
            </a:r>
            <a:r>
              <a:rPr lang="en-US" sz="1800" err="1">
                <a:latin typeface="Aptos Light"/>
              </a:rPr>
              <a:t>Sivaramkrishnan</a:t>
            </a:r>
            <a:r>
              <a:rPr lang="en-US" sz="1800">
                <a:latin typeface="Aptos Light"/>
              </a:rPr>
              <a:t> for</a:t>
            </a:r>
            <a:r>
              <a:rPr lang="en-US" sz="1800" baseline="0">
                <a:latin typeface="Aptos Light"/>
              </a:rPr>
              <a:t> teaching me the energizing breaths!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8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7DBF-1B65-937A-8068-2189AAEE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Why Culturally Responsive Teaching is Necessary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D7011-6867-9F79-C25F-0233CBA98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65367"/>
            <a:ext cx="8114103" cy="384775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 </a:t>
            </a:r>
            <a:r>
              <a:rPr lang="en-US" sz="2000">
                <a:solidFill>
                  <a:srgbClr val="0D0D0D"/>
                </a:solidFill>
                <a:latin typeface="Arial"/>
                <a:cs typeface="Arial"/>
              </a:rPr>
              <a:t>Historically, institutions of higher education have played a role in upholding oppression and assimilation.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Char char="•"/>
            </a:pPr>
            <a:r>
              <a:rPr lang="en-US" sz="2000">
                <a:solidFill>
                  <a:srgbClr val="0D0D0D"/>
                </a:solidFill>
                <a:latin typeface="Arial"/>
                <a:cs typeface="Arial"/>
              </a:rPr>
              <a:t>Indian residential schools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Char char="•"/>
            </a:pPr>
            <a:r>
              <a:rPr lang="en-US" sz="2000">
                <a:solidFill>
                  <a:srgbClr val="0D0D0D"/>
                </a:solidFill>
                <a:latin typeface="Arial"/>
                <a:cs typeface="Arial"/>
              </a:rPr>
              <a:t>Racial segregation and discrimination 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Char char="•"/>
            </a:pPr>
            <a:r>
              <a:rPr lang="en-US" sz="2000">
                <a:solidFill>
                  <a:srgbClr val="0D0D0D"/>
                </a:solidFill>
                <a:latin typeface="Arial"/>
                <a:cs typeface="Arial"/>
              </a:rPr>
              <a:t>Unjust admission policies/ legacy admissions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Char char="•"/>
            </a:pPr>
            <a:r>
              <a:rPr lang="en-US" sz="2000">
                <a:solidFill>
                  <a:srgbClr val="0D0D0D"/>
                </a:solidFill>
                <a:latin typeface="Arial"/>
                <a:cs typeface="Arial"/>
              </a:rPr>
              <a:t>Unequal funding and resources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Char char="•"/>
            </a:pPr>
            <a:r>
              <a:rPr lang="en-US" sz="2000">
                <a:solidFill>
                  <a:srgbClr val="0D0D0D"/>
                </a:solidFill>
                <a:latin typeface="Arial"/>
                <a:cs typeface="Arial"/>
              </a:rPr>
              <a:t>Lack of representation of faculty of color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20000"/>
              </a:lnSpc>
              <a:buChar char="•"/>
            </a:pPr>
            <a:r>
              <a:rPr lang="en-US" sz="2000">
                <a:solidFill>
                  <a:srgbClr val="0D0D0D"/>
                </a:solidFill>
                <a:latin typeface="Arial"/>
                <a:cs typeface="Arial"/>
              </a:rPr>
              <a:t>Eurocentric curriculum, assessment, and policy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5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7DBF-1B65-937A-8068-2189AAEE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Why Culturally Responsive Teaching is Necessary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D7011-6867-9F79-C25F-0233CBA98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65367"/>
            <a:ext cx="8114103" cy="3847755"/>
          </a:xfrm>
        </p:spPr>
        <p:txBody>
          <a:bodyPr/>
          <a:lstStyle/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000" b="1">
                <a:solidFill>
                  <a:srgbClr val="35403A"/>
                </a:solidFill>
                <a:latin typeface="Arial"/>
                <a:cs typeface="Arial"/>
              </a:rPr>
              <a:t>Colonialism </a:t>
            </a: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- The domination of one group of people by another. 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2000" b="1">
                <a:solidFill>
                  <a:srgbClr val="35403A"/>
                </a:solidFill>
                <a:latin typeface="Arial"/>
                <a:cs typeface="Arial"/>
              </a:rPr>
              <a:t>Coloniality</a:t>
            </a:r>
            <a:r>
              <a:rPr lang="en-US" sz="2000">
                <a:solidFill>
                  <a:srgbClr val="35403A"/>
                </a:solidFill>
                <a:latin typeface="Arial"/>
                <a:cs typeface="Arial"/>
              </a:rPr>
              <a:t> – The way that colonialism survives maintained in books, criteria for academic performance, in cultural patterns, aspirations of self, values placed on certain works of art, literature, accents, and pedagogies.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algn="r">
              <a:lnSpc>
                <a:spcPct val="120000"/>
              </a:lnSpc>
              <a:spcBef>
                <a:spcPts val="1000"/>
              </a:spcBef>
              <a:buChar char="•"/>
            </a:pP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algn="r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1600">
                <a:solidFill>
                  <a:srgbClr val="35403A"/>
                </a:solidFill>
                <a:latin typeface="Arial"/>
                <a:cs typeface="Arial"/>
              </a:rPr>
              <a:t> (Race, Empire, and English Language Teaching by </a:t>
            </a:r>
            <a:r>
              <a:rPr lang="en-US" sz="1600" err="1">
                <a:solidFill>
                  <a:srgbClr val="35403A"/>
                </a:solidFill>
                <a:latin typeface="Arial"/>
                <a:cs typeface="Arial"/>
              </a:rPr>
              <a:t>Suhanthie</a:t>
            </a:r>
            <a:r>
              <a:rPr lang="en-US" sz="1600">
                <a:solidFill>
                  <a:srgbClr val="35403A"/>
                </a:solidFill>
                <a:latin typeface="Arial"/>
                <a:cs typeface="Arial"/>
              </a:rPr>
              <a:t> Motha)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har char="•"/>
            </a:pP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har char="•"/>
            </a:pPr>
            <a:endParaRPr lang="en-US" sz="2000">
              <a:solidFill>
                <a:srgbClr val="0D0D0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87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8924-5F1B-35F2-7437-7752D8DA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Culturally Responsive Teaching -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99B6-DC31-FB24-5921-45AF36EB9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1600">
                <a:solidFill>
                  <a:srgbClr val="1F1F1F"/>
                </a:solidFill>
                <a:latin typeface="Arial"/>
                <a:cs typeface="Arial"/>
              </a:rPr>
              <a:t>culturally responsive teaching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1600">
                <a:solidFill>
                  <a:srgbClr val="1F1F1F"/>
                </a:solidFill>
                <a:latin typeface="Arial"/>
                <a:cs typeface="Arial"/>
              </a:rPr>
              <a:t>culturally relevant teaching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1600">
                <a:solidFill>
                  <a:srgbClr val="1F1F1F"/>
                </a:solidFill>
                <a:latin typeface="Arial"/>
                <a:cs typeface="Arial"/>
              </a:rPr>
              <a:t>culturally sustaining teaching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500">
              <a:solidFill>
                <a:srgbClr val="000000"/>
              </a:solidFill>
              <a:latin typeface="Arial"/>
              <a:cs typeface="Arial"/>
            </a:endParaRPr>
          </a:p>
          <a:p>
            <a:pPr marL="5080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600" b="1">
                <a:solidFill>
                  <a:srgbClr val="1F1F1F"/>
                </a:solidFill>
                <a:latin typeface="Arial"/>
                <a:cs typeface="Arial"/>
              </a:rPr>
              <a:t>        *Varying frameworks, but all focus on the </a:t>
            </a:r>
            <a:r>
              <a:rPr lang="en-US" sz="1600" b="1" u="sng">
                <a:solidFill>
                  <a:srgbClr val="1F1F1F"/>
                </a:solidFill>
                <a:latin typeface="Arial"/>
                <a:cs typeface="Arial"/>
              </a:rPr>
              <a:t>strengths and assets </a:t>
            </a:r>
            <a:r>
              <a:rPr lang="en-US" sz="1600" b="1">
                <a:solidFill>
                  <a:srgbClr val="1F1F1F"/>
                </a:solidFill>
                <a:latin typeface="Arial"/>
                <a:cs typeface="Arial"/>
              </a:rPr>
              <a:t>of students of color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9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8924-5F1B-35F2-7437-7752D8DA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Culturally Responsive Teaching - Beliefs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99B6-DC31-FB24-5921-45AF36EB9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Culturally responsive teaching is assets-based (focusing on what students bring to the classroom instead of what they lack)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Culturally responsive teaching is student centered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Culturally responsive teaching values students’ languages, cultures, and backgrounds.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Culturally responsive teaching both challenges and supports students.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800">
                <a:solidFill>
                  <a:srgbClr val="35403A"/>
                </a:solidFill>
                <a:latin typeface="Arial"/>
                <a:cs typeface="Arial"/>
              </a:rPr>
              <a:t>Culturally responsive teaching = Decentering traditional education as a tool to uphold White and European standards.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82487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DD6F1A-74F7-4AFA-84A6-49A81E5E1B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84AB2-E38D-4B49-9949-0AA27B42834F}">
  <ds:schemaRefs>
    <ds:schemaRef ds:uri="28b0818c-7c05-4c23-bf25-0c4cfc264c17"/>
    <ds:schemaRef ds:uri="95d34d65-a250-4cb0-bba3-9227d5f8172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21ABAB-A5B9-4743-918C-41DDBFF2078D}">
  <ds:schemaRefs>
    <ds:schemaRef ds:uri="28b0818c-7c05-4c23-bf25-0c4cfc264c17"/>
    <ds:schemaRef ds:uri="95d34d65-a250-4cb0-bba3-9227d5f817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On-screen Show (4:3)</PresentationFormat>
  <Paragraphs>109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Source Sans Pro</vt:lpstr>
      <vt:lpstr>Calibri</vt:lpstr>
      <vt:lpstr>Arial,Sans-Serif</vt:lpstr>
      <vt:lpstr>Arial</vt:lpstr>
      <vt:lpstr>Aptos Light</vt:lpstr>
      <vt:lpstr>Courier New,monospace</vt:lpstr>
      <vt:lpstr>Wingdings</vt:lpstr>
      <vt:lpstr>Wingdings,Sans-Serif</vt:lpstr>
      <vt:lpstr>Office Theme</vt:lpstr>
      <vt:lpstr>Authentic Teaching:   </vt:lpstr>
      <vt:lpstr>Agenda</vt:lpstr>
      <vt:lpstr>Welcome – Getting to know you</vt:lpstr>
      <vt:lpstr>Welcome – Body Scan Meditation</vt:lpstr>
      <vt:lpstr>Welcome – Energizing Breaths</vt:lpstr>
      <vt:lpstr>Why Culturally Responsive Teaching is Necessary</vt:lpstr>
      <vt:lpstr>Why Culturally Responsive Teaching is Necessary</vt:lpstr>
      <vt:lpstr>Culturally Responsive Teaching - Terms</vt:lpstr>
      <vt:lpstr>Culturally Responsive Teaching - Beliefs</vt:lpstr>
      <vt:lpstr>Culturally Responsive Teaching - Actions</vt:lpstr>
      <vt:lpstr>Culturally Responsive Teaching - Beliefs</vt:lpstr>
      <vt:lpstr>                                                                  Reflection</vt:lpstr>
      <vt:lpstr>Reflection</vt:lpstr>
      <vt:lpstr> Reflection</vt:lpstr>
      <vt:lpstr>Reflection </vt:lpstr>
      <vt:lpstr>Art Project – Making Zines</vt:lpstr>
      <vt:lpstr>Art Project – Making Zines</vt:lpstr>
      <vt:lpstr>Art Project – Making Zines</vt:lpstr>
      <vt:lpstr>Art Project – Making Zines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Katelynn Orellana</cp:lastModifiedBy>
  <cp:revision>2</cp:revision>
  <dcterms:modified xsi:type="dcterms:W3CDTF">2024-07-18T17:48:39Z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0x0101007675256FFFE6474E9F4A1F5D16FB020B</vt:lpwstr>
  </property>
  <property fmtid="{D5CDD505-2E9C-101B-9397-08002B2CF9AE}" pid="3" name="MediaServiceImageTags">
    <vt:lpwstr/>
  </property>
</Properties>
</file>