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8"/>
  </p:notesMasterIdLst>
  <p:handoutMasterIdLst>
    <p:handoutMasterId r:id="rId9"/>
  </p:handoutMasterIdLst>
  <p:sldIdLst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5/24/2024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5/24/2024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5/24/2024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5/24/2024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5/24/2024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literacypro.com/lps-support/lps-help-center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0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Lato Extended"/>
              </a:rPr>
              <a:t>Basics of Data Entry in LACES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4771292"/>
            <a:ext cx="8404224" cy="1756935"/>
          </a:xfrm>
        </p:spPr>
        <p:txBody>
          <a:bodyPr/>
          <a:lstStyle/>
          <a:p>
            <a:r>
              <a:rPr lang="en-US" sz="2400" dirty="0"/>
              <a:t>Shannon Stangis, LiteracyPro Lead Trainer</a:t>
            </a:r>
          </a:p>
          <a:p>
            <a:r>
              <a:rPr lang="en-US" sz="2400" dirty="0"/>
              <a:t>Scott Toscano, SBCTC Relationship and Compliance Analyst</a:t>
            </a:r>
          </a:p>
          <a:p>
            <a:r>
              <a:rPr lang="en-US" sz="24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25C4-35ED-23E0-6F9F-64FD0B16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F47D0-C575-2A41-32BD-538BF2DC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4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Final Questions?</a:t>
            </a:r>
          </a:p>
          <a:p>
            <a:r>
              <a:rPr lang="en-US" dirty="0">
                <a:hlinkClick r:id="rId2"/>
              </a:rPr>
              <a:t>LiteracyPro Help Center</a:t>
            </a:r>
            <a:endParaRPr lang="en-US" dirty="0"/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FAQs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Release Notes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Technical Support (ticketing system)</a:t>
            </a:r>
          </a:p>
          <a:p>
            <a:pPr marL="685784" lvl="1" indent="-342900">
              <a:buFont typeface="Arial" panose="020B0604020202020204" pitchFamily="34" charset="0"/>
              <a:buChar char="•"/>
            </a:pPr>
            <a:r>
              <a:rPr lang="en-US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6F559-FEC4-4FDB-814A-4F1033B8CA33}" vid="{26177EF7-2448-418D-840E-C0F25F13D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3" ma:contentTypeDescription="Create a new document." ma:contentTypeScope="" ma:versionID="1050a5f41368e225d1b177a6a65b7ec4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19667faebb4003ed13ab933c92f1ebd1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E33878-163B-4CF7-A17D-6FCF9FD16388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3.xml><?xml version="1.0" encoding="utf-8"?>
<ds:datastoreItem xmlns:ds="http://schemas.openxmlformats.org/officeDocument/2006/customXml" ds:itemID="{C3C84FA5-B154-426D-902B-67B5D0C6C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34d65-a250-4cb0-bba3-9227d5f81723"/>
    <ds:schemaRef ds:uri="28b0818c-7c05-4c23-bf25-0c4cfc264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Copy of SBCTC PowerPoint template</Template>
  <TotalTime>5</TotalTime>
  <Words>43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Lato Extended</vt:lpstr>
      <vt:lpstr>Office Theme</vt:lpstr>
      <vt:lpstr>Basics of Data Entry in LACES</vt:lpstr>
      <vt:lpstr>Live demo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Data Entry in LACES</dc:title>
  <dc:creator>Scott Toscano</dc:creator>
  <cp:lastModifiedBy>Scott Toscano</cp:lastModifiedBy>
  <cp:revision>2</cp:revision>
  <dcterms:created xsi:type="dcterms:W3CDTF">2024-05-24T17:39:55Z</dcterms:created>
  <dcterms:modified xsi:type="dcterms:W3CDTF">2024-05-24T17:53:21Z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22b9c358-7a7a-45ca-97aa-89f0abcf0fca</vt:lpwstr>
  </property>
</Properties>
</file>