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entation.xml" ContentType="application/vnd.openxmlformats-officedocument.presentationml.presentation.main+xml"/>
  <Override PartName="/ppt/slideLayouts/slideLayout13.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1.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1"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embeddedFontLst>
    <p:embeddedFont>
      <p:font typeface="Questrial" pitchFamily="2" charset="0"/>
      <p:regular r:id="rId29"/>
    </p:embeddedFont>
    <p:embeddedFont>
      <p:font typeface="Source Sans Pro" panose="020B0503030403020204" pitchFamily="34" charset="0"/>
      <p:regular r:id="rId30"/>
      <p:bold r:id="rId31"/>
      <p:italic r:id="rId32"/>
      <p:boldItalic r:id="rId3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AEE2393-9578-4437-B8A8-6AC417839044}">
  <a:tblStyle styleId="{0AEE2393-9578-4437-B8A8-6AC417839044}"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D9612BFB-EEC3-44CB-AB1D-CD14A546C935}" styleName="Table_1">
    <a:wholeTbl>
      <a:tcTxStyle b="off" i="off">
        <a:font>
          <a:latin typeface="Questrial"/>
          <a:ea typeface="Questrial"/>
          <a:cs typeface="Questrial"/>
        </a:font>
        <a:schemeClr val="dk1"/>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156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5.fntdata"/><Relationship Id="rId38"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4.fntdata"/><Relationship Id="rId37" Type="http://schemas.openxmlformats.org/officeDocument/2006/relationships/tableStyles" Target="tableStyles.xml"/><Relationship Id="rId40"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2.fntdata"/><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91425" rIns="91425" bIns="91425"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91425" rIns="91425" bIns="91425"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91425" rIns="91425" bIns="91425"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bit.ly/BRIDGE_MODULES_BBC24"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docs.google.com/document/d/10qE0N6-hCPqIDSY1Ah-rbzLd_vNInAFCp1a9b7DVw_w/edit?usp=sharing"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3: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400">
                <a:latin typeface="Arial"/>
                <a:ea typeface="Arial"/>
                <a:cs typeface="Arial"/>
                <a:sym typeface="Arial"/>
              </a:rPr>
              <a:t>Presenter Shannon Potter welcomes the group to this 90-minute session in which we will explore the twelve BEdA Bridge modules targeted at supporting the successful transition of higher level BEdA students into academic and prof-tech pathway programs or moving into professional opportunities. </a:t>
            </a:r>
            <a:endParaRPr sz="1400">
              <a:latin typeface="Arial"/>
              <a:ea typeface="Arial"/>
              <a:cs typeface="Arial"/>
              <a:sym typeface="Arial"/>
            </a:endParaRPr>
          </a:p>
        </p:txBody>
      </p:sp>
      <p:sp>
        <p:nvSpPr>
          <p:cNvPr id="130" name="Google Shape;130;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2712dadd082_0_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2712dadd082_0_7: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400">
                <a:latin typeface="Arial"/>
                <a:ea typeface="Arial"/>
                <a:cs typeface="Arial"/>
                <a:sym typeface="Arial"/>
              </a:rPr>
              <a:t>To best utilize all available curriculum features and resources, or to choose individual content items, it is necessary to understand the structure of how materials are laid out for both instructor and students. We will take a few minutes to review this structure.</a:t>
            </a:r>
            <a:endParaRPr sz="1400">
              <a:latin typeface="Arial"/>
              <a:ea typeface="Arial"/>
              <a:cs typeface="Arial"/>
              <a:sym typeface="Arial"/>
            </a:endParaRPr>
          </a:p>
        </p:txBody>
      </p:sp>
      <p:sp>
        <p:nvSpPr>
          <p:cNvPr id="203" name="Google Shape;203;g2712dadd082_0_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26070eb3d86_0_17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0" name="Google Shape;210;g26070eb3d86_0_17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100"/>
              <a:buFont typeface="Arial"/>
              <a:buNone/>
            </a:pPr>
            <a:r>
              <a:rPr lang="en-US">
                <a:solidFill>
                  <a:schemeClr val="dk1"/>
                </a:solidFill>
              </a:rPr>
              <a:t>Before we move on to the preview of specific modules, I’d like to provide a brief explanation of how the Bridge Modules are organized.  Essentially, we think of the materials as being located in two buckets: </a:t>
            </a:r>
            <a:r>
              <a:rPr lang="en-US" i="0" u="none" strike="noStrike" cap="none">
                <a:solidFill>
                  <a:schemeClr val="dk1"/>
                </a:solidFill>
                <a:latin typeface="Arial"/>
                <a:ea typeface="Arial"/>
                <a:cs typeface="Arial"/>
                <a:sym typeface="Arial"/>
              </a:rPr>
              <a:t>Canvas and Google Drive.</a:t>
            </a:r>
            <a:endParaRPr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endParaRPr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en-US" i="0" u="none" strike="noStrike" cap="none">
                <a:solidFill>
                  <a:schemeClr val="dk1"/>
                </a:solidFill>
                <a:latin typeface="Arial"/>
                <a:ea typeface="Arial"/>
                <a:cs typeface="Arial"/>
                <a:sym typeface="Arial"/>
              </a:rPr>
              <a:t>The slides to follow will highlight the purpose and contents of each. In general:</a:t>
            </a:r>
            <a:endParaRPr i="0" u="none" strike="noStrike" cap="none">
              <a:solidFill>
                <a:schemeClr val="dk1"/>
              </a:solidFill>
              <a:latin typeface="Arial"/>
              <a:ea typeface="Arial"/>
              <a:cs typeface="Arial"/>
              <a:sym typeface="Arial"/>
            </a:endParaRPr>
          </a:p>
          <a:p>
            <a:pPr marL="457200" marR="0" lvl="0" indent="-317500" algn="l" rtl="0">
              <a:lnSpc>
                <a:spcPct val="100000"/>
              </a:lnSpc>
              <a:spcBef>
                <a:spcPts val="0"/>
              </a:spcBef>
              <a:spcAft>
                <a:spcPts val="0"/>
              </a:spcAft>
              <a:buClr>
                <a:schemeClr val="dk1"/>
              </a:buClr>
              <a:buSzPts val="1400"/>
              <a:buFont typeface="Questrial"/>
              <a:buChar char="●"/>
            </a:pPr>
            <a:r>
              <a:rPr lang="en-US" b="1" i="0" u="none" strike="noStrike" cap="none">
                <a:solidFill>
                  <a:schemeClr val="dk1"/>
                </a:solidFill>
                <a:latin typeface="Arial"/>
                <a:ea typeface="Arial"/>
                <a:cs typeface="Arial"/>
                <a:sym typeface="Arial"/>
              </a:rPr>
              <a:t>Canvas</a:t>
            </a:r>
            <a:r>
              <a:rPr lang="en-US" i="0" u="none" strike="noStrike" cap="none">
                <a:solidFill>
                  <a:schemeClr val="dk1"/>
                </a:solidFill>
                <a:latin typeface="Arial"/>
                <a:ea typeface="Arial"/>
                <a:cs typeface="Arial"/>
                <a:sym typeface="Arial"/>
              </a:rPr>
              <a:t> is for students and teachers (different views, different roles).</a:t>
            </a:r>
            <a:endParaRPr i="0" u="none" strike="noStrike" cap="none">
              <a:solidFill>
                <a:schemeClr val="dk1"/>
              </a:solidFill>
              <a:latin typeface="Arial"/>
              <a:ea typeface="Arial"/>
              <a:cs typeface="Arial"/>
              <a:sym typeface="Arial"/>
            </a:endParaRPr>
          </a:p>
          <a:p>
            <a:pPr marL="457200" marR="0" lvl="0" indent="-317500" algn="l" rtl="0">
              <a:lnSpc>
                <a:spcPct val="100000"/>
              </a:lnSpc>
              <a:spcBef>
                <a:spcPts val="0"/>
              </a:spcBef>
              <a:spcAft>
                <a:spcPts val="0"/>
              </a:spcAft>
              <a:buClr>
                <a:schemeClr val="dk1"/>
              </a:buClr>
              <a:buSzPts val="1400"/>
              <a:buFont typeface="Questrial"/>
              <a:buChar char="●"/>
            </a:pPr>
            <a:r>
              <a:rPr lang="en-US" b="1" i="0" u="none" strike="noStrike" cap="none">
                <a:solidFill>
                  <a:schemeClr val="dk1"/>
                </a:solidFill>
                <a:latin typeface="Arial"/>
                <a:ea typeface="Arial"/>
                <a:cs typeface="Arial"/>
                <a:sym typeface="Arial"/>
              </a:rPr>
              <a:t>Google Drive</a:t>
            </a:r>
            <a:r>
              <a:rPr lang="en-US" i="0" u="none" strike="noStrike" cap="none">
                <a:solidFill>
                  <a:schemeClr val="dk1"/>
                </a:solidFill>
                <a:latin typeface="Arial"/>
                <a:ea typeface="Arial"/>
                <a:cs typeface="Arial"/>
                <a:sym typeface="Arial"/>
              </a:rPr>
              <a:t> is for teachers; it contains lesson plans and handouts, and is accessible via a link (unpublished) in each module.</a:t>
            </a:r>
            <a:endParaRPr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endParaRPr b="1">
              <a:latin typeface="Arial"/>
              <a:ea typeface="Arial"/>
              <a:cs typeface="Arial"/>
              <a:sym typeface="Arial"/>
            </a:endParaRPr>
          </a:p>
          <a:p>
            <a:pPr marL="0" marR="0" lvl="0" indent="0" algn="l" rtl="0">
              <a:lnSpc>
                <a:spcPct val="100000"/>
              </a:lnSpc>
              <a:spcBef>
                <a:spcPts val="0"/>
              </a:spcBef>
              <a:spcAft>
                <a:spcPts val="0"/>
              </a:spcAft>
              <a:buNone/>
            </a:pPr>
            <a:endParaRPr>
              <a:latin typeface="Arial"/>
              <a:ea typeface="Arial"/>
              <a:cs typeface="Arial"/>
              <a:sym typeface="Arial"/>
            </a:endParaRPr>
          </a:p>
        </p:txBody>
      </p:sp>
      <p:sp>
        <p:nvSpPr>
          <p:cNvPr id="211" name="Google Shape;211;g26070eb3d86_0_176:notes"/>
          <p:cNvSpPr txBox="1">
            <a:spLocks noGrp="1"/>
          </p:cNvSpPr>
          <p:nvPr>
            <p:ph type="sldNum" idx="12"/>
          </p:nvPr>
        </p:nvSpPr>
        <p:spPr>
          <a:xfrm>
            <a:off x="3884612"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chemeClr val="dk1"/>
              </a:buClr>
              <a:buSzPts val="1200"/>
              <a:buFont typeface="Calibri"/>
              <a:buNone/>
            </a:pPr>
            <a:fld id="{00000000-1234-1234-1234-123412341234}" type="slidenum">
              <a:rPr lang="en-US" sz="1200" b="0" i="0" u="none" strike="noStrike" cap="none">
                <a:solidFill>
                  <a:schemeClr val="dk1"/>
                </a:solidFill>
                <a:latin typeface="Calibri"/>
                <a:ea typeface="Calibri"/>
                <a:cs typeface="Calibri"/>
                <a:sym typeface="Calibri"/>
              </a:rPr>
              <a:t>11</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26070eb3d86_0_18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8" name="Google Shape;218;g26070eb3d86_0_18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en-US" i="0" u="none" strike="noStrike" cap="none">
                <a:solidFill>
                  <a:schemeClr val="dk1"/>
                </a:solidFill>
              </a:rPr>
              <a:t>Presenters review the chart, which explains in more detail the content and materials that instructors and/or students can access in Canvas.</a:t>
            </a:r>
            <a:endParaRPr sz="1200" i="0" u="none" strike="noStrike" cap="none">
              <a:solidFill>
                <a:schemeClr val="dk1"/>
              </a:solidFill>
            </a:endParaRPr>
          </a:p>
          <a:p>
            <a:pPr marL="0" marR="0" lvl="0" indent="0" algn="l" rtl="0">
              <a:lnSpc>
                <a:spcPct val="100000"/>
              </a:lnSpc>
              <a:spcBef>
                <a:spcPts val="0"/>
              </a:spcBef>
              <a:spcAft>
                <a:spcPts val="0"/>
              </a:spcAft>
              <a:buClr>
                <a:schemeClr val="dk1"/>
              </a:buClr>
              <a:buSzPts val="1100"/>
              <a:buFont typeface="Arial"/>
              <a:buNone/>
            </a:pPr>
            <a:r>
              <a:rPr lang="en-US">
                <a:solidFill>
                  <a:schemeClr val="dk1"/>
                </a:solidFill>
              </a:rPr>
              <a:t>Instructors:</a:t>
            </a:r>
            <a:endParaRPr>
              <a:solidFill>
                <a:schemeClr val="dk1"/>
              </a:solidFill>
            </a:endParaRPr>
          </a:p>
          <a:p>
            <a:pPr marL="457200" lvl="0" indent="-317500" algn="l" rtl="0">
              <a:spcBef>
                <a:spcPts val="0"/>
              </a:spcBef>
              <a:spcAft>
                <a:spcPts val="0"/>
              </a:spcAft>
              <a:buClr>
                <a:srgbClr val="003764"/>
              </a:buClr>
              <a:buSzPts val="1400"/>
              <a:buFont typeface="Questrial"/>
              <a:buChar char="●"/>
            </a:pPr>
            <a:r>
              <a:rPr lang="en-US">
                <a:solidFill>
                  <a:srgbClr val="003764"/>
                </a:solidFill>
                <a:latin typeface="Source Sans Pro"/>
                <a:ea typeface="Source Sans Pro"/>
                <a:cs typeface="Source Sans Pro"/>
                <a:sym typeface="Source Sans Pro"/>
              </a:rPr>
              <a:t>Instructor resources link to Google Drive</a:t>
            </a:r>
            <a:endParaRPr>
              <a:solidFill>
                <a:srgbClr val="003764"/>
              </a:solidFill>
              <a:latin typeface="Source Sans Pro"/>
              <a:ea typeface="Source Sans Pro"/>
              <a:cs typeface="Source Sans Pro"/>
              <a:sym typeface="Source Sans Pro"/>
            </a:endParaRPr>
          </a:p>
          <a:p>
            <a:pPr marL="457200" lvl="0" indent="-317500" algn="l" rtl="0">
              <a:spcBef>
                <a:spcPts val="600"/>
              </a:spcBef>
              <a:spcAft>
                <a:spcPts val="0"/>
              </a:spcAft>
              <a:buClr>
                <a:srgbClr val="003764"/>
              </a:buClr>
              <a:buSzPts val="1400"/>
              <a:buFont typeface="Questrial"/>
              <a:buChar char="●"/>
            </a:pPr>
            <a:r>
              <a:rPr lang="en-US">
                <a:solidFill>
                  <a:srgbClr val="003764"/>
                </a:solidFill>
                <a:latin typeface="Source Sans Pro"/>
                <a:ea typeface="Source Sans Pro"/>
                <a:cs typeface="Source Sans Pro"/>
                <a:sym typeface="Source Sans Pro"/>
              </a:rPr>
              <a:t>Content modules</a:t>
            </a:r>
            <a:endParaRPr>
              <a:solidFill>
                <a:srgbClr val="003764"/>
              </a:solidFill>
              <a:latin typeface="Source Sans Pro"/>
              <a:ea typeface="Source Sans Pro"/>
              <a:cs typeface="Source Sans Pro"/>
              <a:sym typeface="Source Sans Pro"/>
            </a:endParaRPr>
          </a:p>
          <a:p>
            <a:pPr marL="457200" lvl="0" indent="-317500" algn="l" rtl="0">
              <a:spcBef>
                <a:spcPts val="600"/>
              </a:spcBef>
              <a:spcAft>
                <a:spcPts val="0"/>
              </a:spcAft>
              <a:buClr>
                <a:srgbClr val="003764"/>
              </a:buClr>
              <a:buSzPts val="1400"/>
              <a:buFont typeface="Questrial"/>
              <a:buChar char="●"/>
            </a:pPr>
            <a:r>
              <a:rPr lang="en-US">
                <a:solidFill>
                  <a:srgbClr val="003764"/>
                </a:solidFill>
                <a:latin typeface="Source Sans Pro"/>
                <a:ea typeface="Source Sans Pro"/>
                <a:cs typeface="Source Sans Pro"/>
                <a:sym typeface="Source Sans Pro"/>
              </a:rPr>
              <a:t>Give feedback/grades on assignments</a:t>
            </a:r>
            <a:endParaRPr>
              <a:solidFill>
                <a:srgbClr val="003764"/>
              </a:solidFill>
              <a:latin typeface="Source Sans Pro"/>
              <a:ea typeface="Source Sans Pro"/>
              <a:cs typeface="Source Sans Pro"/>
              <a:sym typeface="Source Sans Pro"/>
            </a:endParaRPr>
          </a:p>
          <a:p>
            <a:pPr marL="457200" lvl="0" indent="-317500" algn="l" rtl="0">
              <a:spcBef>
                <a:spcPts val="600"/>
              </a:spcBef>
              <a:spcAft>
                <a:spcPts val="0"/>
              </a:spcAft>
              <a:buClr>
                <a:srgbClr val="003764"/>
              </a:buClr>
              <a:buSzPts val="1400"/>
              <a:buFont typeface="Questrial"/>
              <a:buChar char="●"/>
            </a:pPr>
            <a:r>
              <a:rPr lang="en-US">
                <a:solidFill>
                  <a:srgbClr val="003764"/>
                </a:solidFill>
                <a:latin typeface="Source Sans Pro"/>
                <a:ea typeface="Source Sans Pro"/>
                <a:cs typeface="Source Sans Pro"/>
                <a:sym typeface="Source Sans Pro"/>
              </a:rPr>
              <a:t>Student view</a:t>
            </a:r>
            <a:endParaRPr>
              <a:solidFill>
                <a:srgbClr val="003764"/>
              </a:solidFill>
              <a:latin typeface="Source Sans Pro"/>
              <a:ea typeface="Source Sans Pro"/>
              <a:cs typeface="Source Sans Pro"/>
              <a:sym typeface="Source Sans Pro"/>
            </a:endParaRPr>
          </a:p>
          <a:p>
            <a:pPr marL="0" lvl="0" indent="0" algn="l" rtl="0">
              <a:spcBef>
                <a:spcPts val="600"/>
              </a:spcBef>
              <a:spcAft>
                <a:spcPts val="0"/>
              </a:spcAft>
              <a:buNone/>
            </a:pPr>
            <a:r>
              <a:rPr lang="en-US">
                <a:solidFill>
                  <a:srgbClr val="003764"/>
                </a:solidFill>
                <a:latin typeface="Source Sans Pro"/>
                <a:ea typeface="Source Sans Pro"/>
                <a:cs typeface="Source Sans Pro"/>
                <a:sym typeface="Source Sans Pro"/>
              </a:rPr>
              <a:t>Students:</a:t>
            </a:r>
            <a:endParaRPr>
              <a:solidFill>
                <a:srgbClr val="003764"/>
              </a:solidFill>
              <a:latin typeface="Source Sans Pro"/>
              <a:ea typeface="Source Sans Pro"/>
              <a:cs typeface="Source Sans Pro"/>
              <a:sym typeface="Source Sans Pro"/>
            </a:endParaRPr>
          </a:p>
          <a:p>
            <a:pPr marL="457200" lvl="0" indent="-317500" algn="l" rtl="0">
              <a:spcBef>
                <a:spcPts val="0"/>
              </a:spcBef>
              <a:spcAft>
                <a:spcPts val="0"/>
              </a:spcAft>
              <a:buClr>
                <a:srgbClr val="003764"/>
              </a:buClr>
              <a:buSzPts val="1400"/>
              <a:buFont typeface="Questrial"/>
              <a:buChar char="●"/>
            </a:pPr>
            <a:r>
              <a:rPr lang="en-US">
                <a:solidFill>
                  <a:srgbClr val="003764"/>
                </a:solidFill>
                <a:latin typeface="Source Sans Pro"/>
                <a:ea typeface="Source Sans Pro"/>
                <a:cs typeface="Source Sans Pro"/>
                <a:sym typeface="Source Sans Pro"/>
              </a:rPr>
              <a:t>Pre-work</a:t>
            </a:r>
            <a:endParaRPr>
              <a:solidFill>
                <a:srgbClr val="003764"/>
              </a:solidFill>
              <a:latin typeface="Source Sans Pro"/>
              <a:ea typeface="Source Sans Pro"/>
              <a:cs typeface="Source Sans Pro"/>
              <a:sym typeface="Source Sans Pro"/>
            </a:endParaRPr>
          </a:p>
          <a:p>
            <a:pPr marL="457200" lvl="0" indent="-317500" algn="l" rtl="0">
              <a:spcBef>
                <a:spcPts val="600"/>
              </a:spcBef>
              <a:spcAft>
                <a:spcPts val="0"/>
              </a:spcAft>
              <a:buClr>
                <a:srgbClr val="003764"/>
              </a:buClr>
              <a:buSzPts val="1400"/>
              <a:buFont typeface="Questrial"/>
              <a:buChar char="●"/>
            </a:pPr>
            <a:r>
              <a:rPr lang="en-US">
                <a:solidFill>
                  <a:srgbClr val="003764"/>
                </a:solidFill>
                <a:latin typeface="Source Sans Pro"/>
                <a:ea typeface="Source Sans Pro"/>
                <a:cs typeface="Source Sans Pro"/>
                <a:sym typeface="Source Sans Pro"/>
              </a:rPr>
              <a:t>Links to handouts related to online work</a:t>
            </a:r>
            <a:endParaRPr>
              <a:solidFill>
                <a:srgbClr val="003764"/>
              </a:solidFill>
              <a:latin typeface="Source Sans Pro"/>
              <a:ea typeface="Source Sans Pro"/>
              <a:cs typeface="Source Sans Pro"/>
              <a:sym typeface="Source Sans Pro"/>
            </a:endParaRPr>
          </a:p>
          <a:p>
            <a:pPr marL="457200" lvl="0" indent="-317500" algn="l" rtl="0">
              <a:spcBef>
                <a:spcPts val="600"/>
              </a:spcBef>
              <a:spcAft>
                <a:spcPts val="0"/>
              </a:spcAft>
              <a:buClr>
                <a:srgbClr val="003764"/>
              </a:buClr>
              <a:buSzPts val="1400"/>
              <a:buFont typeface="Questrial"/>
              <a:buChar char="●"/>
            </a:pPr>
            <a:r>
              <a:rPr lang="en-US">
                <a:solidFill>
                  <a:srgbClr val="003764"/>
                </a:solidFill>
                <a:latin typeface="Source Sans Pro"/>
                <a:ea typeface="Source Sans Pro"/>
                <a:cs typeface="Source Sans Pro"/>
                <a:sym typeface="Source Sans Pro"/>
              </a:rPr>
              <a:t>Assignment feedback from instructor</a:t>
            </a:r>
            <a:endParaRPr>
              <a:solidFill>
                <a:srgbClr val="003764"/>
              </a:solidFill>
              <a:latin typeface="Source Sans Pro"/>
              <a:ea typeface="Source Sans Pro"/>
              <a:cs typeface="Source Sans Pro"/>
              <a:sym typeface="Source Sans Pro"/>
            </a:endParaRPr>
          </a:p>
          <a:p>
            <a:pPr marL="457200" lvl="0" indent="-317500" algn="l" rtl="0">
              <a:spcBef>
                <a:spcPts val="600"/>
              </a:spcBef>
              <a:spcAft>
                <a:spcPts val="0"/>
              </a:spcAft>
              <a:buClr>
                <a:srgbClr val="003764"/>
              </a:buClr>
              <a:buSzPts val="1400"/>
              <a:buFont typeface="Questrial"/>
              <a:buChar char="●"/>
            </a:pPr>
            <a:r>
              <a:rPr lang="en-US">
                <a:solidFill>
                  <a:srgbClr val="003764"/>
                </a:solidFill>
                <a:latin typeface="Source Sans Pro"/>
                <a:ea typeface="Source Sans Pro"/>
                <a:cs typeface="Source Sans Pro"/>
                <a:sym typeface="Source Sans Pro"/>
              </a:rPr>
              <a:t>Grades </a:t>
            </a:r>
            <a:endParaRPr>
              <a:solidFill>
                <a:srgbClr val="003764"/>
              </a:solidFill>
              <a:latin typeface="Source Sans Pro"/>
              <a:ea typeface="Source Sans Pro"/>
              <a:cs typeface="Source Sans Pro"/>
              <a:sym typeface="Source Sans Pro"/>
            </a:endParaRPr>
          </a:p>
          <a:p>
            <a:pPr marL="457200" lvl="0" indent="-317500" algn="l" rtl="0">
              <a:spcBef>
                <a:spcPts val="600"/>
              </a:spcBef>
              <a:spcAft>
                <a:spcPts val="0"/>
              </a:spcAft>
              <a:buClr>
                <a:srgbClr val="003764"/>
              </a:buClr>
              <a:buSzPts val="1400"/>
              <a:buFont typeface="Questrial"/>
              <a:buChar char="●"/>
            </a:pPr>
            <a:r>
              <a:rPr lang="en-US">
                <a:solidFill>
                  <a:srgbClr val="003764"/>
                </a:solidFill>
                <a:latin typeface="Source Sans Pro"/>
                <a:ea typeface="Source Sans Pro"/>
                <a:cs typeface="Source Sans Pro"/>
                <a:sym typeface="Source Sans Pro"/>
              </a:rPr>
              <a:t>Review information</a:t>
            </a:r>
            <a:endParaRPr>
              <a:solidFill>
                <a:schemeClr val="dk1"/>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26070eb3d86_0_18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5" name="Google Shape;225;g26070eb3d86_0_18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100"/>
              <a:buFont typeface="Questrial"/>
              <a:buNone/>
            </a:pPr>
            <a:r>
              <a:rPr lang="en-US" i="0" u="none" strike="noStrike" cap="none">
                <a:solidFill>
                  <a:schemeClr val="dk1"/>
                </a:solidFill>
              </a:rPr>
              <a:t>Presenters explain in more detail why and how instructors access Google Drive (via an unpublished link at the top of each Canvas module), and what they will find there. </a:t>
            </a:r>
            <a:endParaRPr i="0" u="none" strike="noStrike" cap="none">
              <a:solidFill>
                <a:schemeClr val="dk1"/>
              </a:solidFill>
            </a:endParaRPr>
          </a:p>
        </p:txBody>
      </p:sp>
      <p:sp>
        <p:nvSpPr>
          <p:cNvPr id="226" name="Google Shape;226;g26070eb3d86_0_189:notes"/>
          <p:cNvSpPr txBox="1">
            <a:spLocks noGrp="1"/>
          </p:cNvSpPr>
          <p:nvPr>
            <p:ph type="sldNum" idx="12"/>
          </p:nvPr>
        </p:nvSpPr>
        <p:spPr>
          <a:xfrm>
            <a:off x="3884612"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chemeClr val="dk1"/>
              </a:buClr>
              <a:buSzPts val="1200"/>
              <a:buFont typeface="Calibri"/>
              <a:buNone/>
            </a:pPr>
            <a:fld id="{00000000-1234-1234-1234-123412341234}" type="slidenum">
              <a:rPr lang="en-US" sz="1200" b="0" i="0" u="none" strike="noStrike" cap="none">
                <a:solidFill>
                  <a:schemeClr val="dk1"/>
                </a:solidFill>
                <a:latin typeface="Calibri"/>
                <a:ea typeface="Calibri"/>
                <a:cs typeface="Calibri"/>
                <a:sym typeface="Calibri"/>
              </a:rPr>
              <a:t>13</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2712dadd082_0_1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 name="Google Shape;233;g2712dadd082_0_14: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400">
                <a:latin typeface="Arial"/>
                <a:ea typeface="Arial"/>
                <a:cs typeface="Arial"/>
                <a:sym typeface="Arial"/>
              </a:rPr>
              <a:t>Now that we have an understanding of what types of materials are available and where they are located, we are going to explore two specific modules in more depth. We will review Academic Listening &amp; Note-taking in the Classroom and Academic Reading. This will give you an opportunity to see the types of activities presented, student activities completed online, in-class materials,  and gain a clear understanding of how the online and in class materials are connected and support one another. </a:t>
            </a:r>
            <a:endParaRPr sz="1400">
              <a:latin typeface="Arial"/>
              <a:ea typeface="Arial"/>
              <a:cs typeface="Arial"/>
              <a:sym typeface="Arial"/>
            </a:endParaRPr>
          </a:p>
        </p:txBody>
      </p:sp>
      <p:sp>
        <p:nvSpPr>
          <p:cNvPr id="234" name="Google Shape;234;g2712dadd082_0_14: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29b67d6bff6_0_2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1" name="Google Shape;241;g29b67d6bff6_0_29: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400">
                <a:latin typeface="Arial"/>
                <a:ea typeface="Arial"/>
                <a:cs typeface="Arial"/>
                <a:sym typeface="Arial"/>
              </a:rPr>
              <a:t>We will explore the module Active Listening and Note-Taking in the Academic Classroom. This module is written to span 5 instructional days and consists of five subtopics that are contextualized to this overarching theme. The activities and information presented through out this module are designed to help students develop and/or hone their ability to capture notes from a lecture or presentation in an organized format. In turn, these notes can be used to assist and support students as they review the material later. </a:t>
            </a:r>
            <a:endParaRPr sz="1400">
              <a:latin typeface="Arial"/>
              <a:ea typeface="Arial"/>
              <a:cs typeface="Arial"/>
              <a:sym typeface="Arial"/>
            </a:endParaRPr>
          </a:p>
        </p:txBody>
      </p:sp>
      <p:sp>
        <p:nvSpPr>
          <p:cNvPr id="242" name="Google Shape;242;g29b67d6bff6_0_29: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29b5c345986_0_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9" name="Google Shape;249;g29b5c345986_0_7: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400">
                <a:latin typeface="Arial"/>
                <a:ea typeface="Arial"/>
                <a:cs typeface="Arial"/>
                <a:sym typeface="Arial"/>
              </a:rPr>
              <a:t>The module topic for this week is Active Listening and Note-Taking in the Academic Classroom. You can think of this like the “theme” of the week. The work included in each of the subtopics are contextualized to this “theme”. All activities work toward improving a students ability to be more engaged and active in their learning process in the classroom. The outcomes help to prepare students to be engaged and participatory students in academic settings; with a specific focus and percentage of work in the speaking and listening domains. The technology included will prepare students to work collaboratively with others to develop and complete pair and group work. </a:t>
            </a:r>
            <a:endParaRPr sz="1400">
              <a:latin typeface="Arial"/>
              <a:ea typeface="Arial"/>
              <a:cs typeface="Arial"/>
              <a:sym typeface="Arial"/>
            </a:endParaRPr>
          </a:p>
          <a:p>
            <a:pPr marL="0" lvl="0" indent="0" algn="l" rtl="0">
              <a:lnSpc>
                <a:spcPct val="144642"/>
              </a:lnSpc>
              <a:spcBef>
                <a:spcPts val="900"/>
              </a:spcBef>
              <a:spcAft>
                <a:spcPts val="0"/>
              </a:spcAft>
              <a:buClr>
                <a:schemeClr val="dk1"/>
              </a:buClr>
              <a:buSzPts val="1100"/>
              <a:buFont typeface="Arial"/>
              <a:buNone/>
            </a:pPr>
            <a:r>
              <a:rPr lang="en-US" sz="1400" b="1">
                <a:solidFill>
                  <a:srgbClr val="2D3B45"/>
                </a:solidFill>
                <a:highlight>
                  <a:srgbClr val="FFFFFF"/>
                </a:highlight>
                <a:latin typeface="Arial"/>
                <a:ea typeface="Arial"/>
                <a:cs typeface="Arial"/>
                <a:sym typeface="Arial"/>
              </a:rPr>
              <a:t>Upon completion of this module, you will be able to: </a:t>
            </a:r>
            <a:endParaRPr sz="1400" b="1">
              <a:solidFill>
                <a:srgbClr val="2D3B45"/>
              </a:solidFill>
              <a:highlight>
                <a:srgbClr val="FFFFFF"/>
              </a:highlight>
              <a:latin typeface="Arial"/>
              <a:ea typeface="Arial"/>
              <a:cs typeface="Arial"/>
              <a:sym typeface="Arial"/>
            </a:endParaRPr>
          </a:p>
          <a:p>
            <a:pPr marL="698500" lvl="0" indent="-317500" algn="l" rtl="0">
              <a:lnSpc>
                <a:spcPct val="150000"/>
              </a:lnSpc>
              <a:spcBef>
                <a:spcPts val="900"/>
              </a:spcBef>
              <a:spcAft>
                <a:spcPts val="0"/>
              </a:spcAft>
              <a:buClr>
                <a:srgbClr val="2D3B45"/>
              </a:buClr>
              <a:buSzPts val="1400"/>
              <a:buChar char="●"/>
            </a:pPr>
            <a:r>
              <a:rPr lang="en-US" sz="1400">
                <a:solidFill>
                  <a:srgbClr val="2D3B45"/>
                </a:solidFill>
                <a:highlight>
                  <a:srgbClr val="FFFFFF"/>
                </a:highlight>
                <a:latin typeface="Arial"/>
                <a:ea typeface="Arial"/>
                <a:cs typeface="Arial"/>
                <a:sym typeface="Arial"/>
              </a:rPr>
              <a:t>Explain the purpose and benefits of taking class notes.</a:t>
            </a:r>
            <a:endParaRPr sz="1400">
              <a:solidFill>
                <a:srgbClr val="2D3B45"/>
              </a:solidFill>
              <a:highlight>
                <a:srgbClr val="FFFFFF"/>
              </a:highlight>
              <a:latin typeface="Arial"/>
              <a:ea typeface="Arial"/>
              <a:cs typeface="Arial"/>
              <a:sym typeface="Arial"/>
            </a:endParaRPr>
          </a:p>
          <a:p>
            <a:pPr marL="698500" lvl="0" indent="-317500" algn="l" rtl="0">
              <a:lnSpc>
                <a:spcPct val="150000"/>
              </a:lnSpc>
              <a:spcBef>
                <a:spcPts val="0"/>
              </a:spcBef>
              <a:spcAft>
                <a:spcPts val="0"/>
              </a:spcAft>
              <a:buClr>
                <a:srgbClr val="2D3B45"/>
              </a:buClr>
              <a:buSzPts val="1400"/>
              <a:buChar char="●"/>
            </a:pPr>
            <a:r>
              <a:rPr lang="en-US" sz="1400">
                <a:solidFill>
                  <a:srgbClr val="2D3B45"/>
                </a:solidFill>
                <a:highlight>
                  <a:srgbClr val="FFFFFF"/>
                </a:highlight>
                <a:latin typeface="Arial"/>
                <a:ea typeface="Arial"/>
                <a:cs typeface="Arial"/>
                <a:sym typeface="Arial"/>
              </a:rPr>
              <a:t>Apply three systematic note-taking methods to generate notes from a spoken presentation.</a:t>
            </a:r>
            <a:endParaRPr sz="1400">
              <a:solidFill>
                <a:srgbClr val="2D3B45"/>
              </a:solidFill>
              <a:highlight>
                <a:srgbClr val="FFFFFF"/>
              </a:highlight>
              <a:latin typeface="Arial"/>
              <a:ea typeface="Arial"/>
              <a:cs typeface="Arial"/>
              <a:sym typeface="Arial"/>
            </a:endParaRPr>
          </a:p>
          <a:p>
            <a:pPr marL="698500" lvl="0" indent="-317500" algn="l" rtl="0">
              <a:lnSpc>
                <a:spcPct val="150000"/>
              </a:lnSpc>
              <a:spcBef>
                <a:spcPts val="0"/>
              </a:spcBef>
              <a:spcAft>
                <a:spcPts val="0"/>
              </a:spcAft>
              <a:buClr>
                <a:srgbClr val="2D3B45"/>
              </a:buClr>
              <a:buSzPts val="1400"/>
              <a:buChar char="●"/>
            </a:pPr>
            <a:r>
              <a:rPr lang="en-US" sz="1400">
                <a:solidFill>
                  <a:srgbClr val="2D3B45"/>
                </a:solidFill>
                <a:highlight>
                  <a:srgbClr val="FFFFFF"/>
                </a:highlight>
                <a:latin typeface="Arial"/>
                <a:ea typeface="Arial"/>
                <a:cs typeface="Arial"/>
                <a:sym typeface="Arial"/>
              </a:rPr>
              <a:t>Use common abbreviations and symbols to increase the speed of note-taking.</a:t>
            </a:r>
            <a:endParaRPr sz="1400">
              <a:solidFill>
                <a:srgbClr val="2D3B45"/>
              </a:solidFill>
              <a:highlight>
                <a:srgbClr val="FFFFFF"/>
              </a:highlight>
              <a:latin typeface="Arial"/>
              <a:ea typeface="Arial"/>
              <a:cs typeface="Arial"/>
              <a:sym typeface="Arial"/>
            </a:endParaRPr>
          </a:p>
          <a:p>
            <a:pPr marL="698500" lvl="0" indent="-317500" algn="l" rtl="0">
              <a:lnSpc>
                <a:spcPct val="150000"/>
              </a:lnSpc>
              <a:spcBef>
                <a:spcPts val="0"/>
              </a:spcBef>
              <a:spcAft>
                <a:spcPts val="0"/>
              </a:spcAft>
              <a:buClr>
                <a:srgbClr val="2D3B45"/>
              </a:buClr>
              <a:buSzPts val="1400"/>
              <a:buChar char="●"/>
            </a:pPr>
            <a:r>
              <a:rPr lang="en-US" sz="1400">
                <a:solidFill>
                  <a:srgbClr val="2D3B45"/>
                </a:solidFill>
                <a:highlight>
                  <a:srgbClr val="FFFFFF"/>
                </a:highlight>
                <a:latin typeface="Arial"/>
                <a:ea typeface="Arial"/>
                <a:cs typeface="Arial"/>
                <a:sym typeface="Arial"/>
              </a:rPr>
              <a:t>Identify verbal cues and other presentation strategies to distinguish what is important to include in your notes.</a:t>
            </a:r>
            <a:endParaRPr sz="1400">
              <a:solidFill>
                <a:srgbClr val="2D3B45"/>
              </a:solidFill>
              <a:highlight>
                <a:srgbClr val="FFFFFF"/>
              </a:highlight>
              <a:latin typeface="Arial"/>
              <a:ea typeface="Arial"/>
              <a:cs typeface="Arial"/>
              <a:sym typeface="Arial"/>
            </a:endParaRPr>
          </a:p>
          <a:p>
            <a:pPr marL="698500" lvl="0" indent="-317500" algn="l" rtl="0">
              <a:lnSpc>
                <a:spcPct val="150000"/>
              </a:lnSpc>
              <a:spcBef>
                <a:spcPts val="0"/>
              </a:spcBef>
              <a:spcAft>
                <a:spcPts val="0"/>
              </a:spcAft>
              <a:buClr>
                <a:srgbClr val="2D3B45"/>
              </a:buClr>
              <a:buSzPts val="1400"/>
              <a:buChar char="●"/>
            </a:pPr>
            <a:r>
              <a:rPr lang="en-US" sz="1400">
                <a:solidFill>
                  <a:srgbClr val="2D3B45"/>
                </a:solidFill>
                <a:highlight>
                  <a:srgbClr val="FFFFFF"/>
                </a:highlight>
                <a:latin typeface="Arial"/>
                <a:ea typeface="Arial"/>
                <a:cs typeface="Arial"/>
                <a:sym typeface="Arial"/>
              </a:rPr>
              <a:t>Monitor comprehension by asking clarifying questions and confirmation questions through active listening. </a:t>
            </a:r>
            <a:endParaRPr sz="1400">
              <a:solidFill>
                <a:srgbClr val="2D3B45"/>
              </a:solidFill>
              <a:highlight>
                <a:srgbClr val="FFFFFF"/>
              </a:highlight>
              <a:latin typeface="Arial"/>
              <a:ea typeface="Arial"/>
              <a:cs typeface="Arial"/>
              <a:sym typeface="Arial"/>
            </a:endParaRPr>
          </a:p>
          <a:p>
            <a:pPr marL="698500" lvl="0" indent="-317500" algn="l" rtl="0">
              <a:lnSpc>
                <a:spcPct val="150000"/>
              </a:lnSpc>
              <a:spcBef>
                <a:spcPts val="0"/>
              </a:spcBef>
              <a:spcAft>
                <a:spcPts val="0"/>
              </a:spcAft>
              <a:buClr>
                <a:srgbClr val="2D3B45"/>
              </a:buClr>
              <a:buSzPts val="1400"/>
              <a:buChar char="●"/>
            </a:pPr>
            <a:r>
              <a:rPr lang="en-US" sz="1400">
                <a:solidFill>
                  <a:srgbClr val="2D3B45"/>
                </a:solidFill>
                <a:highlight>
                  <a:srgbClr val="FFFFFF"/>
                </a:highlight>
                <a:latin typeface="Arial"/>
                <a:ea typeface="Arial"/>
                <a:cs typeface="Arial"/>
                <a:sym typeface="Arial"/>
              </a:rPr>
              <a:t>Use Google Docs to collaborate on a shared group document.</a:t>
            </a:r>
            <a:endParaRPr sz="1400">
              <a:latin typeface="Arial"/>
              <a:ea typeface="Arial"/>
              <a:cs typeface="Arial"/>
              <a:sym typeface="Arial"/>
            </a:endParaRPr>
          </a:p>
        </p:txBody>
      </p:sp>
      <p:sp>
        <p:nvSpPr>
          <p:cNvPr id="250" name="Google Shape;250;g29b5c345986_0_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g29b67d6bff6_0_2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7" name="Google Shape;257;g29b67d6bff6_0_22: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400">
                <a:latin typeface="Arial"/>
                <a:ea typeface="Arial"/>
                <a:cs typeface="Arial"/>
                <a:sym typeface="Arial"/>
              </a:rPr>
              <a:t>This modules includes five subtopics. Each day helps students build new skills to both access the information in class and document it in their notes for future review and study. Grammatically, students are also introduced to question strategies to confirm and clarify information in class. For digital literacy, students are introduced to Google Docs as a collaborative tool and have the chance to try collectively adding into a document with others. </a:t>
            </a:r>
            <a:endParaRPr sz="1400">
              <a:latin typeface="Arial"/>
              <a:ea typeface="Arial"/>
              <a:cs typeface="Arial"/>
              <a:sym typeface="Arial"/>
            </a:endParaRPr>
          </a:p>
          <a:p>
            <a:pPr marL="0" lvl="0" indent="0" algn="l" rtl="0">
              <a:spcBef>
                <a:spcPts val="0"/>
              </a:spcBef>
              <a:spcAft>
                <a:spcPts val="0"/>
              </a:spcAft>
              <a:buNone/>
            </a:pPr>
            <a:r>
              <a:rPr lang="en-US" sz="1400">
                <a:latin typeface="Arial"/>
                <a:ea typeface="Arial"/>
                <a:cs typeface="Arial"/>
                <a:sym typeface="Arial"/>
              </a:rPr>
              <a:t>Here is a brief overview of the skills/content for subtopic:</a:t>
            </a:r>
            <a:endParaRPr sz="1400">
              <a:latin typeface="Arial"/>
              <a:ea typeface="Arial"/>
              <a:cs typeface="Arial"/>
              <a:sym typeface="Arial"/>
            </a:endParaRPr>
          </a:p>
          <a:p>
            <a:pPr marL="0" lvl="0" indent="0" algn="l" rtl="0">
              <a:spcBef>
                <a:spcPts val="0"/>
              </a:spcBef>
              <a:spcAft>
                <a:spcPts val="0"/>
              </a:spcAft>
              <a:buNone/>
            </a:pPr>
            <a:r>
              <a:rPr lang="en-US" sz="1400">
                <a:latin typeface="Arial"/>
                <a:ea typeface="Arial"/>
                <a:cs typeface="Arial"/>
                <a:sym typeface="Arial"/>
              </a:rPr>
              <a:t>Active Listening &amp; Note-Taking</a:t>
            </a:r>
            <a:endParaRPr sz="1400">
              <a:latin typeface="Arial"/>
              <a:ea typeface="Arial"/>
              <a:cs typeface="Arial"/>
              <a:sym typeface="Arial"/>
            </a:endParaRPr>
          </a:p>
          <a:p>
            <a:pPr marL="0" lvl="0" indent="0" algn="l" rtl="0">
              <a:spcBef>
                <a:spcPts val="0"/>
              </a:spcBef>
              <a:spcAft>
                <a:spcPts val="0"/>
              </a:spcAft>
              <a:buNone/>
            </a:pPr>
            <a:r>
              <a:rPr lang="en-US" sz="1400">
                <a:latin typeface="Arial"/>
                <a:ea typeface="Arial"/>
                <a:cs typeface="Arial"/>
                <a:sym typeface="Arial"/>
              </a:rPr>
              <a:t>Canvas: Learn about the importance of note-taking as an active listening strategy and study tool. Introduction to the 5 R’s of note-taking.</a:t>
            </a:r>
            <a:endParaRPr sz="1400">
              <a:latin typeface="Arial"/>
              <a:ea typeface="Arial"/>
              <a:cs typeface="Arial"/>
              <a:sym typeface="Arial"/>
            </a:endParaRPr>
          </a:p>
          <a:p>
            <a:pPr marL="0" lvl="0" indent="0" algn="l" rtl="0">
              <a:spcBef>
                <a:spcPts val="0"/>
              </a:spcBef>
              <a:spcAft>
                <a:spcPts val="0"/>
              </a:spcAft>
              <a:buNone/>
            </a:pPr>
            <a:r>
              <a:rPr lang="en-US" sz="1400">
                <a:latin typeface="Arial"/>
                <a:ea typeface="Arial"/>
                <a:cs typeface="Arial"/>
                <a:sym typeface="Arial"/>
              </a:rPr>
              <a:t>In class: Review of active/passive listening, The 5 R’s of note-taking are reviewed and applied.</a:t>
            </a:r>
            <a:endParaRPr sz="14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400">
                <a:latin typeface="Arial"/>
                <a:ea typeface="Arial"/>
                <a:cs typeface="Arial"/>
                <a:sym typeface="Arial"/>
              </a:rPr>
              <a:t>Note-Taking Methods and Strategies</a:t>
            </a:r>
            <a:endParaRPr sz="14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400">
                <a:latin typeface="Arial"/>
                <a:ea typeface="Arial"/>
                <a:cs typeface="Arial"/>
                <a:sym typeface="Arial"/>
              </a:rPr>
              <a:t>Canvas: Students learn 3 different note-taking methods (Cornell, mapping, and outlines.</a:t>
            </a:r>
            <a:endParaRPr sz="14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400">
                <a:latin typeface="Arial"/>
                <a:ea typeface="Arial"/>
                <a:cs typeface="Arial"/>
                <a:sym typeface="Arial"/>
              </a:rPr>
              <a:t>In class: The 3 note-taking methods are reviewed, and students choose one to apply to a recorded presentation on note-taking methods.</a:t>
            </a:r>
            <a:endParaRPr sz="14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400">
                <a:latin typeface="Arial"/>
                <a:ea typeface="Arial"/>
                <a:cs typeface="Arial"/>
                <a:sym typeface="Arial"/>
              </a:rPr>
              <a:t>Verbal and Non-Verbal Presentation Cues</a:t>
            </a:r>
            <a:endParaRPr sz="14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400">
                <a:latin typeface="Arial"/>
                <a:ea typeface="Arial"/>
                <a:cs typeface="Arial"/>
                <a:sym typeface="Arial"/>
              </a:rPr>
              <a:t>Canvas: Students explore how to best identify what information is being presented as most important through both verbal and non-verbal cues from the speaker. </a:t>
            </a:r>
            <a:endParaRPr sz="14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400">
                <a:latin typeface="Arial"/>
                <a:ea typeface="Arial"/>
                <a:cs typeface="Arial"/>
                <a:sym typeface="Arial"/>
              </a:rPr>
              <a:t>In class: Students engage with identifying what information is provided by certain cues (verbal/non-verbal).</a:t>
            </a:r>
            <a:endParaRPr sz="1400">
              <a:latin typeface="Arial"/>
              <a:ea typeface="Arial"/>
              <a:cs typeface="Arial"/>
              <a:sym typeface="Arial"/>
            </a:endParaRPr>
          </a:p>
          <a:p>
            <a:pPr marL="0" lvl="0" indent="0" algn="l" rtl="0">
              <a:spcBef>
                <a:spcPts val="0"/>
              </a:spcBef>
              <a:spcAft>
                <a:spcPts val="0"/>
              </a:spcAft>
              <a:buNone/>
            </a:pPr>
            <a:r>
              <a:rPr lang="en-US" sz="1400">
                <a:latin typeface="Arial"/>
                <a:ea typeface="Arial"/>
                <a:cs typeface="Arial"/>
                <a:sym typeface="Arial"/>
              </a:rPr>
              <a:t>Clarifying and Confirming Information</a:t>
            </a:r>
            <a:endParaRPr sz="1400">
              <a:latin typeface="Arial"/>
              <a:ea typeface="Arial"/>
              <a:cs typeface="Arial"/>
              <a:sym typeface="Arial"/>
            </a:endParaRPr>
          </a:p>
          <a:p>
            <a:pPr marL="0" lvl="0" indent="0" algn="l" rtl="0">
              <a:spcBef>
                <a:spcPts val="0"/>
              </a:spcBef>
              <a:spcAft>
                <a:spcPts val="0"/>
              </a:spcAft>
              <a:buNone/>
            </a:pPr>
            <a:r>
              <a:rPr lang="en-US" sz="1400">
                <a:latin typeface="Arial"/>
                <a:ea typeface="Arial"/>
                <a:cs typeface="Arial"/>
                <a:sym typeface="Arial"/>
              </a:rPr>
              <a:t>Canvas: Students learn expressions to elicit for confirmation and clarification of information from a speaker.</a:t>
            </a:r>
            <a:endParaRPr sz="1400">
              <a:latin typeface="Arial"/>
              <a:ea typeface="Arial"/>
              <a:cs typeface="Arial"/>
              <a:sym typeface="Arial"/>
            </a:endParaRPr>
          </a:p>
          <a:p>
            <a:pPr marL="0" lvl="0" indent="0" algn="l" rtl="0">
              <a:spcBef>
                <a:spcPts val="0"/>
              </a:spcBef>
              <a:spcAft>
                <a:spcPts val="0"/>
              </a:spcAft>
              <a:buNone/>
            </a:pPr>
            <a:r>
              <a:rPr lang="en-US" sz="1400">
                <a:latin typeface="Arial"/>
                <a:ea typeface="Arial"/>
                <a:cs typeface="Arial"/>
                <a:sym typeface="Arial"/>
              </a:rPr>
              <a:t>In-Class: three activities are presented through which students are guided to seek out clarification and confirmation with sentence stems learned in Canvas.</a:t>
            </a:r>
            <a:endParaRPr sz="1400">
              <a:latin typeface="Arial"/>
              <a:ea typeface="Arial"/>
              <a:cs typeface="Arial"/>
              <a:sym typeface="Arial"/>
            </a:endParaRPr>
          </a:p>
          <a:p>
            <a:pPr marL="0" lvl="0" indent="0" algn="l" rtl="0">
              <a:spcBef>
                <a:spcPts val="0"/>
              </a:spcBef>
              <a:spcAft>
                <a:spcPts val="0"/>
              </a:spcAft>
              <a:buNone/>
            </a:pPr>
            <a:r>
              <a:rPr lang="en-US" sz="1400">
                <a:latin typeface="Arial"/>
                <a:ea typeface="Arial"/>
                <a:cs typeface="Arial"/>
                <a:sym typeface="Arial"/>
              </a:rPr>
              <a:t>Collaborative Note-Taking</a:t>
            </a:r>
            <a:endParaRPr sz="1400">
              <a:latin typeface="Arial"/>
              <a:ea typeface="Arial"/>
              <a:cs typeface="Arial"/>
              <a:sym typeface="Arial"/>
            </a:endParaRPr>
          </a:p>
          <a:p>
            <a:pPr marL="0" lvl="0" indent="0" algn="l" rtl="0">
              <a:spcBef>
                <a:spcPts val="0"/>
              </a:spcBef>
              <a:spcAft>
                <a:spcPts val="0"/>
              </a:spcAft>
              <a:buNone/>
            </a:pPr>
            <a:r>
              <a:rPr lang="en-US" sz="1400">
                <a:latin typeface="Arial"/>
                <a:ea typeface="Arial"/>
                <a:cs typeface="Arial"/>
                <a:sym typeface="Arial"/>
              </a:rPr>
              <a:t>Canvas: Google Docs is presented as a digital tool for pair/group collaboration on notes.</a:t>
            </a:r>
            <a:endParaRPr sz="1400">
              <a:latin typeface="Arial"/>
              <a:ea typeface="Arial"/>
              <a:cs typeface="Arial"/>
              <a:sym typeface="Arial"/>
            </a:endParaRPr>
          </a:p>
          <a:p>
            <a:pPr marL="0" lvl="0" indent="0" algn="l" rtl="0">
              <a:spcBef>
                <a:spcPts val="0"/>
              </a:spcBef>
              <a:spcAft>
                <a:spcPts val="0"/>
              </a:spcAft>
              <a:buNone/>
            </a:pPr>
            <a:r>
              <a:rPr lang="en-US" sz="1400">
                <a:latin typeface="Arial"/>
                <a:ea typeface="Arial"/>
                <a:cs typeface="Arial"/>
                <a:sym typeface="Arial"/>
              </a:rPr>
              <a:t>In Class: A guest speaker visits the class this day. Students will take collaborative notes on the information presented and then, as a group, they will compare what each group included in their document of notes.</a:t>
            </a:r>
            <a:endParaRPr sz="1400">
              <a:latin typeface="Arial"/>
              <a:ea typeface="Arial"/>
              <a:cs typeface="Arial"/>
              <a:sym typeface="Arial"/>
            </a:endParaRPr>
          </a:p>
        </p:txBody>
      </p:sp>
      <p:sp>
        <p:nvSpPr>
          <p:cNvPr id="258" name="Google Shape;258;g29b67d6bff6_0_22: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29b5c345986_1_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 name="Google Shape;265;g29b5c345986_1_7: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400">
                <a:latin typeface="Arial"/>
                <a:ea typeface="Arial"/>
                <a:cs typeface="Arial"/>
                <a:sym typeface="Arial"/>
              </a:rPr>
              <a:t>Now, that you have a seen one module that focuses more on the speaking and listening domains, I’d like to preview portions of the Academic Reading Module.</a:t>
            </a:r>
            <a:endParaRPr sz="1400">
              <a:latin typeface="Arial"/>
              <a:ea typeface="Arial"/>
              <a:cs typeface="Arial"/>
              <a:sym typeface="Arial"/>
            </a:endParaRPr>
          </a:p>
          <a:p>
            <a:pPr marL="0" lvl="0" indent="0" algn="l" rtl="0">
              <a:spcBef>
                <a:spcPts val="0"/>
              </a:spcBef>
              <a:spcAft>
                <a:spcPts val="0"/>
              </a:spcAft>
              <a:buNone/>
            </a:pPr>
            <a:r>
              <a:rPr lang="en-US" sz="1400">
                <a:latin typeface="Arial"/>
                <a:ea typeface="Arial"/>
                <a:cs typeface="Arial"/>
                <a:sym typeface="Arial"/>
              </a:rPr>
              <a:t>The Academic Reading module looks at reading as a process that engages the whole student. It’s outcomes prepare the student for higher level reading and study that is required in our programs. This module introduces and engages the student to consider: how they make sense of the text as well as what they text is saying.  Lastly, it looks at interpreting or evaluating the text.  </a:t>
            </a:r>
            <a:endParaRPr sz="1400">
              <a:latin typeface="Arial"/>
              <a:ea typeface="Arial"/>
              <a:cs typeface="Arial"/>
              <a:sym typeface="Arial"/>
            </a:endParaRPr>
          </a:p>
        </p:txBody>
      </p:sp>
      <p:sp>
        <p:nvSpPr>
          <p:cNvPr id="266" name="Google Shape;266;g29b5c345986_1_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Google Shape;272;g26070eb3d86_0_65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3" name="Google Shape;273;g26070eb3d86_0_654: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400">
                <a:latin typeface="Arial"/>
                <a:ea typeface="Arial"/>
                <a:cs typeface="Arial"/>
                <a:sym typeface="Arial"/>
              </a:rPr>
              <a:t> The objectives: Each of these objectives help improve student comprehension of the text.  </a:t>
            </a:r>
            <a:endParaRPr sz="1400">
              <a:latin typeface="Arial"/>
              <a:ea typeface="Arial"/>
              <a:cs typeface="Arial"/>
              <a:sym typeface="Arial"/>
            </a:endParaRPr>
          </a:p>
          <a:p>
            <a:pPr marL="0" lvl="0" indent="0" algn="l" rtl="0">
              <a:spcBef>
                <a:spcPts val="0"/>
              </a:spcBef>
              <a:spcAft>
                <a:spcPts val="0"/>
              </a:spcAft>
              <a:buNone/>
            </a:pPr>
            <a:r>
              <a:rPr lang="en-US" sz="1400">
                <a:latin typeface="Arial"/>
                <a:ea typeface="Arial"/>
                <a:cs typeface="Arial"/>
                <a:sym typeface="Arial"/>
              </a:rPr>
              <a:t>First objective- note-not all texts require the same strategies. A practiced reader will pick and choose strategies appropriate to purpose of reading. </a:t>
            </a:r>
            <a:endParaRPr sz="1400">
              <a:latin typeface="Arial"/>
              <a:ea typeface="Arial"/>
              <a:cs typeface="Arial"/>
              <a:sym typeface="Arial"/>
            </a:endParaRPr>
          </a:p>
          <a:p>
            <a:pPr marL="0" lvl="0" indent="0" algn="l" rtl="0">
              <a:spcBef>
                <a:spcPts val="0"/>
              </a:spcBef>
              <a:spcAft>
                <a:spcPts val="0"/>
              </a:spcAft>
              <a:buNone/>
            </a:pPr>
            <a:r>
              <a:rPr lang="en-US" sz="1400">
                <a:latin typeface="Arial"/>
                <a:ea typeface="Arial"/>
                <a:cs typeface="Arial"/>
                <a:sym typeface="Arial"/>
              </a:rPr>
              <a:t>Second objective- note: expanding vocabulary requires understanding and identifying nuanced meaning provided in context </a:t>
            </a:r>
            <a:endParaRPr sz="1400">
              <a:latin typeface="Arial"/>
              <a:ea typeface="Arial"/>
              <a:cs typeface="Arial"/>
              <a:sym typeface="Arial"/>
            </a:endParaRPr>
          </a:p>
          <a:p>
            <a:pPr marL="0" lvl="0" indent="0" algn="l" rtl="0">
              <a:spcBef>
                <a:spcPts val="0"/>
              </a:spcBef>
              <a:spcAft>
                <a:spcPts val="0"/>
              </a:spcAft>
              <a:buNone/>
            </a:pPr>
            <a:r>
              <a:rPr lang="en-US" sz="1400">
                <a:latin typeface="Arial"/>
                <a:ea typeface="Arial"/>
                <a:cs typeface="Arial"/>
                <a:sym typeface="Arial"/>
              </a:rPr>
              <a:t>Third objective- note: Identifying a main idea often requires inference.  Students learn and practice expressing both direct and implied main ideas. </a:t>
            </a:r>
            <a:endParaRPr sz="1400">
              <a:latin typeface="Arial"/>
              <a:ea typeface="Arial"/>
              <a:cs typeface="Arial"/>
              <a:sym typeface="Arial"/>
            </a:endParaRPr>
          </a:p>
          <a:p>
            <a:pPr marL="0" lvl="0" indent="0" algn="l" rtl="0">
              <a:spcBef>
                <a:spcPts val="0"/>
              </a:spcBef>
              <a:spcAft>
                <a:spcPts val="0"/>
              </a:spcAft>
              <a:buNone/>
            </a:pPr>
            <a:r>
              <a:rPr lang="en-US" sz="1400">
                <a:latin typeface="Arial"/>
                <a:ea typeface="Arial"/>
                <a:cs typeface="Arial"/>
                <a:sym typeface="Arial"/>
              </a:rPr>
              <a:t>Fourth Objective-note:  Identifying the text structure or pattern often reflects the writer’s purpose and can inform the students about the main idea.</a:t>
            </a:r>
            <a:endParaRPr sz="1400">
              <a:latin typeface="Arial"/>
              <a:ea typeface="Arial"/>
              <a:cs typeface="Arial"/>
              <a:sym typeface="Arial"/>
            </a:endParaRPr>
          </a:p>
          <a:p>
            <a:pPr marL="0" lvl="0" indent="0" algn="l" rtl="0">
              <a:spcBef>
                <a:spcPts val="0"/>
              </a:spcBef>
              <a:spcAft>
                <a:spcPts val="0"/>
              </a:spcAft>
              <a:buNone/>
            </a:pPr>
            <a:r>
              <a:rPr lang="en-US" sz="1400">
                <a:latin typeface="Arial"/>
                <a:ea typeface="Arial"/>
                <a:cs typeface="Arial"/>
                <a:sym typeface="Arial"/>
              </a:rPr>
              <a:t>Fifth Objective: Drawing conclusions about what you have read  requires  evaluating the kinds of information presented. (i.e. facts, opinions etc)</a:t>
            </a:r>
            <a:endParaRPr sz="1400">
              <a:latin typeface="Arial"/>
              <a:ea typeface="Arial"/>
              <a:cs typeface="Arial"/>
              <a:sym typeface="Arial"/>
            </a:endParaRPr>
          </a:p>
        </p:txBody>
      </p:sp>
      <p:sp>
        <p:nvSpPr>
          <p:cNvPr id="274" name="Google Shape;274;g26070eb3d86_0_654: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272740d6cae_3_0: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Participants are given a few minutes to self-enroll into the Canvas course at the public </a:t>
            </a:r>
            <a:r>
              <a:rPr lang="en-US" u="sng">
                <a:solidFill>
                  <a:schemeClr val="hlink"/>
                </a:solidFill>
                <a:hlinkClick r:id="rId3"/>
              </a:rPr>
              <a:t>link</a:t>
            </a:r>
            <a:r>
              <a:rPr lang="en-US"/>
              <a:t> shared. This link will be active for a few days after the conference but then closed. All modules are OER and available to import from Canvas Commons.</a:t>
            </a:r>
            <a:endParaRPr sz="1200"/>
          </a:p>
        </p:txBody>
      </p:sp>
      <p:sp>
        <p:nvSpPr>
          <p:cNvPr id="137" name="Google Shape;137;g272740d6cae_3_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g261c4e89bbb_0_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 name="Google Shape;281;g261c4e89bbb_0_0: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400">
                <a:latin typeface="Arial"/>
                <a:ea typeface="Arial"/>
                <a:cs typeface="Arial"/>
                <a:sym typeface="Arial"/>
              </a:rPr>
              <a:t>Day 1 </a:t>
            </a:r>
            <a:r>
              <a:rPr lang="en-US" sz="1400" b="1">
                <a:latin typeface="Arial"/>
                <a:ea typeface="Arial"/>
                <a:cs typeface="Arial"/>
                <a:sym typeface="Arial"/>
              </a:rPr>
              <a:t>Student:</a:t>
            </a:r>
            <a:r>
              <a:rPr lang="en-US" sz="1400">
                <a:latin typeface="Arial"/>
                <a:ea typeface="Arial"/>
                <a:cs typeface="Arial"/>
                <a:sym typeface="Arial"/>
              </a:rPr>
              <a:t> Explores Preparation,  Preview &amp; Reading Strategies (Think Alouds) Mark it Up (Canvas tool)</a:t>
            </a:r>
            <a:r>
              <a:rPr lang="en-US" sz="1400" b="1">
                <a:latin typeface="Arial"/>
                <a:ea typeface="Arial"/>
                <a:cs typeface="Arial"/>
                <a:sym typeface="Arial"/>
              </a:rPr>
              <a:t> Instructor:</a:t>
            </a:r>
            <a:r>
              <a:rPr lang="en-US" sz="1400">
                <a:latin typeface="Arial"/>
                <a:ea typeface="Arial"/>
                <a:cs typeface="Arial"/>
                <a:sym typeface="Arial"/>
              </a:rPr>
              <a:t> Models how  they make sense of the text. </a:t>
            </a:r>
            <a:endParaRPr sz="1400">
              <a:latin typeface="Arial"/>
              <a:ea typeface="Arial"/>
              <a:cs typeface="Arial"/>
              <a:sym typeface="Arial"/>
            </a:endParaRPr>
          </a:p>
          <a:p>
            <a:pPr marL="0" lvl="0" indent="0" algn="l" rtl="0">
              <a:spcBef>
                <a:spcPts val="0"/>
              </a:spcBef>
              <a:spcAft>
                <a:spcPts val="0"/>
              </a:spcAft>
              <a:buNone/>
            </a:pPr>
            <a:r>
              <a:rPr lang="en-US" sz="1400">
                <a:latin typeface="Arial"/>
                <a:ea typeface="Arial"/>
                <a:cs typeface="Arial"/>
                <a:sym typeface="Arial"/>
              </a:rPr>
              <a:t>Day 2</a:t>
            </a:r>
            <a:r>
              <a:rPr lang="en-US" sz="1400" b="1">
                <a:latin typeface="Arial"/>
                <a:ea typeface="Arial"/>
                <a:cs typeface="Arial"/>
                <a:sym typeface="Arial"/>
              </a:rPr>
              <a:t> Student</a:t>
            </a:r>
            <a:r>
              <a:rPr lang="en-US" sz="1400">
                <a:latin typeface="Arial"/>
                <a:ea typeface="Arial"/>
                <a:cs typeface="Arial"/>
                <a:sym typeface="Arial"/>
              </a:rPr>
              <a:t>: Explores Context Clues, Word Parts and Homonyms</a:t>
            </a:r>
            <a:r>
              <a:rPr lang="en-US" sz="1400" b="1">
                <a:solidFill>
                  <a:srgbClr val="003764"/>
                </a:solidFill>
                <a:latin typeface="Arial"/>
                <a:ea typeface="Arial"/>
                <a:cs typeface="Arial"/>
                <a:sym typeface="Arial"/>
              </a:rPr>
              <a:t> </a:t>
            </a:r>
            <a:r>
              <a:rPr lang="en-US" sz="1400" b="1">
                <a:latin typeface="Arial"/>
                <a:ea typeface="Arial"/>
                <a:cs typeface="Arial"/>
                <a:sym typeface="Arial"/>
              </a:rPr>
              <a:t>Instructor: </a:t>
            </a:r>
            <a:r>
              <a:rPr lang="en-US" sz="1400">
                <a:latin typeface="Arial"/>
                <a:ea typeface="Arial"/>
                <a:cs typeface="Arial"/>
                <a:sym typeface="Arial"/>
              </a:rPr>
              <a:t>Models the process of defining words in context and/ or with a resource</a:t>
            </a:r>
            <a:endParaRPr sz="1400">
              <a:latin typeface="Arial"/>
              <a:ea typeface="Arial"/>
              <a:cs typeface="Arial"/>
              <a:sym typeface="Arial"/>
            </a:endParaRPr>
          </a:p>
          <a:p>
            <a:pPr marL="0" lvl="0" indent="0" algn="l" rtl="0">
              <a:spcBef>
                <a:spcPts val="0"/>
              </a:spcBef>
              <a:spcAft>
                <a:spcPts val="0"/>
              </a:spcAft>
              <a:buNone/>
            </a:pPr>
            <a:endParaRPr sz="1400">
              <a:latin typeface="Arial"/>
              <a:ea typeface="Arial"/>
              <a:cs typeface="Arial"/>
              <a:sym typeface="Arial"/>
            </a:endParaRPr>
          </a:p>
          <a:p>
            <a:pPr marL="0" lvl="0" indent="0" algn="l" rtl="0">
              <a:spcBef>
                <a:spcPts val="0"/>
              </a:spcBef>
              <a:spcAft>
                <a:spcPts val="0"/>
              </a:spcAft>
              <a:buNone/>
            </a:pPr>
            <a:r>
              <a:rPr lang="en-US" sz="1400">
                <a:latin typeface="Arial"/>
                <a:ea typeface="Arial"/>
                <a:cs typeface="Arial"/>
                <a:sym typeface="Arial"/>
              </a:rPr>
              <a:t>Day 3 </a:t>
            </a:r>
            <a:r>
              <a:rPr lang="en-US" sz="1400" b="1">
                <a:latin typeface="Arial"/>
                <a:ea typeface="Arial"/>
                <a:cs typeface="Arial"/>
                <a:sym typeface="Arial"/>
              </a:rPr>
              <a:t>Student</a:t>
            </a:r>
            <a:r>
              <a:rPr lang="en-US" sz="1400">
                <a:latin typeface="Arial"/>
                <a:ea typeface="Arial"/>
                <a:cs typeface="Arial"/>
                <a:sym typeface="Arial"/>
              </a:rPr>
              <a:t>: Explores Topics and Direct and Implied Main Ideas</a:t>
            </a:r>
            <a:r>
              <a:rPr lang="en-US" sz="1400" b="1">
                <a:latin typeface="Arial"/>
                <a:ea typeface="Arial"/>
                <a:cs typeface="Arial"/>
                <a:sym typeface="Arial"/>
              </a:rPr>
              <a:t> Instructor</a:t>
            </a:r>
            <a:r>
              <a:rPr lang="en-US" sz="1400">
                <a:latin typeface="Arial"/>
                <a:ea typeface="Arial"/>
                <a:cs typeface="Arial"/>
                <a:sym typeface="Arial"/>
              </a:rPr>
              <a:t>: Models the process of determining a main idea</a:t>
            </a:r>
            <a:endParaRPr sz="1400">
              <a:latin typeface="Arial"/>
              <a:ea typeface="Arial"/>
              <a:cs typeface="Arial"/>
              <a:sym typeface="Arial"/>
            </a:endParaRPr>
          </a:p>
          <a:p>
            <a:pPr marL="0" lvl="0" indent="0" algn="l" rtl="0">
              <a:spcBef>
                <a:spcPts val="0"/>
              </a:spcBef>
              <a:spcAft>
                <a:spcPts val="0"/>
              </a:spcAft>
              <a:buNone/>
            </a:pPr>
            <a:endParaRPr sz="1400">
              <a:latin typeface="Arial"/>
              <a:ea typeface="Arial"/>
              <a:cs typeface="Arial"/>
              <a:sym typeface="Arial"/>
            </a:endParaRPr>
          </a:p>
          <a:p>
            <a:pPr marL="0" lvl="0" indent="0" algn="l" rtl="0">
              <a:spcBef>
                <a:spcPts val="0"/>
              </a:spcBef>
              <a:spcAft>
                <a:spcPts val="0"/>
              </a:spcAft>
              <a:buNone/>
            </a:pPr>
            <a:r>
              <a:rPr lang="en-US" sz="1400">
                <a:latin typeface="Arial"/>
                <a:ea typeface="Arial"/>
                <a:cs typeface="Arial"/>
                <a:sym typeface="Arial"/>
              </a:rPr>
              <a:t>Day 4 </a:t>
            </a:r>
            <a:r>
              <a:rPr lang="en-US" sz="1400" b="1">
                <a:latin typeface="Arial"/>
                <a:ea typeface="Arial"/>
                <a:cs typeface="Arial"/>
                <a:sym typeface="Arial"/>
              </a:rPr>
              <a:t>Student</a:t>
            </a:r>
            <a:r>
              <a:rPr lang="en-US" sz="1400">
                <a:latin typeface="Arial"/>
                <a:ea typeface="Arial"/>
                <a:cs typeface="Arial"/>
                <a:sym typeface="Arial"/>
              </a:rPr>
              <a:t>: Explores Purpose for Reading, Uses graphic organizers ideas from the text</a:t>
            </a:r>
            <a:r>
              <a:rPr lang="en-US" sz="1400" b="1">
                <a:latin typeface="Arial"/>
                <a:ea typeface="Arial"/>
                <a:cs typeface="Arial"/>
                <a:sym typeface="Arial"/>
              </a:rPr>
              <a:t> Instructor:</a:t>
            </a:r>
            <a:r>
              <a:rPr lang="en-US" sz="1400">
                <a:latin typeface="Arial"/>
                <a:ea typeface="Arial"/>
                <a:cs typeface="Arial"/>
                <a:sym typeface="Arial"/>
              </a:rPr>
              <a:t>Models how to determine text structure, &amp; restates the importance and connection to main idea</a:t>
            </a:r>
            <a:endParaRPr sz="1400" b="1">
              <a:latin typeface="Arial"/>
              <a:ea typeface="Arial"/>
              <a:cs typeface="Arial"/>
              <a:sym typeface="Arial"/>
            </a:endParaRPr>
          </a:p>
          <a:p>
            <a:pPr marL="0" lvl="0" indent="0" algn="l" rtl="0">
              <a:spcBef>
                <a:spcPts val="0"/>
              </a:spcBef>
              <a:spcAft>
                <a:spcPts val="0"/>
              </a:spcAft>
              <a:buNone/>
            </a:pPr>
            <a:r>
              <a:rPr lang="en-US" sz="1400">
                <a:latin typeface="Arial"/>
                <a:ea typeface="Arial"/>
                <a:cs typeface="Arial"/>
                <a:sym typeface="Arial"/>
              </a:rPr>
              <a:t>Day 5 </a:t>
            </a:r>
            <a:r>
              <a:rPr lang="en-US" sz="1400" b="1">
                <a:latin typeface="Arial"/>
                <a:ea typeface="Arial"/>
                <a:cs typeface="Arial"/>
                <a:sym typeface="Arial"/>
              </a:rPr>
              <a:t>Student</a:t>
            </a:r>
            <a:r>
              <a:rPr lang="en-US" sz="1400">
                <a:latin typeface="Arial"/>
                <a:ea typeface="Arial"/>
                <a:cs typeface="Arial"/>
                <a:sym typeface="Arial"/>
              </a:rPr>
              <a:t>:</a:t>
            </a:r>
            <a:r>
              <a:rPr lang="en-US" sz="1400">
                <a:solidFill>
                  <a:srgbClr val="003764"/>
                </a:solidFill>
                <a:latin typeface="Arial"/>
                <a:ea typeface="Arial"/>
                <a:cs typeface="Arial"/>
                <a:sym typeface="Arial"/>
              </a:rPr>
              <a:t> </a:t>
            </a:r>
            <a:r>
              <a:rPr lang="en-US" sz="1400">
                <a:latin typeface="Arial"/>
                <a:ea typeface="Arial"/>
                <a:cs typeface="Arial"/>
                <a:sym typeface="Arial"/>
              </a:rPr>
              <a:t>Explores fact vs opinion and basic critical thinking skills  </a:t>
            </a:r>
            <a:r>
              <a:rPr lang="en-US" sz="1400" b="1">
                <a:latin typeface="Arial"/>
                <a:ea typeface="Arial"/>
                <a:cs typeface="Arial"/>
                <a:sym typeface="Arial"/>
              </a:rPr>
              <a:t>Instructor: </a:t>
            </a:r>
            <a:r>
              <a:rPr lang="en-US" sz="1400">
                <a:latin typeface="Arial"/>
                <a:ea typeface="Arial"/>
                <a:cs typeface="Arial"/>
                <a:sym typeface="Arial"/>
              </a:rPr>
              <a:t>Models critical thinking while determining fact or opinion.</a:t>
            </a:r>
            <a:endParaRPr sz="1400">
              <a:latin typeface="Arial"/>
              <a:ea typeface="Arial"/>
              <a:cs typeface="Arial"/>
              <a:sym typeface="Arial"/>
            </a:endParaRPr>
          </a:p>
        </p:txBody>
      </p:sp>
      <p:sp>
        <p:nvSpPr>
          <p:cNvPr id="282" name="Google Shape;282;g261c4e89bbb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20</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g2712dadd082_1_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9" name="Google Shape;289;g2712dadd082_1_10: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400">
                <a:latin typeface="Arial"/>
                <a:ea typeface="Arial"/>
                <a:cs typeface="Arial"/>
                <a:sym typeface="Arial"/>
              </a:rPr>
              <a:t>Attendees will take 10 minutes to explore one of the two modules published in this session course, and they will complete the </a:t>
            </a:r>
            <a:r>
              <a:rPr lang="en-US" sz="1400" u="sng">
                <a:solidFill>
                  <a:schemeClr val="hlink"/>
                </a:solidFill>
                <a:latin typeface="Arial"/>
                <a:ea typeface="Arial"/>
                <a:cs typeface="Arial"/>
                <a:sym typeface="Arial"/>
                <a:hlinkClick r:id="rId3"/>
              </a:rPr>
              <a:t>handout</a:t>
            </a:r>
            <a:r>
              <a:rPr lang="en-US" sz="1400">
                <a:latin typeface="Arial"/>
                <a:ea typeface="Arial"/>
                <a:cs typeface="Arial"/>
                <a:sym typeface="Arial"/>
              </a:rPr>
              <a:t>. At the completion of 10 minutes, the facilitator will elicit feedback on handout questions and read out what is shared on the index cards. </a:t>
            </a:r>
            <a:endParaRPr sz="1400">
              <a:latin typeface="Arial"/>
              <a:ea typeface="Arial"/>
              <a:cs typeface="Arial"/>
              <a:sym typeface="Arial"/>
            </a:endParaRPr>
          </a:p>
        </p:txBody>
      </p:sp>
      <p:sp>
        <p:nvSpPr>
          <p:cNvPr id="290" name="Google Shape;290;g2712dadd082_1_1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21</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g29b5c345986_1_1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7" name="Google Shape;297;g29b5c345986_1_14: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400">
                <a:latin typeface="Arial"/>
                <a:ea typeface="Arial"/>
                <a:cs typeface="Arial"/>
                <a:sym typeface="Arial"/>
              </a:rPr>
              <a:t>Now that you know what materials and activities are available, we will explain how you locate and import the content into your Canvas class shell. Again, you can bring in full modules or just pieces. </a:t>
            </a:r>
            <a:endParaRPr sz="1400">
              <a:latin typeface="Arial"/>
              <a:ea typeface="Arial"/>
              <a:cs typeface="Arial"/>
              <a:sym typeface="Arial"/>
            </a:endParaRPr>
          </a:p>
        </p:txBody>
      </p:sp>
      <p:sp>
        <p:nvSpPr>
          <p:cNvPr id="298" name="Google Shape;298;g29b5c345986_1_14: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22</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g29b5c345986_1_2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5" name="Google Shape;305;g29b5c345986_1_21:notes"/>
          <p:cNvSpPr txBox="1">
            <a:spLocks noGrp="1"/>
          </p:cNvSpPr>
          <p:nvPr>
            <p:ph type="body" idx="1"/>
          </p:nvPr>
        </p:nvSpPr>
        <p:spPr>
          <a:xfrm>
            <a:off x="685800" y="4400550"/>
            <a:ext cx="5486400" cy="3600600"/>
          </a:xfrm>
          <a:prstGeom prst="rect">
            <a:avLst/>
          </a:prstGeom>
          <a:noFill/>
          <a:ln>
            <a:noFill/>
          </a:ln>
        </p:spPr>
        <p:txBody>
          <a:bodyPr spcFirstLastPara="1" wrap="square" lIns="91425" tIns="91425" rIns="91425" bIns="91425" anchor="t" anchorCtr="0">
            <a:noAutofit/>
          </a:bodyPr>
          <a:lstStyle/>
          <a:p>
            <a:pPr marL="228600" marR="0" lvl="0" indent="0" algn="l" rtl="0">
              <a:lnSpc>
                <a:spcPct val="100000"/>
              </a:lnSpc>
              <a:spcBef>
                <a:spcPts val="0"/>
              </a:spcBef>
              <a:spcAft>
                <a:spcPts val="0"/>
              </a:spcAft>
              <a:buClr>
                <a:srgbClr val="000000"/>
              </a:buClr>
              <a:buSzPts val="1400"/>
              <a:buFont typeface="Arial"/>
              <a:buNone/>
            </a:pPr>
            <a:r>
              <a:rPr lang="en-US">
                <a:solidFill>
                  <a:schemeClr val="dk1"/>
                </a:solidFill>
              </a:rPr>
              <a:t>The instructions provided in the handout provide all of the information you will need to successfully import the BEdA Bridge Modules from Canvas Commons. </a:t>
            </a:r>
            <a:endParaRPr>
              <a:solidFill>
                <a:schemeClr val="dk1"/>
              </a:solidFill>
            </a:endParaRPr>
          </a:p>
          <a:p>
            <a:pPr marL="228600" marR="0" lvl="0" indent="0" algn="l" rtl="0">
              <a:lnSpc>
                <a:spcPct val="100000"/>
              </a:lnSpc>
              <a:spcBef>
                <a:spcPts val="0"/>
              </a:spcBef>
              <a:spcAft>
                <a:spcPts val="0"/>
              </a:spcAft>
              <a:buClr>
                <a:srgbClr val="000000"/>
              </a:buClr>
              <a:buSzPts val="1400"/>
              <a:buFont typeface="Arial"/>
              <a:buNone/>
            </a:pPr>
            <a:r>
              <a:rPr lang="en-US">
                <a:solidFill>
                  <a:schemeClr val="dk1"/>
                </a:solidFill>
              </a:rPr>
              <a:t>I will model a single module import from Canvas Commons and answer any questions you may have about the process.</a:t>
            </a:r>
            <a:endParaRPr>
              <a:solidFill>
                <a:schemeClr val="dk1"/>
              </a:solidFill>
            </a:endParaRPr>
          </a:p>
          <a:p>
            <a:pPr marL="457200" marR="0" lvl="0" indent="-228600" algn="l" rtl="0">
              <a:lnSpc>
                <a:spcPct val="100000"/>
              </a:lnSpc>
              <a:spcBef>
                <a:spcPts val="0"/>
              </a:spcBef>
              <a:spcAft>
                <a:spcPts val="0"/>
              </a:spcAft>
              <a:buClr>
                <a:srgbClr val="000000"/>
              </a:buClr>
              <a:buSzPts val="1400"/>
              <a:buFont typeface="Arial"/>
              <a:buNone/>
            </a:pPr>
            <a:endParaRPr i="0" u="none" strike="noStrike" cap="none">
              <a:solidFill>
                <a:schemeClr val="dk1"/>
              </a:solidFill>
            </a:endParaRPr>
          </a:p>
        </p:txBody>
      </p:sp>
      <p:sp>
        <p:nvSpPr>
          <p:cNvPr id="306" name="Google Shape;306;g29b5c345986_1_2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23</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Google Shape;312;g29b5c345986_1_28:notes"/>
          <p:cNvSpPr txBox="1">
            <a:spLocks noGrp="1"/>
          </p:cNvSpPr>
          <p:nvPr>
            <p:ph type="body" idx="1"/>
          </p:nvPr>
        </p:nvSpPr>
        <p:spPr>
          <a:xfrm>
            <a:off x="685800" y="4400550"/>
            <a:ext cx="5486400" cy="3600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a:t>Presenter reviews important items to do after the import is complete: edit any text necessary, re-record audio as needed, confirm all links are active, un-publish items you don’t want students to see (ensure Google drive at the top of the module is unpublished), and set assignment dates. </a:t>
            </a:r>
            <a:endParaRPr/>
          </a:p>
        </p:txBody>
      </p:sp>
      <p:sp>
        <p:nvSpPr>
          <p:cNvPr id="313" name="Google Shape;313;g29b5c345986_1_2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Google Shape;319;g29b5c345986_1_1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320" name="Google Shape;320;g29b5c345986_1_13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i="0" u="none" strike="noStrike" cap="none">
                <a:solidFill>
                  <a:schemeClr val="dk1"/>
                </a:solidFill>
              </a:rPr>
              <a:t>Presenters will field and answer questions as time allows.</a:t>
            </a:r>
            <a:endParaRPr i="0" u="none" strike="noStrike" cap="none">
              <a:solidFill>
                <a:schemeClr val="dk1"/>
              </a:solidFill>
            </a:endParaRPr>
          </a:p>
          <a:p>
            <a:pPr marL="0" marR="0" lvl="0" indent="0" algn="l" rtl="0">
              <a:lnSpc>
                <a:spcPct val="100000"/>
              </a:lnSpc>
              <a:spcBef>
                <a:spcPts val="0"/>
              </a:spcBef>
              <a:spcAft>
                <a:spcPts val="0"/>
              </a:spcAft>
              <a:buClr>
                <a:schemeClr val="dk1"/>
              </a:buClr>
              <a:buSzPts val="1200"/>
              <a:buFont typeface="Calibri"/>
              <a:buNone/>
            </a:pPr>
            <a:endParaRPr i="0" u="none" strike="noStrike" cap="none">
              <a:solidFill>
                <a:schemeClr val="dk1"/>
              </a:solidFill>
            </a:endParaRPr>
          </a:p>
        </p:txBody>
      </p:sp>
      <p:sp>
        <p:nvSpPr>
          <p:cNvPr id="321" name="Google Shape;321;g29b5c345986_1_137:notes"/>
          <p:cNvSpPr txBox="1">
            <a:spLocks noGrp="1"/>
          </p:cNvSpPr>
          <p:nvPr>
            <p:ph type="sldNum" idx="12"/>
          </p:nvPr>
        </p:nvSpPr>
        <p:spPr>
          <a:xfrm>
            <a:off x="3884612"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25</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
        <p:cNvGrpSpPr/>
        <p:nvPr/>
      </p:nvGrpSpPr>
      <p:grpSpPr>
        <a:xfrm>
          <a:off x="0" y="0"/>
          <a:ext cx="0" cy="0"/>
          <a:chOff x="0" y="0"/>
          <a:chExt cx="0" cy="0"/>
        </a:xfrm>
      </p:grpSpPr>
      <p:sp>
        <p:nvSpPr>
          <p:cNvPr id="326" name="Google Shape;326;g26070eb3d86_0_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7" name="Google Shape;327;g26070eb3d86_0_0:notes"/>
          <p:cNvSpPr txBox="1">
            <a:spLocks noGrp="1"/>
          </p:cNvSpPr>
          <p:nvPr>
            <p:ph type="body" idx="1"/>
          </p:nvPr>
        </p:nvSpPr>
        <p:spPr>
          <a:xfrm>
            <a:off x="685800" y="4400550"/>
            <a:ext cx="5486400" cy="36006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a:p>
          <a:p>
            <a:pPr marL="0" marR="0" lvl="0" indent="0" algn="l" rtl="0">
              <a:lnSpc>
                <a:spcPct val="100000"/>
              </a:lnSpc>
              <a:spcBef>
                <a:spcPts val="0"/>
              </a:spcBef>
              <a:spcAft>
                <a:spcPts val="0"/>
              </a:spcAft>
              <a:buClr>
                <a:srgbClr val="000000"/>
              </a:buClr>
              <a:buSzPts val="1400"/>
              <a:buFont typeface="Arial"/>
              <a:buNone/>
            </a:pPr>
            <a:endParaRPr/>
          </a:p>
        </p:txBody>
      </p:sp>
      <p:sp>
        <p:nvSpPr>
          <p:cNvPr id="328" name="Google Shape;328;g26070eb3d86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000000"/>
              </a:buClr>
              <a:buSzPts val="1200"/>
              <a:buFont typeface="Arial"/>
              <a:buNone/>
            </a:pPr>
            <a:fld id="{00000000-1234-1234-1234-123412341234}" type="slidenum">
              <a:rPr lang="en-US" sz="1400" b="0" i="0" u="none" strike="noStrike" cap="none">
                <a:solidFill>
                  <a:srgbClr val="000000"/>
                </a:solidFill>
                <a:latin typeface="Arial"/>
                <a:ea typeface="Arial"/>
                <a:cs typeface="Arial"/>
                <a:sym typeface="Arial"/>
              </a:rPr>
              <a:t>26</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11d6f9f36bd_1_6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11d6f9f36bd_1_65: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400">
                <a:latin typeface="Arial"/>
                <a:ea typeface="Arial"/>
                <a:cs typeface="Arial"/>
                <a:sym typeface="Arial"/>
              </a:rPr>
              <a:t>Today, we will be exploring the new BEdA bridge modules, which are now available OER resources for use in your classrooms. We are going to explore what they are, what’s included, ideas for how you can use all or parts of the curriculum, and how they can be imported into your Canvas class shells. </a:t>
            </a:r>
            <a:endParaRPr sz="1400">
              <a:latin typeface="Arial"/>
              <a:ea typeface="Arial"/>
              <a:cs typeface="Arial"/>
              <a:sym typeface="Arial"/>
            </a:endParaRPr>
          </a:p>
        </p:txBody>
      </p:sp>
      <p:sp>
        <p:nvSpPr>
          <p:cNvPr id="145" name="Google Shape;145;g11d6f9f36bd_1_65: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2712dadd082_1_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2712dadd082_1_0: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400">
                <a:latin typeface="Arial"/>
                <a:ea typeface="Arial"/>
                <a:cs typeface="Arial"/>
                <a:sym typeface="Arial"/>
              </a:rPr>
              <a:t>By the time we complete today’s session, attendees will be able to show understanding of the framework for the modules, describe the resources available, locate specific materials in both the online and Google drive resources and distinguish how all or part of the materials can be implemented into your classes. </a:t>
            </a:r>
            <a:endParaRPr sz="1400">
              <a:latin typeface="Arial"/>
              <a:ea typeface="Arial"/>
              <a:cs typeface="Arial"/>
              <a:sym typeface="Arial"/>
            </a:endParaRPr>
          </a:p>
        </p:txBody>
      </p:sp>
      <p:sp>
        <p:nvSpPr>
          <p:cNvPr id="153" name="Google Shape;153;g2712dadd082_1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2712dadd082_0_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2712dadd082_0_0: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400">
                <a:latin typeface="Arial"/>
                <a:ea typeface="Arial"/>
                <a:cs typeface="Arial"/>
                <a:sym typeface="Arial"/>
              </a:rPr>
              <a:t>Before we begin, let’s take a moment to understand the origins and reasoning behind the development of these modules. </a:t>
            </a:r>
            <a:endParaRPr sz="1400">
              <a:latin typeface="Arial"/>
              <a:ea typeface="Arial"/>
              <a:cs typeface="Arial"/>
              <a:sym typeface="Arial"/>
            </a:endParaRPr>
          </a:p>
        </p:txBody>
      </p:sp>
      <p:sp>
        <p:nvSpPr>
          <p:cNvPr id="161" name="Google Shape;161;g2712dadd082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26070eb3d86_0_12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8" name="Google Shape;168;g26070eb3d86_0_12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1000"/>
              </a:spcBef>
              <a:spcAft>
                <a:spcPts val="0"/>
              </a:spcAft>
              <a:buNone/>
            </a:pPr>
            <a:r>
              <a:rPr lang="en-US" sz="1400">
                <a:latin typeface="Arial"/>
                <a:ea typeface="Arial"/>
                <a:cs typeface="Arial"/>
                <a:sym typeface="Arial"/>
              </a:rPr>
              <a:t>The BEdA Bridge Modules have been developed by expert BEdA faculty across the state for use with students enrolled in BEdA programming. </a:t>
            </a:r>
            <a:endParaRPr sz="1400">
              <a:latin typeface="Arial"/>
              <a:ea typeface="Arial"/>
              <a:cs typeface="Arial"/>
              <a:sym typeface="Arial"/>
            </a:endParaRPr>
          </a:p>
          <a:p>
            <a:pPr marL="0" lvl="0" indent="0" algn="l" rtl="0">
              <a:spcBef>
                <a:spcPts val="1000"/>
              </a:spcBef>
              <a:spcAft>
                <a:spcPts val="0"/>
              </a:spcAft>
              <a:buNone/>
            </a:pPr>
            <a:r>
              <a:rPr lang="en-US" sz="1400">
                <a:latin typeface="Arial"/>
                <a:ea typeface="Arial"/>
                <a:cs typeface="Arial"/>
                <a:sym typeface="Arial"/>
              </a:rPr>
              <a:t>The intent of these modules is to provide students transitioning into higher levels of ABE/ELA opportunities to develop skills they will need to successfully transition from BEdA programming to their selected College and Career Pathway. </a:t>
            </a:r>
            <a:endParaRPr sz="1400">
              <a:latin typeface="Arial"/>
              <a:ea typeface="Arial"/>
              <a:cs typeface="Arial"/>
              <a:sym typeface="Arial"/>
            </a:endParaRPr>
          </a:p>
          <a:p>
            <a:pPr marL="0" lvl="0" indent="0" algn="l" rtl="0">
              <a:spcBef>
                <a:spcPts val="1000"/>
              </a:spcBef>
              <a:spcAft>
                <a:spcPts val="0"/>
              </a:spcAft>
              <a:buNone/>
            </a:pPr>
            <a:r>
              <a:rPr lang="en-US" sz="1400">
                <a:latin typeface="Arial"/>
                <a:ea typeface="Arial"/>
                <a:cs typeface="Arial"/>
                <a:sym typeface="Arial"/>
              </a:rPr>
              <a:t>Each module contains 10 hours of instructional content divided into 5 subtopics. This is not meant to be prescriptive; modules can be organized to fit any instructional schedule. Most of the modules also include opportunities for additional self-directed learning for students.</a:t>
            </a:r>
            <a:endParaRPr sz="1400">
              <a:latin typeface="Arial"/>
              <a:ea typeface="Arial"/>
              <a:cs typeface="Arial"/>
              <a:sym typeface="Arial"/>
            </a:endParaRPr>
          </a:p>
          <a:p>
            <a:pPr marL="0" lvl="0" indent="0" algn="l" rtl="0">
              <a:spcBef>
                <a:spcPts val="1000"/>
              </a:spcBef>
              <a:spcAft>
                <a:spcPts val="0"/>
              </a:spcAft>
              <a:buNone/>
            </a:pPr>
            <a:r>
              <a:rPr lang="en-US" sz="1400">
                <a:latin typeface="Arial"/>
                <a:ea typeface="Arial"/>
                <a:cs typeface="Arial"/>
                <a:sym typeface="Arial"/>
              </a:rPr>
              <a:t>Faculty can teach the modules as-is, or borrow portions to incorporate into their own curriculum. Some ways in which we envision these modules being used are:</a:t>
            </a:r>
            <a:endParaRPr sz="1400">
              <a:latin typeface="Arial"/>
              <a:ea typeface="Arial"/>
              <a:cs typeface="Arial"/>
              <a:sym typeface="Arial"/>
            </a:endParaRPr>
          </a:p>
          <a:p>
            <a:pPr marL="457200" lvl="0" indent="-317500" algn="l" rtl="0">
              <a:spcBef>
                <a:spcPts val="1000"/>
              </a:spcBef>
              <a:spcAft>
                <a:spcPts val="0"/>
              </a:spcAft>
              <a:buSzPts val="1400"/>
              <a:buFont typeface="Arial"/>
              <a:buChar char="●"/>
            </a:pPr>
            <a:r>
              <a:rPr lang="en-US" sz="1400">
                <a:latin typeface="Arial"/>
                <a:ea typeface="Arial"/>
                <a:cs typeface="Arial"/>
                <a:sym typeface="Arial"/>
              </a:rPr>
              <a:t>In combination with other instructional content</a:t>
            </a:r>
            <a:endParaRPr sz="1400">
              <a:latin typeface="Arial"/>
              <a:ea typeface="Arial"/>
              <a:cs typeface="Arial"/>
              <a:sym typeface="Arial"/>
            </a:endParaRPr>
          </a:p>
          <a:p>
            <a:pPr marL="457200" lvl="0" indent="-317500" algn="l" rtl="0">
              <a:spcBef>
                <a:spcPts val="0"/>
              </a:spcBef>
              <a:spcAft>
                <a:spcPts val="0"/>
              </a:spcAft>
              <a:buSzPts val="1400"/>
              <a:buFont typeface="Arial"/>
              <a:buChar char="●"/>
            </a:pPr>
            <a:r>
              <a:rPr lang="en-US" sz="1400">
                <a:latin typeface="Arial"/>
                <a:ea typeface="Arial"/>
                <a:cs typeface="Arial"/>
                <a:sym typeface="Arial"/>
              </a:rPr>
              <a:t>To extend instruction to upper level ELA students who have already completed I-DEA or other level 1-3 ESL coursework</a:t>
            </a:r>
            <a:endParaRPr sz="1400">
              <a:latin typeface="Arial"/>
              <a:ea typeface="Arial"/>
              <a:cs typeface="Arial"/>
              <a:sym typeface="Arial"/>
            </a:endParaRPr>
          </a:p>
          <a:p>
            <a:pPr marL="457200" lvl="0" indent="-317500" algn="l" rtl="0">
              <a:spcBef>
                <a:spcPts val="0"/>
              </a:spcBef>
              <a:spcAft>
                <a:spcPts val="0"/>
              </a:spcAft>
              <a:buSzPts val="1400"/>
              <a:buFont typeface="Arial"/>
              <a:buChar char="●"/>
            </a:pPr>
            <a:r>
              <a:rPr lang="en-US" sz="1400">
                <a:latin typeface="Arial"/>
                <a:ea typeface="Arial"/>
                <a:cs typeface="Arial"/>
                <a:sym typeface="Arial"/>
              </a:rPr>
              <a:t>With IELCE-funded students who are transitioning into I-BEST</a:t>
            </a:r>
            <a:endParaRPr sz="1400">
              <a:latin typeface="Arial"/>
              <a:ea typeface="Arial"/>
              <a:cs typeface="Arial"/>
              <a:sym typeface="Arial"/>
            </a:endParaRPr>
          </a:p>
          <a:p>
            <a:pPr marL="0" lvl="0" indent="0" algn="l" rtl="0">
              <a:spcBef>
                <a:spcPts val="1000"/>
              </a:spcBef>
              <a:spcAft>
                <a:spcPts val="0"/>
              </a:spcAft>
              <a:buClr>
                <a:schemeClr val="dk1"/>
              </a:buClr>
              <a:buSzPts val="1100"/>
              <a:buFont typeface="Arial"/>
              <a:buNone/>
            </a:pPr>
            <a:endParaRPr sz="1400">
              <a:latin typeface="Arial"/>
              <a:ea typeface="Arial"/>
              <a:cs typeface="Arial"/>
              <a:sym typeface="Arial"/>
            </a:endParaRPr>
          </a:p>
          <a:p>
            <a:pPr marL="0" marR="0" lvl="0" indent="0" algn="l" rtl="0">
              <a:spcBef>
                <a:spcPts val="1000"/>
              </a:spcBef>
              <a:spcAft>
                <a:spcPts val="0"/>
              </a:spcAft>
              <a:buNone/>
            </a:pPr>
            <a:endParaRPr sz="1100"/>
          </a:p>
        </p:txBody>
      </p:sp>
      <p:sp>
        <p:nvSpPr>
          <p:cNvPr id="169" name="Google Shape;169;g26070eb3d86_0_12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6</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26070eb3d86_0_13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6" name="Google Shape;176;g26070eb3d86_0_13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100"/>
              <a:buFont typeface="Arial"/>
              <a:buNone/>
            </a:pPr>
            <a:r>
              <a:rPr lang="en-US">
                <a:solidFill>
                  <a:schemeClr val="dk1"/>
                </a:solidFill>
              </a:rPr>
              <a:t>Like I-DEA, the bridge modules were designed using the flipped classroom format.  However, as mentioned on the previous slide they containing only 10 hours of instructional content (5 online and 5 face to face). </a:t>
            </a:r>
            <a:endParaRPr>
              <a:solidFill>
                <a:schemeClr val="dk1"/>
              </a:solidFill>
            </a:endParaRPr>
          </a:p>
          <a:p>
            <a:pPr marL="0" marR="0" lvl="0" indent="0" algn="l" rtl="0">
              <a:lnSpc>
                <a:spcPct val="100000"/>
              </a:lnSpc>
              <a:spcBef>
                <a:spcPts val="0"/>
              </a:spcBef>
              <a:spcAft>
                <a:spcPts val="0"/>
              </a:spcAft>
              <a:buClr>
                <a:schemeClr val="dk1"/>
              </a:buClr>
              <a:buSzPts val="1100"/>
              <a:buFont typeface="Arial"/>
              <a:buNone/>
            </a:pPr>
            <a:endParaRPr>
              <a:solidFill>
                <a:schemeClr val="dk1"/>
              </a:solidFill>
            </a:endParaRPr>
          </a:p>
          <a:p>
            <a:pPr marL="0" marR="0" lvl="0" indent="0" algn="l" rtl="0">
              <a:lnSpc>
                <a:spcPct val="100000"/>
              </a:lnSpc>
              <a:spcBef>
                <a:spcPts val="0"/>
              </a:spcBef>
              <a:spcAft>
                <a:spcPts val="0"/>
              </a:spcAft>
              <a:buClr>
                <a:schemeClr val="dk1"/>
              </a:buClr>
              <a:buSzPts val="1100"/>
              <a:buFont typeface="Arial"/>
              <a:buNone/>
            </a:pPr>
            <a:r>
              <a:rPr lang="en-US">
                <a:solidFill>
                  <a:schemeClr val="dk1"/>
                </a:solidFill>
              </a:rPr>
              <a:t>Online content was developed in Canvas and the instructional materials and handouts were developed in Google to ensure that they can be easily accessed by students and faculty.</a:t>
            </a:r>
            <a:endParaRPr>
              <a:solidFill>
                <a:schemeClr val="dk1"/>
              </a:solidFill>
            </a:endParaRPr>
          </a:p>
          <a:p>
            <a:pPr marL="0" marR="0" lvl="0" indent="0" algn="l" rtl="0">
              <a:lnSpc>
                <a:spcPct val="100000"/>
              </a:lnSpc>
              <a:spcBef>
                <a:spcPts val="0"/>
              </a:spcBef>
              <a:spcAft>
                <a:spcPts val="0"/>
              </a:spcAft>
              <a:buClr>
                <a:schemeClr val="dk1"/>
              </a:buClr>
              <a:buSzPts val="1100"/>
              <a:buFont typeface="Arial"/>
              <a:buNone/>
            </a:pPr>
            <a:endParaRPr>
              <a:solidFill>
                <a:schemeClr val="dk1"/>
              </a:solidFill>
            </a:endParaRPr>
          </a:p>
          <a:p>
            <a:pPr marL="0" marR="0" lvl="0" indent="0" algn="l" rtl="0">
              <a:lnSpc>
                <a:spcPct val="100000"/>
              </a:lnSpc>
              <a:spcBef>
                <a:spcPts val="0"/>
              </a:spcBef>
              <a:spcAft>
                <a:spcPts val="0"/>
              </a:spcAft>
              <a:buClr>
                <a:schemeClr val="dk1"/>
              </a:buClr>
              <a:buSzPts val="1100"/>
              <a:buFont typeface="Arial"/>
              <a:buNone/>
            </a:pPr>
            <a:r>
              <a:rPr lang="en-US" i="0" u="none" strike="noStrike" cap="none">
                <a:solidFill>
                  <a:schemeClr val="dk1"/>
                </a:solidFill>
                <a:latin typeface="Arial"/>
                <a:ea typeface="Arial"/>
                <a:cs typeface="Arial"/>
                <a:sym typeface="Arial"/>
              </a:rPr>
              <a:t>Online </a:t>
            </a:r>
            <a:r>
              <a:rPr lang="en-US" i="0" u="none" strike="noStrike" cap="none">
                <a:solidFill>
                  <a:srgbClr val="000000"/>
                </a:solidFill>
                <a:latin typeface="Arial"/>
                <a:ea typeface="Arial"/>
                <a:cs typeface="Arial"/>
                <a:sym typeface="Arial"/>
              </a:rPr>
              <a:t>pre-work is completed by students before they come to class. It provides the necessary background and input for the Face-to-Face lesson, and allows for independent, self-paced practice.</a:t>
            </a:r>
            <a:endParaRPr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100"/>
              <a:buFont typeface="Arial"/>
              <a:buNone/>
            </a:pPr>
            <a:endParaRPr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100"/>
              <a:buFont typeface="Arial"/>
              <a:buNone/>
            </a:pPr>
            <a:r>
              <a:rPr lang="en-US" i="0" u="none" strike="noStrike" cap="none">
                <a:solidFill>
                  <a:schemeClr val="dk1"/>
                </a:solidFill>
                <a:latin typeface="Arial"/>
                <a:ea typeface="Arial"/>
                <a:cs typeface="Arial"/>
                <a:sym typeface="Arial"/>
              </a:rPr>
              <a:t>There are a variety of activity types in Canvas; not every activity type is represented in this section.</a:t>
            </a:r>
            <a:endParaRPr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100"/>
              <a:buFont typeface="Arial"/>
              <a:buNone/>
            </a:pPr>
            <a:r>
              <a:rPr lang="en-US" i="0" u="none" strike="noStrike" cap="none">
                <a:solidFill>
                  <a:schemeClr val="dk1"/>
                </a:solidFill>
                <a:latin typeface="Arial"/>
                <a:ea typeface="Arial"/>
                <a:cs typeface="Arial"/>
                <a:sym typeface="Arial"/>
              </a:rPr>
              <a:t>Canvas activity types for pre-work include: </a:t>
            </a:r>
            <a:r>
              <a:rPr lang="en-US">
                <a:solidFill>
                  <a:schemeClr val="dk1"/>
                </a:solidFill>
              </a:rPr>
              <a:t>Vocabulary Introductions</a:t>
            </a:r>
            <a:r>
              <a:rPr lang="en-US" i="0" u="none" strike="noStrike" cap="none">
                <a:solidFill>
                  <a:schemeClr val="dk1"/>
                </a:solidFill>
                <a:latin typeface="Arial"/>
                <a:ea typeface="Arial"/>
                <a:cs typeface="Arial"/>
                <a:sym typeface="Arial"/>
              </a:rPr>
              <a:t>, Discussions (answer a question), Read &amp; Listen (text &amp; audio), Read &amp; Watch (text &amp; video), Watch (video), Practice (practice quiz), and Do (graded task).</a:t>
            </a:r>
            <a:endParaRPr i="0" u="none" strike="noStrike" cap="none">
              <a:solidFill>
                <a:schemeClr val="dk1"/>
              </a:solidFill>
              <a:latin typeface="Arial"/>
              <a:ea typeface="Arial"/>
              <a:cs typeface="Arial"/>
              <a:sym typeface="Arial"/>
            </a:endParaRPr>
          </a:p>
        </p:txBody>
      </p:sp>
      <p:sp>
        <p:nvSpPr>
          <p:cNvPr id="177" name="Google Shape;177;g26070eb3d86_0_132:notes"/>
          <p:cNvSpPr txBox="1">
            <a:spLocks noGrp="1"/>
          </p:cNvSpPr>
          <p:nvPr>
            <p:ph type="sldNum" idx="12"/>
          </p:nvPr>
        </p:nvSpPr>
        <p:spPr>
          <a:xfrm>
            <a:off x="3884612"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chemeClr val="dk1"/>
              </a:buClr>
              <a:buSzPts val="1200"/>
              <a:buFont typeface="Calibri"/>
              <a:buNone/>
            </a:pPr>
            <a:fld id="{00000000-1234-1234-1234-123412341234}" type="slidenum">
              <a:rPr lang="en-US" sz="1200" b="0" i="0" u="none" strike="noStrike" cap="none">
                <a:solidFill>
                  <a:schemeClr val="dk1"/>
                </a:solidFill>
                <a:latin typeface="Calibri"/>
                <a:ea typeface="Calibri"/>
                <a:cs typeface="Calibri"/>
                <a:sym typeface="Calibri"/>
              </a:rPr>
              <a:t>7</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26070eb3d86_0_1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5" name="Google Shape;185;g26070eb3d86_0_14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Calibri"/>
              <a:buNone/>
            </a:pPr>
            <a:r>
              <a:rPr lang="en-US"/>
              <a:t>Like </a:t>
            </a:r>
            <a:r>
              <a:rPr lang="en-US">
                <a:latin typeface="Arial"/>
                <a:ea typeface="Arial"/>
                <a:cs typeface="Arial"/>
                <a:sym typeface="Arial"/>
              </a:rPr>
              <a:t>I-DEA, the BEdA Bridge Modules w</a:t>
            </a:r>
            <a:r>
              <a:rPr lang="en-US"/>
              <a:t>ere </a:t>
            </a:r>
            <a:r>
              <a:rPr lang="en-US">
                <a:latin typeface="Arial"/>
                <a:ea typeface="Arial"/>
                <a:cs typeface="Arial"/>
                <a:sym typeface="Arial"/>
              </a:rPr>
              <a:t>created </a:t>
            </a:r>
            <a:r>
              <a:rPr lang="en-US"/>
              <a:t>to meet WIOA Requirements, and provide students transitioning into higher levels of ABE/ELA with the skills that they will need as they move along their College &amp; Career Pathway. </a:t>
            </a:r>
            <a:endParaRPr>
              <a:latin typeface="Arial"/>
              <a:ea typeface="Arial"/>
              <a:cs typeface="Arial"/>
              <a:sym typeface="Arial"/>
            </a:endParaRPr>
          </a:p>
          <a:p>
            <a:pPr marL="0" lvl="0" indent="0" algn="l" rtl="0">
              <a:spcBef>
                <a:spcPts val="0"/>
              </a:spcBef>
              <a:spcAft>
                <a:spcPts val="0"/>
              </a:spcAft>
              <a:buClr>
                <a:schemeClr val="dk1"/>
              </a:buClr>
              <a:buSzPts val="1400"/>
              <a:buFont typeface="Calibri"/>
              <a:buNone/>
            </a:pPr>
            <a:endParaRPr>
              <a:latin typeface="Arial"/>
              <a:ea typeface="Arial"/>
              <a:cs typeface="Arial"/>
              <a:sym typeface="Arial"/>
            </a:endParaRPr>
          </a:p>
          <a:p>
            <a:pPr marL="0" marR="0" lvl="0" indent="0" algn="l" rtl="0">
              <a:lnSpc>
                <a:spcPct val="100000"/>
              </a:lnSpc>
              <a:spcBef>
                <a:spcPts val="0"/>
              </a:spcBef>
              <a:spcAft>
                <a:spcPts val="0"/>
              </a:spcAft>
              <a:buClr>
                <a:schemeClr val="dk1"/>
              </a:buClr>
              <a:buSzPts val="1400"/>
              <a:buFont typeface="Calibri"/>
              <a:buNone/>
            </a:pPr>
            <a:r>
              <a:rPr lang="en-US">
                <a:latin typeface="Arial"/>
                <a:ea typeface="Arial"/>
                <a:cs typeface="Arial"/>
                <a:sym typeface="Arial"/>
              </a:rPr>
              <a:t>Specifically, </a:t>
            </a:r>
            <a:r>
              <a:rPr lang="en-US"/>
              <a:t>the BEdA Bridge</a:t>
            </a:r>
            <a:r>
              <a:rPr lang="en-US">
                <a:latin typeface="Arial"/>
                <a:ea typeface="Arial"/>
                <a:cs typeface="Arial"/>
                <a:sym typeface="Arial"/>
              </a:rPr>
              <a:t> modules include the following elements which satisfy WIOA requirements:</a:t>
            </a:r>
            <a:endParaRPr>
              <a:latin typeface="Arial"/>
              <a:ea typeface="Arial"/>
              <a:cs typeface="Arial"/>
              <a:sym typeface="Arial"/>
            </a:endParaRPr>
          </a:p>
          <a:p>
            <a:pPr marL="457200" marR="0" lvl="0" indent="-330200" algn="l" rtl="0">
              <a:lnSpc>
                <a:spcPct val="100000"/>
              </a:lnSpc>
              <a:spcBef>
                <a:spcPts val="0"/>
              </a:spcBef>
              <a:spcAft>
                <a:spcPts val="0"/>
              </a:spcAft>
              <a:buSzPts val="1600"/>
              <a:buChar char="●"/>
            </a:pPr>
            <a:r>
              <a:rPr lang="en-US">
                <a:latin typeface="Arial"/>
                <a:ea typeface="Arial"/>
                <a:cs typeface="Arial"/>
                <a:sym typeface="Arial"/>
              </a:rPr>
              <a:t>Digital literacy - Digital activities can include setting up an email account, sending email, creating a Google Slideshow or PowerPoint, creating documents in Microsoft Word or Google Docs, and </a:t>
            </a:r>
            <a:r>
              <a:rPr lang="en-US"/>
              <a:t>using Canvas tools</a:t>
            </a:r>
            <a:r>
              <a:rPr lang="en-US">
                <a:latin typeface="Arial"/>
                <a:ea typeface="Arial"/>
                <a:cs typeface="Arial"/>
                <a:sym typeface="Arial"/>
              </a:rPr>
              <a:t>.</a:t>
            </a:r>
            <a:endParaRPr>
              <a:latin typeface="Arial"/>
              <a:ea typeface="Arial"/>
              <a:cs typeface="Arial"/>
              <a:sym typeface="Arial"/>
            </a:endParaRPr>
          </a:p>
          <a:p>
            <a:pPr marL="457200" marR="0" lvl="0" indent="-330200" algn="l" rtl="0">
              <a:lnSpc>
                <a:spcPct val="100000"/>
              </a:lnSpc>
              <a:spcBef>
                <a:spcPts val="0"/>
              </a:spcBef>
              <a:spcAft>
                <a:spcPts val="0"/>
              </a:spcAft>
              <a:buSzPts val="1600"/>
              <a:buChar char="●"/>
            </a:pPr>
            <a:r>
              <a:rPr lang="en-US">
                <a:latin typeface="Arial"/>
                <a:ea typeface="Arial"/>
                <a:cs typeface="Arial"/>
                <a:sym typeface="Arial"/>
              </a:rPr>
              <a:t>Employability skills - </a:t>
            </a:r>
            <a:r>
              <a:rPr lang="en-US"/>
              <a:t>T</a:t>
            </a:r>
            <a:r>
              <a:rPr lang="en-US">
                <a:latin typeface="Arial"/>
                <a:ea typeface="Arial"/>
                <a:cs typeface="Arial"/>
                <a:sym typeface="Arial"/>
              </a:rPr>
              <a:t>here are several modules that focus specifically on careers and employment (</a:t>
            </a:r>
            <a:r>
              <a:rPr lang="en-US"/>
              <a:t>Preparing for Work &amp; Workplace Rights)</a:t>
            </a:r>
            <a:endParaRPr>
              <a:latin typeface="Arial"/>
              <a:ea typeface="Arial"/>
              <a:cs typeface="Arial"/>
              <a:sym typeface="Arial"/>
            </a:endParaRPr>
          </a:p>
          <a:p>
            <a:pPr marL="0" marR="0" lvl="0" indent="0" algn="l" rtl="0">
              <a:lnSpc>
                <a:spcPct val="100000"/>
              </a:lnSpc>
              <a:spcBef>
                <a:spcPts val="0"/>
              </a:spcBef>
              <a:spcAft>
                <a:spcPts val="0"/>
              </a:spcAft>
              <a:buSzPts val="1400"/>
              <a:buNone/>
            </a:pPr>
            <a:endParaRPr>
              <a:latin typeface="Arial"/>
              <a:ea typeface="Arial"/>
              <a:cs typeface="Arial"/>
              <a:sym typeface="Arial"/>
            </a:endParaRPr>
          </a:p>
          <a:p>
            <a:pPr marL="0" marR="0" lvl="0" indent="0" algn="l" rtl="0">
              <a:lnSpc>
                <a:spcPct val="100000"/>
              </a:lnSpc>
              <a:spcBef>
                <a:spcPts val="0"/>
              </a:spcBef>
              <a:spcAft>
                <a:spcPts val="0"/>
              </a:spcAft>
              <a:buSzPts val="1400"/>
              <a:buNone/>
            </a:pPr>
            <a:r>
              <a:rPr lang="en-US">
                <a:latin typeface="Arial"/>
                <a:ea typeface="Arial"/>
                <a:cs typeface="Arial"/>
                <a:sym typeface="Arial"/>
              </a:rPr>
              <a:t>Each module is correlated to CCR Anchor Standards and every module includes reading, listening, speaking, grammar, and writing components.  CCR correlations can be found in the instructional guides for each module. </a:t>
            </a:r>
            <a:endParaRPr>
              <a:latin typeface="Arial"/>
              <a:ea typeface="Arial"/>
              <a:cs typeface="Arial"/>
              <a:sym typeface="Arial"/>
            </a:endParaRPr>
          </a:p>
          <a:p>
            <a:pPr marL="0" marR="0" lvl="0" indent="0" algn="l" rtl="0">
              <a:lnSpc>
                <a:spcPct val="100000"/>
              </a:lnSpc>
              <a:spcBef>
                <a:spcPts val="0"/>
              </a:spcBef>
              <a:spcAft>
                <a:spcPts val="0"/>
              </a:spcAft>
              <a:buSzPts val="1400"/>
              <a:buNone/>
            </a:pPr>
            <a:endParaRPr/>
          </a:p>
          <a:p>
            <a:pPr marL="0" marR="0" lvl="0" indent="0" algn="l" rtl="0">
              <a:lnSpc>
                <a:spcPct val="100000"/>
              </a:lnSpc>
              <a:spcBef>
                <a:spcPts val="0"/>
              </a:spcBef>
              <a:spcAft>
                <a:spcPts val="0"/>
              </a:spcAft>
              <a:buSzPts val="1400"/>
              <a:buNone/>
            </a:pPr>
            <a:r>
              <a:rPr lang="en-US"/>
              <a:t>Additionally, these Bridge Modules can be used with IELCE funded students who are transitioning into I-BEST.</a:t>
            </a:r>
            <a:endParaRPr/>
          </a:p>
        </p:txBody>
      </p:sp>
      <p:sp>
        <p:nvSpPr>
          <p:cNvPr id="186" name="Google Shape;186;g26070eb3d86_0_147:notes"/>
          <p:cNvSpPr txBox="1">
            <a:spLocks noGrp="1"/>
          </p:cNvSpPr>
          <p:nvPr>
            <p:ph type="sldNum" idx="12"/>
          </p:nvPr>
        </p:nvSpPr>
        <p:spPr>
          <a:xfrm>
            <a:off x="3884612"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chemeClr val="dk1"/>
              </a:buClr>
              <a:buSzPts val="1200"/>
              <a:buFont typeface="Calibri"/>
              <a:buNone/>
            </a:pPr>
            <a:fld id="{00000000-1234-1234-1234-123412341234}" type="slidenum">
              <a:rPr lang="en-US" sz="1200" b="0" i="0" u="none" strike="noStrike" cap="none">
                <a:solidFill>
                  <a:schemeClr val="dk1"/>
                </a:solidFill>
                <a:latin typeface="Calibri"/>
                <a:ea typeface="Calibri"/>
                <a:cs typeface="Calibri"/>
                <a:sym typeface="Calibri"/>
              </a:rPr>
              <a:t>8</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26070eb3d86_0_16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4" name="Google Shape;194;g26070eb3d86_0_16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400"/>
              <a:buFont typeface="Calibri"/>
              <a:buNone/>
            </a:pPr>
            <a:r>
              <a:rPr lang="en-US" i="0" u="none" strike="noStrike" cap="none">
                <a:solidFill>
                  <a:schemeClr val="dk1"/>
                </a:solidFill>
                <a:latin typeface="Arial"/>
                <a:ea typeface="Arial"/>
                <a:cs typeface="Arial"/>
                <a:sym typeface="Arial"/>
              </a:rPr>
              <a:t>The </a:t>
            </a:r>
            <a:r>
              <a:rPr lang="en-US">
                <a:latin typeface="Arial"/>
                <a:ea typeface="Arial"/>
                <a:cs typeface="Arial"/>
                <a:sym typeface="Arial"/>
              </a:rPr>
              <a:t>o</a:t>
            </a:r>
            <a:r>
              <a:rPr lang="en-US" i="0" u="none" strike="noStrike" cap="none">
                <a:solidFill>
                  <a:schemeClr val="dk1"/>
                </a:solidFill>
                <a:latin typeface="Arial"/>
                <a:ea typeface="Arial"/>
                <a:cs typeface="Arial"/>
                <a:sym typeface="Arial"/>
              </a:rPr>
              <a:t>pen release of th</a:t>
            </a:r>
            <a:r>
              <a:rPr lang="en-US"/>
              <a:t>ese </a:t>
            </a:r>
            <a:r>
              <a:rPr lang="en-US">
                <a:solidFill>
                  <a:schemeClr val="dk1"/>
                </a:solidFill>
              </a:rPr>
              <a:t>modules</a:t>
            </a:r>
            <a:r>
              <a:rPr lang="en-US" i="0" u="none" strike="noStrike" cap="none">
                <a:solidFill>
                  <a:schemeClr val="dk1"/>
                </a:solidFill>
                <a:latin typeface="Arial"/>
                <a:ea typeface="Arial"/>
                <a:cs typeface="Arial"/>
                <a:sym typeface="Arial"/>
              </a:rPr>
              <a:t> means that those who wish to use the materials will have all of </a:t>
            </a:r>
            <a:r>
              <a:rPr lang="en-US">
                <a:latin typeface="Arial"/>
                <a:ea typeface="Arial"/>
                <a:cs typeface="Arial"/>
                <a:sym typeface="Arial"/>
              </a:rPr>
              <a:t>the</a:t>
            </a:r>
            <a:r>
              <a:rPr lang="en-US" i="0" u="none" strike="noStrike" cap="none">
                <a:solidFill>
                  <a:schemeClr val="dk1"/>
                </a:solidFill>
                <a:latin typeface="Arial"/>
                <a:ea typeface="Arial"/>
                <a:cs typeface="Arial"/>
                <a:sym typeface="Arial"/>
              </a:rPr>
              <a:t> curriculum at their disposal and can determine wh</a:t>
            </a:r>
            <a:r>
              <a:rPr lang="en-US">
                <a:latin typeface="Arial"/>
                <a:ea typeface="Arial"/>
                <a:cs typeface="Arial"/>
                <a:sym typeface="Arial"/>
              </a:rPr>
              <a:t>ich</a:t>
            </a:r>
            <a:r>
              <a:rPr lang="en-US" i="0" u="none" strike="noStrike" cap="none">
                <a:solidFill>
                  <a:schemeClr val="dk1"/>
                </a:solidFill>
                <a:latin typeface="Arial"/>
                <a:ea typeface="Arial"/>
                <a:cs typeface="Arial"/>
                <a:sym typeface="Arial"/>
              </a:rPr>
              <a:t> modules work best for their institution, demographic, and teaching philosophy. They can be taught as is or portions can be borrowed </a:t>
            </a:r>
            <a:r>
              <a:rPr lang="en-US">
                <a:solidFill>
                  <a:schemeClr val="dk1"/>
                </a:solidFill>
              </a:rPr>
              <a:t>and incorporated into existing curriculum.</a:t>
            </a:r>
            <a:endParaRPr i="0" u="none" strike="noStrike" cap="none">
              <a:solidFill>
                <a:schemeClr val="dk1"/>
              </a:solidFill>
              <a:latin typeface="Arial"/>
              <a:ea typeface="Arial"/>
              <a:cs typeface="Arial"/>
              <a:sym typeface="Arial"/>
            </a:endParaRPr>
          </a:p>
        </p:txBody>
      </p:sp>
      <p:sp>
        <p:nvSpPr>
          <p:cNvPr id="195" name="Google Shape;195;g26070eb3d86_0_169:notes"/>
          <p:cNvSpPr txBox="1">
            <a:spLocks noGrp="1"/>
          </p:cNvSpPr>
          <p:nvPr>
            <p:ph type="sldNum" idx="12"/>
          </p:nvPr>
        </p:nvSpPr>
        <p:spPr>
          <a:xfrm>
            <a:off x="3884612"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chemeClr val="dk1"/>
              </a:buClr>
              <a:buSzPts val="1200"/>
              <a:buFont typeface="Calibri"/>
              <a:buNone/>
            </a:pPr>
            <a:fld id="{00000000-1234-1234-1234-123412341234}" type="slidenum">
              <a:rPr lang="en-US" sz="1200" b="0" i="0" u="none" strike="noStrike" cap="none">
                <a:solidFill>
                  <a:schemeClr val="dk1"/>
                </a:solidFill>
                <a:latin typeface="Calibri"/>
                <a:ea typeface="Calibri"/>
                <a:cs typeface="Calibri"/>
                <a:sym typeface="Calibri"/>
              </a:rPr>
              <a:t>9</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1"/>
        <p:cNvGrpSpPr/>
        <p:nvPr/>
      </p:nvGrpSpPr>
      <p:grpSpPr>
        <a:xfrm>
          <a:off x="0" y="0"/>
          <a:ext cx="0" cy="0"/>
          <a:chOff x="0" y="0"/>
          <a:chExt cx="0" cy="0"/>
        </a:xfrm>
      </p:grpSpPr>
      <p:pic>
        <p:nvPicPr>
          <p:cNvPr id="12" name="Google Shape;12;p2" descr="Cover Triangle Pattern"/>
          <p:cNvPicPr preferRelativeResize="0"/>
          <p:nvPr/>
        </p:nvPicPr>
        <p:blipFill rotWithShape="1">
          <a:blip r:embed="rId2">
            <a:alphaModFix/>
          </a:blip>
          <a:srcRect t="12978"/>
          <a:stretch/>
        </p:blipFill>
        <p:spPr>
          <a:xfrm>
            <a:off x="2317813" y="0"/>
            <a:ext cx="6829477" cy="3749964"/>
          </a:xfrm>
          <a:prstGeom prst="rect">
            <a:avLst/>
          </a:prstGeom>
          <a:noFill/>
          <a:ln>
            <a:noFill/>
          </a:ln>
        </p:spPr>
      </p:pic>
      <p:sp>
        <p:nvSpPr>
          <p:cNvPr id="13" name="Google Shape;13;p2"/>
          <p:cNvSpPr txBox="1">
            <a:spLocks noGrp="1"/>
          </p:cNvSpPr>
          <p:nvPr>
            <p:ph type="title"/>
          </p:nvPr>
        </p:nvSpPr>
        <p:spPr>
          <a:xfrm>
            <a:off x="369888" y="3863685"/>
            <a:ext cx="8336975" cy="999259"/>
          </a:xfrm>
          <a:prstGeom prst="rect">
            <a:avLst/>
          </a:prstGeom>
          <a:noFill/>
          <a:ln>
            <a:noFill/>
          </a:ln>
        </p:spPr>
        <p:txBody>
          <a:bodyPr spcFirstLastPara="1" wrap="square" lIns="91425" tIns="91425" rIns="91425" bIns="91425" anchor="t" anchorCtr="0">
            <a:noAutofit/>
          </a:bodyPr>
          <a:lstStyle>
            <a:lvl1pPr marR="0" lvl="0" algn="l" rtl="0">
              <a:lnSpc>
                <a:spcPct val="90000"/>
              </a:lnSpc>
              <a:spcBef>
                <a:spcPts val="0"/>
              </a:spcBef>
              <a:spcAft>
                <a:spcPts val="0"/>
              </a:spcAft>
              <a:buClr>
                <a:srgbClr val="003764"/>
              </a:buClr>
              <a:buSzPts val="4800"/>
              <a:buFont typeface="Source Sans Pro"/>
              <a:buNone/>
              <a:defRPr sz="4800" b="0" i="0" u="none" strike="noStrike" cap="none">
                <a:solidFill>
                  <a:srgbClr val="003764"/>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4" name="Google Shape;14;p2"/>
          <p:cNvSpPr txBox="1">
            <a:spLocks noGrp="1"/>
          </p:cNvSpPr>
          <p:nvPr>
            <p:ph type="subTitle" idx="1"/>
          </p:nvPr>
        </p:nvSpPr>
        <p:spPr>
          <a:xfrm>
            <a:off x="370608" y="4976665"/>
            <a:ext cx="8388928" cy="679016"/>
          </a:xfrm>
          <a:prstGeom prst="rect">
            <a:avLst/>
          </a:prstGeom>
          <a:noFill/>
          <a:ln>
            <a:noFill/>
          </a:ln>
        </p:spPr>
        <p:txBody>
          <a:bodyPr spcFirstLastPara="1" wrap="square" lIns="91425" tIns="91425" rIns="91425" bIns="91425" anchor="t" anchorCtr="0">
            <a:noAutofit/>
          </a:bodyPr>
          <a:lstStyle>
            <a:lvl1pPr marR="0" lvl="0" algn="l" rtl="0">
              <a:lnSpc>
                <a:spcPct val="90000"/>
              </a:lnSpc>
              <a:spcBef>
                <a:spcPts val="1000"/>
              </a:spcBef>
              <a:spcAft>
                <a:spcPts val="0"/>
              </a:spcAft>
              <a:buClr>
                <a:srgbClr val="003764"/>
              </a:buClr>
              <a:buSzPts val="3500"/>
              <a:buFont typeface="Arial"/>
              <a:buNone/>
              <a:defRPr sz="3500" b="0" i="0" u="none" strike="noStrike" cap="none">
                <a:solidFill>
                  <a:srgbClr val="003764"/>
                </a:solidFill>
                <a:latin typeface="Source Sans Pro"/>
                <a:ea typeface="Source Sans Pro"/>
                <a:cs typeface="Source Sans Pro"/>
                <a:sym typeface="Source Sans Pro"/>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Source Sans Pro"/>
                <a:ea typeface="Source Sans Pro"/>
                <a:cs typeface="Source Sans Pro"/>
                <a:sym typeface="Source Sans Pro"/>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Source Sans Pro"/>
                <a:ea typeface="Source Sans Pro"/>
                <a:cs typeface="Source Sans Pro"/>
                <a:sym typeface="Source Sans Pro"/>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Source Sans Pro"/>
                <a:ea typeface="Source Sans Pro"/>
                <a:cs typeface="Source Sans Pro"/>
                <a:sym typeface="Source Sans Pro"/>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Source Sans Pro"/>
                <a:ea typeface="Source Sans Pro"/>
                <a:cs typeface="Source Sans Pro"/>
                <a:sym typeface="Source Sans Pro"/>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Source Sans Pro"/>
                <a:ea typeface="Source Sans Pro"/>
                <a:cs typeface="Source Sans Pro"/>
                <a:sym typeface="Source Sans Pro"/>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Source Sans Pro"/>
                <a:ea typeface="Source Sans Pro"/>
                <a:cs typeface="Source Sans Pro"/>
                <a:sym typeface="Source Sans Pro"/>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Source Sans Pro"/>
                <a:ea typeface="Source Sans Pro"/>
                <a:cs typeface="Source Sans Pro"/>
                <a:sym typeface="Source Sans Pro"/>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Source Sans Pro"/>
                <a:ea typeface="Source Sans Pro"/>
                <a:cs typeface="Source Sans Pro"/>
                <a:sym typeface="Source Sans Pro"/>
              </a:defRPr>
            </a:lvl9pPr>
          </a:lstStyle>
          <a:p>
            <a:endParaRPr/>
          </a:p>
        </p:txBody>
      </p:sp>
      <p:sp>
        <p:nvSpPr>
          <p:cNvPr id="15" name="Google Shape;15;p2"/>
          <p:cNvSpPr txBox="1">
            <a:spLocks noGrp="1"/>
          </p:cNvSpPr>
          <p:nvPr>
            <p:ph type="body" idx="2"/>
          </p:nvPr>
        </p:nvSpPr>
        <p:spPr>
          <a:xfrm>
            <a:off x="369888" y="5769402"/>
            <a:ext cx="4614862" cy="758825"/>
          </a:xfrm>
          <a:prstGeom prst="rect">
            <a:avLst/>
          </a:prstGeom>
          <a:noFill/>
          <a:ln>
            <a:noFill/>
          </a:ln>
        </p:spPr>
        <p:txBody>
          <a:bodyPr spcFirstLastPara="1" wrap="square" lIns="91425" tIns="91425" rIns="91425" bIns="91425" anchor="t" anchorCtr="0">
            <a:noAutofit/>
          </a:bodyPr>
          <a:lstStyle>
            <a:lvl1pPr marL="457200" marR="0" lvl="0" indent="-228600" algn="l" rtl="0">
              <a:lnSpc>
                <a:spcPct val="90000"/>
              </a:lnSpc>
              <a:spcBef>
                <a:spcPts val="1000"/>
              </a:spcBef>
              <a:spcAft>
                <a:spcPts val="0"/>
              </a:spcAft>
              <a:buClr>
                <a:srgbClr val="003764"/>
              </a:buClr>
              <a:buSzPts val="2000"/>
              <a:buFont typeface="Arial"/>
              <a:buNone/>
              <a:defRPr sz="2000" b="0" i="0" u="none" strike="noStrike" cap="none">
                <a:solidFill>
                  <a:srgbClr val="003764"/>
                </a:solidFill>
                <a:latin typeface="Source Sans Pro"/>
                <a:ea typeface="Source Sans Pro"/>
                <a:cs typeface="Source Sans Pro"/>
                <a:sym typeface="Source Sans Pro"/>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Source Sans Pro"/>
                <a:ea typeface="Source Sans Pro"/>
                <a:cs typeface="Source Sans Pro"/>
                <a:sym typeface="Source Sans Pro"/>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Source Sans Pro"/>
                <a:ea typeface="Source Sans Pro"/>
                <a:cs typeface="Source Sans Pro"/>
                <a:sym typeface="Source Sans Pro"/>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16" name="Google Shape;16;p2"/>
          <p:cNvSpPr txBox="1">
            <a:spLocks noGrp="1"/>
          </p:cNvSpPr>
          <p:nvPr>
            <p:ph type="sldNum" idx="12"/>
          </p:nvPr>
        </p:nvSpPr>
        <p:spPr>
          <a:xfrm>
            <a:off x="8556784" y="6333134"/>
            <a:ext cx="548700" cy="525000"/>
          </a:xfrm>
          <a:prstGeom prst="rect">
            <a:avLst/>
          </a:prstGeom>
        </p:spPr>
        <p:txBody>
          <a:bodyPr spcFirstLastPara="1" wrap="square" lIns="91425" tIns="91425" rIns="91425" bIns="91425" anchor="ctr" anchorCtr="0">
            <a:noAutofit/>
          </a:bodyPr>
          <a:lstStyle>
            <a:lvl1pPr lvl="0">
              <a:buNone/>
              <a:defRPr>
                <a:solidFill>
                  <a:srgbClr val="003764"/>
                </a:solidFill>
                <a:latin typeface="Source Sans Pro"/>
                <a:ea typeface="Source Sans Pro"/>
                <a:cs typeface="Source Sans Pro"/>
                <a:sym typeface="Source Sans Pro"/>
              </a:defRPr>
            </a:lvl1pPr>
            <a:lvl2pPr lvl="1">
              <a:buNone/>
              <a:defRPr>
                <a:solidFill>
                  <a:srgbClr val="003764"/>
                </a:solidFill>
                <a:latin typeface="Source Sans Pro"/>
                <a:ea typeface="Source Sans Pro"/>
                <a:cs typeface="Source Sans Pro"/>
                <a:sym typeface="Source Sans Pro"/>
              </a:defRPr>
            </a:lvl2pPr>
            <a:lvl3pPr lvl="2">
              <a:buNone/>
              <a:defRPr>
                <a:solidFill>
                  <a:srgbClr val="003764"/>
                </a:solidFill>
                <a:latin typeface="Source Sans Pro"/>
                <a:ea typeface="Source Sans Pro"/>
                <a:cs typeface="Source Sans Pro"/>
                <a:sym typeface="Source Sans Pro"/>
              </a:defRPr>
            </a:lvl3pPr>
            <a:lvl4pPr lvl="3">
              <a:buNone/>
              <a:defRPr>
                <a:solidFill>
                  <a:srgbClr val="003764"/>
                </a:solidFill>
                <a:latin typeface="Source Sans Pro"/>
                <a:ea typeface="Source Sans Pro"/>
                <a:cs typeface="Source Sans Pro"/>
                <a:sym typeface="Source Sans Pro"/>
              </a:defRPr>
            </a:lvl4pPr>
            <a:lvl5pPr lvl="4">
              <a:buNone/>
              <a:defRPr>
                <a:solidFill>
                  <a:srgbClr val="003764"/>
                </a:solidFill>
                <a:latin typeface="Source Sans Pro"/>
                <a:ea typeface="Source Sans Pro"/>
                <a:cs typeface="Source Sans Pro"/>
                <a:sym typeface="Source Sans Pro"/>
              </a:defRPr>
            </a:lvl5pPr>
            <a:lvl6pPr lvl="5">
              <a:buNone/>
              <a:defRPr>
                <a:solidFill>
                  <a:srgbClr val="003764"/>
                </a:solidFill>
                <a:latin typeface="Source Sans Pro"/>
                <a:ea typeface="Source Sans Pro"/>
                <a:cs typeface="Source Sans Pro"/>
                <a:sym typeface="Source Sans Pro"/>
              </a:defRPr>
            </a:lvl6pPr>
            <a:lvl7pPr lvl="6">
              <a:buNone/>
              <a:defRPr>
                <a:solidFill>
                  <a:srgbClr val="003764"/>
                </a:solidFill>
                <a:latin typeface="Source Sans Pro"/>
                <a:ea typeface="Source Sans Pro"/>
                <a:cs typeface="Source Sans Pro"/>
                <a:sym typeface="Source Sans Pro"/>
              </a:defRPr>
            </a:lvl7pPr>
            <a:lvl8pPr lvl="7">
              <a:buNone/>
              <a:defRPr>
                <a:solidFill>
                  <a:srgbClr val="003764"/>
                </a:solidFill>
                <a:latin typeface="Source Sans Pro"/>
                <a:ea typeface="Source Sans Pro"/>
                <a:cs typeface="Source Sans Pro"/>
                <a:sym typeface="Source Sans Pro"/>
              </a:defRPr>
            </a:lvl8pPr>
            <a:lvl9pPr lvl="8">
              <a:buNone/>
              <a:defRPr>
                <a:solidFill>
                  <a:srgbClr val="003764"/>
                </a:solidFill>
                <a:latin typeface="Source Sans Pro"/>
                <a:ea typeface="Source Sans Pro"/>
                <a:cs typeface="Source Sans Pro"/>
                <a:sym typeface="Source Sans Pr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91"/>
        <p:cNvGrpSpPr/>
        <p:nvPr/>
      </p:nvGrpSpPr>
      <p:grpSpPr>
        <a:xfrm>
          <a:off x="0" y="0"/>
          <a:ext cx="0" cy="0"/>
          <a:chOff x="0" y="0"/>
          <a:chExt cx="0" cy="0"/>
        </a:xfrm>
      </p:grpSpPr>
      <p:pic>
        <p:nvPicPr>
          <p:cNvPr id="92" name="Google Shape;92;p11"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93" name="Google Shape;93;p11" descr="Header triangles pattern"/>
          <p:cNvPicPr preferRelativeResize="0"/>
          <p:nvPr/>
        </p:nvPicPr>
        <p:blipFill rotWithShape="1">
          <a:blip r:embed="rId3">
            <a:alphaModFix/>
          </a:blip>
          <a:srcRect t="42266"/>
          <a:stretch/>
        </p:blipFill>
        <p:spPr>
          <a:xfrm>
            <a:off x="5076294" y="0"/>
            <a:ext cx="4067706" cy="1481791"/>
          </a:xfrm>
          <a:prstGeom prst="rect">
            <a:avLst/>
          </a:prstGeom>
          <a:noFill/>
          <a:ln>
            <a:noFill/>
          </a:ln>
        </p:spPr>
      </p:pic>
      <p:sp>
        <p:nvSpPr>
          <p:cNvPr id="94" name="Google Shape;94;p11"/>
          <p:cNvSpPr txBox="1">
            <a:spLocks noGrp="1"/>
          </p:cNvSpPr>
          <p:nvPr>
            <p:ph type="title"/>
          </p:nvPr>
        </p:nvSpPr>
        <p:spPr>
          <a:xfrm>
            <a:off x="403370" y="1385541"/>
            <a:ext cx="3358139" cy="1409614"/>
          </a:xfrm>
          <a:prstGeom prst="rect">
            <a:avLst/>
          </a:prstGeom>
          <a:noFill/>
          <a:ln>
            <a:noFill/>
          </a:ln>
        </p:spPr>
        <p:txBody>
          <a:bodyPr spcFirstLastPara="1" wrap="square" lIns="91425" tIns="91425" rIns="91425" bIns="91425" anchor="b" anchorCtr="0">
            <a:noAutofit/>
          </a:bodyPr>
          <a:lstStyle>
            <a:lvl1pPr marR="0" lvl="0" algn="l" rtl="0">
              <a:lnSpc>
                <a:spcPct val="90000"/>
              </a:lnSpc>
              <a:spcBef>
                <a:spcPts val="0"/>
              </a:spcBef>
              <a:spcAft>
                <a:spcPts val="0"/>
              </a:spcAft>
              <a:buClr>
                <a:srgbClr val="003764"/>
              </a:buClr>
              <a:buSzPts val="3500"/>
              <a:buFont typeface="Source Sans Pro"/>
              <a:buNone/>
              <a:defRPr sz="3500" b="0" i="0" u="none" strike="noStrike" cap="none">
                <a:solidFill>
                  <a:srgbClr val="003764"/>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5" name="Google Shape;95;p11"/>
          <p:cNvSpPr txBox="1">
            <a:spLocks noGrp="1"/>
          </p:cNvSpPr>
          <p:nvPr>
            <p:ph type="body" idx="1"/>
          </p:nvPr>
        </p:nvSpPr>
        <p:spPr>
          <a:xfrm>
            <a:off x="403370" y="2888673"/>
            <a:ext cx="3358139" cy="3542831"/>
          </a:xfrm>
          <a:prstGeom prst="rect">
            <a:avLst/>
          </a:prstGeom>
          <a:noFill/>
          <a:ln>
            <a:noFill/>
          </a:ln>
        </p:spPr>
        <p:txBody>
          <a:bodyPr spcFirstLastPara="1" wrap="square" lIns="91425" tIns="91425" rIns="91425" bIns="91425"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Source Sans Pro"/>
                <a:ea typeface="Source Sans Pro"/>
                <a:cs typeface="Source Sans Pro"/>
                <a:sym typeface="Source Sans Pro"/>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Source Sans Pro"/>
                <a:ea typeface="Source Sans Pro"/>
                <a:cs typeface="Source Sans Pro"/>
                <a:sym typeface="Source Sans Pro"/>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Source Sans Pro"/>
                <a:ea typeface="Source Sans Pro"/>
                <a:cs typeface="Source Sans Pro"/>
                <a:sym typeface="Source Sans Pro"/>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Source Sans Pro"/>
                <a:ea typeface="Source Sans Pro"/>
                <a:cs typeface="Source Sans Pro"/>
                <a:sym typeface="Source Sans Pro"/>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Source Sans Pro"/>
                <a:ea typeface="Source Sans Pro"/>
                <a:cs typeface="Source Sans Pro"/>
                <a:sym typeface="Source Sans Pro"/>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Source Sans Pro"/>
                <a:ea typeface="Source Sans Pro"/>
                <a:cs typeface="Source Sans Pro"/>
                <a:sym typeface="Source Sans Pro"/>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Source Sans Pro"/>
                <a:ea typeface="Source Sans Pro"/>
                <a:cs typeface="Source Sans Pro"/>
                <a:sym typeface="Source Sans Pro"/>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Source Sans Pro"/>
                <a:ea typeface="Source Sans Pro"/>
                <a:cs typeface="Source Sans Pro"/>
                <a:sym typeface="Source Sans Pro"/>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Source Sans Pro"/>
                <a:ea typeface="Source Sans Pro"/>
                <a:cs typeface="Source Sans Pro"/>
                <a:sym typeface="Source Sans Pro"/>
              </a:defRPr>
            </a:lvl9pPr>
          </a:lstStyle>
          <a:p>
            <a:endParaRPr/>
          </a:p>
        </p:txBody>
      </p:sp>
      <p:sp>
        <p:nvSpPr>
          <p:cNvPr id="96" name="Google Shape;96;p11"/>
          <p:cNvSpPr txBox="1">
            <a:spLocks noGrp="1"/>
          </p:cNvSpPr>
          <p:nvPr>
            <p:ph type="body" idx="2"/>
          </p:nvPr>
        </p:nvSpPr>
        <p:spPr>
          <a:xfrm>
            <a:off x="4024047" y="1569026"/>
            <a:ext cx="4839398" cy="4862477"/>
          </a:xfrm>
          <a:prstGeom prst="rect">
            <a:avLst/>
          </a:prstGeom>
          <a:noFill/>
          <a:ln>
            <a:noFill/>
          </a:ln>
        </p:spPr>
        <p:txBody>
          <a:bodyPr spcFirstLastPara="1" wrap="square" lIns="91425" tIns="91425" rIns="91425" bIns="91425"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Source Sans Pro"/>
                <a:ea typeface="Source Sans Pro"/>
                <a:cs typeface="Source Sans Pro"/>
                <a:sym typeface="Source Sans Pro"/>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Source Sans Pro"/>
                <a:ea typeface="Source Sans Pro"/>
                <a:cs typeface="Source Sans Pro"/>
                <a:sym typeface="Source Sans Pro"/>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Source Sans Pro"/>
                <a:ea typeface="Source Sans Pro"/>
                <a:cs typeface="Source Sans Pro"/>
                <a:sym typeface="Source Sans Pro"/>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Source Sans Pro"/>
                <a:ea typeface="Source Sans Pro"/>
                <a:cs typeface="Source Sans Pro"/>
                <a:sym typeface="Source Sans Pro"/>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Source Sans Pro"/>
                <a:ea typeface="Source Sans Pro"/>
                <a:cs typeface="Source Sans Pro"/>
                <a:sym typeface="Source Sans Pro"/>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Source Sans Pro"/>
                <a:ea typeface="Source Sans Pro"/>
                <a:cs typeface="Source Sans Pro"/>
                <a:sym typeface="Source Sans Pro"/>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Source Sans Pro"/>
                <a:ea typeface="Source Sans Pro"/>
                <a:cs typeface="Source Sans Pro"/>
                <a:sym typeface="Source Sans Pro"/>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Source Sans Pro"/>
                <a:ea typeface="Source Sans Pro"/>
                <a:cs typeface="Source Sans Pro"/>
                <a:sym typeface="Source Sans Pro"/>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Source Sans Pro"/>
                <a:ea typeface="Source Sans Pro"/>
                <a:cs typeface="Source Sans Pro"/>
                <a:sym typeface="Source Sans Pro"/>
              </a:defRPr>
            </a:lvl9pPr>
          </a:lstStyle>
          <a:p>
            <a:endParaRPr/>
          </a:p>
        </p:txBody>
      </p:sp>
      <p:sp>
        <p:nvSpPr>
          <p:cNvPr id="97" name="Google Shape;97;p11"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Source Sans Pro"/>
              <a:ea typeface="Source Sans Pro"/>
              <a:cs typeface="Source Sans Pro"/>
              <a:sym typeface="Source Sans Pro"/>
            </a:endParaRPr>
          </a:p>
        </p:txBody>
      </p:sp>
      <p:sp>
        <p:nvSpPr>
          <p:cNvPr id="98" name="Google Shape;98;p11"/>
          <p:cNvSpPr txBox="1">
            <a:spLocks noGrp="1"/>
          </p:cNvSpPr>
          <p:nvPr>
            <p:ph type="dt" idx="10"/>
          </p:nvPr>
        </p:nvSpPr>
        <p:spPr>
          <a:xfrm>
            <a:off x="628650" y="6483926"/>
            <a:ext cx="2057400" cy="237549"/>
          </a:xfrm>
          <a:prstGeom prst="rect">
            <a:avLst/>
          </a:prstGeom>
          <a:noFill/>
          <a:ln>
            <a:noFill/>
          </a:ln>
        </p:spPr>
        <p:txBody>
          <a:bodyPr spcFirstLastPara="1" wrap="square" lIns="91425" tIns="91425" rIns="91425" bIns="91425" anchor="t" anchorCtr="0">
            <a:noAutofit/>
          </a:bodyPr>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99" name="Google Shape;99;p11"/>
          <p:cNvSpPr txBox="1">
            <a:spLocks noGrp="1"/>
          </p:cNvSpPr>
          <p:nvPr>
            <p:ph type="ftr" idx="11"/>
          </p:nvPr>
        </p:nvSpPr>
        <p:spPr>
          <a:xfrm>
            <a:off x="3028950" y="6483926"/>
            <a:ext cx="3086100" cy="237549"/>
          </a:xfrm>
          <a:prstGeom prst="rect">
            <a:avLst/>
          </a:prstGeom>
          <a:noFill/>
          <a:ln>
            <a:noFill/>
          </a:ln>
        </p:spPr>
        <p:txBody>
          <a:bodyPr spcFirstLastPara="1" wrap="square" lIns="91425" tIns="91425" rIns="91425" bIns="91425" anchor="t" anchorCtr="0">
            <a:noAutofit/>
          </a:bodyPr>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100" name="Google Shape;100;p11"/>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1100">
                <a:solidFill>
                  <a:schemeClr val="dk1"/>
                </a:solidFill>
                <a:latin typeface="Source Sans Pro"/>
                <a:ea typeface="Source Sans Pro"/>
                <a:cs typeface="Source Sans Pro"/>
                <a:sym typeface="Source Sans Pro"/>
              </a:defRPr>
            </a:lvl1pPr>
            <a:lvl2pPr marL="0" marR="0" lvl="1" indent="0" algn="r" rtl="0">
              <a:spcBef>
                <a:spcPts val="0"/>
              </a:spcBef>
              <a:buNone/>
              <a:defRPr sz="1100">
                <a:solidFill>
                  <a:schemeClr val="dk1"/>
                </a:solidFill>
                <a:latin typeface="Source Sans Pro"/>
                <a:ea typeface="Source Sans Pro"/>
                <a:cs typeface="Source Sans Pro"/>
                <a:sym typeface="Source Sans Pro"/>
              </a:defRPr>
            </a:lvl2pPr>
            <a:lvl3pPr marL="0" marR="0" lvl="2" indent="0" algn="r" rtl="0">
              <a:spcBef>
                <a:spcPts val="0"/>
              </a:spcBef>
              <a:buNone/>
              <a:defRPr sz="1100">
                <a:solidFill>
                  <a:schemeClr val="dk1"/>
                </a:solidFill>
                <a:latin typeface="Source Sans Pro"/>
                <a:ea typeface="Source Sans Pro"/>
                <a:cs typeface="Source Sans Pro"/>
                <a:sym typeface="Source Sans Pro"/>
              </a:defRPr>
            </a:lvl3pPr>
            <a:lvl4pPr marL="0" marR="0" lvl="3" indent="0" algn="r" rtl="0">
              <a:spcBef>
                <a:spcPts val="0"/>
              </a:spcBef>
              <a:buNone/>
              <a:defRPr sz="1100">
                <a:solidFill>
                  <a:schemeClr val="dk1"/>
                </a:solidFill>
                <a:latin typeface="Source Sans Pro"/>
                <a:ea typeface="Source Sans Pro"/>
                <a:cs typeface="Source Sans Pro"/>
                <a:sym typeface="Source Sans Pro"/>
              </a:defRPr>
            </a:lvl4pPr>
            <a:lvl5pPr marL="0" marR="0" lvl="4" indent="0" algn="r" rtl="0">
              <a:spcBef>
                <a:spcPts val="0"/>
              </a:spcBef>
              <a:buNone/>
              <a:defRPr sz="1100">
                <a:solidFill>
                  <a:schemeClr val="dk1"/>
                </a:solidFill>
                <a:latin typeface="Source Sans Pro"/>
                <a:ea typeface="Source Sans Pro"/>
                <a:cs typeface="Source Sans Pro"/>
                <a:sym typeface="Source Sans Pro"/>
              </a:defRPr>
            </a:lvl5pPr>
            <a:lvl6pPr marL="0" marR="0" lvl="5" indent="0" algn="r" rtl="0">
              <a:spcBef>
                <a:spcPts val="0"/>
              </a:spcBef>
              <a:buNone/>
              <a:defRPr sz="1100">
                <a:solidFill>
                  <a:schemeClr val="dk1"/>
                </a:solidFill>
                <a:latin typeface="Source Sans Pro"/>
                <a:ea typeface="Source Sans Pro"/>
                <a:cs typeface="Source Sans Pro"/>
                <a:sym typeface="Source Sans Pro"/>
              </a:defRPr>
            </a:lvl6pPr>
            <a:lvl7pPr marL="0" marR="0" lvl="6" indent="0" algn="r" rtl="0">
              <a:spcBef>
                <a:spcPts val="0"/>
              </a:spcBef>
              <a:buNone/>
              <a:defRPr sz="1100">
                <a:solidFill>
                  <a:schemeClr val="dk1"/>
                </a:solidFill>
                <a:latin typeface="Source Sans Pro"/>
                <a:ea typeface="Source Sans Pro"/>
                <a:cs typeface="Source Sans Pro"/>
                <a:sym typeface="Source Sans Pro"/>
              </a:defRPr>
            </a:lvl7pPr>
            <a:lvl8pPr marL="0" marR="0" lvl="7" indent="0" algn="r" rtl="0">
              <a:spcBef>
                <a:spcPts val="0"/>
              </a:spcBef>
              <a:buNone/>
              <a:defRPr sz="1100">
                <a:solidFill>
                  <a:schemeClr val="dk1"/>
                </a:solidFill>
                <a:latin typeface="Source Sans Pro"/>
                <a:ea typeface="Source Sans Pro"/>
                <a:cs typeface="Source Sans Pro"/>
                <a:sym typeface="Source Sans Pro"/>
              </a:defRPr>
            </a:lvl8pPr>
            <a:lvl9pPr marL="0" marR="0" lvl="8" indent="0" algn="r" rtl="0">
              <a:spcBef>
                <a:spcPts val="0"/>
              </a:spcBef>
              <a:buNone/>
              <a:defRPr sz="1100">
                <a:solidFill>
                  <a:schemeClr val="dk1"/>
                </a:solidFill>
                <a:latin typeface="Source Sans Pro"/>
                <a:ea typeface="Source Sans Pro"/>
                <a:cs typeface="Source Sans Pro"/>
                <a:sym typeface="Source Sans Pr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101"/>
        <p:cNvGrpSpPr/>
        <p:nvPr/>
      </p:nvGrpSpPr>
      <p:grpSpPr>
        <a:xfrm>
          <a:off x="0" y="0"/>
          <a:ext cx="0" cy="0"/>
          <a:chOff x="0" y="0"/>
          <a:chExt cx="0" cy="0"/>
        </a:xfrm>
      </p:grpSpPr>
      <p:pic>
        <p:nvPicPr>
          <p:cNvPr id="102" name="Google Shape;102;p12"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03" name="Google Shape;103;p12" descr="Header triangles pattern"/>
          <p:cNvPicPr preferRelativeResize="0"/>
          <p:nvPr/>
        </p:nvPicPr>
        <p:blipFill rotWithShape="1">
          <a:blip r:embed="rId3">
            <a:alphaModFix/>
          </a:blip>
          <a:srcRect t="42266"/>
          <a:stretch/>
        </p:blipFill>
        <p:spPr>
          <a:xfrm>
            <a:off x="5076294" y="0"/>
            <a:ext cx="4067706" cy="1481791"/>
          </a:xfrm>
          <a:prstGeom prst="rect">
            <a:avLst/>
          </a:prstGeom>
          <a:noFill/>
          <a:ln>
            <a:noFill/>
          </a:ln>
        </p:spPr>
      </p:pic>
      <p:sp>
        <p:nvSpPr>
          <p:cNvPr id="104" name="Google Shape;104;p12"/>
          <p:cNvSpPr txBox="1">
            <a:spLocks noGrp="1"/>
          </p:cNvSpPr>
          <p:nvPr>
            <p:ph type="title"/>
          </p:nvPr>
        </p:nvSpPr>
        <p:spPr>
          <a:xfrm>
            <a:off x="623888" y="1709745"/>
            <a:ext cx="7886700" cy="2852737"/>
          </a:xfrm>
          <a:prstGeom prst="rect">
            <a:avLst/>
          </a:prstGeom>
          <a:noFill/>
          <a:ln>
            <a:noFill/>
          </a:ln>
        </p:spPr>
        <p:txBody>
          <a:bodyPr spcFirstLastPara="1" wrap="square" lIns="91425" tIns="91425" rIns="91425" bIns="91425" anchor="b" anchorCtr="0">
            <a:noAutofit/>
          </a:bodyPr>
          <a:lstStyle>
            <a:lvl1pPr marR="0" lvl="0" algn="l" rtl="0">
              <a:lnSpc>
                <a:spcPct val="90000"/>
              </a:lnSpc>
              <a:spcBef>
                <a:spcPts val="0"/>
              </a:spcBef>
              <a:spcAft>
                <a:spcPts val="0"/>
              </a:spcAft>
              <a:buClr>
                <a:srgbClr val="003764"/>
              </a:buClr>
              <a:buSzPts val="3500"/>
              <a:buFont typeface="Source Sans Pro"/>
              <a:buNone/>
              <a:defRPr sz="3500" b="0" i="0" u="none" strike="noStrike" cap="none">
                <a:solidFill>
                  <a:srgbClr val="003764"/>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5" name="Google Shape;105;p12"/>
          <p:cNvSpPr txBox="1">
            <a:spLocks noGrp="1"/>
          </p:cNvSpPr>
          <p:nvPr>
            <p:ph type="body" idx="1"/>
          </p:nvPr>
        </p:nvSpPr>
        <p:spPr>
          <a:xfrm>
            <a:off x="623888" y="4589470"/>
            <a:ext cx="7886700" cy="1500187"/>
          </a:xfrm>
          <a:prstGeom prst="rect">
            <a:avLst/>
          </a:prstGeom>
          <a:noFill/>
          <a:ln>
            <a:noFill/>
          </a:ln>
        </p:spPr>
        <p:txBody>
          <a:bodyPr spcFirstLastPara="1" wrap="square" lIns="91425" tIns="91425" rIns="91425" bIns="91425" anchor="t" anchorCtr="0">
            <a:noAutofit/>
          </a:bodyPr>
          <a:lstStyle>
            <a:lvl1pPr marL="457200" marR="0" lvl="0" indent="-228600" algn="l" rtl="0">
              <a:lnSpc>
                <a:spcPct val="90000"/>
              </a:lnSpc>
              <a:spcBef>
                <a:spcPts val="1000"/>
              </a:spcBef>
              <a:spcAft>
                <a:spcPts val="0"/>
              </a:spcAft>
              <a:buClr>
                <a:srgbClr val="003764"/>
              </a:buClr>
              <a:buSzPts val="1800"/>
              <a:buFont typeface="Arial"/>
              <a:buNone/>
              <a:defRPr sz="1800" b="0" i="0" u="none" strike="noStrike" cap="none">
                <a:solidFill>
                  <a:srgbClr val="003764"/>
                </a:solidFill>
                <a:latin typeface="Source Sans Pro"/>
                <a:ea typeface="Source Sans Pro"/>
                <a:cs typeface="Source Sans Pro"/>
                <a:sym typeface="Source Sans Pro"/>
              </a:defRPr>
            </a:lvl1pPr>
            <a:lvl2pPr marL="914400" marR="0" lvl="1" indent="-228600" algn="l" rtl="0">
              <a:lnSpc>
                <a:spcPct val="90000"/>
              </a:lnSpc>
              <a:spcBef>
                <a:spcPts val="500"/>
              </a:spcBef>
              <a:spcAft>
                <a:spcPts val="0"/>
              </a:spcAft>
              <a:buClr>
                <a:srgbClr val="888888"/>
              </a:buClr>
              <a:buSzPts val="1500"/>
              <a:buFont typeface="Arial"/>
              <a:buNone/>
              <a:defRPr sz="1500" b="0" i="0" u="none" strike="noStrike" cap="none">
                <a:solidFill>
                  <a:srgbClr val="888888"/>
                </a:solidFill>
                <a:latin typeface="Source Sans Pro"/>
                <a:ea typeface="Source Sans Pro"/>
                <a:cs typeface="Source Sans Pro"/>
                <a:sym typeface="Source Sans Pro"/>
              </a:defRPr>
            </a:lvl2pPr>
            <a:lvl3pPr marL="1371600" marR="0" lvl="2" indent="-228600" algn="l" rtl="0">
              <a:lnSpc>
                <a:spcPct val="90000"/>
              </a:lnSpc>
              <a:spcBef>
                <a:spcPts val="500"/>
              </a:spcBef>
              <a:spcAft>
                <a:spcPts val="0"/>
              </a:spcAft>
              <a:buClr>
                <a:srgbClr val="888888"/>
              </a:buClr>
              <a:buSzPts val="1350"/>
              <a:buFont typeface="Arial"/>
              <a:buNone/>
              <a:defRPr sz="1350" b="0" i="0" u="none" strike="noStrike" cap="none">
                <a:solidFill>
                  <a:srgbClr val="888888"/>
                </a:solidFill>
                <a:latin typeface="Source Sans Pro"/>
                <a:ea typeface="Source Sans Pro"/>
                <a:cs typeface="Source Sans Pro"/>
                <a:sym typeface="Source Sans Pro"/>
              </a:defRPr>
            </a:lvl3pPr>
            <a:lvl4pPr marL="1828800" marR="0" lvl="3" indent="-228600" algn="l" rtl="0">
              <a:lnSpc>
                <a:spcPct val="90000"/>
              </a:lnSpc>
              <a:spcBef>
                <a:spcPts val="500"/>
              </a:spcBef>
              <a:spcAft>
                <a:spcPts val="0"/>
              </a:spcAft>
              <a:buClr>
                <a:srgbClr val="888888"/>
              </a:buClr>
              <a:buSzPts val="1200"/>
              <a:buFont typeface="Arial"/>
              <a:buNone/>
              <a:defRPr sz="1200" b="0" i="0" u="none" strike="noStrike" cap="none">
                <a:solidFill>
                  <a:srgbClr val="888888"/>
                </a:solidFill>
                <a:latin typeface="Source Sans Pro"/>
                <a:ea typeface="Source Sans Pro"/>
                <a:cs typeface="Source Sans Pro"/>
                <a:sym typeface="Source Sans Pro"/>
              </a:defRPr>
            </a:lvl4pPr>
            <a:lvl5pPr marL="2286000" marR="0" lvl="4" indent="-228600" algn="l" rtl="0">
              <a:lnSpc>
                <a:spcPct val="90000"/>
              </a:lnSpc>
              <a:spcBef>
                <a:spcPts val="500"/>
              </a:spcBef>
              <a:spcAft>
                <a:spcPts val="0"/>
              </a:spcAft>
              <a:buClr>
                <a:srgbClr val="888888"/>
              </a:buClr>
              <a:buSzPts val="1200"/>
              <a:buFont typeface="Arial"/>
              <a:buNone/>
              <a:defRPr sz="1200" b="0" i="0" u="none" strike="noStrike" cap="none">
                <a:solidFill>
                  <a:srgbClr val="888888"/>
                </a:solidFill>
                <a:latin typeface="Source Sans Pro"/>
                <a:ea typeface="Source Sans Pro"/>
                <a:cs typeface="Source Sans Pro"/>
                <a:sym typeface="Source Sans Pro"/>
              </a:defRPr>
            </a:lvl5pPr>
            <a:lvl6pPr marL="2743200" marR="0" lvl="5" indent="-228600" algn="l" rtl="0">
              <a:lnSpc>
                <a:spcPct val="90000"/>
              </a:lnSpc>
              <a:spcBef>
                <a:spcPts val="500"/>
              </a:spcBef>
              <a:spcAft>
                <a:spcPts val="0"/>
              </a:spcAft>
              <a:buClr>
                <a:srgbClr val="888888"/>
              </a:buClr>
              <a:buSzPts val="1200"/>
              <a:buFont typeface="Arial"/>
              <a:buNone/>
              <a:defRPr sz="1200" b="0" i="0" u="none" strike="noStrike" cap="none">
                <a:solidFill>
                  <a:srgbClr val="888888"/>
                </a:solidFill>
                <a:latin typeface="Source Sans Pro"/>
                <a:ea typeface="Source Sans Pro"/>
                <a:cs typeface="Source Sans Pro"/>
                <a:sym typeface="Source Sans Pro"/>
              </a:defRPr>
            </a:lvl6pPr>
            <a:lvl7pPr marL="3200400" marR="0" lvl="6" indent="-228600" algn="l" rtl="0">
              <a:lnSpc>
                <a:spcPct val="90000"/>
              </a:lnSpc>
              <a:spcBef>
                <a:spcPts val="500"/>
              </a:spcBef>
              <a:spcAft>
                <a:spcPts val="0"/>
              </a:spcAft>
              <a:buClr>
                <a:srgbClr val="888888"/>
              </a:buClr>
              <a:buSzPts val="1200"/>
              <a:buFont typeface="Arial"/>
              <a:buNone/>
              <a:defRPr sz="1200" b="0" i="0" u="none" strike="noStrike" cap="none">
                <a:solidFill>
                  <a:srgbClr val="888888"/>
                </a:solidFill>
                <a:latin typeface="Source Sans Pro"/>
                <a:ea typeface="Source Sans Pro"/>
                <a:cs typeface="Source Sans Pro"/>
                <a:sym typeface="Source Sans Pro"/>
              </a:defRPr>
            </a:lvl7pPr>
            <a:lvl8pPr marL="3657600" marR="0" lvl="7" indent="-228600" algn="l" rtl="0">
              <a:lnSpc>
                <a:spcPct val="90000"/>
              </a:lnSpc>
              <a:spcBef>
                <a:spcPts val="500"/>
              </a:spcBef>
              <a:spcAft>
                <a:spcPts val="0"/>
              </a:spcAft>
              <a:buClr>
                <a:srgbClr val="888888"/>
              </a:buClr>
              <a:buSzPts val="1200"/>
              <a:buFont typeface="Arial"/>
              <a:buNone/>
              <a:defRPr sz="1200" b="0" i="0" u="none" strike="noStrike" cap="none">
                <a:solidFill>
                  <a:srgbClr val="888888"/>
                </a:solidFill>
                <a:latin typeface="Source Sans Pro"/>
                <a:ea typeface="Source Sans Pro"/>
                <a:cs typeface="Source Sans Pro"/>
                <a:sym typeface="Source Sans Pro"/>
              </a:defRPr>
            </a:lvl8pPr>
            <a:lvl9pPr marL="4114800" marR="0" lvl="8" indent="-228600" algn="l" rtl="0">
              <a:lnSpc>
                <a:spcPct val="90000"/>
              </a:lnSpc>
              <a:spcBef>
                <a:spcPts val="500"/>
              </a:spcBef>
              <a:spcAft>
                <a:spcPts val="0"/>
              </a:spcAft>
              <a:buClr>
                <a:srgbClr val="888888"/>
              </a:buClr>
              <a:buSzPts val="1200"/>
              <a:buFont typeface="Arial"/>
              <a:buNone/>
              <a:defRPr sz="1200" b="0" i="0" u="none" strike="noStrike" cap="none">
                <a:solidFill>
                  <a:srgbClr val="888888"/>
                </a:solidFill>
                <a:latin typeface="Source Sans Pro"/>
                <a:ea typeface="Source Sans Pro"/>
                <a:cs typeface="Source Sans Pro"/>
                <a:sym typeface="Source Sans Pro"/>
              </a:defRPr>
            </a:lvl9pPr>
          </a:lstStyle>
          <a:p>
            <a:endParaRPr/>
          </a:p>
        </p:txBody>
      </p:sp>
      <p:sp>
        <p:nvSpPr>
          <p:cNvPr id="106" name="Google Shape;106;p12"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Source Sans Pro"/>
              <a:ea typeface="Source Sans Pro"/>
              <a:cs typeface="Source Sans Pro"/>
              <a:sym typeface="Source Sans Pro"/>
            </a:endParaRPr>
          </a:p>
        </p:txBody>
      </p:sp>
      <p:sp>
        <p:nvSpPr>
          <p:cNvPr id="107" name="Google Shape;107;p12"/>
          <p:cNvSpPr txBox="1">
            <a:spLocks noGrp="1"/>
          </p:cNvSpPr>
          <p:nvPr>
            <p:ph type="dt" idx="10"/>
          </p:nvPr>
        </p:nvSpPr>
        <p:spPr>
          <a:xfrm>
            <a:off x="628650" y="6483926"/>
            <a:ext cx="2057400" cy="237549"/>
          </a:xfrm>
          <a:prstGeom prst="rect">
            <a:avLst/>
          </a:prstGeom>
          <a:noFill/>
          <a:ln>
            <a:noFill/>
          </a:ln>
        </p:spPr>
        <p:txBody>
          <a:bodyPr spcFirstLastPara="1" wrap="square" lIns="91425" tIns="91425" rIns="91425" bIns="91425" anchor="t" anchorCtr="0">
            <a:noAutofit/>
          </a:bodyPr>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108" name="Google Shape;108;p12"/>
          <p:cNvSpPr txBox="1">
            <a:spLocks noGrp="1"/>
          </p:cNvSpPr>
          <p:nvPr>
            <p:ph type="ftr" idx="11"/>
          </p:nvPr>
        </p:nvSpPr>
        <p:spPr>
          <a:xfrm>
            <a:off x="3028950" y="6483926"/>
            <a:ext cx="3086100" cy="237549"/>
          </a:xfrm>
          <a:prstGeom prst="rect">
            <a:avLst/>
          </a:prstGeom>
          <a:noFill/>
          <a:ln>
            <a:noFill/>
          </a:ln>
        </p:spPr>
        <p:txBody>
          <a:bodyPr spcFirstLastPara="1" wrap="square" lIns="91425" tIns="91425" rIns="91425" bIns="91425" anchor="t" anchorCtr="0">
            <a:noAutofit/>
          </a:bodyPr>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109" name="Google Shape;109;p12"/>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1100">
                <a:solidFill>
                  <a:schemeClr val="dk1"/>
                </a:solidFill>
                <a:latin typeface="Source Sans Pro"/>
                <a:ea typeface="Source Sans Pro"/>
                <a:cs typeface="Source Sans Pro"/>
                <a:sym typeface="Source Sans Pro"/>
              </a:defRPr>
            </a:lvl1pPr>
            <a:lvl2pPr marL="0" marR="0" lvl="1" indent="0" algn="r" rtl="0">
              <a:spcBef>
                <a:spcPts val="0"/>
              </a:spcBef>
              <a:buNone/>
              <a:defRPr sz="1100">
                <a:solidFill>
                  <a:schemeClr val="dk1"/>
                </a:solidFill>
                <a:latin typeface="Source Sans Pro"/>
                <a:ea typeface="Source Sans Pro"/>
                <a:cs typeface="Source Sans Pro"/>
                <a:sym typeface="Source Sans Pro"/>
              </a:defRPr>
            </a:lvl2pPr>
            <a:lvl3pPr marL="0" marR="0" lvl="2" indent="0" algn="r" rtl="0">
              <a:spcBef>
                <a:spcPts val="0"/>
              </a:spcBef>
              <a:buNone/>
              <a:defRPr sz="1100">
                <a:solidFill>
                  <a:schemeClr val="dk1"/>
                </a:solidFill>
                <a:latin typeface="Source Sans Pro"/>
                <a:ea typeface="Source Sans Pro"/>
                <a:cs typeface="Source Sans Pro"/>
                <a:sym typeface="Source Sans Pro"/>
              </a:defRPr>
            </a:lvl3pPr>
            <a:lvl4pPr marL="0" marR="0" lvl="3" indent="0" algn="r" rtl="0">
              <a:spcBef>
                <a:spcPts val="0"/>
              </a:spcBef>
              <a:buNone/>
              <a:defRPr sz="1100">
                <a:solidFill>
                  <a:schemeClr val="dk1"/>
                </a:solidFill>
                <a:latin typeface="Source Sans Pro"/>
                <a:ea typeface="Source Sans Pro"/>
                <a:cs typeface="Source Sans Pro"/>
                <a:sym typeface="Source Sans Pro"/>
              </a:defRPr>
            </a:lvl4pPr>
            <a:lvl5pPr marL="0" marR="0" lvl="4" indent="0" algn="r" rtl="0">
              <a:spcBef>
                <a:spcPts val="0"/>
              </a:spcBef>
              <a:buNone/>
              <a:defRPr sz="1100">
                <a:solidFill>
                  <a:schemeClr val="dk1"/>
                </a:solidFill>
                <a:latin typeface="Source Sans Pro"/>
                <a:ea typeface="Source Sans Pro"/>
                <a:cs typeface="Source Sans Pro"/>
                <a:sym typeface="Source Sans Pro"/>
              </a:defRPr>
            </a:lvl5pPr>
            <a:lvl6pPr marL="0" marR="0" lvl="5" indent="0" algn="r" rtl="0">
              <a:spcBef>
                <a:spcPts val="0"/>
              </a:spcBef>
              <a:buNone/>
              <a:defRPr sz="1100">
                <a:solidFill>
                  <a:schemeClr val="dk1"/>
                </a:solidFill>
                <a:latin typeface="Source Sans Pro"/>
                <a:ea typeface="Source Sans Pro"/>
                <a:cs typeface="Source Sans Pro"/>
                <a:sym typeface="Source Sans Pro"/>
              </a:defRPr>
            </a:lvl6pPr>
            <a:lvl7pPr marL="0" marR="0" lvl="6" indent="0" algn="r" rtl="0">
              <a:spcBef>
                <a:spcPts val="0"/>
              </a:spcBef>
              <a:buNone/>
              <a:defRPr sz="1100">
                <a:solidFill>
                  <a:schemeClr val="dk1"/>
                </a:solidFill>
                <a:latin typeface="Source Sans Pro"/>
                <a:ea typeface="Source Sans Pro"/>
                <a:cs typeface="Source Sans Pro"/>
                <a:sym typeface="Source Sans Pro"/>
              </a:defRPr>
            </a:lvl7pPr>
            <a:lvl8pPr marL="0" marR="0" lvl="7" indent="0" algn="r" rtl="0">
              <a:spcBef>
                <a:spcPts val="0"/>
              </a:spcBef>
              <a:buNone/>
              <a:defRPr sz="1100">
                <a:solidFill>
                  <a:schemeClr val="dk1"/>
                </a:solidFill>
                <a:latin typeface="Source Sans Pro"/>
                <a:ea typeface="Source Sans Pro"/>
                <a:cs typeface="Source Sans Pro"/>
                <a:sym typeface="Source Sans Pro"/>
              </a:defRPr>
            </a:lvl8pPr>
            <a:lvl9pPr marL="0" marR="0" lvl="8" indent="0" algn="r" rtl="0">
              <a:spcBef>
                <a:spcPts val="0"/>
              </a:spcBef>
              <a:buNone/>
              <a:defRPr sz="1100">
                <a:solidFill>
                  <a:schemeClr val="dk1"/>
                </a:solidFill>
                <a:latin typeface="Source Sans Pro"/>
                <a:ea typeface="Source Sans Pro"/>
                <a:cs typeface="Source Sans Pro"/>
                <a:sym typeface="Source Sans Pr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1">
  <p:cSld name="1_Title and Content">
    <p:spTree>
      <p:nvGrpSpPr>
        <p:cNvPr id="1" name="Shape 110"/>
        <p:cNvGrpSpPr/>
        <p:nvPr/>
      </p:nvGrpSpPr>
      <p:grpSpPr>
        <a:xfrm>
          <a:off x="0" y="0"/>
          <a:ext cx="0" cy="0"/>
          <a:chOff x="0" y="0"/>
          <a:chExt cx="0" cy="0"/>
        </a:xfrm>
      </p:grpSpPr>
      <p:pic>
        <p:nvPicPr>
          <p:cNvPr id="111" name="Google Shape;111;p1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12" name="Google Shape;112;p13" descr="Header triangles pattern"/>
          <p:cNvPicPr preferRelativeResize="0"/>
          <p:nvPr/>
        </p:nvPicPr>
        <p:blipFill rotWithShape="1">
          <a:blip r:embed="rId3">
            <a:alphaModFix/>
          </a:blip>
          <a:srcRect t="42266"/>
          <a:stretch/>
        </p:blipFill>
        <p:spPr>
          <a:xfrm>
            <a:off x="5076294" y="0"/>
            <a:ext cx="4067706" cy="1481791"/>
          </a:xfrm>
          <a:prstGeom prst="rect">
            <a:avLst/>
          </a:prstGeom>
          <a:noFill/>
          <a:ln>
            <a:noFill/>
          </a:ln>
        </p:spPr>
      </p:pic>
      <p:sp>
        <p:nvSpPr>
          <p:cNvPr id="113" name="Google Shape;113;p13"/>
          <p:cNvSpPr txBox="1">
            <a:spLocks noGrp="1"/>
          </p:cNvSpPr>
          <p:nvPr>
            <p:ph type="title"/>
          </p:nvPr>
        </p:nvSpPr>
        <p:spPr>
          <a:xfrm>
            <a:off x="536860" y="1549936"/>
            <a:ext cx="8337000" cy="797100"/>
          </a:xfrm>
          <a:prstGeom prst="rect">
            <a:avLst/>
          </a:prstGeom>
          <a:noFill/>
          <a:ln>
            <a:noFill/>
          </a:ln>
        </p:spPr>
        <p:txBody>
          <a:bodyPr spcFirstLastPara="1" wrap="square" lIns="91425" tIns="91425" rIns="91425" bIns="91425" anchor="t" anchorCtr="0">
            <a:noAutofit/>
          </a:bodyPr>
          <a:lstStyle>
            <a:lvl1pPr marR="0" lvl="0" algn="l" rtl="0">
              <a:lnSpc>
                <a:spcPct val="90000"/>
              </a:lnSpc>
              <a:spcBef>
                <a:spcPts val="0"/>
              </a:spcBef>
              <a:spcAft>
                <a:spcPts val="0"/>
              </a:spcAft>
              <a:buClr>
                <a:srgbClr val="003764"/>
              </a:buClr>
              <a:buSzPts val="3500"/>
              <a:buFont typeface="Source Sans Pro"/>
              <a:buNone/>
              <a:defRPr sz="3500" b="0" i="0" u="none" strike="noStrike" cap="none">
                <a:solidFill>
                  <a:srgbClr val="003764"/>
                </a:solidFill>
                <a:latin typeface="Source Sans Pro"/>
                <a:ea typeface="Source Sans Pro"/>
                <a:cs typeface="Source Sans Pro"/>
                <a:sym typeface="Source Sans Pro"/>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4" name="Google Shape;114;p13"/>
          <p:cNvSpPr txBox="1">
            <a:spLocks noGrp="1"/>
          </p:cNvSpPr>
          <p:nvPr>
            <p:ph type="body" idx="1"/>
          </p:nvPr>
        </p:nvSpPr>
        <p:spPr>
          <a:xfrm>
            <a:off x="536860" y="2415155"/>
            <a:ext cx="8337000" cy="3756900"/>
          </a:xfrm>
          <a:prstGeom prst="rect">
            <a:avLst/>
          </a:prstGeom>
          <a:noFill/>
          <a:ln>
            <a:noFill/>
          </a:ln>
        </p:spPr>
        <p:txBody>
          <a:bodyPr spcFirstLastPara="1" wrap="square" lIns="91425" tIns="91425" rIns="91425" bIns="91425"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Source Sans Pro"/>
                <a:ea typeface="Source Sans Pro"/>
                <a:cs typeface="Source Sans Pro"/>
                <a:sym typeface="Source Sans Pro"/>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Source Sans Pro"/>
                <a:ea typeface="Source Sans Pro"/>
                <a:cs typeface="Source Sans Pro"/>
                <a:sym typeface="Source Sans Pro"/>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Source Sans Pro"/>
                <a:ea typeface="Source Sans Pro"/>
                <a:cs typeface="Source Sans Pro"/>
                <a:sym typeface="Source Sans Pro"/>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Source Sans Pro"/>
                <a:ea typeface="Source Sans Pro"/>
                <a:cs typeface="Source Sans Pro"/>
                <a:sym typeface="Source Sans Pro"/>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Source Sans Pro"/>
                <a:ea typeface="Source Sans Pro"/>
                <a:cs typeface="Source Sans Pro"/>
                <a:sym typeface="Source Sans Pro"/>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115" name="Google Shape;115;p13" descr="Yellow sidebar"/>
          <p:cNvSpPr/>
          <p:nvPr/>
        </p:nvSpPr>
        <p:spPr>
          <a:xfrm>
            <a:off x="0" y="0"/>
            <a:ext cx="100200"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00"/>
              <a:buFont typeface="Calibri"/>
              <a:buNone/>
            </a:pPr>
            <a:endParaRPr sz="1800" b="0" i="0" u="none" strike="noStrike" cap="none">
              <a:solidFill>
                <a:schemeClr val="lt1"/>
              </a:solidFill>
              <a:latin typeface="Source Sans Pro"/>
              <a:ea typeface="Source Sans Pro"/>
              <a:cs typeface="Source Sans Pro"/>
              <a:sym typeface="Source Sans Pro"/>
            </a:endParaRPr>
          </a:p>
        </p:txBody>
      </p:sp>
      <p:sp>
        <p:nvSpPr>
          <p:cNvPr id="116" name="Google Shape;116;p13"/>
          <p:cNvSpPr txBox="1">
            <a:spLocks noGrp="1"/>
          </p:cNvSpPr>
          <p:nvPr>
            <p:ph type="dt" idx="10"/>
          </p:nvPr>
        </p:nvSpPr>
        <p:spPr>
          <a:xfrm>
            <a:off x="628650" y="6483926"/>
            <a:ext cx="2057400" cy="237600"/>
          </a:xfrm>
          <a:prstGeom prst="rect">
            <a:avLst/>
          </a:prstGeom>
          <a:noFill/>
          <a:ln>
            <a:noFill/>
          </a:ln>
        </p:spPr>
        <p:txBody>
          <a:bodyPr spcFirstLastPara="1" wrap="square" lIns="91425" tIns="91425" rIns="91425" bIns="91425" anchor="t" anchorCtr="0">
            <a:noAutofit/>
          </a:bodyPr>
          <a:lstStyle>
            <a:lvl1pPr marR="0" lvl="0" algn="l" rtl="0">
              <a:spcBef>
                <a:spcPts val="0"/>
              </a:spcBef>
              <a:spcAft>
                <a:spcPts val="0"/>
              </a:spcAft>
              <a:buClr>
                <a:schemeClr val="dk1"/>
              </a:buClr>
              <a:buSzPts val="1400"/>
              <a:buFont typeface="Source Sans Pro"/>
              <a:buNone/>
              <a:defRPr sz="1100" b="0" i="0" u="none" strike="noStrike" cap="none">
                <a:solidFill>
                  <a:schemeClr val="dk1"/>
                </a:solidFill>
                <a:latin typeface="Source Sans Pro"/>
                <a:ea typeface="Source Sans Pro"/>
                <a:cs typeface="Source Sans Pro"/>
                <a:sym typeface="Source Sans Pro"/>
              </a:defRPr>
            </a:lvl1pPr>
            <a:lvl2pPr marR="0" lvl="1"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117" name="Google Shape;117;p13"/>
          <p:cNvSpPr txBox="1">
            <a:spLocks noGrp="1"/>
          </p:cNvSpPr>
          <p:nvPr>
            <p:ph type="ftr" idx="11"/>
          </p:nvPr>
        </p:nvSpPr>
        <p:spPr>
          <a:xfrm>
            <a:off x="3028950" y="6483926"/>
            <a:ext cx="3086100" cy="237600"/>
          </a:xfrm>
          <a:prstGeom prst="rect">
            <a:avLst/>
          </a:prstGeom>
          <a:noFill/>
          <a:ln>
            <a:noFill/>
          </a:ln>
        </p:spPr>
        <p:txBody>
          <a:bodyPr spcFirstLastPara="1" wrap="square" lIns="91425" tIns="91425" rIns="91425" bIns="91425" anchor="t" anchorCtr="0">
            <a:noAutofit/>
          </a:bodyPr>
          <a:lstStyle>
            <a:lvl1pPr marR="0" lvl="0" algn="l" rtl="0">
              <a:spcBef>
                <a:spcPts val="0"/>
              </a:spcBef>
              <a:spcAft>
                <a:spcPts val="0"/>
              </a:spcAft>
              <a:buClr>
                <a:schemeClr val="dk1"/>
              </a:buClr>
              <a:buSzPts val="1400"/>
              <a:buFont typeface="Source Sans Pro"/>
              <a:buNone/>
              <a:defRPr sz="1100" b="0" i="0" u="none" strike="noStrike" cap="none">
                <a:solidFill>
                  <a:schemeClr val="dk1"/>
                </a:solidFill>
                <a:latin typeface="Source Sans Pro"/>
                <a:ea typeface="Source Sans Pro"/>
                <a:cs typeface="Source Sans Pro"/>
                <a:sym typeface="Source Sans Pro"/>
              </a:defRPr>
            </a:lvl1pPr>
            <a:lvl2pPr marR="0" lvl="1"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118" name="Google Shape;118;p13"/>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spcAft>
                <a:spcPts val="0"/>
              </a:spcAft>
              <a:buClr>
                <a:schemeClr val="dk1"/>
              </a:buClr>
              <a:buSzPts val="1100"/>
              <a:buFont typeface="Source Sans Pro"/>
              <a:buNone/>
              <a:defRPr sz="1100" b="0" i="0" u="none" strike="noStrike" cap="none">
                <a:solidFill>
                  <a:schemeClr val="dk1"/>
                </a:solidFill>
                <a:latin typeface="Source Sans Pro"/>
                <a:ea typeface="Source Sans Pro"/>
                <a:cs typeface="Source Sans Pro"/>
                <a:sym typeface="Source Sans Pro"/>
              </a:defRPr>
            </a:lvl1pPr>
            <a:lvl2pPr marL="0" marR="0" lvl="1" indent="0" algn="r" rtl="0">
              <a:spcBef>
                <a:spcPts val="0"/>
              </a:spcBef>
              <a:spcAft>
                <a:spcPts val="0"/>
              </a:spcAft>
              <a:buClr>
                <a:schemeClr val="dk1"/>
              </a:buClr>
              <a:buSzPts val="1100"/>
              <a:buFont typeface="Source Sans Pro"/>
              <a:buNone/>
              <a:defRPr sz="1100" b="0" i="0" u="none" strike="noStrike" cap="none">
                <a:solidFill>
                  <a:schemeClr val="dk1"/>
                </a:solidFill>
                <a:latin typeface="Source Sans Pro"/>
                <a:ea typeface="Source Sans Pro"/>
                <a:cs typeface="Source Sans Pro"/>
                <a:sym typeface="Source Sans Pro"/>
              </a:defRPr>
            </a:lvl2pPr>
            <a:lvl3pPr marL="0" marR="0" lvl="2" indent="0" algn="r" rtl="0">
              <a:spcBef>
                <a:spcPts val="0"/>
              </a:spcBef>
              <a:spcAft>
                <a:spcPts val="0"/>
              </a:spcAft>
              <a:buClr>
                <a:schemeClr val="dk1"/>
              </a:buClr>
              <a:buSzPts val="1100"/>
              <a:buFont typeface="Source Sans Pro"/>
              <a:buNone/>
              <a:defRPr sz="1100" b="0" i="0" u="none" strike="noStrike" cap="none">
                <a:solidFill>
                  <a:schemeClr val="dk1"/>
                </a:solidFill>
                <a:latin typeface="Source Sans Pro"/>
                <a:ea typeface="Source Sans Pro"/>
                <a:cs typeface="Source Sans Pro"/>
                <a:sym typeface="Source Sans Pro"/>
              </a:defRPr>
            </a:lvl3pPr>
            <a:lvl4pPr marL="0" marR="0" lvl="3" indent="0" algn="r" rtl="0">
              <a:spcBef>
                <a:spcPts val="0"/>
              </a:spcBef>
              <a:spcAft>
                <a:spcPts val="0"/>
              </a:spcAft>
              <a:buClr>
                <a:schemeClr val="dk1"/>
              </a:buClr>
              <a:buSzPts val="1100"/>
              <a:buFont typeface="Source Sans Pro"/>
              <a:buNone/>
              <a:defRPr sz="1100" b="0" i="0" u="none" strike="noStrike" cap="none">
                <a:solidFill>
                  <a:schemeClr val="dk1"/>
                </a:solidFill>
                <a:latin typeface="Source Sans Pro"/>
                <a:ea typeface="Source Sans Pro"/>
                <a:cs typeface="Source Sans Pro"/>
                <a:sym typeface="Source Sans Pro"/>
              </a:defRPr>
            </a:lvl4pPr>
            <a:lvl5pPr marL="0" marR="0" lvl="4" indent="0" algn="r" rtl="0">
              <a:spcBef>
                <a:spcPts val="0"/>
              </a:spcBef>
              <a:spcAft>
                <a:spcPts val="0"/>
              </a:spcAft>
              <a:buClr>
                <a:schemeClr val="dk1"/>
              </a:buClr>
              <a:buSzPts val="1100"/>
              <a:buFont typeface="Source Sans Pro"/>
              <a:buNone/>
              <a:defRPr sz="1100" b="0" i="0" u="none" strike="noStrike" cap="none">
                <a:solidFill>
                  <a:schemeClr val="dk1"/>
                </a:solidFill>
                <a:latin typeface="Source Sans Pro"/>
                <a:ea typeface="Source Sans Pro"/>
                <a:cs typeface="Source Sans Pro"/>
                <a:sym typeface="Source Sans Pro"/>
              </a:defRPr>
            </a:lvl5pPr>
            <a:lvl6pPr marL="0" marR="0" lvl="5" indent="0" algn="r" rtl="0">
              <a:spcBef>
                <a:spcPts val="0"/>
              </a:spcBef>
              <a:spcAft>
                <a:spcPts val="0"/>
              </a:spcAft>
              <a:buClr>
                <a:schemeClr val="dk1"/>
              </a:buClr>
              <a:buSzPts val="1100"/>
              <a:buFont typeface="Source Sans Pro"/>
              <a:buNone/>
              <a:defRPr sz="1100" b="0" i="0" u="none" strike="noStrike" cap="none">
                <a:solidFill>
                  <a:schemeClr val="dk1"/>
                </a:solidFill>
                <a:latin typeface="Source Sans Pro"/>
                <a:ea typeface="Source Sans Pro"/>
                <a:cs typeface="Source Sans Pro"/>
                <a:sym typeface="Source Sans Pro"/>
              </a:defRPr>
            </a:lvl6pPr>
            <a:lvl7pPr marL="0" marR="0" lvl="6" indent="0" algn="r" rtl="0">
              <a:spcBef>
                <a:spcPts val="0"/>
              </a:spcBef>
              <a:spcAft>
                <a:spcPts val="0"/>
              </a:spcAft>
              <a:buClr>
                <a:schemeClr val="dk1"/>
              </a:buClr>
              <a:buSzPts val="1100"/>
              <a:buFont typeface="Source Sans Pro"/>
              <a:buNone/>
              <a:defRPr sz="1100" b="0" i="0" u="none" strike="noStrike" cap="none">
                <a:solidFill>
                  <a:schemeClr val="dk1"/>
                </a:solidFill>
                <a:latin typeface="Source Sans Pro"/>
                <a:ea typeface="Source Sans Pro"/>
                <a:cs typeface="Source Sans Pro"/>
                <a:sym typeface="Source Sans Pro"/>
              </a:defRPr>
            </a:lvl7pPr>
            <a:lvl8pPr marL="0" marR="0" lvl="7" indent="0" algn="r" rtl="0">
              <a:spcBef>
                <a:spcPts val="0"/>
              </a:spcBef>
              <a:spcAft>
                <a:spcPts val="0"/>
              </a:spcAft>
              <a:buClr>
                <a:schemeClr val="dk1"/>
              </a:buClr>
              <a:buSzPts val="1100"/>
              <a:buFont typeface="Source Sans Pro"/>
              <a:buNone/>
              <a:defRPr sz="1100" b="0" i="0" u="none" strike="noStrike" cap="none">
                <a:solidFill>
                  <a:schemeClr val="dk1"/>
                </a:solidFill>
                <a:latin typeface="Source Sans Pro"/>
                <a:ea typeface="Source Sans Pro"/>
                <a:cs typeface="Source Sans Pro"/>
                <a:sym typeface="Source Sans Pro"/>
              </a:defRPr>
            </a:lvl8pPr>
            <a:lvl9pPr marL="0" marR="0" lvl="8" indent="0" algn="r" rtl="0">
              <a:spcBef>
                <a:spcPts val="0"/>
              </a:spcBef>
              <a:spcAft>
                <a:spcPts val="0"/>
              </a:spcAft>
              <a:buClr>
                <a:schemeClr val="dk1"/>
              </a:buClr>
              <a:buSzPts val="1100"/>
              <a:buFont typeface="Source Sans Pro"/>
              <a:buNone/>
              <a:defRPr sz="1100" b="0" i="0" u="none" strike="noStrike" cap="none">
                <a:solidFill>
                  <a:schemeClr val="dk1"/>
                </a:solidFill>
                <a:latin typeface="Source Sans Pro"/>
                <a:ea typeface="Source Sans Pro"/>
                <a:cs typeface="Source Sans Pro"/>
                <a:sym typeface="Source Sans Pr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2">
  <p:cSld name="1_Title and Content_1">
    <p:spTree>
      <p:nvGrpSpPr>
        <p:cNvPr id="1" name="Shape 119"/>
        <p:cNvGrpSpPr/>
        <p:nvPr/>
      </p:nvGrpSpPr>
      <p:grpSpPr>
        <a:xfrm>
          <a:off x="0" y="0"/>
          <a:ext cx="0" cy="0"/>
          <a:chOff x="0" y="0"/>
          <a:chExt cx="0" cy="0"/>
        </a:xfrm>
      </p:grpSpPr>
      <p:sp>
        <p:nvSpPr>
          <p:cNvPr id="120" name="Google Shape;120;p14" descr="Community and Technical Colleges. Washington State Board"/>
          <p:cNvSpPr/>
          <p:nvPr/>
        </p:nvSpPr>
        <p:spPr>
          <a:xfrm>
            <a:off x="105297" y="154004"/>
            <a:ext cx="3286396" cy="1231537"/>
          </a:xfrm>
          <a:prstGeom prst="rect">
            <a:avLst/>
          </a:prstGeom>
          <a:noFill/>
          <a:ln>
            <a:noFill/>
          </a:ln>
        </p:spPr>
      </p:sp>
      <p:sp>
        <p:nvSpPr>
          <p:cNvPr id="121" name="Google Shape;121;p14" descr="Header triangles pattern"/>
          <p:cNvSpPr/>
          <p:nvPr/>
        </p:nvSpPr>
        <p:spPr>
          <a:xfrm>
            <a:off x="5076294" y="0"/>
            <a:ext cx="4067706" cy="1481791"/>
          </a:xfrm>
          <a:prstGeom prst="rect">
            <a:avLst/>
          </a:prstGeom>
          <a:noFill/>
          <a:ln>
            <a:noFill/>
          </a:ln>
        </p:spPr>
      </p:sp>
      <p:sp>
        <p:nvSpPr>
          <p:cNvPr id="122" name="Google Shape;122;p14"/>
          <p:cNvSpPr txBox="1">
            <a:spLocks noGrp="1"/>
          </p:cNvSpPr>
          <p:nvPr>
            <p:ph type="title"/>
          </p:nvPr>
        </p:nvSpPr>
        <p:spPr>
          <a:xfrm>
            <a:off x="536860" y="1549936"/>
            <a:ext cx="8337000" cy="797100"/>
          </a:xfrm>
          <a:prstGeom prst="rect">
            <a:avLst/>
          </a:prstGeom>
          <a:noFill/>
          <a:ln>
            <a:noFill/>
          </a:ln>
        </p:spPr>
        <p:txBody>
          <a:bodyPr spcFirstLastPara="1" wrap="square" lIns="91425" tIns="91425" rIns="91425" bIns="91425" anchor="t" anchorCtr="0">
            <a:noAutofit/>
          </a:bodyPr>
          <a:lstStyle>
            <a:lvl1pPr marR="0" lvl="0" algn="l" rtl="0">
              <a:lnSpc>
                <a:spcPct val="90000"/>
              </a:lnSpc>
              <a:spcBef>
                <a:spcPts val="0"/>
              </a:spcBef>
              <a:spcAft>
                <a:spcPts val="0"/>
              </a:spcAft>
              <a:buClr>
                <a:srgbClr val="003764"/>
              </a:buClr>
              <a:buSzPts val="3500"/>
              <a:buFont typeface="Source Sans Pro"/>
              <a:buNone/>
              <a:defRPr sz="3500" b="0" i="0" u="none" strike="noStrike" cap="none">
                <a:solidFill>
                  <a:srgbClr val="003764"/>
                </a:solidFill>
                <a:latin typeface="Source Sans Pro"/>
                <a:ea typeface="Source Sans Pro"/>
                <a:cs typeface="Source Sans Pro"/>
                <a:sym typeface="Source Sans Pro"/>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3" name="Google Shape;123;p14"/>
          <p:cNvSpPr txBox="1">
            <a:spLocks noGrp="1"/>
          </p:cNvSpPr>
          <p:nvPr>
            <p:ph type="body" idx="1"/>
          </p:nvPr>
        </p:nvSpPr>
        <p:spPr>
          <a:xfrm>
            <a:off x="536860" y="2415155"/>
            <a:ext cx="8337000" cy="3756900"/>
          </a:xfrm>
          <a:prstGeom prst="rect">
            <a:avLst/>
          </a:prstGeom>
          <a:noFill/>
          <a:ln>
            <a:noFill/>
          </a:ln>
        </p:spPr>
        <p:txBody>
          <a:bodyPr spcFirstLastPara="1" wrap="square" lIns="91425" tIns="91425" rIns="91425" bIns="91425"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Source Sans Pro"/>
                <a:ea typeface="Source Sans Pro"/>
                <a:cs typeface="Source Sans Pro"/>
                <a:sym typeface="Source Sans Pro"/>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Source Sans Pro"/>
                <a:ea typeface="Source Sans Pro"/>
                <a:cs typeface="Source Sans Pro"/>
                <a:sym typeface="Source Sans Pro"/>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Source Sans Pro"/>
                <a:ea typeface="Source Sans Pro"/>
                <a:cs typeface="Source Sans Pro"/>
                <a:sym typeface="Source Sans Pro"/>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Source Sans Pro"/>
                <a:ea typeface="Source Sans Pro"/>
                <a:cs typeface="Source Sans Pro"/>
                <a:sym typeface="Source Sans Pro"/>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Source Sans Pro"/>
                <a:ea typeface="Source Sans Pro"/>
                <a:cs typeface="Source Sans Pro"/>
                <a:sym typeface="Source Sans Pro"/>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124" name="Google Shape;124;p14" descr="Yellow sidebar"/>
          <p:cNvSpPr/>
          <p:nvPr/>
        </p:nvSpPr>
        <p:spPr>
          <a:xfrm>
            <a:off x="0" y="0"/>
            <a:ext cx="100200"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00"/>
              <a:buFont typeface="Calibri"/>
              <a:buNone/>
            </a:pPr>
            <a:endParaRPr sz="1800" b="0" i="0" u="none" strike="noStrike" cap="none">
              <a:solidFill>
                <a:schemeClr val="lt1"/>
              </a:solidFill>
              <a:latin typeface="Source Sans Pro"/>
              <a:ea typeface="Source Sans Pro"/>
              <a:cs typeface="Source Sans Pro"/>
              <a:sym typeface="Source Sans Pro"/>
            </a:endParaRPr>
          </a:p>
        </p:txBody>
      </p:sp>
      <p:sp>
        <p:nvSpPr>
          <p:cNvPr id="125" name="Google Shape;125;p14"/>
          <p:cNvSpPr txBox="1">
            <a:spLocks noGrp="1"/>
          </p:cNvSpPr>
          <p:nvPr>
            <p:ph type="dt" idx="10"/>
          </p:nvPr>
        </p:nvSpPr>
        <p:spPr>
          <a:xfrm>
            <a:off x="628650" y="6483926"/>
            <a:ext cx="2057400" cy="237600"/>
          </a:xfrm>
          <a:prstGeom prst="rect">
            <a:avLst/>
          </a:prstGeom>
          <a:noFill/>
          <a:ln>
            <a:noFill/>
          </a:ln>
        </p:spPr>
        <p:txBody>
          <a:bodyPr spcFirstLastPara="1" wrap="square" lIns="91425" tIns="91425" rIns="91425" bIns="91425" anchor="t" anchorCtr="0">
            <a:noAutofit/>
          </a:bodyPr>
          <a:lstStyle>
            <a:lvl1pPr marR="0" lvl="0" algn="l" rtl="0">
              <a:spcBef>
                <a:spcPts val="0"/>
              </a:spcBef>
              <a:spcAft>
                <a:spcPts val="0"/>
              </a:spcAft>
              <a:buClr>
                <a:schemeClr val="dk1"/>
              </a:buClr>
              <a:buSzPts val="1400"/>
              <a:buFont typeface="Source Sans Pro"/>
              <a:buNone/>
              <a:defRPr sz="1100" b="0" i="0" u="none" strike="noStrike" cap="none">
                <a:solidFill>
                  <a:schemeClr val="dk1"/>
                </a:solidFill>
                <a:latin typeface="Source Sans Pro"/>
                <a:ea typeface="Source Sans Pro"/>
                <a:cs typeface="Source Sans Pro"/>
                <a:sym typeface="Source Sans Pro"/>
              </a:defRPr>
            </a:lvl1pPr>
            <a:lvl2pPr marR="0" lvl="1"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126" name="Google Shape;126;p14"/>
          <p:cNvSpPr txBox="1">
            <a:spLocks noGrp="1"/>
          </p:cNvSpPr>
          <p:nvPr>
            <p:ph type="ftr" idx="11"/>
          </p:nvPr>
        </p:nvSpPr>
        <p:spPr>
          <a:xfrm>
            <a:off x="3028950" y="6483926"/>
            <a:ext cx="3086100" cy="237600"/>
          </a:xfrm>
          <a:prstGeom prst="rect">
            <a:avLst/>
          </a:prstGeom>
          <a:noFill/>
          <a:ln>
            <a:noFill/>
          </a:ln>
        </p:spPr>
        <p:txBody>
          <a:bodyPr spcFirstLastPara="1" wrap="square" lIns="91425" tIns="91425" rIns="91425" bIns="91425" anchor="t" anchorCtr="0">
            <a:noAutofit/>
          </a:bodyPr>
          <a:lstStyle>
            <a:lvl1pPr marR="0" lvl="0" algn="l" rtl="0">
              <a:spcBef>
                <a:spcPts val="0"/>
              </a:spcBef>
              <a:spcAft>
                <a:spcPts val="0"/>
              </a:spcAft>
              <a:buClr>
                <a:schemeClr val="dk1"/>
              </a:buClr>
              <a:buSzPts val="1400"/>
              <a:buFont typeface="Source Sans Pro"/>
              <a:buNone/>
              <a:defRPr sz="1100" b="0" i="0" u="none" strike="noStrike" cap="none">
                <a:solidFill>
                  <a:schemeClr val="dk1"/>
                </a:solidFill>
                <a:latin typeface="Source Sans Pro"/>
                <a:ea typeface="Source Sans Pro"/>
                <a:cs typeface="Source Sans Pro"/>
                <a:sym typeface="Source Sans Pro"/>
              </a:defRPr>
            </a:lvl1pPr>
            <a:lvl2pPr marR="0" lvl="1"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Clr>
                <a:schemeClr val="dk1"/>
              </a:buClr>
              <a:buSzPts val="1400"/>
              <a:buFont typeface="Source Sans Pro"/>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127" name="Google Shape;127;p14"/>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spcAft>
                <a:spcPts val="0"/>
              </a:spcAft>
              <a:buClr>
                <a:schemeClr val="dk1"/>
              </a:buClr>
              <a:buSzPts val="1100"/>
              <a:buFont typeface="Source Sans Pro"/>
              <a:buNone/>
              <a:defRPr sz="1100" b="0" i="0" u="none" strike="noStrike" cap="none">
                <a:solidFill>
                  <a:schemeClr val="dk1"/>
                </a:solidFill>
                <a:latin typeface="Source Sans Pro"/>
                <a:ea typeface="Source Sans Pro"/>
                <a:cs typeface="Source Sans Pro"/>
                <a:sym typeface="Source Sans Pro"/>
              </a:defRPr>
            </a:lvl1pPr>
            <a:lvl2pPr marL="0" marR="0" lvl="1" indent="0" algn="r" rtl="0">
              <a:spcBef>
                <a:spcPts val="0"/>
              </a:spcBef>
              <a:spcAft>
                <a:spcPts val="0"/>
              </a:spcAft>
              <a:buClr>
                <a:schemeClr val="dk1"/>
              </a:buClr>
              <a:buSzPts val="1100"/>
              <a:buFont typeface="Source Sans Pro"/>
              <a:buNone/>
              <a:defRPr sz="1100" b="0" i="0" u="none" strike="noStrike" cap="none">
                <a:solidFill>
                  <a:schemeClr val="dk1"/>
                </a:solidFill>
                <a:latin typeface="Source Sans Pro"/>
                <a:ea typeface="Source Sans Pro"/>
                <a:cs typeface="Source Sans Pro"/>
                <a:sym typeface="Source Sans Pro"/>
              </a:defRPr>
            </a:lvl2pPr>
            <a:lvl3pPr marL="0" marR="0" lvl="2" indent="0" algn="r" rtl="0">
              <a:spcBef>
                <a:spcPts val="0"/>
              </a:spcBef>
              <a:spcAft>
                <a:spcPts val="0"/>
              </a:spcAft>
              <a:buClr>
                <a:schemeClr val="dk1"/>
              </a:buClr>
              <a:buSzPts val="1100"/>
              <a:buFont typeface="Source Sans Pro"/>
              <a:buNone/>
              <a:defRPr sz="1100" b="0" i="0" u="none" strike="noStrike" cap="none">
                <a:solidFill>
                  <a:schemeClr val="dk1"/>
                </a:solidFill>
                <a:latin typeface="Source Sans Pro"/>
                <a:ea typeface="Source Sans Pro"/>
                <a:cs typeface="Source Sans Pro"/>
                <a:sym typeface="Source Sans Pro"/>
              </a:defRPr>
            </a:lvl3pPr>
            <a:lvl4pPr marL="0" marR="0" lvl="3" indent="0" algn="r" rtl="0">
              <a:spcBef>
                <a:spcPts val="0"/>
              </a:spcBef>
              <a:spcAft>
                <a:spcPts val="0"/>
              </a:spcAft>
              <a:buClr>
                <a:schemeClr val="dk1"/>
              </a:buClr>
              <a:buSzPts val="1100"/>
              <a:buFont typeface="Source Sans Pro"/>
              <a:buNone/>
              <a:defRPr sz="1100" b="0" i="0" u="none" strike="noStrike" cap="none">
                <a:solidFill>
                  <a:schemeClr val="dk1"/>
                </a:solidFill>
                <a:latin typeface="Source Sans Pro"/>
                <a:ea typeface="Source Sans Pro"/>
                <a:cs typeface="Source Sans Pro"/>
                <a:sym typeface="Source Sans Pro"/>
              </a:defRPr>
            </a:lvl4pPr>
            <a:lvl5pPr marL="0" marR="0" lvl="4" indent="0" algn="r" rtl="0">
              <a:spcBef>
                <a:spcPts val="0"/>
              </a:spcBef>
              <a:spcAft>
                <a:spcPts val="0"/>
              </a:spcAft>
              <a:buClr>
                <a:schemeClr val="dk1"/>
              </a:buClr>
              <a:buSzPts val="1100"/>
              <a:buFont typeface="Source Sans Pro"/>
              <a:buNone/>
              <a:defRPr sz="1100" b="0" i="0" u="none" strike="noStrike" cap="none">
                <a:solidFill>
                  <a:schemeClr val="dk1"/>
                </a:solidFill>
                <a:latin typeface="Source Sans Pro"/>
                <a:ea typeface="Source Sans Pro"/>
                <a:cs typeface="Source Sans Pro"/>
                <a:sym typeface="Source Sans Pro"/>
              </a:defRPr>
            </a:lvl5pPr>
            <a:lvl6pPr marL="0" marR="0" lvl="5" indent="0" algn="r" rtl="0">
              <a:spcBef>
                <a:spcPts val="0"/>
              </a:spcBef>
              <a:spcAft>
                <a:spcPts val="0"/>
              </a:spcAft>
              <a:buClr>
                <a:schemeClr val="dk1"/>
              </a:buClr>
              <a:buSzPts val="1100"/>
              <a:buFont typeface="Source Sans Pro"/>
              <a:buNone/>
              <a:defRPr sz="1100" b="0" i="0" u="none" strike="noStrike" cap="none">
                <a:solidFill>
                  <a:schemeClr val="dk1"/>
                </a:solidFill>
                <a:latin typeface="Source Sans Pro"/>
                <a:ea typeface="Source Sans Pro"/>
                <a:cs typeface="Source Sans Pro"/>
                <a:sym typeface="Source Sans Pro"/>
              </a:defRPr>
            </a:lvl6pPr>
            <a:lvl7pPr marL="0" marR="0" lvl="6" indent="0" algn="r" rtl="0">
              <a:spcBef>
                <a:spcPts val="0"/>
              </a:spcBef>
              <a:spcAft>
                <a:spcPts val="0"/>
              </a:spcAft>
              <a:buClr>
                <a:schemeClr val="dk1"/>
              </a:buClr>
              <a:buSzPts val="1100"/>
              <a:buFont typeface="Source Sans Pro"/>
              <a:buNone/>
              <a:defRPr sz="1100" b="0" i="0" u="none" strike="noStrike" cap="none">
                <a:solidFill>
                  <a:schemeClr val="dk1"/>
                </a:solidFill>
                <a:latin typeface="Source Sans Pro"/>
                <a:ea typeface="Source Sans Pro"/>
                <a:cs typeface="Source Sans Pro"/>
                <a:sym typeface="Source Sans Pro"/>
              </a:defRPr>
            </a:lvl7pPr>
            <a:lvl8pPr marL="0" marR="0" lvl="7" indent="0" algn="r" rtl="0">
              <a:spcBef>
                <a:spcPts val="0"/>
              </a:spcBef>
              <a:spcAft>
                <a:spcPts val="0"/>
              </a:spcAft>
              <a:buClr>
                <a:schemeClr val="dk1"/>
              </a:buClr>
              <a:buSzPts val="1100"/>
              <a:buFont typeface="Source Sans Pro"/>
              <a:buNone/>
              <a:defRPr sz="1100" b="0" i="0" u="none" strike="noStrike" cap="none">
                <a:solidFill>
                  <a:schemeClr val="dk1"/>
                </a:solidFill>
                <a:latin typeface="Source Sans Pro"/>
                <a:ea typeface="Source Sans Pro"/>
                <a:cs typeface="Source Sans Pro"/>
                <a:sym typeface="Source Sans Pro"/>
              </a:defRPr>
            </a:lvl8pPr>
            <a:lvl9pPr marL="0" marR="0" lvl="8" indent="0" algn="r" rtl="0">
              <a:spcBef>
                <a:spcPts val="0"/>
              </a:spcBef>
              <a:spcAft>
                <a:spcPts val="0"/>
              </a:spcAft>
              <a:buClr>
                <a:schemeClr val="dk1"/>
              </a:buClr>
              <a:buSzPts val="1100"/>
              <a:buFont typeface="Source Sans Pro"/>
              <a:buNone/>
              <a:defRPr sz="1100" b="0" i="0" u="none" strike="noStrike" cap="none">
                <a:solidFill>
                  <a:schemeClr val="dk1"/>
                </a:solidFill>
                <a:latin typeface="Source Sans Pro"/>
                <a:ea typeface="Source Sans Pro"/>
                <a:cs typeface="Source Sans Pro"/>
                <a:sym typeface="Source Sans Pr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Final Slide">
  <p:cSld name="Final Slide">
    <p:spTree>
      <p:nvGrpSpPr>
        <p:cNvPr id="1" name="Shape 17"/>
        <p:cNvGrpSpPr/>
        <p:nvPr/>
      </p:nvGrpSpPr>
      <p:grpSpPr>
        <a:xfrm>
          <a:off x="0" y="0"/>
          <a:ext cx="0" cy="0"/>
          <a:chOff x="0" y="0"/>
          <a:chExt cx="0" cy="0"/>
        </a:xfrm>
      </p:grpSpPr>
      <p:pic>
        <p:nvPicPr>
          <p:cNvPr id="18" name="Google Shape;18;p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9" name="Google Shape;19;p3" descr="Header triangles pattern"/>
          <p:cNvPicPr preferRelativeResize="0"/>
          <p:nvPr/>
        </p:nvPicPr>
        <p:blipFill rotWithShape="1">
          <a:blip r:embed="rId3">
            <a:alphaModFix/>
          </a:blip>
          <a:srcRect t="42266"/>
          <a:stretch/>
        </p:blipFill>
        <p:spPr>
          <a:xfrm>
            <a:off x="5076294" y="0"/>
            <a:ext cx="4067706" cy="1481791"/>
          </a:xfrm>
          <a:prstGeom prst="rect">
            <a:avLst/>
          </a:prstGeom>
          <a:noFill/>
          <a:ln>
            <a:noFill/>
          </a:ln>
        </p:spPr>
      </p:pic>
      <p:sp>
        <p:nvSpPr>
          <p:cNvPr id="20" name="Google Shape;20;p3"/>
          <p:cNvSpPr txBox="1">
            <a:spLocks noGrp="1"/>
          </p:cNvSpPr>
          <p:nvPr>
            <p:ph type="title"/>
          </p:nvPr>
        </p:nvSpPr>
        <p:spPr>
          <a:xfrm>
            <a:off x="628650" y="1476958"/>
            <a:ext cx="7886700" cy="611619"/>
          </a:xfrm>
          <a:prstGeom prst="rect">
            <a:avLst/>
          </a:prstGeom>
          <a:noFill/>
          <a:ln>
            <a:noFill/>
          </a:ln>
        </p:spPr>
        <p:txBody>
          <a:bodyPr spcFirstLastPara="1" wrap="square" lIns="91425" tIns="91425" rIns="91425" bIns="91425" anchor="t" anchorCtr="0">
            <a:noAutofit/>
          </a:bodyPr>
          <a:lstStyle>
            <a:lvl1pPr marR="0" lvl="0" algn="l" rtl="0">
              <a:lnSpc>
                <a:spcPct val="90000"/>
              </a:lnSpc>
              <a:spcBef>
                <a:spcPts val="0"/>
              </a:spcBef>
              <a:spcAft>
                <a:spcPts val="0"/>
              </a:spcAft>
              <a:buClr>
                <a:srgbClr val="003764"/>
              </a:buClr>
              <a:buSzPts val="3500"/>
              <a:buFont typeface="Source Sans Pro"/>
              <a:buNone/>
              <a:defRPr sz="3500" b="0" i="0" u="none" strike="noStrike" cap="none">
                <a:solidFill>
                  <a:srgbClr val="003764"/>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1" name="Google Shape;21;p3"/>
          <p:cNvSpPr txBox="1">
            <a:spLocks noGrp="1"/>
          </p:cNvSpPr>
          <p:nvPr>
            <p:ph type="body" idx="1"/>
          </p:nvPr>
        </p:nvSpPr>
        <p:spPr>
          <a:xfrm>
            <a:off x="628650" y="2265367"/>
            <a:ext cx="7886700" cy="3428855"/>
          </a:xfrm>
          <a:prstGeom prst="rect">
            <a:avLst/>
          </a:prstGeom>
          <a:noFill/>
          <a:ln>
            <a:noFill/>
          </a:ln>
        </p:spPr>
        <p:txBody>
          <a:bodyPr spcFirstLastPara="1" wrap="square" lIns="91425" tIns="91425" rIns="91425" bIns="91425" anchor="t" anchorCtr="0">
            <a:noAutofit/>
          </a:bodyPr>
          <a:lstStyle>
            <a:lvl1pPr marL="457200" marR="0" lvl="0" indent="-406400" algn="l" rtl="0">
              <a:lnSpc>
                <a:spcPct val="90000"/>
              </a:lnSpc>
              <a:spcBef>
                <a:spcPts val="750"/>
              </a:spcBef>
              <a:spcAft>
                <a:spcPts val="0"/>
              </a:spcAft>
              <a:buClr>
                <a:srgbClr val="003764"/>
              </a:buClr>
              <a:buSzPts val="2800"/>
              <a:buFont typeface="Arial"/>
              <a:buChar char="•"/>
              <a:defRPr sz="2800" b="0" i="0" u="none" strike="noStrike" cap="none">
                <a:solidFill>
                  <a:srgbClr val="003764"/>
                </a:solidFill>
                <a:latin typeface="Source Sans Pro"/>
                <a:ea typeface="Source Sans Pro"/>
                <a:cs typeface="Source Sans Pro"/>
                <a:sym typeface="Source Sans Pro"/>
              </a:defRPr>
            </a:lvl1pPr>
            <a:lvl2pPr marL="914400" marR="0" lvl="1" indent="-228600" algn="l" rtl="0">
              <a:lnSpc>
                <a:spcPct val="90000"/>
              </a:lnSpc>
              <a:spcBef>
                <a:spcPts val="500"/>
              </a:spcBef>
              <a:spcAft>
                <a:spcPts val="0"/>
              </a:spcAft>
              <a:buClr>
                <a:srgbClr val="003764"/>
              </a:buClr>
              <a:buSzPts val="2400"/>
              <a:buFont typeface="Arial"/>
              <a:buNone/>
              <a:defRPr sz="2400" b="0" i="0" u="none" strike="noStrike" cap="none">
                <a:solidFill>
                  <a:srgbClr val="003764"/>
                </a:solidFill>
                <a:latin typeface="Source Sans Pro"/>
                <a:ea typeface="Source Sans Pro"/>
                <a:cs typeface="Source Sans Pro"/>
                <a:sym typeface="Source Sans Pro"/>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Source Sans Pro"/>
                <a:ea typeface="Source Sans Pro"/>
                <a:cs typeface="Source Sans Pro"/>
                <a:sym typeface="Source Sans Pro"/>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9pPr>
          </a:lstStyle>
          <a:p>
            <a:endParaRPr/>
          </a:p>
        </p:txBody>
      </p:sp>
      <p:pic>
        <p:nvPicPr>
          <p:cNvPr id="22" name="Google Shape;22;p3" descr="CC. Creative Commons license, attribution alone"/>
          <p:cNvPicPr preferRelativeResize="0"/>
          <p:nvPr/>
        </p:nvPicPr>
        <p:blipFill rotWithShape="1">
          <a:blip r:embed="rId4">
            <a:alphaModFix/>
          </a:blip>
          <a:srcRect/>
          <a:stretch/>
        </p:blipFill>
        <p:spPr>
          <a:xfrm>
            <a:off x="628650" y="6399147"/>
            <a:ext cx="835224" cy="298730"/>
          </a:xfrm>
          <a:prstGeom prst="rect">
            <a:avLst/>
          </a:prstGeom>
          <a:noFill/>
          <a:ln>
            <a:noFill/>
          </a:ln>
        </p:spPr>
      </p:pic>
      <p:sp>
        <p:nvSpPr>
          <p:cNvPr id="23" name="Google Shape;23;p3"/>
          <p:cNvSpPr txBox="1"/>
          <p:nvPr/>
        </p:nvSpPr>
        <p:spPr>
          <a:xfrm>
            <a:off x="1454322" y="6445499"/>
            <a:ext cx="3784962" cy="207749"/>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750" b="0" i="1" u="none" strike="noStrike" cap="none">
                <a:solidFill>
                  <a:srgbClr val="7F7F7F"/>
                </a:solidFill>
                <a:latin typeface="Source Sans Pro"/>
                <a:ea typeface="Source Sans Pro"/>
                <a:cs typeface="Source Sans Pro"/>
                <a:sym typeface="Source Sans Pro"/>
              </a:rPr>
              <a:t>Note: All material licensed under Creative Commons Attribution 4.0 International License.</a:t>
            </a:r>
            <a:endParaRPr/>
          </a:p>
        </p:txBody>
      </p:sp>
      <p:sp>
        <p:nvSpPr>
          <p:cNvPr id="24" name="Google Shape;24;p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Source Sans Pro"/>
              <a:ea typeface="Source Sans Pro"/>
              <a:cs typeface="Source Sans Pro"/>
              <a:sym typeface="Source Sans Pro"/>
            </a:endParaRPr>
          </a:p>
        </p:txBody>
      </p:sp>
      <p:sp>
        <p:nvSpPr>
          <p:cNvPr id="25" name="Google Shape;25;p3"/>
          <p:cNvSpPr txBox="1">
            <a:spLocks noGrp="1"/>
          </p:cNvSpPr>
          <p:nvPr>
            <p:ph type="sldNum" idx="12"/>
          </p:nvPr>
        </p:nvSpPr>
        <p:spPr>
          <a:xfrm>
            <a:off x="8556784" y="6333134"/>
            <a:ext cx="548700" cy="525000"/>
          </a:xfrm>
          <a:prstGeom prst="rect">
            <a:avLst/>
          </a:prstGeom>
        </p:spPr>
        <p:txBody>
          <a:bodyPr spcFirstLastPara="1" wrap="square" lIns="91425" tIns="91425" rIns="91425" bIns="91425" anchor="ctr" anchorCtr="0">
            <a:noAutofit/>
          </a:bodyPr>
          <a:lstStyle>
            <a:lvl1pPr lvl="0">
              <a:buNone/>
              <a:defRPr>
                <a:solidFill>
                  <a:srgbClr val="003764"/>
                </a:solidFill>
                <a:latin typeface="Source Sans Pro"/>
                <a:ea typeface="Source Sans Pro"/>
                <a:cs typeface="Source Sans Pro"/>
                <a:sym typeface="Source Sans Pro"/>
              </a:defRPr>
            </a:lvl1pPr>
            <a:lvl2pPr lvl="1">
              <a:buNone/>
              <a:defRPr>
                <a:solidFill>
                  <a:srgbClr val="003764"/>
                </a:solidFill>
                <a:latin typeface="Source Sans Pro"/>
                <a:ea typeface="Source Sans Pro"/>
                <a:cs typeface="Source Sans Pro"/>
                <a:sym typeface="Source Sans Pro"/>
              </a:defRPr>
            </a:lvl2pPr>
            <a:lvl3pPr lvl="2">
              <a:buNone/>
              <a:defRPr>
                <a:solidFill>
                  <a:srgbClr val="003764"/>
                </a:solidFill>
                <a:latin typeface="Source Sans Pro"/>
                <a:ea typeface="Source Sans Pro"/>
                <a:cs typeface="Source Sans Pro"/>
                <a:sym typeface="Source Sans Pro"/>
              </a:defRPr>
            </a:lvl3pPr>
            <a:lvl4pPr lvl="3">
              <a:buNone/>
              <a:defRPr>
                <a:solidFill>
                  <a:srgbClr val="003764"/>
                </a:solidFill>
                <a:latin typeface="Source Sans Pro"/>
                <a:ea typeface="Source Sans Pro"/>
                <a:cs typeface="Source Sans Pro"/>
                <a:sym typeface="Source Sans Pro"/>
              </a:defRPr>
            </a:lvl4pPr>
            <a:lvl5pPr lvl="4">
              <a:buNone/>
              <a:defRPr>
                <a:solidFill>
                  <a:srgbClr val="003764"/>
                </a:solidFill>
                <a:latin typeface="Source Sans Pro"/>
                <a:ea typeface="Source Sans Pro"/>
                <a:cs typeface="Source Sans Pro"/>
                <a:sym typeface="Source Sans Pro"/>
              </a:defRPr>
            </a:lvl5pPr>
            <a:lvl6pPr lvl="5">
              <a:buNone/>
              <a:defRPr>
                <a:solidFill>
                  <a:srgbClr val="003764"/>
                </a:solidFill>
                <a:latin typeface="Source Sans Pro"/>
                <a:ea typeface="Source Sans Pro"/>
                <a:cs typeface="Source Sans Pro"/>
                <a:sym typeface="Source Sans Pro"/>
              </a:defRPr>
            </a:lvl6pPr>
            <a:lvl7pPr lvl="6">
              <a:buNone/>
              <a:defRPr>
                <a:solidFill>
                  <a:srgbClr val="003764"/>
                </a:solidFill>
                <a:latin typeface="Source Sans Pro"/>
                <a:ea typeface="Source Sans Pro"/>
                <a:cs typeface="Source Sans Pro"/>
                <a:sym typeface="Source Sans Pro"/>
              </a:defRPr>
            </a:lvl7pPr>
            <a:lvl8pPr lvl="7">
              <a:buNone/>
              <a:defRPr>
                <a:solidFill>
                  <a:srgbClr val="003764"/>
                </a:solidFill>
                <a:latin typeface="Source Sans Pro"/>
                <a:ea typeface="Source Sans Pro"/>
                <a:cs typeface="Source Sans Pro"/>
                <a:sym typeface="Source Sans Pro"/>
              </a:defRPr>
            </a:lvl8pPr>
            <a:lvl9pPr lvl="8">
              <a:buNone/>
              <a:defRPr>
                <a:solidFill>
                  <a:srgbClr val="003764"/>
                </a:solidFill>
                <a:latin typeface="Source Sans Pro"/>
                <a:ea typeface="Source Sans Pro"/>
                <a:cs typeface="Source Sans Pro"/>
                <a:sym typeface="Source Sans Pr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6"/>
        <p:cNvGrpSpPr/>
        <p:nvPr/>
      </p:nvGrpSpPr>
      <p:grpSpPr>
        <a:xfrm>
          <a:off x="0" y="0"/>
          <a:ext cx="0" cy="0"/>
          <a:chOff x="0" y="0"/>
          <a:chExt cx="0" cy="0"/>
        </a:xfrm>
      </p:grpSpPr>
      <p:pic>
        <p:nvPicPr>
          <p:cNvPr id="27" name="Google Shape;27;p4"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28" name="Google Shape;28;p4" descr="Header triangles pattern"/>
          <p:cNvPicPr preferRelativeResize="0"/>
          <p:nvPr/>
        </p:nvPicPr>
        <p:blipFill rotWithShape="1">
          <a:blip r:embed="rId3">
            <a:alphaModFix/>
          </a:blip>
          <a:srcRect t="42266"/>
          <a:stretch/>
        </p:blipFill>
        <p:spPr>
          <a:xfrm>
            <a:off x="5076294" y="0"/>
            <a:ext cx="4067706" cy="1481791"/>
          </a:xfrm>
          <a:prstGeom prst="rect">
            <a:avLst/>
          </a:prstGeom>
          <a:noFill/>
          <a:ln>
            <a:noFill/>
          </a:ln>
        </p:spPr>
      </p:pic>
      <p:sp>
        <p:nvSpPr>
          <p:cNvPr id="29" name="Google Shape;29;p4"/>
          <p:cNvSpPr txBox="1">
            <a:spLocks noGrp="1"/>
          </p:cNvSpPr>
          <p:nvPr>
            <p:ph type="title"/>
          </p:nvPr>
        </p:nvSpPr>
        <p:spPr>
          <a:xfrm>
            <a:off x="536860" y="1549936"/>
            <a:ext cx="8336975" cy="797070"/>
          </a:xfrm>
          <a:prstGeom prst="rect">
            <a:avLst/>
          </a:prstGeom>
          <a:noFill/>
          <a:ln>
            <a:noFill/>
          </a:ln>
        </p:spPr>
        <p:txBody>
          <a:bodyPr spcFirstLastPara="1" wrap="square" lIns="91425" tIns="91425" rIns="91425" bIns="91425" anchor="t" anchorCtr="0">
            <a:noAutofit/>
          </a:bodyPr>
          <a:lstStyle>
            <a:lvl1pPr marR="0" lvl="0" algn="l" rtl="0">
              <a:lnSpc>
                <a:spcPct val="90000"/>
              </a:lnSpc>
              <a:spcBef>
                <a:spcPts val="0"/>
              </a:spcBef>
              <a:spcAft>
                <a:spcPts val="0"/>
              </a:spcAft>
              <a:buClr>
                <a:srgbClr val="003764"/>
              </a:buClr>
              <a:buSzPts val="3500"/>
              <a:buFont typeface="Source Sans Pro"/>
              <a:buNone/>
              <a:defRPr sz="3500" b="0" i="0" u="none" strike="noStrike" cap="none">
                <a:solidFill>
                  <a:srgbClr val="003764"/>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0" name="Google Shape;30;p4"/>
          <p:cNvSpPr txBox="1">
            <a:spLocks noGrp="1"/>
          </p:cNvSpPr>
          <p:nvPr>
            <p:ph type="body" idx="1"/>
          </p:nvPr>
        </p:nvSpPr>
        <p:spPr>
          <a:xfrm>
            <a:off x="536860" y="2415155"/>
            <a:ext cx="8336975" cy="3757046"/>
          </a:xfrm>
          <a:prstGeom prst="rect">
            <a:avLst/>
          </a:prstGeom>
          <a:noFill/>
          <a:ln>
            <a:noFill/>
          </a:ln>
        </p:spPr>
        <p:txBody>
          <a:bodyPr spcFirstLastPara="1" wrap="square" lIns="91425" tIns="91425" rIns="91425" bIns="91425"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Source Sans Pro"/>
                <a:ea typeface="Source Sans Pro"/>
                <a:cs typeface="Source Sans Pro"/>
                <a:sym typeface="Source Sans Pro"/>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Source Sans Pro"/>
                <a:ea typeface="Source Sans Pro"/>
                <a:cs typeface="Source Sans Pro"/>
                <a:sym typeface="Source Sans Pro"/>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Source Sans Pro"/>
                <a:ea typeface="Source Sans Pro"/>
                <a:cs typeface="Source Sans Pro"/>
                <a:sym typeface="Source Sans Pro"/>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Source Sans Pro"/>
                <a:ea typeface="Source Sans Pro"/>
                <a:cs typeface="Source Sans Pro"/>
                <a:sym typeface="Source Sans Pro"/>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Source Sans Pro"/>
                <a:ea typeface="Source Sans Pro"/>
                <a:cs typeface="Source Sans Pro"/>
                <a:sym typeface="Source Sans Pro"/>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31" name="Google Shape;31;p4"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Source Sans Pro"/>
              <a:ea typeface="Source Sans Pro"/>
              <a:cs typeface="Source Sans Pro"/>
              <a:sym typeface="Source Sans Pro"/>
            </a:endParaRPr>
          </a:p>
        </p:txBody>
      </p:sp>
      <p:sp>
        <p:nvSpPr>
          <p:cNvPr id="32" name="Google Shape;32;p4"/>
          <p:cNvSpPr txBox="1">
            <a:spLocks noGrp="1"/>
          </p:cNvSpPr>
          <p:nvPr>
            <p:ph type="dt" idx="10"/>
          </p:nvPr>
        </p:nvSpPr>
        <p:spPr>
          <a:xfrm>
            <a:off x="628650" y="6483926"/>
            <a:ext cx="2057400" cy="237549"/>
          </a:xfrm>
          <a:prstGeom prst="rect">
            <a:avLst/>
          </a:prstGeom>
          <a:noFill/>
          <a:ln>
            <a:noFill/>
          </a:ln>
        </p:spPr>
        <p:txBody>
          <a:bodyPr spcFirstLastPara="1" wrap="square" lIns="91425" tIns="91425" rIns="91425" bIns="91425" anchor="t" anchorCtr="0">
            <a:noAutofit/>
          </a:bodyPr>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33" name="Google Shape;33;p4"/>
          <p:cNvSpPr txBox="1">
            <a:spLocks noGrp="1"/>
          </p:cNvSpPr>
          <p:nvPr>
            <p:ph type="ftr" idx="11"/>
          </p:nvPr>
        </p:nvSpPr>
        <p:spPr>
          <a:xfrm>
            <a:off x="3028950" y="6483926"/>
            <a:ext cx="3086100" cy="237549"/>
          </a:xfrm>
          <a:prstGeom prst="rect">
            <a:avLst/>
          </a:prstGeom>
          <a:noFill/>
          <a:ln>
            <a:noFill/>
          </a:ln>
        </p:spPr>
        <p:txBody>
          <a:bodyPr spcFirstLastPara="1" wrap="square" lIns="91425" tIns="91425" rIns="91425" bIns="91425" anchor="t" anchorCtr="0">
            <a:noAutofit/>
          </a:bodyPr>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34" name="Google Shape;34;p4"/>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1100">
                <a:solidFill>
                  <a:schemeClr val="dk1"/>
                </a:solidFill>
                <a:latin typeface="Source Sans Pro"/>
                <a:ea typeface="Source Sans Pro"/>
                <a:cs typeface="Source Sans Pro"/>
                <a:sym typeface="Source Sans Pro"/>
              </a:defRPr>
            </a:lvl1pPr>
            <a:lvl2pPr marL="0" marR="0" lvl="1" indent="0" algn="r" rtl="0">
              <a:spcBef>
                <a:spcPts val="0"/>
              </a:spcBef>
              <a:buNone/>
              <a:defRPr sz="1100">
                <a:solidFill>
                  <a:schemeClr val="dk1"/>
                </a:solidFill>
                <a:latin typeface="Source Sans Pro"/>
                <a:ea typeface="Source Sans Pro"/>
                <a:cs typeface="Source Sans Pro"/>
                <a:sym typeface="Source Sans Pro"/>
              </a:defRPr>
            </a:lvl2pPr>
            <a:lvl3pPr marL="0" marR="0" lvl="2" indent="0" algn="r" rtl="0">
              <a:spcBef>
                <a:spcPts val="0"/>
              </a:spcBef>
              <a:buNone/>
              <a:defRPr sz="1100">
                <a:solidFill>
                  <a:schemeClr val="dk1"/>
                </a:solidFill>
                <a:latin typeface="Source Sans Pro"/>
                <a:ea typeface="Source Sans Pro"/>
                <a:cs typeface="Source Sans Pro"/>
                <a:sym typeface="Source Sans Pro"/>
              </a:defRPr>
            </a:lvl3pPr>
            <a:lvl4pPr marL="0" marR="0" lvl="3" indent="0" algn="r" rtl="0">
              <a:spcBef>
                <a:spcPts val="0"/>
              </a:spcBef>
              <a:buNone/>
              <a:defRPr sz="1100">
                <a:solidFill>
                  <a:schemeClr val="dk1"/>
                </a:solidFill>
                <a:latin typeface="Source Sans Pro"/>
                <a:ea typeface="Source Sans Pro"/>
                <a:cs typeface="Source Sans Pro"/>
                <a:sym typeface="Source Sans Pro"/>
              </a:defRPr>
            </a:lvl4pPr>
            <a:lvl5pPr marL="0" marR="0" lvl="4" indent="0" algn="r" rtl="0">
              <a:spcBef>
                <a:spcPts val="0"/>
              </a:spcBef>
              <a:buNone/>
              <a:defRPr sz="1100">
                <a:solidFill>
                  <a:schemeClr val="dk1"/>
                </a:solidFill>
                <a:latin typeface="Source Sans Pro"/>
                <a:ea typeface="Source Sans Pro"/>
                <a:cs typeface="Source Sans Pro"/>
                <a:sym typeface="Source Sans Pro"/>
              </a:defRPr>
            </a:lvl5pPr>
            <a:lvl6pPr marL="0" marR="0" lvl="5" indent="0" algn="r" rtl="0">
              <a:spcBef>
                <a:spcPts val="0"/>
              </a:spcBef>
              <a:buNone/>
              <a:defRPr sz="1100">
                <a:solidFill>
                  <a:schemeClr val="dk1"/>
                </a:solidFill>
                <a:latin typeface="Source Sans Pro"/>
                <a:ea typeface="Source Sans Pro"/>
                <a:cs typeface="Source Sans Pro"/>
                <a:sym typeface="Source Sans Pro"/>
              </a:defRPr>
            </a:lvl6pPr>
            <a:lvl7pPr marL="0" marR="0" lvl="6" indent="0" algn="r" rtl="0">
              <a:spcBef>
                <a:spcPts val="0"/>
              </a:spcBef>
              <a:buNone/>
              <a:defRPr sz="1100">
                <a:solidFill>
                  <a:schemeClr val="dk1"/>
                </a:solidFill>
                <a:latin typeface="Source Sans Pro"/>
                <a:ea typeface="Source Sans Pro"/>
                <a:cs typeface="Source Sans Pro"/>
                <a:sym typeface="Source Sans Pro"/>
              </a:defRPr>
            </a:lvl7pPr>
            <a:lvl8pPr marL="0" marR="0" lvl="7" indent="0" algn="r" rtl="0">
              <a:spcBef>
                <a:spcPts val="0"/>
              </a:spcBef>
              <a:buNone/>
              <a:defRPr sz="1100">
                <a:solidFill>
                  <a:schemeClr val="dk1"/>
                </a:solidFill>
                <a:latin typeface="Source Sans Pro"/>
                <a:ea typeface="Source Sans Pro"/>
                <a:cs typeface="Source Sans Pro"/>
                <a:sym typeface="Source Sans Pro"/>
              </a:defRPr>
            </a:lvl8pPr>
            <a:lvl9pPr marL="0" marR="0" lvl="8" indent="0" algn="r" rtl="0">
              <a:spcBef>
                <a:spcPts val="0"/>
              </a:spcBef>
              <a:buNone/>
              <a:defRPr sz="1100">
                <a:solidFill>
                  <a:schemeClr val="dk1"/>
                </a:solidFill>
                <a:latin typeface="Source Sans Pro"/>
                <a:ea typeface="Source Sans Pro"/>
                <a:cs typeface="Source Sans Pro"/>
                <a:sym typeface="Source Sans Pr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35"/>
        <p:cNvGrpSpPr/>
        <p:nvPr/>
      </p:nvGrpSpPr>
      <p:grpSpPr>
        <a:xfrm>
          <a:off x="0" y="0"/>
          <a:ext cx="0" cy="0"/>
          <a:chOff x="0" y="0"/>
          <a:chExt cx="0" cy="0"/>
        </a:xfrm>
      </p:grpSpPr>
      <p:pic>
        <p:nvPicPr>
          <p:cNvPr id="36" name="Google Shape;36;p5"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37" name="Google Shape;37;p5" descr="Header triangles pattern"/>
          <p:cNvPicPr preferRelativeResize="0"/>
          <p:nvPr/>
        </p:nvPicPr>
        <p:blipFill rotWithShape="1">
          <a:blip r:embed="rId3">
            <a:alphaModFix/>
          </a:blip>
          <a:srcRect t="42266"/>
          <a:stretch/>
        </p:blipFill>
        <p:spPr>
          <a:xfrm>
            <a:off x="5076294" y="0"/>
            <a:ext cx="4067706" cy="1481791"/>
          </a:xfrm>
          <a:prstGeom prst="rect">
            <a:avLst/>
          </a:prstGeom>
          <a:noFill/>
          <a:ln>
            <a:noFill/>
          </a:ln>
        </p:spPr>
      </p:pic>
      <p:sp>
        <p:nvSpPr>
          <p:cNvPr id="38" name="Google Shape;38;p5"/>
          <p:cNvSpPr txBox="1">
            <a:spLocks noGrp="1"/>
          </p:cNvSpPr>
          <p:nvPr>
            <p:ph type="title"/>
          </p:nvPr>
        </p:nvSpPr>
        <p:spPr>
          <a:xfrm>
            <a:off x="582468" y="1709744"/>
            <a:ext cx="8270588" cy="2852737"/>
          </a:xfrm>
          <a:prstGeom prst="rect">
            <a:avLst/>
          </a:prstGeom>
          <a:noFill/>
          <a:ln>
            <a:noFill/>
          </a:ln>
        </p:spPr>
        <p:txBody>
          <a:bodyPr spcFirstLastPara="1" wrap="square" lIns="91425" tIns="91425" rIns="91425" bIns="91425" anchor="b" anchorCtr="0">
            <a:noAutofit/>
          </a:bodyPr>
          <a:lstStyle>
            <a:lvl1pPr marR="0" lvl="0" algn="l" rtl="0">
              <a:lnSpc>
                <a:spcPct val="90000"/>
              </a:lnSpc>
              <a:spcBef>
                <a:spcPts val="0"/>
              </a:spcBef>
              <a:spcAft>
                <a:spcPts val="0"/>
              </a:spcAft>
              <a:buClr>
                <a:srgbClr val="003764"/>
              </a:buClr>
              <a:buSzPts val="4800"/>
              <a:buFont typeface="Source Sans Pro"/>
              <a:buNone/>
              <a:defRPr sz="4800" b="0" i="0" u="none" strike="noStrike" cap="none">
                <a:solidFill>
                  <a:srgbClr val="003764"/>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9" name="Google Shape;39;p5"/>
          <p:cNvSpPr txBox="1">
            <a:spLocks noGrp="1"/>
          </p:cNvSpPr>
          <p:nvPr>
            <p:ph type="body" idx="1"/>
          </p:nvPr>
        </p:nvSpPr>
        <p:spPr>
          <a:xfrm>
            <a:off x="582468" y="4589469"/>
            <a:ext cx="8270588" cy="1500187"/>
          </a:xfrm>
          <a:prstGeom prst="rect">
            <a:avLst/>
          </a:prstGeom>
          <a:noFill/>
          <a:ln>
            <a:noFill/>
          </a:ln>
        </p:spPr>
        <p:txBody>
          <a:bodyPr spcFirstLastPara="1" wrap="square" lIns="91425" tIns="91425" rIns="91425" bIns="91425" anchor="t"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0" i="0" u="none" strike="noStrike" cap="none">
                <a:solidFill>
                  <a:srgbClr val="003764"/>
                </a:solidFill>
                <a:latin typeface="Source Sans Pro"/>
                <a:ea typeface="Source Sans Pro"/>
                <a:cs typeface="Source Sans Pro"/>
                <a:sym typeface="Source Sans Pro"/>
              </a:defRPr>
            </a:lvl1pPr>
            <a:lvl2pPr marL="914400" marR="0" lvl="1" indent="-228600" algn="l" rtl="0">
              <a:lnSpc>
                <a:spcPct val="90000"/>
              </a:lnSpc>
              <a:spcBef>
                <a:spcPts val="500"/>
              </a:spcBef>
              <a:spcAft>
                <a:spcPts val="0"/>
              </a:spcAft>
              <a:buClr>
                <a:srgbClr val="888888"/>
              </a:buClr>
              <a:buSzPts val="2000"/>
              <a:buFont typeface="Arial"/>
              <a:buNone/>
              <a:defRPr sz="2000" b="0" i="0" u="none" strike="noStrike" cap="none">
                <a:solidFill>
                  <a:srgbClr val="888888"/>
                </a:solidFill>
                <a:latin typeface="Source Sans Pro"/>
                <a:ea typeface="Source Sans Pro"/>
                <a:cs typeface="Source Sans Pro"/>
                <a:sym typeface="Source Sans Pro"/>
              </a:defRPr>
            </a:lvl2pPr>
            <a:lvl3pPr marL="1371600" marR="0" lvl="2" indent="-228600" algn="l"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Source Sans Pro"/>
                <a:ea typeface="Source Sans Pro"/>
                <a:cs typeface="Source Sans Pro"/>
                <a:sym typeface="Source Sans Pro"/>
              </a:defRPr>
            </a:lvl3pPr>
            <a:lvl4pPr marL="1828800" marR="0" lvl="3"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Source Sans Pro"/>
                <a:ea typeface="Source Sans Pro"/>
                <a:cs typeface="Source Sans Pro"/>
                <a:sym typeface="Source Sans Pro"/>
              </a:defRPr>
            </a:lvl4pPr>
            <a:lvl5pPr marL="2286000" marR="0" lvl="4"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Source Sans Pro"/>
                <a:ea typeface="Source Sans Pro"/>
                <a:cs typeface="Source Sans Pro"/>
                <a:sym typeface="Source Sans Pro"/>
              </a:defRPr>
            </a:lvl5pPr>
            <a:lvl6pPr marL="2743200" marR="0" lvl="5"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Source Sans Pro"/>
                <a:ea typeface="Source Sans Pro"/>
                <a:cs typeface="Source Sans Pro"/>
                <a:sym typeface="Source Sans Pro"/>
              </a:defRPr>
            </a:lvl6pPr>
            <a:lvl7pPr marL="3200400" marR="0" lvl="6"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Source Sans Pro"/>
                <a:ea typeface="Source Sans Pro"/>
                <a:cs typeface="Source Sans Pro"/>
                <a:sym typeface="Source Sans Pro"/>
              </a:defRPr>
            </a:lvl7pPr>
            <a:lvl8pPr marL="3657600" marR="0" lvl="7"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Source Sans Pro"/>
                <a:ea typeface="Source Sans Pro"/>
                <a:cs typeface="Source Sans Pro"/>
                <a:sym typeface="Source Sans Pro"/>
              </a:defRPr>
            </a:lvl8pPr>
            <a:lvl9pPr marL="4114800" marR="0" lvl="8"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Source Sans Pro"/>
                <a:ea typeface="Source Sans Pro"/>
                <a:cs typeface="Source Sans Pro"/>
                <a:sym typeface="Source Sans Pro"/>
              </a:defRPr>
            </a:lvl9pPr>
          </a:lstStyle>
          <a:p>
            <a:endParaRPr/>
          </a:p>
        </p:txBody>
      </p:sp>
      <p:sp>
        <p:nvSpPr>
          <p:cNvPr id="40" name="Google Shape;40;p5"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Source Sans Pro"/>
              <a:ea typeface="Source Sans Pro"/>
              <a:cs typeface="Source Sans Pro"/>
              <a:sym typeface="Source Sans Pro"/>
            </a:endParaRPr>
          </a:p>
        </p:txBody>
      </p:sp>
      <p:sp>
        <p:nvSpPr>
          <p:cNvPr id="41" name="Google Shape;41;p5"/>
          <p:cNvSpPr txBox="1">
            <a:spLocks noGrp="1"/>
          </p:cNvSpPr>
          <p:nvPr>
            <p:ph type="dt" idx="10"/>
          </p:nvPr>
        </p:nvSpPr>
        <p:spPr>
          <a:xfrm>
            <a:off x="628650" y="6483926"/>
            <a:ext cx="2057400" cy="237549"/>
          </a:xfrm>
          <a:prstGeom prst="rect">
            <a:avLst/>
          </a:prstGeom>
          <a:noFill/>
          <a:ln>
            <a:noFill/>
          </a:ln>
        </p:spPr>
        <p:txBody>
          <a:bodyPr spcFirstLastPara="1" wrap="square" lIns="91425" tIns="91425" rIns="91425" bIns="91425" anchor="t" anchorCtr="0">
            <a:noAutofit/>
          </a:bodyPr>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42" name="Google Shape;42;p5"/>
          <p:cNvSpPr txBox="1">
            <a:spLocks noGrp="1"/>
          </p:cNvSpPr>
          <p:nvPr>
            <p:ph type="ftr" idx="11"/>
          </p:nvPr>
        </p:nvSpPr>
        <p:spPr>
          <a:xfrm>
            <a:off x="3028950" y="6483926"/>
            <a:ext cx="3086100" cy="237549"/>
          </a:xfrm>
          <a:prstGeom prst="rect">
            <a:avLst/>
          </a:prstGeom>
          <a:noFill/>
          <a:ln>
            <a:noFill/>
          </a:ln>
        </p:spPr>
        <p:txBody>
          <a:bodyPr spcFirstLastPara="1" wrap="square" lIns="91425" tIns="91425" rIns="91425" bIns="91425" anchor="t" anchorCtr="0">
            <a:noAutofit/>
          </a:bodyPr>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43" name="Google Shape;43;p5"/>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1100">
                <a:solidFill>
                  <a:schemeClr val="dk1"/>
                </a:solidFill>
                <a:latin typeface="Source Sans Pro"/>
                <a:ea typeface="Source Sans Pro"/>
                <a:cs typeface="Source Sans Pro"/>
                <a:sym typeface="Source Sans Pro"/>
              </a:defRPr>
            </a:lvl1pPr>
            <a:lvl2pPr marL="0" marR="0" lvl="1" indent="0" algn="r" rtl="0">
              <a:spcBef>
                <a:spcPts val="0"/>
              </a:spcBef>
              <a:buNone/>
              <a:defRPr sz="1100">
                <a:solidFill>
                  <a:schemeClr val="dk1"/>
                </a:solidFill>
                <a:latin typeface="Source Sans Pro"/>
                <a:ea typeface="Source Sans Pro"/>
                <a:cs typeface="Source Sans Pro"/>
                <a:sym typeface="Source Sans Pro"/>
              </a:defRPr>
            </a:lvl2pPr>
            <a:lvl3pPr marL="0" marR="0" lvl="2" indent="0" algn="r" rtl="0">
              <a:spcBef>
                <a:spcPts val="0"/>
              </a:spcBef>
              <a:buNone/>
              <a:defRPr sz="1100">
                <a:solidFill>
                  <a:schemeClr val="dk1"/>
                </a:solidFill>
                <a:latin typeface="Source Sans Pro"/>
                <a:ea typeface="Source Sans Pro"/>
                <a:cs typeface="Source Sans Pro"/>
                <a:sym typeface="Source Sans Pro"/>
              </a:defRPr>
            </a:lvl3pPr>
            <a:lvl4pPr marL="0" marR="0" lvl="3" indent="0" algn="r" rtl="0">
              <a:spcBef>
                <a:spcPts val="0"/>
              </a:spcBef>
              <a:buNone/>
              <a:defRPr sz="1100">
                <a:solidFill>
                  <a:schemeClr val="dk1"/>
                </a:solidFill>
                <a:latin typeface="Source Sans Pro"/>
                <a:ea typeface="Source Sans Pro"/>
                <a:cs typeface="Source Sans Pro"/>
                <a:sym typeface="Source Sans Pro"/>
              </a:defRPr>
            </a:lvl4pPr>
            <a:lvl5pPr marL="0" marR="0" lvl="4" indent="0" algn="r" rtl="0">
              <a:spcBef>
                <a:spcPts val="0"/>
              </a:spcBef>
              <a:buNone/>
              <a:defRPr sz="1100">
                <a:solidFill>
                  <a:schemeClr val="dk1"/>
                </a:solidFill>
                <a:latin typeface="Source Sans Pro"/>
                <a:ea typeface="Source Sans Pro"/>
                <a:cs typeface="Source Sans Pro"/>
                <a:sym typeface="Source Sans Pro"/>
              </a:defRPr>
            </a:lvl5pPr>
            <a:lvl6pPr marL="0" marR="0" lvl="5" indent="0" algn="r" rtl="0">
              <a:spcBef>
                <a:spcPts val="0"/>
              </a:spcBef>
              <a:buNone/>
              <a:defRPr sz="1100">
                <a:solidFill>
                  <a:schemeClr val="dk1"/>
                </a:solidFill>
                <a:latin typeface="Source Sans Pro"/>
                <a:ea typeface="Source Sans Pro"/>
                <a:cs typeface="Source Sans Pro"/>
                <a:sym typeface="Source Sans Pro"/>
              </a:defRPr>
            </a:lvl6pPr>
            <a:lvl7pPr marL="0" marR="0" lvl="6" indent="0" algn="r" rtl="0">
              <a:spcBef>
                <a:spcPts val="0"/>
              </a:spcBef>
              <a:buNone/>
              <a:defRPr sz="1100">
                <a:solidFill>
                  <a:schemeClr val="dk1"/>
                </a:solidFill>
                <a:latin typeface="Source Sans Pro"/>
                <a:ea typeface="Source Sans Pro"/>
                <a:cs typeface="Source Sans Pro"/>
                <a:sym typeface="Source Sans Pro"/>
              </a:defRPr>
            </a:lvl7pPr>
            <a:lvl8pPr marL="0" marR="0" lvl="7" indent="0" algn="r" rtl="0">
              <a:spcBef>
                <a:spcPts val="0"/>
              </a:spcBef>
              <a:buNone/>
              <a:defRPr sz="1100">
                <a:solidFill>
                  <a:schemeClr val="dk1"/>
                </a:solidFill>
                <a:latin typeface="Source Sans Pro"/>
                <a:ea typeface="Source Sans Pro"/>
                <a:cs typeface="Source Sans Pro"/>
                <a:sym typeface="Source Sans Pro"/>
              </a:defRPr>
            </a:lvl8pPr>
            <a:lvl9pPr marL="0" marR="0" lvl="8" indent="0" algn="r" rtl="0">
              <a:spcBef>
                <a:spcPts val="0"/>
              </a:spcBef>
              <a:buNone/>
              <a:defRPr sz="1100">
                <a:solidFill>
                  <a:schemeClr val="dk1"/>
                </a:solidFill>
                <a:latin typeface="Source Sans Pro"/>
                <a:ea typeface="Source Sans Pro"/>
                <a:cs typeface="Source Sans Pro"/>
                <a:sym typeface="Source Sans Pr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4"/>
        <p:cNvGrpSpPr/>
        <p:nvPr/>
      </p:nvGrpSpPr>
      <p:grpSpPr>
        <a:xfrm>
          <a:off x="0" y="0"/>
          <a:ext cx="0" cy="0"/>
          <a:chOff x="0" y="0"/>
          <a:chExt cx="0" cy="0"/>
        </a:xfrm>
      </p:grpSpPr>
      <p:pic>
        <p:nvPicPr>
          <p:cNvPr id="45" name="Google Shape;45;p6"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46" name="Google Shape;46;p6" descr="Header triangles pattern"/>
          <p:cNvPicPr preferRelativeResize="0"/>
          <p:nvPr/>
        </p:nvPicPr>
        <p:blipFill rotWithShape="1">
          <a:blip r:embed="rId3">
            <a:alphaModFix/>
          </a:blip>
          <a:srcRect t="42266"/>
          <a:stretch/>
        </p:blipFill>
        <p:spPr>
          <a:xfrm>
            <a:off x="5076294" y="0"/>
            <a:ext cx="4067706" cy="1481791"/>
          </a:xfrm>
          <a:prstGeom prst="rect">
            <a:avLst/>
          </a:prstGeom>
          <a:noFill/>
          <a:ln>
            <a:noFill/>
          </a:ln>
        </p:spPr>
      </p:pic>
      <p:sp>
        <p:nvSpPr>
          <p:cNvPr id="47" name="Google Shape;47;p6"/>
          <p:cNvSpPr txBox="1">
            <a:spLocks noGrp="1"/>
          </p:cNvSpPr>
          <p:nvPr>
            <p:ph type="title"/>
          </p:nvPr>
        </p:nvSpPr>
        <p:spPr>
          <a:xfrm>
            <a:off x="422561" y="1462241"/>
            <a:ext cx="8534403" cy="719850"/>
          </a:xfrm>
          <a:prstGeom prst="rect">
            <a:avLst/>
          </a:prstGeom>
          <a:noFill/>
          <a:ln>
            <a:noFill/>
          </a:ln>
        </p:spPr>
        <p:txBody>
          <a:bodyPr spcFirstLastPara="1" wrap="square" lIns="91425" tIns="91425" rIns="91425" bIns="91425" anchor="t" anchorCtr="0">
            <a:noAutofit/>
          </a:bodyPr>
          <a:lstStyle>
            <a:lvl1pPr marR="0" lvl="0" algn="l" rtl="0">
              <a:lnSpc>
                <a:spcPct val="90000"/>
              </a:lnSpc>
              <a:spcBef>
                <a:spcPts val="0"/>
              </a:spcBef>
              <a:spcAft>
                <a:spcPts val="0"/>
              </a:spcAft>
              <a:buClr>
                <a:srgbClr val="003764"/>
              </a:buClr>
              <a:buSzPts val="3500"/>
              <a:buFont typeface="Source Sans Pro"/>
              <a:buNone/>
              <a:defRPr sz="3500" b="0" i="0" u="none" strike="noStrike" cap="none">
                <a:solidFill>
                  <a:srgbClr val="003764"/>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8" name="Google Shape;48;p6"/>
          <p:cNvSpPr txBox="1">
            <a:spLocks noGrp="1"/>
          </p:cNvSpPr>
          <p:nvPr>
            <p:ph type="body" idx="1"/>
          </p:nvPr>
        </p:nvSpPr>
        <p:spPr>
          <a:xfrm>
            <a:off x="422561" y="2400300"/>
            <a:ext cx="4014357" cy="3969327"/>
          </a:xfrm>
          <a:prstGeom prst="rect">
            <a:avLst/>
          </a:prstGeom>
          <a:noFill/>
          <a:ln>
            <a:noFill/>
          </a:ln>
        </p:spPr>
        <p:txBody>
          <a:bodyPr spcFirstLastPara="1" wrap="square" lIns="91425" tIns="91425" rIns="91425" bIns="91425"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Source Sans Pro"/>
                <a:ea typeface="Source Sans Pro"/>
                <a:cs typeface="Source Sans Pro"/>
                <a:sym typeface="Source Sans Pro"/>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Source Sans Pro"/>
                <a:ea typeface="Source Sans Pro"/>
                <a:cs typeface="Source Sans Pro"/>
                <a:sym typeface="Source Sans Pro"/>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Source Sans Pro"/>
                <a:ea typeface="Source Sans Pro"/>
                <a:cs typeface="Source Sans Pro"/>
                <a:sym typeface="Source Sans Pro"/>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Source Sans Pro"/>
                <a:ea typeface="Source Sans Pro"/>
                <a:cs typeface="Source Sans Pro"/>
                <a:sym typeface="Source Sans Pro"/>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Source Sans Pro"/>
                <a:ea typeface="Source Sans Pro"/>
                <a:cs typeface="Source Sans Pro"/>
                <a:sym typeface="Source Sans Pro"/>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49" name="Google Shape;49;p6"/>
          <p:cNvSpPr txBox="1">
            <a:spLocks noGrp="1"/>
          </p:cNvSpPr>
          <p:nvPr>
            <p:ph type="body" idx="2"/>
          </p:nvPr>
        </p:nvSpPr>
        <p:spPr>
          <a:xfrm>
            <a:off x="4759271" y="2400304"/>
            <a:ext cx="4197693" cy="3969323"/>
          </a:xfrm>
          <a:prstGeom prst="rect">
            <a:avLst/>
          </a:prstGeom>
          <a:noFill/>
          <a:ln>
            <a:noFill/>
          </a:ln>
        </p:spPr>
        <p:txBody>
          <a:bodyPr spcFirstLastPara="1" wrap="square" lIns="91425" tIns="91425" rIns="91425" bIns="91425"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Source Sans Pro"/>
                <a:ea typeface="Source Sans Pro"/>
                <a:cs typeface="Source Sans Pro"/>
                <a:sym typeface="Source Sans Pro"/>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Source Sans Pro"/>
                <a:ea typeface="Source Sans Pro"/>
                <a:cs typeface="Source Sans Pro"/>
                <a:sym typeface="Source Sans Pro"/>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Source Sans Pro"/>
                <a:ea typeface="Source Sans Pro"/>
                <a:cs typeface="Source Sans Pro"/>
                <a:sym typeface="Source Sans Pro"/>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Source Sans Pro"/>
                <a:ea typeface="Source Sans Pro"/>
                <a:cs typeface="Source Sans Pro"/>
                <a:sym typeface="Source Sans Pro"/>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Source Sans Pro"/>
                <a:ea typeface="Source Sans Pro"/>
                <a:cs typeface="Source Sans Pro"/>
                <a:sym typeface="Source Sans Pro"/>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50" name="Google Shape;50;p6"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Source Sans Pro"/>
              <a:ea typeface="Source Sans Pro"/>
              <a:cs typeface="Source Sans Pro"/>
              <a:sym typeface="Source Sans Pro"/>
            </a:endParaRPr>
          </a:p>
        </p:txBody>
      </p:sp>
      <p:sp>
        <p:nvSpPr>
          <p:cNvPr id="51" name="Google Shape;51;p6"/>
          <p:cNvSpPr txBox="1">
            <a:spLocks noGrp="1"/>
          </p:cNvSpPr>
          <p:nvPr>
            <p:ph type="dt" idx="10"/>
          </p:nvPr>
        </p:nvSpPr>
        <p:spPr>
          <a:xfrm>
            <a:off x="628650" y="6483926"/>
            <a:ext cx="2057400" cy="237549"/>
          </a:xfrm>
          <a:prstGeom prst="rect">
            <a:avLst/>
          </a:prstGeom>
          <a:noFill/>
          <a:ln>
            <a:noFill/>
          </a:ln>
        </p:spPr>
        <p:txBody>
          <a:bodyPr spcFirstLastPara="1" wrap="square" lIns="91425" tIns="91425" rIns="91425" bIns="91425" anchor="t" anchorCtr="0">
            <a:noAutofit/>
          </a:bodyPr>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52" name="Google Shape;52;p6"/>
          <p:cNvSpPr txBox="1">
            <a:spLocks noGrp="1"/>
          </p:cNvSpPr>
          <p:nvPr>
            <p:ph type="ftr" idx="11"/>
          </p:nvPr>
        </p:nvSpPr>
        <p:spPr>
          <a:xfrm>
            <a:off x="3028950" y="6483926"/>
            <a:ext cx="3086100" cy="237549"/>
          </a:xfrm>
          <a:prstGeom prst="rect">
            <a:avLst/>
          </a:prstGeom>
          <a:noFill/>
          <a:ln>
            <a:noFill/>
          </a:ln>
        </p:spPr>
        <p:txBody>
          <a:bodyPr spcFirstLastPara="1" wrap="square" lIns="91425" tIns="91425" rIns="91425" bIns="91425" anchor="t" anchorCtr="0">
            <a:noAutofit/>
          </a:bodyPr>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53" name="Google Shape;53;p6"/>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1100">
                <a:solidFill>
                  <a:schemeClr val="dk1"/>
                </a:solidFill>
                <a:latin typeface="Source Sans Pro"/>
                <a:ea typeface="Source Sans Pro"/>
                <a:cs typeface="Source Sans Pro"/>
                <a:sym typeface="Source Sans Pro"/>
              </a:defRPr>
            </a:lvl1pPr>
            <a:lvl2pPr marL="0" marR="0" lvl="1" indent="0" algn="r" rtl="0">
              <a:spcBef>
                <a:spcPts val="0"/>
              </a:spcBef>
              <a:buNone/>
              <a:defRPr sz="1100">
                <a:solidFill>
                  <a:schemeClr val="dk1"/>
                </a:solidFill>
                <a:latin typeface="Source Sans Pro"/>
                <a:ea typeface="Source Sans Pro"/>
                <a:cs typeface="Source Sans Pro"/>
                <a:sym typeface="Source Sans Pro"/>
              </a:defRPr>
            </a:lvl2pPr>
            <a:lvl3pPr marL="0" marR="0" lvl="2" indent="0" algn="r" rtl="0">
              <a:spcBef>
                <a:spcPts val="0"/>
              </a:spcBef>
              <a:buNone/>
              <a:defRPr sz="1100">
                <a:solidFill>
                  <a:schemeClr val="dk1"/>
                </a:solidFill>
                <a:latin typeface="Source Sans Pro"/>
                <a:ea typeface="Source Sans Pro"/>
                <a:cs typeface="Source Sans Pro"/>
                <a:sym typeface="Source Sans Pro"/>
              </a:defRPr>
            </a:lvl3pPr>
            <a:lvl4pPr marL="0" marR="0" lvl="3" indent="0" algn="r" rtl="0">
              <a:spcBef>
                <a:spcPts val="0"/>
              </a:spcBef>
              <a:buNone/>
              <a:defRPr sz="1100">
                <a:solidFill>
                  <a:schemeClr val="dk1"/>
                </a:solidFill>
                <a:latin typeface="Source Sans Pro"/>
                <a:ea typeface="Source Sans Pro"/>
                <a:cs typeface="Source Sans Pro"/>
                <a:sym typeface="Source Sans Pro"/>
              </a:defRPr>
            </a:lvl4pPr>
            <a:lvl5pPr marL="0" marR="0" lvl="4" indent="0" algn="r" rtl="0">
              <a:spcBef>
                <a:spcPts val="0"/>
              </a:spcBef>
              <a:buNone/>
              <a:defRPr sz="1100">
                <a:solidFill>
                  <a:schemeClr val="dk1"/>
                </a:solidFill>
                <a:latin typeface="Source Sans Pro"/>
                <a:ea typeface="Source Sans Pro"/>
                <a:cs typeface="Source Sans Pro"/>
                <a:sym typeface="Source Sans Pro"/>
              </a:defRPr>
            </a:lvl5pPr>
            <a:lvl6pPr marL="0" marR="0" lvl="5" indent="0" algn="r" rtl="0">
              <a:spcBef>
                <a:spcPts val="0"/>
              </a:spcBef>
              <a:buNone/>
              <a:defRPr sz="1100">
                <a:solidFill>
                  <a:schemeClr val="dk1"/>
                </a:solidFill>
                <a:latin typeface="Source Sans Pro"/>
                <a:ea typeface="Source Sans Pro"/>
                <a:cs typeface="Source Sans Pro"/>
                <a:sym typeface="Source Sans Pro"/>
              </a:defRPr>
            </a:lvl6pPr>
            <a:lvl7pPr marL="0" marR="0" lvl="6" indent="0" algn="r" rtl="0">
              <a:spcBef>
                <a:spcPts val="0"/>
              </a:spcBef>
              <a:buNone/>
              <a:defRPr sz="1100">
                <a:solidFill>
                  <a:schemeClr val="dk1"/>
                </a:solidFill>
                <a:latin typeface="Source Sans Pro"/>
                <a:ea typeface="Source Sans Pro"/>
                <a:cs typeface="Source Sans Pro"/>
                <a:sym typeface="Source Sans Pro"/>
              </a:defRPr>
            </a:lvl7pPr>
            <a:lvl8pPr marL="0" marR="0" lvl="7" indent="0" algn="r" rtl="0">
              <a:spcBef>
                <a:spcPts val="0"/>
              </a:spcBef>
              <a:buNone/>
              <a:defRPr sz="1100">
                <a:solidFill>
                  <a:schemeClr val="dk1"/>
                </a:solidFill>
                <a:latin typeface="Source Sans Pro"/>
                <a:ea typeface="Source Sans Pro"/>
                <a:cs typeface="Source Sans Pro"/>
                <a:sym typeface="Source Sans Pro"/>
              </a:defRPr>
            </a:lvl8pPr>
            <a:lvl9pPr marL="0" marR="0" lvl="8" indent="0" algn="r" rtl="0">
              <a:spcBef>
                <a:spcPts val="0"/>
              </a:spcBef>
              <a:buNone/>
              <a:defRPr sz="1100">
                <a:solidFill>
                  <a:schemeClr val="dk1"/>
                </a:solidFill>
                <a:latin typeface="Source Sans Pro"/>
                <a:ea typeface="Source Sans Pro"/>
                <a:cs typeface="Source Sans Pro"/>
                <a:sym typeface="Source Sans Pr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54"/>
        <p:cNvGrpSpPr/>
        <p:nvPr/>
      </p:nvGrpSpPr>
      <p:grpSpPr>
        <a:xfrm>
          <a:off x="0" y="0"/>
          <a:ext cx="0" cy="0"/>
          <a:chOff x="0" y="0"/>
          <a:chExt cx="0" cy="0"/>
        </a:xfrm>
      </p:grpSpPr>
      <p:pic>
        <p:nvPicPr>
          <p:cNvPr id="55" name="Google Shape;55;p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6" name="Google Shape;56;p7" descr="Header triangles pattern"/>
          <p:cNvPicPr preferRelativeResize="0"/>
          <p:nvPr/>
        </p:nvPicPr>
        <p:blipFill rotWithShape="1">
          <a:blip r:embed="rId3">
            <a:alphaModFix/>
          </a:blip>
          <a:srcRect t="42266"/>
          <a:stretch/>
        </p:blipFill>
        <p:spPr>
          <a:xfrm>
            <a:off x="5076294" y="4063"/>
            <a:ext cx="4067706" cy="1481791"/>
          </a:xfrm>
          <a:prstGeom prst="rect">
            <a:avLst/>
          </a:prstGeom>
          <a:noFill/>
          <a:ln>
            <a:noFill/>
          </a:ln>
        </p:spPr>
      </p:pic>
      <p:sp>
        <p:nvSpPr>
          <p:cNvPr id="57" name="Google Shape;57;p7"/>
          <p:cNvSpPr txBox="1">
            <a:spLocks noGrp="1"/>
          </p:cNvSpPr>
          <p:nvPr>
            <p:ph type="title"/>
          </p:nvPr>
        </p:nvSpPr>
        <p:spPr>
          <a:xfrm>
            <a:off x="507276" y="1485854"/>
            <a:ext cx="8335388" cy="736311"/>
          </a:xfrm>
          <a:prstGeom prst="rect">
            <a:avLst/>
          </a:prstGeom>
          <a:noFill/>
          <a:ln>
            <a:noFill/>
          </a:ln>
        </p:spPr>
        <p:txBody>
          <a:bodyPr spcFirstLastPara="1" wrap="square" lIns="91425" tIns="91425" rIns="91425" bIns="91425" anchor="t" anchorCtr="0">
            <a:noAutofit/>
          </a:bodyPr>
          <a:lstStyle>
            <a:lvl1pPr marR="0" lvl="0" algn="l" rtl="0">
              <a:lnSpc>
                <a:spcPct val="90000"/>
              </a:lnSpc>
              <a:spcBef>
                <a:spcPts val="0"/>
              </a:spcBef>
              <a:spcAft>
                <a:spcPts val="0"/>
              </a:spcAft>
              <a:buClr>
                <a:srgbClr val="003764"/>
              </a:buClr>
              <a:buSzPts val="3500"/>
              <a:buFont typeface="Source Sans Pro"/>
              <a:buNone/>
              <a:defRPr sz="3500" b="0" i="0" u="none" strike="noStrike" cap="none">
                <a:solidFill>
                  <a:srgbClr val="003764"/>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8" name="Google Shape;58;p7"/>
          <p:cNvSpPr txBox="1">
            <a:spLocks noGrp="1"/>
          </p:cNvSpPr>
          <p:nvPr>
            <p:ph type="body" idx="1"/>
          </p:nvPr>
        </p:nvSpPr>
        <p:spPr>
          <a:xfrm>
            <a:off x="507278" y="2385434"/>
            <a:ext cx="4002378" cy="524893"/>
          </a:xfrm>
          <a:prstGeom prst="rect">
            <a:avLst/>
          </a:prstGeom>
          <a:noFill/>
          <a:ln>
            <a:noFill/>
          </a:ln>
        </p:spPr>
        <p:txBody>
          <a:bodyPr spcFirstLastPara="1" wrap="square" lIns="91425" tIns="91425" rIns="91425" bIns="91425"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Source Sans Pro"/>
                <a:ea typeface="Source Sans Pro"/>
                <a:cs typeface="Source Sans Pro"/>
                <a:sym typeface="Source Sans Pro"/>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Source Sans Pro"/>
                <a:ea typeface="Source Sans Pro"/>
                <a:cs typeface="Source Sans Pro"/>
                <a:sym typeface="Source Sans Pro"/>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Source Sans Pro"/>
                <a:ea typeface="Source Sans Pro"/>
                <a:cs typeface="Source Sans Pro"/>
                <a:sym typeface="Source Sans Pro"/>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9pPr>
          </a:lstStyle>
          <a:p>
            <a:endParaRPr/>
          </a:p>
        </p:txBody>
      </p:sp>
      <p:sp>
        <p:nvSpPr>
          <p:cNvPr id="59" name="Google Shape;59;p7"/>
          <p:cNvSpPr txBox="1">
            <a:spLocks noGrp="1"/>
          </p:cNvSpPr>
          <p:nvPr>
            <p:ph type="body" idx="2"/>
          </p:nvPr>
        </p:nvSpPr>
        <p:spPr>
          <a:xfrm>
            <a:off x="507278" y="3003840"/>
            <a:ext cx="4002378" cy="3313833"/>
          </a:xfrm>
          <a:prstGeom prst="rect">
            <a:avLst/>
          </a:prstGeom>
          <a:noFill/>
          <a:ln>
            <a:noFill/>
          </a:ln>
        </p:spPr>
        <p:txBody>
          <a:bodyPr spcFirstLastPara="1" wrap="square" lIns="91425" tIns="91425" rIns="91425" bIns="91425"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Source Sans Pro"/>
                <a:ea typeface="Source Sans Pro"/>
                <a:cs typeface="Source Sans Pro"/>
                <a:sym typeface="Source Sans Pro"/>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Source Sans Pro"/>
                <a:ea typeface="Source Sans Pro"/>
                <a:cs typeface="Source Sans Pro"/>
                <a:sym typeface="Source Sans Pro"/>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Source Sans Pro"/>
                <a:ea typeface="Source Sans Pro"/>
                <a:cs typeface="Source Sans Pro"/>
                <a:sym typeface="Source Sans Pro"/>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Source Sans Pro"/>
                <a:ea typeface="Source Sans Pro"/>
                <a:cs typeface="Source Sans Pro"/>
                <a:sym typeface="Source Sans Pro"/>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Source Sans Pro"/>
                <a:ea typeface="Source Sans Pro"/>
                <a:cs typeface="Source Sans Pro"/>
                <a:sym typeface="Source Sans Pro"/>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60" name="Google Shape;60;p7"/>
          <p:cNvSpPr txBox="1">
            <a:spLocks noGrp="1"/>
          </p:cNvSpPr>
          <p:nvPr>
            <p:ph type="body" idx="3"/>
          </p:nvPr>
        </p:nvSpPr>
        <p:spPr>
          <a:xfrm>
            <a:off x="4790207" y="2385430"/>
            <a:ext cx="4052457" cy="524894"/>
          </a:xfrm>
          <a:prstGeom prst="rect">
            <a:avLst/>
          </a:prstGeom>
          <a:noFill/>
          <a:ln>
            <a:noFill/>
          </a:ln>
        </p:spPr>
        <p:txBody>
          <a:bodyPr spcFirstLastPara="1" wrap="square" lIns="91425" tIns="91425" rIns="91425" bIns="91425"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Source Sans Pro"/>
                <a:ea typeface="Source Sans Pro"/>
                <a:cs typeface="Source Sans Pro"/>
                <a:sym typeface="Source Sans Pro"/>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Source Sans Pro"/>
                <a:ea typeface="Source Sans Pro"/>
                <a:cs typeface="Source Sans Pro"/>
                <a:sym typeface="Source Sans Pro"/>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Source Sans Pro"/>
                <a:ea typeface="Source Sans Pro"/>
                <a:cs typeface="Source Sans Pro"/>
                <a:sym typeface="Source Sans Pro"/>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Source Sans Pro"/>
                <a:ea typeface="Source Sans Pro"/>
                <a:cs typeface="Source Sans Pro"/>
                <a:sym typeface="Source Sans Pro"/>
              </a:defRPr>
            </a:lvl9pPr>
          </a:lstStyle>
          <a:p>
            <a:endParaRPr/>
          </a:p>
        </p:txBody>
      </p:sp>
      <p:sp>
        <p:nvSpPr>
          <p:cNvPr id="61" name="Google Shape;61;p7"/>
          <p:cNvSpPr txBox="1">
            <a:spLocks noGrp="1"/>
          </p:cNvSpPr>
          <p:nvPr>
            <p:ph type="body" idx="4"/>
          </p:nvPr>
        </p:nvSpPr>
        <p:spPr>
          <a:xfrm>
            <a:off x="4790207" y="3003840"/>
            <a:ext cx="4052457" cy="3313833"/>
          </a:xfrm>
          <a:prstGeom prst="rect">
            <a:avLst/>
          </a:prstGeom>
          <a:noFill/>
          <a:ln>
            <a:noFill/>
          </a:ln>
        </p:spPr>
        <p:txBody>
          <a:bodyPr spcFirstLastPara="1" wrap="square" lIns="91425" tIns="91425" rIns="91425" bIns="91425"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Source Sans Pro"/>
                <a:ea typeface="Source Sans Pro"/>
                <a:cs typeface="Source Sans Pro"/>
                <a:sym typeface="Source Sans Pro"/>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Source Sans Pro"/>
                <a:ea typeface="Source Sans Pro"/>
                <a:cs typeface="Source Sans Pro"/>
                <a:sym typeface="Source Sans Pro"/>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Source Sans Pro"/>
                <a:ea typeface="Source Sans Pro"/>
                <a:cs typeface="Source Sans Pro"/>
                <a:sym typeface="Source Sans Pro"/>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Source Sans Pro"/>
                <a:ea typeface="Source Sans Pro"/>
                <a:cs typeface="Source Sans Pro"/>
                <a:sym typeface="Source Sans Pro"/>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Source Sans Pro"/>
                <a:ea typeface="Source Sans Pro"/>
                <a:cs typeface="Source Sans Pro"/>
                <a:sym typeface="Source Sans Pro"/>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62" name="Google Shape;62;p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Source Sans Pro"/>
              <a:ea typeface="Source Sans Pro"/>
              <a:cs typeface="Source Sans Pro"/>
              <a:sym typeface="Source Sans Pro"/>
            </a:endParaRPr>
          </a:p>
        </p:txBody>
      </p:sp>
      <p:sp>
        <p:nvSpPr>
          <p:cNvPr id="63" name="Google Shape;63;p7"/>
          <p:cNvSpPr txBox="1">
            <a:spLocks noGrp="1"/>
          </p:cNvSpPr>
          <p:nvPr>
            <p:ph type="dt" idx="10"/>
          </p:nvPr>
        </p:nvSpPr>
        <p:spPr>
          <a:xfrm>
            <a:off x="628650" y="6483926"/>
            <a:ext cx="2057400" cy="237549"/>
          </a:xfrm>
          <a:prstGeom prst="rect">
            <a:avLst/>
          </a:prstGeom>
          <a:noFill/>
          <a:ln>
            <a:noFill/>
          </a:ln>
        </p:spPr>
        <p:txBody>
          <a:bodyPr spcFirstLastPara="1" wrap="square" lIns="91425" tIns="91425" rIns="91425" bIns="91425" anchor="t" anchorCtr="0">
            <a:noAutofit/>
          </a:bodyPr>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64" name="Google Shape;64;p7"/>
          <p:cNvSpPr txBox="1">
            <a:spLocks noGrp="1"/>
          </p:cNvSpPr>
          <p:nvPr>
            <p:ph type="ftr" idx="11"/>
          </p:nvPr>
        </p:nvSpPr>
        <p:spPr>
          <a:xfrm>
            <a:off x="3028950" y="6483926"/>
            <a:ext cx="3086100" cy="237549"/>
          </a:xfrm>
          <a:prstGeom prst="rect">
            <a:avLst/>
          </a:prstGeom>
          <a:noFill/>
          <a:ln>
            <a:noFill/>
          </a:ln>
        </p:spPr>
        <p:txBody>
          <a:bodyPr spcFirstLastPara="1" wrap="square" lIns="91425" tIns="91425" rIns="91425" bIns="91425" anchor="t" anchorCtr="0">
            <a:noAutofit/>
          </a:bodyPr>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65" name="Google Shape;65;p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1100">
                <a:solidFill>
                  <a:schemeClr val="dk1"/>
                </a:solidFill>
                <a:latin typeface="Source Sans Pro"/>
                <a:ea typeface="Source Sans Pro"/>
                <a:cs typeface="Source Sans Pro"/>
                <a:sym typeface="Source Sans Pro"/>
              </a:defRPr>
            </a:lvl1pPr>
            <a:lvl2pPr marL="0" marR="0" lvl="1" indent="0" algn="r" rtl="0">
              <a:spcBef>
                <a:spcPts val="0"/>
              </a:spcBef>
              <a:buNone/>
              <a:defRPr sz="1100">
                <a:solidFill>
                  <a:schemeClr val="dk1"/>
                </a:solidFill>
                <a:latin typeface="Source Sans Pro"/>
                <a:ea typeface="Source Sans Pro"/>
                <a:cs typeface="Source Sans Pro"/>
                <a:sym typeface="Source Sans Pro"/>
              </a:defRPr>
            </a:lvl2pPr>
            <a:lvl3pPr marL="0" marR="0" lvl="2" indent="0" algn="r" rtl="0">
              <a:spcBef>
                <a:spcPts val="0"/>
              </a:spcBef>
              <a:buNone/>
              <a:defRPr sz="1100">
                <a:solidFill>
                  <a:schemeClr val="dk1"/>
                </a:solidFill>
                <a:latin typeface="Source Sans Pro"/>
                <a:ea typeface="Source Sans Pro"/>
                <a:cs typeface="Source Sans Pro"/>
                <a:sym typeface="Source Sans Pro"/>
              </a:defRPr>
            </a:lvl3pPr>
            <a:lvl4pPr marL="0" marR="0" lvl="3" indent="0" algn="r" rtl="0">
              <a:spcBef>
                <a:spcPts val="0"/>
              </a:spcBef>
              <a:buNone/>
              <a:defRPr sz="1100">
                <a:solidFill>
                  <a:schemeClr val="dk1"/>
                </a:solidFill>
                <a:latin typeface="Source Sans Pro"/>
                <a:ea typeface="Source Sans Pro"/>
                <a:cs typeface="Source Sans Pro"/>
                <a:sym typeface="Source Sans Pro"/>
              </a:defRPr>
            </a:lvl4pPr>
            <a:lvl5pPr marL="0" marR="0" lvl="4" indent="0" algn="r" rtl="0">
              <a:spcBef>
                <a:spcPts val="0"/>
              </a:spcBef>
              <a:buNone/>
              <a:defRPr sz="1100">
                <a:solidFill>
                  <a:schemeClr val="dk1"/>
                </a:solidFill>
                <a:latin typeface="Source Sans Pro"/>
                <a:ea typeface="Source Sans Pro"/>
                <a:cs typeface="Source Sans Pro"/>
                <a:sym typeface="Source Sans Pro"/>
              </a:defRPr>
            </a:lvl5pPr>
            <a:lvl6pPr marL="0" marR="0" lvl="5" indent="0" algn="r" rtl="0">
              <a:spcBef>
                <a:spcPts val="0"/>
              </a:spcBef>
              <a:buNone/>
              <a:defRPr sz="1100">
                <a:solidFill>
                  <a:schemeClr val="dk1"/>
                </a:solidFill>
                <a:latin typeface="Source Sans Pro"/>
                <a:ea typeface="Source Sans Pro"/>
                <a:cs typeface="Source Sans Pro"/>
                <a:sym typeface="Source Sans Pro"/>
              </a:defRPr>
            </a:lvl6pPr>
            <a:lvl7pPr marL="0" marR="0" lvl="6" indent="0" algn="r" rtl="0">
              <a:spcBef>
                <a:spcPts val="0"/>
              </a:spcBef>
              <a:buNone/>
              <a:defRPr sz="1100">
                <a:solidFill>
                  <a:schemeClr val="dk1"/>
                </a:solidFill>
                <a:latin typeface="Source Sans Pro"/>
                <a:ea typeface="Source Sans Pro"/>
                <a:cs typeface="Source Sans Pro"/>
                <a:sym typeface="Source Sans Pro"/>
              </a:defRPr>
            </a:lvl7pPr>
            <a:lvl8pPr marL="0" marR="0" lvl="7" indent="0" algn="r" rtl="0">
              <a:spcBef>
                <a:spcPts val="0"/>
              </a:spcBef>
              <a:buNone/>
              <a:defRPr sz="1100">
                <a:solidFill>
                  <a:schemeClr val="dk1"/>
                </a:solidFill>
                <a:latin typeface="Source Sans Pro"/>
                <a:ea typeface="Source Sans Pro"/>
                <a:cs typeface="Source Sans Pro"/>
                <a:sym typeface="Source Sans Pro"/>
              </a:defRPr>
            </a:lvl8pPr>
            <a:lvl9pPr marL="0" marR="0" lvl="8" indent="0" algn="r" rtl="0">
              <a:spcBef>
                <a:spcPts val="0"/>
              </a:spcBef>
              <a:buNone/>
              <a:defRPr sz="1100">
                <a:solidFill>
                  <a:schemeClr val="dk1"/>
                </a:solidFill>
                <a:latin typeface="Source Sans Pro"/>
                <a:ea typeface="Source Sans Pro"/>
                <a:cs typeface="Source Sans Pro"/>
                <a:sym typeface="Source Sans Pr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66"/>
        <p:cNvGrpSpPr/>
        <p:nvPr/>
      </p:nvGrpSpPr>
      <p:grpSpPr>
        <a:xfrm>
          <a:off x="0" y="0"/>
          <a:ext cx="0" cy="0"/>
          <a:chOff x="0" y="0"/>
          <a:chExt cx="0" cy="0"/>
        </a:xfrm>
      </p:grpSpPr>
      <p:pic>
        <p:nvPicPr>
          <p:cNvPr id="67" name="Google Shape;67;p8"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68" name="Google Shape;68;p8" descr="Header triangles pattern"/>
          <p:cNvPicPr preferRelativeResize="0"/>
          <p:nvPr/>
        </p:nvPicPr>
        <p:blipFill rotWithShape="1">
          <a:blip r:embed="rId3">
            <a:alphaModFix/>
          </a:blip>
          <a:srcRect t="42266"/>
          <a:stretch/>
        </p:blipFill>
        <p:spPr>
          <a:xfrm>
            <a:off x="5076294" y="0"/>
            <a:ext cx="4067706" cy="1481791"/>
          </a:xfrm>
          <a:prstGeom prst="rect">
            <a:avLst/>
          </a:prstGeom>
          <a:noFill/>
          <a:ln>
            <a:noFill/>
          </a:ln>
        </p:spPr>
      </p:pic>
      <p:sp>
        <p:nvSpPr>
          <p:cNvPr id="69" name="Google Shape;69;p8"/>
          <p:cNvSpPr txBox="1">
            <a:spLocks noGrp="1"/>
          </p:cNvSpPr>
          <p:nvPr>
            <p:ph type="title"/>
          </p:nvPr>
        </p:nvSpPr>
        <p:spPr>
          <a:xfrm>
            <a:off x="540327" y="1457982"/>
            <a:ext cx="8302337" cy="786457"/>
          </a:xfrm>
          <a:prstGeom prst="rect">
            <a:avLst/>
          </a:prstGeom>
          <a:noFill/>
          <a:ln>
            <a:noFill/>
          </a:ln>
        </p:spPr>
        <p:txBody>
          <a:bodyPr spcFirstLastPara="1" wrap="square" lIns="91425" tIns="91425" rIns="91425" bIns="91425" anchor="t" anchorCtr="0">
            <a:noAutofit/>
          </a:bodyPr>
          <a:lstStyle>
            <a:lvl1pPr marR="0" lvl="0" algn="l" rtl="0">
              <a:lnSpc>
                <a:spcPct val="90000"/>
              </a:lnSpc>
              <a:spcBef>
                <a:spcPts val="0"/>
              </a:spcBef>
              <a:spcAft>
                <a:spcPts val="0"/>
              </a:spcAft>
              <a:buClr>
                <a:srgbClr val="003764"/>
              </a:buClr>
              <a:buSzPts val="3500"/>
              <a:buFont typeface="Source Sans Pro"/>
              <a:buNone/>
              <a:defRPr sz="3500" b="0" i="0" u="none" strike="noStrike" cap="none">
                <a:solidFill>
                  <a:srgbClr val="003764"/>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0" name="Google Shape;70;p8"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Source Sans Pro"/>
              <a:ea typeface="Source Sans Pro"/>
              <a:cs typeface="Source Sans Pro"/>
              <a:sym typeface="Source Sans Pro"/>
            </a:endParaRPr>
          </a:p>
        </p:txBody>
      </p:sp>
      <p:sp>
        <p:nvSpPr>
          <p:cNvPr id="71" name="Google Shape;71;p8"/>
          <p:cNvSpPr txBox="1">
            <a:spLocks noGrp="1"/>
          </p:cNvSpPr>
          <p:nvPr>
            <p:ph type="dt" idx="10"/>
          </p:nvPr>
        </p:nvSpPr>
        <p:spPr>
          <a:xfrm>
            <a:off x="628650" y="6483926"/>
            <a:ext cx="2057400" cy="237549"/>
          </a:xfrm>
          <a:prstGeom prst="rect">
            <a:avLst/>
          </a:prstGeom>
          <a:noFill/>
          <a:ln>
            <a:noFill/>
          </a:ln>
        </p:spPr>
        <p:txBody>
          <a:bodyPr spcFirstLastPara="1" wrap="square" lIns="91425" tIns="91425" rIns="91425" bIns="91425" anchor="t" anchorCtr="0">
            <a:noAutofit/>
          </a:bodyPr>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72" name="Google Shape;72;p8"/>
          <p:cNvSpPr txBox="1">
            <a:spLocks noGrp="1"/>
          </p:cNvSpPr>
          <p:nvPr>
            <p:ph type="ftr" idx="11"/>
          </p:nvPr>
        </p:nvSpPr>
        <p:spPr>
          <a:xfrm>
            <a:off x="3028950" y="6483926"/>
            <a:ext cx="3086100" cy="237549"/>
          </a:xfrm>
          <a:prstGeom prst="rect">
            <a:avLst/>
          </a:prstGeom>
          <a:noFill/>
          <a:ln>
            <a:noFill/>
          </a:ln>
        </p:spPr>
        <p:txBody>
          <a:bodyPr spcFirstLastPara="1" wrap="square" lIns="91425" tIns="91425" rIns="91425" bIns="91425" anchor="t" anchorCtr="0">
            <a:noAutofit/>
          </a:bodyPr>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73" name="Google Shape;73;p8"/>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1100">
                <a:solidFill>
                  <a:schemeClr val="dk1"/>
                </a:solidFill>
                <a:latin typeface="Source Sans Pro"/>
                <a:ea typeface="Source Sans Pro"/>
                <a:cs typeface="Source Sans Pro"/>
                <a:sym typeface="Source Sans Pro"/>
              </a:defRPr>
            </a:lvl1pPr>
            <a:lvl2pPr marL="0" marR="0" lvl="1" indent="0" algn="r" rtl="0">
              <a:spcBef>
                <a:spcPts val="0"/>
              </a:spcBef>
              <a:buNone/>
              <a:defRPr sz="1100">
                <a:solidFill>
                  <a:schemeClr val="dk1"/>
                </a:solidFill>
                <a:latin typeface="Source Sans Pro"/>
                <a:ea typeface="Source Sans Pro"/>
                <a:cs typeface="Source Sans Pro"/>
                <a:sym typeface="Source Sans Pro"/>
              </a:defRPr>
            </a:lvl2pPr>
            <a:lvl3pPr marL="0" marR="0" lvl="2" indent="0" algn="r" rtl="0">
              <a:spcBef>
                <a:spcPts val="0"/>
              </a:spcBef>
              <a:buNone/>
              <a:defRPr sz="1100">
                <a:solidFill>
                  <a:schemeClr val="dk1"/>
                </a:solidFill>
                <a:latin typeface="Source Sans Pro"/>
                <a:ea typeface="Source Sans Pro"/>
                <a:cs typeface="Source Sans Pro"/>
                <a:sym typeface="Source Sans Pro"/>
              </a:defRPr>
            </a:lvl3pPr>
            <a:lvl4pPr marL="0" marR="0" lvl="3" indent="0" algn="r" rtl="0">
              <a:spcBef>
                <a:spcPts val="0"/>
              </a:spcBef>
              <a:buNone/>
              <a:defRPr sz="1100">
                <a:solidFill>
                  <a:schemeClr val="dk1"/>
                </a:solidFill>
                <a:latin typeface="Source Sans Pro"/>
                <a:ea typeface="Source Sans Pro"/>
                <a:cs typeface="Source Sans Pro"/>
                <a:sym typeface="Source Sans Pro"/>
              </a:defRPr>
            </a:lvl4pPr>
            <a:lvl5pPr marL="0" marR="0" lvl="4" indent="0" algn="r" rtl="0">
              <a:spcBef>
                <a:spcPts val="0"/>
              </a:spcBef>
              <a:buNone/>
              <a:defRPr sz="1100">
                <a:solidFill>
                  <a:schemeClr val="dk1"/>
                </a:solidFill>
                <a:latin typeface="Source Sans Pro"/>
                <a:ea typeface="Source Sans Pro"/>
                <a:cs typeface="Source Sans Pro"/>
                <a:sym typeface="Source Sans Pro"/>
              </a:defRPr>
            </a:lvl5pPr>
            <a:lvl6pPr marL="0" marR="0" lvl="5" indent="0" algn="r" rtl="0">
              <a:spcBef>
                <a:spcPts val="0"/>
              </a:spcBef>
              <a:buNone/>
              <a:defRPr sz="1100">
                <a:solidFill>
                  <a:schemeClr val="dk1"/>
                </a:solidFill>
                <a:latin typeface="Source Sans Pro"/>
                <a:ea typeface="Source Sans Pro"/>
                <a:cs typeface="Source Sans Pro"/>
                <a:sym typeface="Source Sans Pro"/>
              </a:defRPr>
            </a:lvl6pPr>
            <a:lvl7pPr marL="0" marR="0" lvl="6" indent="0" algn="r" rtl="0">
              <a:spcBef>
                <a:spcPts val="0"/>
              </a:spcBef>
              <a:buNone/>
              <a:defRPr sz="1100">
                <a:solidFill>
                  <a:schemeClr val="dk1"/>
                </a:solidFill>
                <a:latin typeface="Source Sans Pro"/>
                <a:ea typeface="Source Sans Pro"/>
                <a:cs typeface="Source Sans Pro"/>
                <a:sym typeface="Source Sans Pro"/>
              </a:defRPr>
            </a:lvl7pPr>
            <a:lvl8pPr marL="0" marR="0" lvl="7" indent="0" algn="r" rtl="0">
              <a:spcBef>
                <a:spcPts val="0"/>
              </a:spcBef>
              <a:buNone/>
              <a:defRPr sz="1100">
                <a:solidFill>
                  <a:schemeClr val="dk1"/>
                </a:solidFill>
                <a:latin typeface="Source Sans Pro"/>
                <a:ea typeface="Source Sans Pro"/>
                <a:cs typeface="Source Sans Pro"/>
                <a:sym typeface="Source Sans Pro"/>
              </a:defRPr>
            </a:lvl8pPr>
            <a:lvl9pPr marL="0" marR="0" lvl="8" indent="0" algn="r" rtl="0">
              <a:spcBef>
                <a:spcPts val="0"/>
              </a:spcBef>
              <a:buNone/>
              <a:defRPr sz="1100">
                <a:solidFill>
                  <a:schemeClr val="dk1"/>
                </a:solidFill>
                <a:latin typeface="Source Sans Pro"/>
                <a:ea typeface="Source Sans Pro"/>
                <a:cs typeface="Source Sans Pro"/>
                <a:sym typeface="Source Sans Pr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4"/>
        <p:cNvGrpSpPr/>
        <p:nvPr/>
      </p:nvGrpSpPr>
      <p:grpSpPr>
        <a:xfrm>
          <a:off x="0" y="0"/>
          <a:ext cx="0" cy="0"/>
          <a:chOff x="0" y="0"/>
          <a:chExt cx="0" cy="0"/>
        </a:xfrm>
      </p:grpSpPr>
      <p:pic>
        <p:nvPicPr>
          <p:cNvPr id="75" name="Google Shape;75;p9"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76" name="Google Shape;76;p9" descr="Header triangles pattern"/>
          <p:cNvPicPr preferRelativeResize="0"/>
          <p:nvPr/>
        </p:nvPicPr>
        <p:blipFill rotWithShape="1">
          <a:blip r:embed="rId3">
            <a:alphaModFix/>
          </a:blip>
          <a:srcRect t="42266"/>
          <a:stretch/>
        </p:blipFill>
        <p:spPr>
          <a:xfrm>
            <a:off x="5076294" y="0"/>
            <a:ext cx="4067706" cy="1481791"/>
          </a:xfrm>
          <a:prstGeom prst="rect">
            <a:avLst/>
          </a:prstGeom>
          <a:noFill/>
          <a:ln>
            <a:noFill/>
          </a:ln>
        </p:spPr>
      </p:pic>
      <p:sp>
        <p:nvSpPr>
          <p:cNvPr id="77" name="Google Shape;77;p9"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Source Sans Pro"/>
              <a:ea typeface="Source Sans Pro"/>
              <a:cs typeface="Source Sans Pro"/>
              <a:sym typeface="Source Sans Pro"/>
            </a:endParaRPr>
          </a:p>
        </p:txBody>
      </p:sp>
      <p:sp>
        <p:nvSpPr>
          <p:cNvPr id="78" name="Google Shape;78;p9"/>
          <p:cNvSpPr txBox="1">
            <a:spLocks noGrp="1"/>
          </p:cNvSpPr>
          <p:nvPr>
            <p:ph type="dt" idx="10"/>
          </p:nvPr>
        </p:nvSpPr>
        <p:spPr>
          <a:xfrm>
            <a:off x="628650" y="6483926"/>
            <a:ext cx="2057400" cy="237549"/>
          </a:xfrm>
          <a:prstGeom prst="rect">
            <a:avLst/>
          </a:prstGeom>
          <a:noFill/>
          <a:ln>
            <a:noFill/>
          </a:ln>
        </p:spPr>
        <p:txBody>
          <a:bodyPr spcFirstLastPara="1" wrap="square" lIns="91425" tIns="91425" rIns="91425" bIns="91425" anchor="t" anchorCtr="0">
            <a:noAutofit/>
          </a:bodyPr>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79" name="Google Shape;79;p9"/>
          <p:cNvSpPr txBox="1">
            <a:spLocks noGrp="1"/>
          </p:cNvSpPr>
          <p:nvPr>
            <p:ph type="ftr" idx="11"/>
          </p:nvPr>
        </p:nvSpPr>
        <p:spPr>
          <a:xfrm>
            <a:off x="3028950" y="6483926"/>
            <a:ext cx="3086100" cy="237549"/>
          </a:xfrm>
          <a:prstGeom prst="rect">
            <a:avLst/>
          </a:prstGeom>
          <a:noFill/>
          <a:ln>
            <a:noFill/>
          </a:ln>
        </p:spPr>
        <p:txBody>
          <a:bodyPr spcFirstLastPara="1" wrap="square" lIns="91425" tIns="91425" rIns="91425" bIns="91425" anchor="t" anchorCtr="0">
            <a:noAutofit/>
          </a:bodyPr>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80" name="Google Shape;80;p9"/>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1100">
                <a:solidFill>
                  <a:schemeClr val="dk1"/>
                </a:solidFill>
                <a:latin typeface="Source Sans Pro"/>
                <a:ea typeface="Source Sans Pro"/>
                <a:cs typeface="Source Sans Pro"/>
                <a:sym typeface="Source Sans Pro"/>
              </a:defRPr>
            </a:lvl1pPr>
            <a:lvl2pPr marL="0" marR="0" lvl="1" indent="0" algn="r" rtl="0">
              <a:spcBef>
                <a:spcPts val="0"/>
              </a:spcBef>
              <a:buNone/>
              <a:defRPr sz="1100">
                <a:solidFill>
                  <a:schemeClr val="dk1"/>
                </a:solidFill>
                <a:latin typeface="Source Sans Pro"/>
                <a:ea typeface="Source Sans Pro"/>
                <a:cs typeface="Source Sans Pro"/>
                <a:sym typeface="Source Sans Pro"/>
              </a:defRPr>
            </a:lvl2pPr>
            <a:lvl3pPr marL="0" marR="0" lvl="2" indent="0" algn="r" rtl="0">
              <a:spcBef>
                <a:spcPts val="0"/>
              </a:spcBef>
              <a:buNone/>
              <a:defRPr sz="1100">
                <a:solidFill>
                  <a:schemeClr val="dk1"/>
                </a:solidFill>
                <a:latin typeface="Source Sans Pro"/>
                <a:ea typeface="Source Sans Pro"/>
                <a:cs typeface="Source Sans Pro"/>
                <a:sym typeface="Source Sans Pro"/>
              </a:defRPr>
            </a:lvl3pPr>
            <a:lvl4pPr marL="0" marR="0" lvl="3" indent="0" algn="r" rtl="0">
              <a:spcBef>
                <a:spcPts val="0"/>
              </a:spcBef>
              <a:buNone/>
              <a:defRPr sz="1100">
                <a:solidFill>
                  <a:schemeClr val="dk1"/>
                </a:solidFill>
                <a:latin typeface="Source Sans Pro"/>
                <a:ea typeface="Source Sans Pro"/>
                <a:cs typeface="Source Sans Pro"/>
                <a:sym typeface="Source Sans Pro"/>
              </a:defRPr>
            </a:lvl4pPr>
            <a:lvl5pPr marL="0" marR="0" lvl="4" indent="0" algn="r" rtl="0">
              <a:spcBef>
                <a:spcPts val="0"/>
              </a:spcBef>
              <a:buNone/>
              <a:defRPr sz="1100">
                <a:solidFill>
                  <a:schemeClr val="dk1"/>
                </a:solidFill>
                <a:latin typeface="Source Sans Pro"/>
                <a:ea typeface="Source Sans Pro"/>
                <a:cs typeface="Source Sans Pro"/>
                <a:sym typeface="Source Sans Pro"/>
              </a:defRPr>
            </a:lvl5pPr>
            <a:lvl6pPr marL="0" marR="0" lvl="5" indent="0" algn="r" rtl="0">
              <a:spcBef>
                <a:spcPts val="0"/>
              </a:spcBef>
              <a:buNone/>
              <a:defRPr sz="1100">
                <a:solidFill>
                  <a:schemeClr val="dk1"/>
                </a:solidFill>
                <a:latin typeface="Source Sans Pro"/>
                <a:ea typeface="Source Sans Pro"/>
                <a:cs typeface="Source Sans Pro"/>
                <a:sym typeface="Source Sans Pro"/>
              </a:defRPr>
            </a:lvl6pPr>
            <a:lvl7pPr marL="0" marR="0" lvl="6" indent="0" algn="r" rtl="0">
              <a:spcBef>
                <a:spcPts val="0"/>
              </a:spcBef>
              <a:buNone/>
              <a:defRPr sz="1100">
                <a:solidFill>
                  <a:schemeClr val="dk1"/>
                </a:solidFill>
                <a:latin typeface="Source Sans Pro"/>
                <a:ea typeface="Source Sans Pro"/>
                <a:cs typeface="Source Sans Pro"/>
                <a:sym typeface="Source Sans Pro"/>
              </a:defRPr>
            </a:lvl7pPr>
            <a:lvl8pPr marL="0" marR="0" lvl="7" indent="0" algn="r" rtl="0">
              <a:spcBef>
                <a:spcPts val="0"/>
              </a:spcBef>
              <a:buNone/>
              <a:defRPr sz="1100">
                <a:solidFill>
                  <a:schemeClr val="dk1"/>
                </a:solidFill>
                <a:latin typeface="Source Sans Pro"/>
                <a:ea typeface="Source Sans Pro"/>
                <a:cs typeface="Source Sans Pro"/>
                <a:sym typeface="Source Sans Pro"/>
              </a:defRPr>
            </a:lvl8pPr>
            <a:lvl9pPr marL="0" marR="0" lvl="8" indent="0" algn="r" rtl="0">
              <a:spcBef>
                <a:spcPts val="0"/>
              </a:spcBef>
              <a:buNone/>
              <a:defRPr sz="1100">
                <a:solidFill>
                  <a:schemeClr val="dk1"/>
                </a:solidFill>
                <a:latin typeface="Source Sans Pro"/>
                <a:ea typeface="Source Sans Pro"/>
                <a:cs typeface="Source Sans Pro"/>
                <a:sym typeface="Source Sans Pr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81"/>
        <p:cNvGrpSpPr/>
        <p:nvPr/>
      </p:nvGrpSpPr>
      <p:grpSpPr>
        <a:xfrm>
          <a:off x="0" y="0"/>
          <a:ext cx="0" cy="0"/>
          <a:chOff x="0" y="0"/>
          <a:chExt cx="0" cy="0"/>
        </a:xfrm>
      </p:grpSpPr>
      <p:pic>
        <p:nvPicPr>
          <p:cNvPr id="82" name="Google Shape;82;p1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3" name="Google Shape;83;p10" descr="Header triangles pattern"/>
          <p:cNvPicPr preferRelativeResize="0"/>
          <p:nvPr/>
        </p:nvPicPr>
        <p:blipFill rotWithShape="1">
          <a:blip r:embed="rId3">
            <a:alphaModFix/>
          </a:blip>
          <a:srcRect t="42266"/>
          <a:stretch/>
        </p:blipFill>
        <p:spPr>
          <a:xfrm>
            <a:off x="5076294" y="0"/>
            <a:ext cx="4067706" cy="1481791"/>
          </a:xfrm>
          <a:prstGeom prst="rect">
            <a:avLst/>
          </a:prstGeom>
          <a:noFill/>
          <a:ln>
            <a:noFill/>
          </a:ln>
        </p:spPr>
      </p:pic>
      <p:sp>
        <p:nvSpPr>
          <p:cNvPr id="84" name="Google Shape;84;p10"/>
          <p:cNvSpPr txBox="1">
            <a:spLocks noGrp="1"/>
          </p:cNvSpPr>
          <p:nvPr>
            <p:ph type="title"/>
          </p:nvPr>
        </p:nvSpPr>
        <p:spPr>
          <a:xfrm>
            <a:off x="486494" y="1385541"/>
            <a:ext cx="3160715" cy="1409614"/>
          </a:xfrm>
          <a:prstGeom prst="rect">
            <a:avLst/>
          </a:prstGeom>
          <a:noFill/>
          <a:ln>
            <a:noFill/>
          </a:ln>
        </p:spPr>
        <p:txBody>
          <a:bodyPr spcFirstLastPara="1" wrap="square" lIns="91425" tIns="91425" rIns="91425" bIns="91425" anchor="b" anchorCtr="0">
            <a:noAutofit/>
          </a:bodyPr>
          <a:lstStyle>
            <a:lvl1pPr marR="0" lvl="0" algn="l" rtl="0">
              <a:lnSpc>
                <a:spcPct val="90000"/>
              </a:lnSpc>
              <a:spcBef>
                <a:spcPts val="0"/>
              </a:spcBef>
              <a:spcAft>
                <a:spcPts val="0"/>
              </a:spcAft>
              <a:buClr>
                <a:srgbClr val="003764"/>
              </a:buClr>
              <a:buSzPts val="3500"/>
              <a:buFont typeface="Source Sans Pro"/>
              <a:buNone/>
              <a:defRPr sz="3500" b="0" i="0" u="none" strike="noStrike" cap="none">
                <a:solidFill>
                  <a:srgbClr val="003764"/>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5" name="Google Shape;85;p10"/>
          <p:cNvSpPr txBox="1">
            <a:spLocks noGrp="1"/>
          </p:cNvSpPr>
          <p:nvPr>
            <p:ph type="body" idx="1"/>
          </p:nvPr>
        </p:nvSpPr>
        <p:spPr>
          <a:xfrm>
            <a:off x="486494" y="2888673"/>
            <a:ext cx="3160715" cy="3492378"/>
          </a:xfrm>
          <a:prstGeom prst="rect">
            <a:avLst/>
          </a:prstGeom>
          <a:noFill/>
          <a:ln>
            <a:noFill/>
          </a:ln>
        </p:spPr>
        <p:txBody>
          <a:bodyPr spcFirstLastPara="1" wrap="square" lIns="91425" tIns="91425" rIns="91425" bIns="91425"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Source Sans Pro"/>
                <a:ea typeface="Source Sans Pro"/>
                <a:cs typeface="Source Sans Pro"/>
                <a:sym typeface="Source Sans Pro"/>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Source Sans Pro"/>
                <a:ea typeface="Source Sans Pro"/>
                <a:cs typeface="Source Sans Pro"/>
                <a:sym typeface="Source Sans Pro"/>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Source Sans Pro"/>
                <a:ea typeface="Source Sans Pro"/>
                <a:cs typeface="Source Sans Pro"/>
                <a:sym typeface="Source Sans Pro"/>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Source Sans Pro"/>
                <a:ea typeface="Source Sans Pro"/>
                <a:cs typeface="Source Sans Pro"/>
                <a:sym typeface="Source Sans Pro"/>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Source Sans Pro"/>
                <a:ea typeface="Source Sans Pro"/>
                <a:cs typeface="Source Sans Pro"/>
                <a:sym typeface="Source Sans Pro"/>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Source Sans Pro"/>
                <a:ea typeface="Source Sans Pro"/>
                <a:cs typeface="Source Sans Pro"/>
                <a:sym typeface="Source Sans Pro"/>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Source Sans Pro"/>
                <a:ea typeface="Source Sans Pro"/>
                <a:cs typeface="Source Sans Pro"/>
                <a:sym typeface="Source Sans Pro"/>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Source Sans Pro"/>
                <a:ea typeface="Source Sans Pro"/>
                <a:cs typeface="Source Sans Pro"/>
                <a:sym typeface="Source Sans Pro"/>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Source Sans Pro"/>
                <a:ea typeface="Source Sans Pro"/>
                <a:cs typeface="Source Sans Pro"/>
                <a:sym typeface="Source Sans Pro"/>
              </a:defRPr>
            </a:lvl9pPr>
          </a:lstStyle>
          <a:p>
            <a:endParaRPr/>
          </a:p>
        </p:txBody>
      </p:sp>
      <p:sp>
        <p:nvSpPr>
          <p:cNvPr id="86" name="Google Shape;86;p10"/>
          <p:cNvSpPr txBox="1">
            <a:spLocks noGrp="1"/>
          </p:cNvSpPr>
          <p:nvPr>
            <p:ph type="body" idx="2"/>
          </p:nvPr>
        </p:nvSpPr>
        <p:spPr>
          <a:xfrm>
            <a:off x="3863540" y="1569027"/>
            <a:ext cx="5041469" cy="4812024"/>
          </a:xfrm>
          <a:prstGeom prst="rect">
            <a:avLst/>
          </a:prstGeom>
          <a:noFill/>
          <a:ln>
            <a:noFill/>
          </a:ln>
        </p:spPr>
        <p:txBody>
          <a:bodyPr spcFirstLastPara="1" wrap="square" lIns="91425" tIns="91425" rIns="91425" bIns="91425"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Source Sans Pro"/>
                <a:ea typeface="Source Sans Pro"/>
                <a:cs typeface="Source Sans Pro"/>
                <a:sym typeface="Source Sans Pro"/>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Source Sans Pro"/>
                <a:ea typeface="Source Sans Pro"/>
                <a:cs typeface="Source Sans Pro"/>
                <a:sym typeface="Source Sans Pro"/>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Source Sans Pro"/>
                <a:ea typeface="Source Sans Pro"/>
                <a:cs typeface="Source Sans Pro"/>
                <a:sym typeface="Source Sans Pro"/>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Source Sans Pro"/>
                <a:ea typeface="Source Sans Pro"/>
                <a:cs typeface="Source Sans Pro"/>
                <a:sym typeface="Source Sans Pro"/>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Source Sans Pro"/>
                <a:ea typeface="Source Sans Pro"/>
                <a:cs typeface="Source Sans Pro"/>
                <a:sym typeface="Source Sans Pro"/>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Source Sans Pro"/>
                <a:ea typeface="Source Sans Pro"/>
                <a:cs typeface="Source Sans Pro"/>
                <a:sym typeface="Source Sans Pro"/>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Source Sans Pro"/>
                <a:ea typeface="Source Sans Pro"/>
                <a:cs typeface="Source Sans Pro"/>
                <a:sym typeface="Source Sans Pro"/>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Source Sans Pro"/>
                <a:ea typeface="Source Sans Pro"/>
                <a:cs typeface="Source Sans Pro"/>
                <a:sym typeface="Source Sans Pro"/>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Source Sans Pro"/>
                <a:ea typeface="Source Sans Pro"/>
                <a:cs typeface="Source Sans Pro"/>
                <a:sym typeface="Source Sans Pro"/>
              </a:defRPr>
            </a:lvl9pPr>
          </a:lstStyle>
          <a:p>
            <a:endParaRPr/>
          </a:p>
        </p:txBody>
      </p:sp>
      <p:sp>
        <p:nvSpPr>
          <p:cNvPr id="87" name="Google Shape;87;p1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Source Sans Pro"/>
              <a:ea typeface="Source Sans Pro"/>
              <a:cs typeface="Source Sans Pro"/>
              <a:sym typeface="Source Sans Pro"/>
            </a:endParaRPr>
          </a:p>
        </p:txBody>
      </p:sp>
      <p:sp>
        <p:nvSpPr>
          <p:cNvPr id="88" name="Google Shape;88;p10"/>
          <p:cNvSpPr txBox="1">
            <a:spLocks noGrp="1"/>
          </p:cNvSpPr>
          <p:nvPr>
            <p:ph type="dt" idx="10"/>
          </p:nvPr>
        </p:nvSpPr>
        <p:spPr>
          <a:xfrm>
            <a:off x="628650" y="6483926"/>
            <a:ext cx="2057400" cy="237549"/>
          </a:xfrm>
          <a:prstGeom prst="rect">
            <a:avLst/>
          </a:prstGeom>
          <a:noFill/>
          <a:ln>
            <a:noFill/>
          </a:ln>
        </p:spPr>
        <p:txBody>
          <a:bodyPr spcFirstLastPara="1" wrap="square" lIns="91425" tIns="91425" rIns="91425" bIns="91425" anchor="t" anchorCtr="0">
            <a:noAutofit/>
          </a:bodyPr>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89" name="Google Shape;89;p10"/>
          <p:cNvSpPr txBox="1">
            <a:spLocks noGrp="1"/>
          </p:cNvSpPr>
          <p:nvPr>
            <p:ph type="ftr" idx="11"/>
          </p:nvPr>
        </p:nvSpPr>
        <p:spPr>
          <a:xfrm>
            <a:off x="3028950" y="6483926"/>
            <a:ext cx="3086100" cy="237549"/>
          </a:xfrm>
          <a:prstGeom prst="rect">
            <a:avLst/>
          </a:prstGeom>
          <a:noFill/>
          <a:ln>
            <a:noFill/>
          </a:ln>
        </p:spPr>
        <p:txBody>
          <a:bodyPr spcFirstLastPara="1" wrap="square" lIns="91425" tIns="91425" rIns="91425" bIns="91425" anchor="t" anchorCtr="0">
            <a:noAutofit/>
          </a:bodyPr>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90" name="Google Shape;90;p1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1100">
                <a:solidFill>
                  <a:schemeClr val="dk1"/>
                </a:solidFill>
                <a:latin typeface="Source Sans Pro"/>
                <a:ea typeface="Source Sans Pro"/>
                <a:cs typeface="Source Sans Pro"/>
                <a:sym typeface="Source Sans Pro"/>
              </a:defRPr>
            </a:lvl1pPr>
            <a:lvl2pPr marL="0" marR="0" lvl="1" indent="0" algn="r" rtl="0">
              <a:spcBef>
                <a:spcPts val="0"/>
              </a:spcBef>
              <a:buNone/>
              <a:defRPr sz="1100">
                <a:solidFill>
                  <a:schemeClr val="dk1"/>
                </a:solidFill>
                <a:latin typeface="Source Sans Pro"/>
                <a:ea typeface="Source Sans Pro"/>
                <a:cs typeface="Source Sans Pro"/>
                <a:sym typeface="Source Sans Pro"/>
              </a:defRPr>
            </a:lvl2pPr>
            <a:lvl3pPr marL="0" marR="0" lvl="2" indent="0" algn="r" rtl="0">
              <a:spcBef>
                <a:spcPts val="0"/>
              </a:spcBef>
              <a:buNone/>
              <a:defRPr sz="1100">
                <a:solidFill>
                  <a:schemeClr val="dk1"/>
                </a:solidFill>
                <a:latin typeface="Source Sans Pro"/>
                <a:ea typeface="Source Sans Pro"/>
                <a:cs typeface="Source Sans Pro"/>
                <a:sym typeface="Source Sans Pro"/>
              </a:defRPr>
            </a:lvl3pPr>
            <a:lvl4pPr marL="0" marR="0" lvl="3" indent="0" algn="r" rtl="0">
              <a:spcBef>
                <a:spcPts val="0"/>
              </a:spcBef>
              <a:buNone/>
              <a:defRPr sz="1100">
                <a:solidFill>
                  <a:schemeClr val="dk1"/>
                </a:solidFill>
                <a:latin typeface="Source Sans Pro"/>
                <a:ea typeface="Source Sans Pro"/>
                <a:cs typeface="Source Sans Pro"/>
                <a:sym typeface="Source Sans Pro"/>
              </a:defRPr>
            </a:lvl4pPr>
            <a:lvl5pPr marL="0" marR="0" lvl="4" indent="0" algn="r" rtl="0">
              <a:spcBef>
                <a:spcPts val="0"/>
              </a:spcBef>
              <a:buNone/>
              <a:defRPr sz="1100">
                <a:solidFill>
                  <a:schemeClr val="dk1"/>
                </a:solidFill>
                <a:latin typeface="Source Sans Pro"/>
                <a:ea typeface="Source Sans Pro"/>
                <a:cs typeface="Source Sans Pro"/>
                <a:sym typeface="Source Sans Pro"/>
              </a:defRPr>
            </a:lvl5pPr>
            <a:lvl6pPr marL="0" marR="0" lvl="5" indent="0" algn="r" rtl="0">
              <a:spcBef>
                <a:spcPts val="0"/>
              </a:spcBef>
              <a:buNone/>
              <a:defRPr sz="1100">
                <a:solidFill>
                  <a:schemeClr val="dk1"/>
                </a:solidFill>
                <a:latin typeface="Source Sans Pro"/>
                <a:ea typeface="Source Sans Pro"/>
                <a:cs typeface="Source Sans Pro"/>
                <a:sym typeface="Source Sans Pro"/>
              </a:defRPr>
            </a:lvl6pPr>
            <a:lvl7pPr marL="0" marR="0" lvl="6" indent="0" algn="r" rtl="0">
              <a:spcBef>
                <a:spcPts val="0"/>
              </a:spcBef>
              <a:buNone/>
              <a:defRPr sz="1100">
                <a:solidFill>
                  <a:schemeClr val="dk1"/>
                </a:solidFill>
                <a:latin typeface="Source Sans Pro"/>
                <a:ea typeface="Source Sans Pro"/>
                <a:cs typeface="Source Sans Pro"/>
                <a:sym typeface="Source Sans Pro"/>
              </a:defRPr>
            </a:lvl7pPr>
            <a:lvl8pPr marL="0" marR="0" lvl="7" indent="0" algn="r" rtl="0">
              <a:spcBef>
                <a:spcPts val="0"/>
              </a:spcBef>
              <a:buNone/>
              <a:defRPr sz="1100">
                <a:solidFill>
                  <a:schemeClr val="dk1"/>
                </a:solidFill>
                <a:latin typeface="Source Sans Pro"/>
                <a:ea typeface="Source Sans Pro"/>
                <a:cs typeface="Source Sans Pro"/>
                <a:sym typeface="Source Sans Pro"/>
              </a:defRPr>
            </a:lvl8pPr>
            <a:lvl9pPr marL="0" marR="0" lvl="8" indent="0" algn="r" rtl="0">
              <a:spcBef>
                <a:spcPts val="0"/>
              </a:spcBef>
              <a:buNone/>
              <a:defRPr sz="1100">
                <a:solidFill>
                  <a:schemeClr val="dk1"/>
                </a:solidFill>
                <a:latin typeface="Source Sans Pro"/>
                <a:ea typeface="Source Sans Pro"/>
                <a:cs typeface="Source Sans Pro"/>
                <a:sym typeface="Source Sans Pr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sldNum" idx="12"/>
          </p:nvPr>
        </p:nvSpPr>
        <p:spPr>
          <a:xfrm>
            <a:off x="8556784" y="6333134"/>
            <a:ext cx="548700" cy="525000"/>
          </a:xfrm>
          <a:prstGeom prst="rect">
            <a:avLst/>
          </a:prstGeom>
          <a:noFill/>
          <a:ln>
            <a:noFill/>
          </a:ln>
        </p:spPr>
        <p:txBody>
          <a:bodyPr spcFirstLastPara="1" wrap="square" lIns="91425" tIns="91425" rIns="91425" bIns="91425" anchor="ctr" anchorCtr="0">
            <a:noAutofit/>
          </a:bodyPr>
          <a:lstStyle>
            <a:lvl1pPr lvl="0" algn="r">
              <a:buNone/>
              <a:defRPr sz="1300">
                <a:solidFill>
                  <a:schemeClr val="tx1"/>
                </a:solidFill>
              </a:defRPr>
            </a:lvl1pPr>
            <a:lvl2pPr lvl="1" algn="r">
              <a:buNone/>
              <a:defRPr sz="1300">
                <a:solidFill>
                  <a:schemeClr val="tx1"/>
                </a:solidFill>
              </a:defRPr>
            </a:lvl2pPr>
            <a:lvl3pPr lvl="2" algn="r">
              <a:buNone/>
              <a:defRPr sz="1300">
                <a:solidFill>
                  <a:schemeClr val="tx1"/>
                </a:solidFill>
              </a:defRPr>
            </a:lvl3pPr>
            <a:lvl4pPr lvl="3" algn="r">
              <a:buNone/>
              <a:defRPr sz="1300">
                <a:solidFill>
                  <a:schemeClr val="tx1"/>
                </a:solidFill>
              </a:defRPr>
            </a:lvl4pPr>
            <a:lvl5pPr lvl="4" algn="r">
              <a:buNone/>
              <a:defRPr sz="1300">
                <a:solidFill>
                  <a:schemeClr val="tx1"/>
                </a:solidFill>
              </a:defRPr>
            </a:lvl5pPr>
            <a:lvl6pPr lvl="5" algn="r">
              <a:buNone/>
              <a:defRPr sz="1300">
                <a:solidFill>
                  <a:schemeClr val="tx1"/>
                </a:solidFill>
              </a:defRPr>
            </a:lvl6pPr>
            <a:lvl7pPr lvl="6" algn="r">
              <a:buNone/>
              <a:defRPr sz="1300">
                <a:solidFill>
                  <a:schemeClr val="tx1"/>
                </a:solidFill>
              </a:defRPr>
            </a:lvl7pPr>
            <a:lvl8pPr lvl="7" algn="r">
              <a:buNone/>
              <a:defRPr sz="1300">
                <a:solidFill>
                  <a:schemeClr val="tx1"/>
                </a:solidFill>
              </a:defRPr>
            </a:lvl8pPr>
            <a:lvl9pPr lvl="8" algn="r">
              <a:buNone/>
              <a:defRPr sz="1300">
                <a:solidFill>
                  <a:schemeClr val="tx1"/>
                </a:solidFil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bit.ly/BRIDGE_MODULES_BBC24"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s://docs.google.com/document/d/10qE0N6-hCPqIDSY1Ah-rbzLd_vNInAFCp1a9b7DVw_w/edit?usp=sharing" TargetMode="External"/><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3" Type="http://schemas.openxmlformats.org/officeDocument/2006/relationships/hyperlink" Target="https://docs.google.com/document/d/1Ltr9ojDOTjBDlyVW0zaEiqxT1Fz8ZCY6bxSXBZwTWik/edit?usp=sharing" TargetMode="External"/><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15"/>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03764"/>
              </a:buClr>
              <a:buSzPts val="3500"/>
              <a:buFont typeface="Arial"/>
              <a:buNone/>
            </a:pPr>
            <a:r>
              <a:rPr lang="en-US" sz="2300"/>
              <a:t>July 25,  2024</a:t>
            </a:r>
            <a:endParaRPr sz="2300" b="0" i="0" u="none" strike="noStrike" cap="none">
              <a:solidFill>
                <a:srgbClr val="003764"/>
              </a:solidFill>
              <a:latin typeface="Source Sans Pro"/>
              <a:ea typeface="Source Sans Pro"/>
              <a:cs typeface="Source Sans Pro"/>
              <a:sym typeface="Source Sans Pro"/>
            </a:endParaRPr>
          </a:p>
        </p:txBody>
      </p:sp>
      <p:sp>
        <p:nvSpPr>
          <p:cNvPr id="133" name="Google Shape;133;p15"/>
          <p:cNvSpPr txBox="1">
            <a:spLocks noGrp="1"/>
          </p:cNvSpPr>
          <p:nvPr>
            <p:ph type="title"/>
          </p:nvPr>
        </p:nvSpPr>
        <p:spPr>
          <a:xfrm>
            <a:off x="381000" y="2792864"/>
            <a:ext cx="8337000" cy="21120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03764"/>
              </a:buClr>
              <a:buSzPts val="4800"/>
              <a:buFont typeface="Source Sans Pro"/>
              <a:buNone/>
            </a:pPr>
            <a:r>
              <a:rPr lang="en-US" b="1"/>
              <a:t>BEdA Bridge Modules:</a:t>
            </a:r>
            <a:endParaRPr b="1"/>
          </a:p>
          <a:p>
            <a:pPr marL="0" marR="0" lvl="0" indent="0" algn="l" rtl="0">
              <a:lnSpc>
                <a:spcPct val="90000"/>
              </a:lnSpc>
              <a:spcBef>
                <a:spcPts val="0"/>
              </a:spcBef>
              <a:spcAft>
                <a:spcPts val="0"/>
              </a:spcAft>
              <a:buClr>
                <a:srgbClr val="003764"/>
              </a:buClr>
              <a:buSzPts val="4800"/>
              <a:buFont typeface="Source Sans Pro"/>
              <a:buNone/>
            </a:pPr>
            <a:r>
              <a:rPr lang="en-US" b="1"/>
              <a:t>Helping Higher Level Students to the Next Steps</a:t>
            </a:r>
            <a:endParaRPr b="1"/>
          </a:p>
        </p:txBody>
      </p:sp>
      <p:sp>
        <p:nvSpPr>
          <p:cNvPr id="134" name="Google Shape;134;p15"/>
          <p:cNvSpPr txBox="1">
            <a:spLocks noGrp="1"/>
          </p:cNvSpPr>
          <p:nvPr>
            <p:ph type="body" idx="2"/>
          </p:nvPr>
        </p:nvSpPr>
        <p:spPr>
          <a:xfrm>
            <a:off x="369900" y="5769400"/>
            <a:ext cx="4929000" cy="5472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03764"/>
              </a:buClr>
              <a:buSzPts val="2000"/>
              <a:buFont typeface="Arial"/>
              <a:buNone/>
            </a:pPr>
            <a:r>
              <a:rPr lang="en-US" sz="1400"/>
              <a:t>Shannon Potter, ELA Faculty, Olympic College</a:t>
            </a:r>
            <a:endParaRPr sz="14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24"/>
          <p:cNvSpPr txBox="1">
            <a:spLocks noGrp="1"/>
          </p:cNvSpPr>
          <p:nvPr>
            <p:ph type="title"/>
          </p:nvPr>
        </p:nvSpPr>
        <p:spPr>
          <a:xfrm>
            <a:off x="623888" y="1709745"/>
            <a:ext cx="7886700" cy="2852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4500"/>
              <a:t>A Look Behind the Curtain:</a:t>
            </a:r>
            <a:endParaRPr sz="4500"/>
          </a:p>
        </p:txBody>
      </p:sp>
      <p:sp>
        <p:nvSpPr>
          <p:cNvPr id="206" name="Google Shape;206;p24"/>
          <p:cNvSpPr txBox="1">
            <a:spLocks noGrp="1"/>
          </p:cNvSpPr>
          <p:nvPr>
            <p:ph type="body" idx="1"/>
          </p:nvPr>
        </p:nvSpPr>
        <p:spPr>
          <a:xfrm>
            <a:off x="623888" y="4589470"/>
            <a:ext cx="7886700" cy="1500300"/>
          </a:xfrm>
          <a:prstGeom prst="rect">
            <a:avLst/>
          </a:prstGeom>
        </p:spPr>
        <p:txBody>
          <a:bodyPr spcFirstLastPara="1" wrap="square" lIns="91425" tIns="91425" rIns="91425" bIns="91425" anchor="t" anchorCtr="0">
            <a:noAutofit/>
          </a:bodyPr>
          <a:lstStyle/>
          <a:p>
            <a:pPr marL="0" lvl="0" indent="0" algn="l" rtl="0">
              <a:spcBef>
                <a:spcPts val="1000"/>
              </a:spcBef>
              <a:spcAft>
                <a:spcPts val="0"/>
              </a:spcAft>
              <a:buNone/>
            </a:pPr>
            <a:r>
              <a:rPr lang="en-US" sz="3500"/>
              <a:t>Locating Instructor &amp; Student Resources</a:t>
            </a:r>
            <a:endParaRPr sz="3500"/>
          </a:p>
        </p:txBody>
      </p:sp>
      <p:sp>
        <p:nvSpPr>
          <p:cNvPr id="207" name="Google Shape;207;p24"/>
          <p:cNvSpPr txBox="1">
            <a:spLocks noGrp="1"/>
          </p:cNvSpPr>
          <p:nvPr>
            <p:ph type="sldNum" idx="12"/>
          </p:nvPr>
        </p:nvSpPr>
        <p:spPr>
          <a:xfrm>
            <a:off x="8416636" y="6529852"/>
            <a:ext cx="457200" cy="1917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Clr>
                <a:srgbClr val="000000"/>
              </a:buClr>
              <a:buFont typeface="Arial"/>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25"/>
          <p:cNvSpPr txBox="1">
            <a:spLocks noGrp="1"/>
          </p:cNvSpPr>
          <p:nvPr>
            <p:ph type="title"/>
          </p:nvPr>
        </p:nvSpPr>
        <p:spPr>
          <a:xfrm>
            <a:off x="536850" y="1321324"/>
            <a:ext cx="8337000" cy="1254600"/>
          </a:xfrm>
          <a:prstGeom prst="rect">
            <a:avLst/>
          </a:prstGeom>
          <a:noFill/>
          <a:ln>
            <a:noFill/>
          </a:ln>
        </p:spPr>
        <p:txBody>
          <a:bodyPr spcFirstLastPara="1" wrap="square" lIns="91425" tIns="91425" rIns="91425" bIns="91425" anchor="t" anchorCtr="0">
            <a:noAutofit/>
          </a:bodyPr>
          <a:lstStyle/>
          <a:p>
            <a:pPr marL="0" marR="0" lvl="0" indent="0" algn="l" rtl="0">
              <a:lnSpc>
                <a:spcPct val="90000"/>
              </a:lnSpc>
              <a:spcBef>
                <a:spcPts val="0"/>
              </a:spcBef>
              <a:spcAft>
                <a:spcPts val="0"/>
              </a:spcAft>
              <a:buClr>
                <a:srgbClr val="000000"/>
              </a:buClr>
              <a:buSzPts val="4800"/>
              <a:buFont typeface="Source Sans Pro"/>
              <a:buNone/>
            </a:pPr>
            <a:r>
              <a:rPr lang="en-US"/>
              <a:t>BRIDGE MODULE</a:t>
            </a:r>
            <a:r>
              <a:rPr lang="en-US" sz="3500" b="0" i="0" u="none" strike="noStrike" cap="none">
                <a:latin typeface="Source Sans Pro"/>
                <a:ea typeface="Source Sans Pro"/>
                <a:cs typeface="Source Sans Pro"/>
                <a:sym typeface="Source Sans Pro"/>
              </a:rPr>
              <a:t> MATERIALS:</a:t>
            </a:r>
            <a:endParaRPr sz="3500" b="0" i="0" u="none" strike="noStrike" cap="none">
              <a:latin typeface="Source Sans Pro"/>
              <a:ea typeface="Source Sans Pro"/>
              <a:cs typeface="Source Sans Pro"/>
              <a:sym typeface="Source Sans Pro"/>
            </a:endParaRPr>
          </a:p>
          <a:p>
            <a:pPr marL="0" marR="0" lvl="0" indent="0" algn="l" rtl="0">
              <a:lnSpc>
                <a:spcPct val="90000"/>
              </a:lnSpc>
              <a:spcBef>
                <a:spcPts val="0"/>
              </a:spcBef>
              <a:spcAft>
                <a:spcPts val="0"/>
              </a:spcAft>
              <a:buClr>
                <a:srgbClr val="000000"/>
              </a:buClr>
              <a:buSzPts val="4800"/>
              <a:buFont typeface="Source Sans Pro"/>
              <a:buNone/>
            </a:pPr>
            <a:r>
              <a:rPr lang="en-US" sz="3000" b="0" i="0" u="none" strike="noStrike" cap="none">
                <a:latin typeface="Source Sans Pro"/>
                <a:ea typeface="Source Sans Pro"/>
                <a:cs typeface="Source Sans Pro"/>
                <a:sym typeface="Source Sans Pro"/>
              </a:rPr>
              <a:t>Two buckets</a:t>
            </a:r>
            <a:endParaRPr sz="3000" b="0" i="0" u="none" strike="noStrike" cap="none">
              <a:latin typeface="Source Sans Pro"/>
              <a:ea typeface="Source Sans Pro"/>
              <a:cs typeface="Source Sans Pro"/>
              <a:sym typeface="Source Sans Pro"/>
            </a:endParaRPr>
          </a:p>
        </p:txBody>
      </p:sp>
      <p:sp>
        <p:nvSpPr>
          <p:cNvPr id="214" name="Google Shape;214;p25"/>
          <p:cNvSpPr txBox="1">
            <a:spLocks noGrp="1"/>
          </p:cNvSpPr>
          <p:nvPr>
            <p:ph type="body" idx="1"/>
          </p:nvPr>
        </p:nvSpPr>
        <p:spPr>
          <a:xfrm>
            <a:off x="536860" y="2796154"/>
            <a:ext cx="8337000" cy="3881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2"/>
              </a:buClr>
              <a:buSzPts val="3200"/>
              <a:buFont typeface="Arial"/>
              <a:buNone/>
            </a:pPr>
            <a:r>
              <a:rPr lang="en-US" sz="3200" b="0" i="0" u="none" strike="noStrike" cap="none">
                <a:latin typeface="Source Sans Pro"/>
                <a:ea typeface="Source Sans Pro"/>
                <a:cs typeface="Source Sans Pro"/>
                <a:sym typeface="Source Sans Pro"/>
              </a:rPr>
              <a:t>Materials are located in:</a:t>
            </a:r>
            <a:endParaRPr sz="2800" b="0" i="0" u="none" strike="noStrike" cap="none">
              <a:latin typeface="Source Sans Pro"/>
              <a:ea typeface="Source Sans Pro"/>
              <a:cs typeface="Source Sans Pro"/>
              <a:sym typeface="Source Sans Pro"/>
            </a:endParaRPr>
          </a:p>
          <a:p>
            <a:pPr marL="457200" marR="0" lvl="0" indent="-431800" algn="l" rtl="0">
              <a:lnSpc>
                <a:spcPct val="100000"/>
              </a:lnSpc>
              <a:spcBef>
                <a:spcPts val="0"/>
              </a:spcBef>
              <a:spcAft>
                <a:spcPts val="0"/>
              </a:spcAft>
              <a:buClr>
                <a:srgbClr val="003764"/>
              </a:buClr>
              <a:buSzPts val="3200"/>
              <a:buFont typeface="Arial"/>
              <a:buChar char="•"/>
            </a:pPr>
            <a:r>
              <a:rPr lang="en-US" sz="3200" b="0" i="0" u="none" strike="noStrike" cap="none">
                <a:latin typeface="Source Sans Pro"/>
                <a:ea typeface="Source Sans Pro"/>
                <a:cs typeface="Source Sans Pro"/>
                <a:sym typeface="Source Sans Pro"/>
              </a:rPr>
              <a:t>Canvas</a:t>
            </a:r>
            <a:endParaRPr/>
          </a:p>
          <a:p>
            <a:pPr marL="1143000" marR="0" lvl="2" indent="-304800" algn="l" rtl="0">
              <a:lnSpc>
                <a:spcPct val="100000"/>
              </a:lnSpc>
              <a:spcBef>
                <a:spcPts val="0"/>
              </a:spcBef>
              <a:spcAft>
                <a:spcPts val="0"/>
              </a:spcAft>
              <a:buClr>
                <a:srgbClr val="003764"/>
              </a:buClr>
              <a:buSzPts val="3200"/>
              <a:buFont typeface="Arial"/>
              <a:buChar char="•"/>
            </a:pPr>
            <a:r>
              <a:rPr lang="en-US" sz="3200" b="0" i="0" u="none" strike="noStrike" cap="none">
                <a:latin typeface="Source Sans Pro"/>
                <a:ea typeface="Source Sans Pro"/>
                <a:cs typeface="Source Sans Pro"/>
                <a:sym typeface="Source Sans Pro"/>
              </a:rPr>
              <a:t>Hosted on Canvas Commons</a:t>
            </a:r>
            <a:endParaRPr sz="3200"/>
          </a:p>
          <a:p>
            <a:pPr marL="1143000" marR="0" lvl="2" indent="-304800" algn="l" rtl="0">
              <a:lnSpc>
                <a:spcPct val="100000"/>
              </a:lnSpc>
              <a:spcBef>
                <a:spcPts val="0"/>
              </a:spcBef>
              <a:spcAft>
                <a:spcPts val="0"/>
              </a:spcAft>
              <a:buClr>
                <a:srgbClr val="003764"/>
              </a:buClr>
              <a:buSzPts val="3200"/>
              <a:buFont typeface="Arial"/>
              <a:buChar char="•"/>
            </a:pPr>
            <a:r>
              <a:rPr lang="en-US" sz="3200" b="0" i="0" u="none" strike="noStrike" cap="none">
                <a:latin typeface="Source Sans Pro"/>
                <a:ea typeface="Source Sans Pro"/>
                <a:cs typeface="Source Sans Pro"/>
                <a:sym typeface="Source Sans Pro"/>
              </a:rPr>
              <a:t>Imported into Canvas</a:t>
            </a:r>
            <a:endParaRPr sz="3200" b="0" i="0" u="none" strike="noStrike" cap="none">
              <a:latin typeface="Source Sans Pro"/>
              <a:ea typeface="Source Sans Pro"/>
              <a:cs typeface="Source Sans Pro"/>
              <a:sym typeface="Source Sans Pro"/>
            </a:endParaRPr>
          </a:p>
          <a:p>
            <a:pPr marL="457200" marR="0" lvl="0" indent="-431800" algn="l" rtl="0">
              <a:lnSpc>
                <a:spcPct val="100000"/>
              </a:lnSpc>
              <a:spcBef>
                <a:spcPts val="0"/>
              </a:spcBef>
              <a:spcAft>
                <a:spcPts val="0"/>
              </a:spcAft>
              <a:buClr>
                <a:srgbClr val="003764"/>
              </a:buClr>
              <a:buSzPts val="3200"/>
              <a:buFont typeface="Arial"/>
              <a:buChar char="•"/>
            </a:pPr>
            <a:r>
              <a:rPr lang="en-US" sz="3200" b="0" i="0" u="none" strike="noStrike" cap="none">
                <a:latin typeface="Source Sans Pro"/>
                <a:ea typeface="Source Sans Pro"/>
                <a:cs typeface="Source Sans Pro"/>
                <a:sym typeface="Source Sans Pro"/>
              </a:rPr>
              <a:t>Google Drive</a:t>
            </a:r>
            <a:endParaRPr sz="3200"/>
          </a:p>
          <a:p>
            <a:pPr marL="1143000" marR="0" lvl="2" indent="-304800" algn="l" rtl="0">
              <a:lnSpc>
                <a:spcPct val="100000"/>
              </a:lnSpc>
              <a:spcBef>
                <a:spcPts val="0"/>
              </a:spcBef>
              <a:spcAft>
                <a:spcPts val="0"/>
              </a:spcAft>
              <a:buClr>
                <a:srgbClr val="003764"/>
              </a:buClr>
              <a:buSzPts val="3200"/>
              <a:buFont typeface="Arial"/>
              <a:buChar char="•"/>
            </a:pPr>
            <a:r>
              <a:rPr lang="en-US" sz="3200" b="0" i="0" u="none" strike="noStrike" cap="none">
                <a:latin typeface="Source Sans Pro"/>
                <a:ea typeface="Source Sans Pro"/>
                <a:cs typeface="Source Sans Pro"/>
                <a:sym typeface="Source Sans Pro"/>
              </a:rPr>
              <a:t>All instructional materials</a:t>
            </a:r>
            <a:endParaRPr sz="2400" b="0" i="0" u="none" strike="noStrike" cap="none">
              <a:solidFill>
                <a:srgbClr val="003764"/>
              </a:solidFill>
              <a:latin typeface="Questrial"/>
              <a:ea typeface="Questrial"/>
              <a:cs typeface="Questrial"/>
              <a:sym typeface="Questrial"/>
            </a:endParaRPr>
          </a:p>
        </p:txBody>
      </p:sp>
      <p:sp>
        <p:nvSpPr>
          <p:cNvPr id="215" name="Google Shape;215;p25"/>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Clr>
                <a:srgbClr val="000000"/>
              </a:buClr>
              <a:buFont typeface="Arial"/>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26"/>
          <p:cNvSpPr txBox="1">
            <a:spLocks noGrp="1"/>
          </p:cNvSpPr>
          <p:nvPr>
            <p:ph type="title"/>
          </p:nvPr>
        </p:nvSpPr>
        <p:spPr>
          <a:xfrm>
            <a:off x="536860" y="1549936"/>
            <a:ext cx="8337000" cy="797100"/>
          </a:xfrm>
          <a:prstGeom prst="rect">
            <a:avLst/>
          </a:prstGeom>
          <a:noFill/>
          <a:ln>
            <a:noFill/>
          </a:ln>
        </p:spPr>
        <p:txBody>
          <a:bodyPr spcFirstLastPara="1" wrap="square" lIns="91425" tIns="91425" rIns="91425" bIns="91425" anchor="t" anchorCtr="0">
            <a:noAutofit/>
          </a:bodyPr>
          <a:lstStyle/>
          <a:p>
            <a:pPr marL="0" marR="0" lvl="0" indent="0" algn="l" rtl="0">
              <a:lnSpc>
                <a:spcPct val="90000"/>
              </a:lnSpc>
              <a:spcBef>
                <a:spcPts val="0"/>
              </a:spcBef>
              <a:spcAft>
                <a:spcPts val="0"/>
              </a:spcAft>
              <a:buClr>
                <a:schemeClr val="dk2"/>
              </a:buClr>
              <a:buSzPts val="4800"/>
              <a:buFont typeface="Source Sans Pro"/>
              <a:buNone/>
            </a:pPr>
            <a:r>
              <a:rPr lang="en-US" sz="3500" b="0" i="0" u="none" strike="noStrike" cap="none">
                <a:latin typeface="Source Sans Pro"/>
                <a:ea typeface="Source Sans Pro"/>
                <a:cs typeface="Source Sans Pro"/>
                <a:sym typeface="Source Sans Pro"/>
              </a:rPr>
              <a:t>WHAT’S IN CANVAS?</a:t>
            </a:r>
            <a:endParaRPr sz="3500" b="0" i="0" u="none" strike="noStrike" cap="none">
              <a:latin typeface="Source Sans Pro"/>
              <a:ea typeface="Source Sans Pro"/>
              <a:cs typeface="Source Sans Pro"/>
              <a:sym typeface="Source Sans Pro"/>
            </a:endParaRPr>
          </a:p>
        </p:txBody>
      </p:sp>
      <p:graphicFrame>
        <p:nvGraphicFramePr>
          <p:cNvPr id="221" name="Google Shape;221;p26" descr="Two bulleted lists showing what instructors and students can expect to find in Canvas. " title="Canvas Content"/>
          <p:cNvGraphicFramePr/>
          <p:nvPr/>
        </p:nvGraphicFramePr>
        <p:xfrm>
          <a:off x="611578" y="2347034"/>
          <a:ext cx="3000000" cy="3000000"/>
        </p:xfrm>
        <a:graphic>
          <a:graphicData uri="http://schemas.openxmlformats.org/drawingml/2006/table">
            <a:tbl>
              <a:tblPr firstRow="1">
                <a:noFill/>
                <a:tableStyleId>{0AEE2393-9578-4437-B8A8-6AC417839044}</a:tableStyleId>
              </a:tblPr>
              <a:tblGrid>
                <a:gridCol w="3973750">
                  <a:extLst>
                    <a:ext uri="{9D8B030D-6E8A-4147-A177-3AD203B41FA5}">
                      <a16:colId xmlns:a16="http://schemas.microsoft.com/office/drawing/2014/main" val="20000"/>
                    </a:ext>
                  </a:extLst>
                </a:gridCol>
                <a:gridCol w="4059900">
                  <a:extLst>
                    <a:ext uri="{9D8B030D-6E8A-4147-A177-3AD203B41FA5}">
                      <a16:colId xmlns:a16="http://schemas.microsoft.com/office/drawing/2014/main" val="20001"/>
                    </a:ext>
                  </a:extLst>
                </a:gridCol>
              </a:tblGrid>
              <a:tr h="557375">
                <a:tc>
                  <a:txBody>
                    <a:bodyPr/>
                    <a:lstStyle/>
                    <a:p>
                      <a:pPr marL="0" marR="0" lvl="0" indent="0" algn="ctr" rtl="0">
                        <a:lnSpc>
                          <a:spcPct val="100000"/>
                        </a:lnSpc>
                        <a:spcBef>
                          <a:spcPts val="0"/>
                        </a:spcBef>
                        <a:spcAft>
                          <a:spcPts val="0"/>
                        </a:spcAft>
                        <a:buClr>
                          <a:schemeClr val="dk2"/>
                        </a:buClr>
                        <a:buSzPts val="2400"/>
                        <a:buFont typeface="Questrial"/>
                        <a:buNone/>
                      </a:pPr>
                      <a:r>
                        <a:rPr lang="en-US" sz="2400" u="none" strike="noStrike" cap="none">
                          <a:solidFill>
                            <a:srgbClr val="003764"/>
                          </a:solidFill>
                          <a:latin typeface="Source Sans Pro"/>
                          <a:ea typeface="Source Sans Pro"/>
                          <a:cs typeface="Source Sans Pro"/>
                          <a:sym typeface="Source Sans Pro"/>
                        </a:rPr>
                        <a:t>For Instructors</a:t>
                      </a:r>
                      <a:endParaRPr sz="1800" u="none" strike="noStrike" cap="none">
                        <a:solidFill>
                          <a:srgbClr val="003764"/>
                        </a:solidFill>
                        <a:latin typeface="Source Sans Pro"/>
                        <a:ea typeface="Source Sans Pro"/>
                        <a:cs typeface="Source Sans Pro"/>
                        <a:sym typeface="Source Sans Pro"/>
                      </a:endParaRPr>
                    </a:p>
                  </a:txBody>
                  <a:tcPr marL="91450" marR="91450" marT="45725" marB="45725">
                    <a:solidFill>
                      <a:srgbClr val="BBD6EE"/>
                    </a:solidFill>
                  </a:tcPr>
                </a:tc>
                <a:tc>
                  <a:txBody>
                    <a:bodyPr/>
                    <a:lstStyle/>
                    <a:p>
                      <a:pPr marL="0" marR="0" lvl="0" indent="0" algn="ctr" rtl="0">
                        <a:lnSpc>
                          <a:spcPct val="100000"/>
                        </a:lnSpc>
                        <a:spcBef>
                          <a:spcPts val="0"/>
                        </a:spcBef>
                        <a:spcAft>
                          <a:spcPts val="0"/>
                        </a:spcAft>
                        <a:buClr>
                          <a:schemeClr val="dk2"/>
                        </a:buClr>
                        <a:buSzPts val="2400"/>
                        <a:buFont typeface="Questrial"/>
                        <a:buNone/>
                      </a:pPr>
                      <a:r>
                        <a:rPr lang="en-US" sz="2400" u="none" strike="noStrike" cap="none">
                          <a:solidFill>
                            <a:srgbClr val="003764"/>
                          </a:solidFill>
                          <a:latin typeface="Source Sans Pro"/>
                          <a:ea typeface="Source Sans Pro"/>
                          <a:cs typeface="Source Sans Pro"/>
                          <a:sym typeface="Source Sans Pro"/>
                        </a:rPr>
                        <a:t>For Students </a:t>
                      </a:r>
                      <a:endParaRPr sz="1800" u="none" strike="noStrike" cap="none">
                        <a:solidFill>
                          <a:srgbClr val="003764"/>
                        </a:solidFill>
                        <a:latin typeface="Source Sans Pro"/>
                        <a:ea typeface="Source Sans Pro"/>
                        <a:cs typeface="Source Sans Pro"/>
                        <a:sym typeface="Source Sans Pro"/>
                      </a:endParaRPr>
                    </a:p>
                  </a:txBody>
                  <a:tcPr marL="91450" marR="91450" marT="45725" marB="45725">
                    <a:solidFill>
                      <a:srgbClr val="BBD6EE"/>
                    </a:solidFill>
                  </a:tcPr>
                </a:tc>
                <a:extLst>
                  <a:ext uri="{0D108BD9-81ED-4DB2-BD59-A6C34878D82A}">
                    <a16:rowId xmlns:a16="http://schemas.microsoft.com/office/drawing/2014/main" val="10000"/>
                  </a:ext>
                </a:extLst>
              </a:tr>
              <a:tr h="3349900">
                <a:tc>
                  <a:txBody>
                    <a:bodyPr/>
                    <a:lstStyle/>
                    <a:p>
                      <a:pPr marL="457200" marR="0" lvl="0" indent="-374650" algn="l" rtl="0">
                        <a:lnSpc>
                          <a:spcPct val="100000"/>
                        </a:lnSpc>
                        <a:spcBef>
                          <a:spcPts val="0"/>
                        </a:spcBef>
                        <a:spcAft>
                          <a:spcPts val="0"/>
                        </a:spcAft>
                        <a:buClr>
                          <a:srgbClr val="003764"/>
                        </a:buClr>
                        <a:buSzPts val="2300"/>
                        <a:buFont typeface="Questrial"/>
                        <a:buChar char="●"/>
                      </a:pPr>
                      <a:r>
                        <a:rPr lang="en-US" sz="2100" u="none" strike="noStrike" cap="none">
                          <a:solidFill>
                            <a:srgbClr val="003764"/>
                          </a:solidFill>
                          <a:latin typeface="Source Sans Pro"/>
                          <a:ea typeface="Source Sans Pro"/>
                          <a:cs typeface="Source Sans Pro"/>
                          <a:sym typeface="Source Sans Pro"/>
                        </a:rPr>
                        <a:t>Instructor resources</a:t>
                      </a:r>
                      <a:endParaRPr sz="2100" u="none" strike="noStrike" cap="none">
                        <a:solidFill>
                          <a:srgbClr val="003764"/>
                        </a:solidFill>
                        <a:latin typeface="Source Sans Pro"/>
                        <a:ea typeface="Source Sans Pro"/>
                        <a:cs typeface="Source Sans Pro"/>
                        <a:sym typeface="Source Sans Pro"/>
                      </a:endParaRPr>
                    </a:p>
                    <a:p>
                      <a:pPr marL="457200" marR="0" lvl="0" indent="-374650" algn="l" rtl="0">
                        <a:lnSpc>
                          <a:spcPct val="100000"/>
                        </a:lnSpc>
                        <a:spcBef>
                          <a:spcPts val="600"/>
                        </a:spcBef>
                        <a:spcAft>
                          <a:spcPts val="0"/>
                        </a:spcAft>
                        <a:buClr>
                          <a:srgbClr val="003764"/>
                        </a:buClr>
                        <a:buSzPts val="2300"/>
                        <a:buFont typeface="Questrial"/>
                        <a:buChar char="●"/>
                      </a:pPr>
                      <a:r>
                        <a:rPr lang="en-US" sz="2100" u="none" strike="noStrike" cap="none">
                          <a:solidFill>
                            <a:srgbClr val="003764"/>
                          </a:solidFill>
                          <a:latin typeface="Source Sans Pro"/>
                          <a:ea typeface="Source Sans Pro"/>
                          <a:cs typeface="Source Sans Pro"/>
                          <a:sym typeface="Source Sans Pro"/>
                        </a:rPr>
                        <a:t>Content modules</a:t>
                      </a:r>
                      <a:endParaRPr sz="2100" u="none" strike="noStrike" cap="none">
                        <a:solidFill>
                          <a:srgbClr val="003764"/>
                        </a:solidFill>
                        <a:latin typeface="Source Sans Pro"/>
                        <a:ea typeface="Source Sans Pro"/>
                        <a:cs typeface="Source Sans Pro"/>
                        <a:sym typeface="Source Sans Pro"/>
                      </a:endParaRPr>
                    </a:p>
                    <a:p>
                      <a:pPr marL="457200" marR="0" lvl="0" indent="-374650" algn="l" rtl="0">
                        <a:lnSpc>
                          <a:spcPct val="100000"/>
                        </a:lnSpc>
                        <a:spcBef>
                          <a:spcPts val="600"/>
                        </a:spcBef>
                        <a:spcAft>
                          <a:spcPts val="0"/>
                        </a:spcAft>
                        <a:buClr>
                          <a:srgbClr val="003764"/>
                        </a:buClr>
                        <a:buSzPts val="2300"/>
                        <a:buFont typeface="Questrial"/>
                        <a:buChar char="●"/>
                      </a:pPr>
                      <a:r>
                        <a:rPr lang="en-US" sz="2100" u="none" strike="noStrike" cap="none">
                          <a:solidFill>
                            <a:srgbClr val="003764"/>
                          </a:solidFill>
                          <a:latin typeface="Source Sans Pro"/>
                          <a:ea typeface="Source Sans Pro"/>
                          <a:cs typeface="Source Sans Pro"/>
                          <a:sym typeface="Source Sans Pro"/>
                        </a:rPr>
                        <a:t>Give feedback/grades on assignments</a:t>
                      </a:r>
                      <a:endParaRPr sz="2100" u="none" strike="noStrike" cap="none">
                        <a:solidFill>
                          <a:srgbClr val="003764"/>
                        </a:solidFill>
                        <a:latin typeface="Source Sans Pro"/>
                        <a:ea typeface="Source Sans Pro"/>
                        <a:cs typeface="Source Sans Pro"/>
                        <a:sym typeface="Source Sans Pro"/>
                      </a:endParaRPr>
                    </a:p>
                    <a:p>
                      <a:pPr marL="457200" marR="0" lvl="0" indent="-374650" algn="l" rtl="0">
                        <a:lnSpc>
                          <a:spcPct val="100000"/>
                        </a:lnSpc>
                        <a:spcBef>
                          <a:spcPts val="600"/>
                        </a:spcBef>
                        <a:spcAft>
                          <a:spcPts val="0"/>
                        </a:spcAft>
                        <a:buClr>
                          <a:srgbClr val="003764"/>
                        </a:buClr>
                        <a:buSzPts val="2300"/>
                        <a:buFont typeface="Questrial"/>
                        <a:buChar char="●"/>
                      </a:pPr>
                      <a:r>
                        <a:rPr lang="en-US" sz="2100" u="none" strike="noStrike" cap="none">
                          <a:solidFill>
                            <a:srgbClr val="003764"/>
                          </a:solidFill>
                          <a:latin typeface="Source Sans Pro"/>
                          <a:ea typeface="Source Sans Pro"/>
                          <a:cs typeface="Source Sans Pro"/>
                          <a:sym typeface="Source Sans Pro"/>
                        </a:rPr>
                        <a:t>Student view</a:t>
                      </a:r>
                      <a:endParaRPr sz="2100" u="none" strike="noStrike" cap="none">
                        <a:solidFill>
                          <a:srgbClr val="003764"/>
                        </a:solidFill>
                        <a:latin typeface="Source Sans Pro"/>
                        <a:ea typeface="Source Sans Pro"/>
                        <a:cs typeface="Source Sans Pro"/>
                        <a:sym typeface="Source Sans Pro"/>
                      </a:endParaRPr>
                    </a:p>
                  </a:txBody>
                  <a:tcPr marL="91450" marR="91450" marT="45725" marB="45725"/>
                </a:tc>
                <a:tc>
                  <a:txBody>
                    <a:bodyPr/>
                    <a:lstStyle/>
                    <a:p>
                      <a:pPr marL="457200" marR="0" lvl="0" indent="-374650" algn="l" rtl="0">
                        <a:lnSpc>
                          <a:spcPct val="100000"/>
                        </a:lnSpc>
                        <a:spcBef>
                          <a:spcPts val="0"/>
                        </a:spcBef>
                        <a:spcAft>
                          <a:spcPts val="0"/>
                        </a:spcAft>
                        <a:buClr>
                          <a:srgbClr val="003764"/>
                        </a:buClr>
                        <a:buSzPts val="2300"/>
                        <a:buFont typeface="Questrial"/>
                        <a:buChar char="●"/>
                      </a:pPr>
                      <a:r>
                        <a:rPr lang="en-US" sz="2100" u="none" strike="noStrike" cap="none">
                          <a:solidFill>
                            <a:srgbClr val="003764"/>
                          </a:solidFill>
                          <a:latin typeface="Source Sans Pro"/>
                          <a:ea typeface="Source Sans Pro"/>
                          <a:cs typeface="Source Sans Pro"/>
                          <a:sym typeface="Source Sans Pro"/>
                        </a:rPr>
                        <a:t>Pre-work</a:t>
                      </a:r>
                      <a:endParaRPr sz="2100" u="none" strike="noStrike" cap="none">
                        <a:solidFill>
                          <a:srgbClr val="003764"/>
                        </a:solidFill>
                        <a:latin typeface="Source Sans Pro"/>
                        <a:ea typeface="Source Sans Pro"/>
                        <a:cs typeface="Source Sans Pro"/>
                        <a:sym typeface="Source Sans Pro"/>
                      </a:endParaRPr>
                    </a:p>
                    <a:p>
                      <a:pPr marL="457200" marR="0" lvl="0" indent="-374650" algn="l" rtl="0">
                        <a:lnSpc>
                          <a:spcPct val="100000"/>
                        </a:lnSpc>
                        <a:spcBef>
                          <a:spcPts val="600"/>
                        </a:spcBef>
                        <a:spcAft>
                          <a:spcPts val="0"/>
                        </a:spcAft>
                        <a:buClr>
                          <a:srgbClr val="003764"/>
                        </a:buClr>
                        <a:buSzPts val="2300"/>
                        <a:buFont typeface="Questrial"/>
                        <a:buChar char="●"/>
                      </a:pPr>
                      <a:r>
                        <a:rPr lang="en-US" sz="2100" u="none" strike="noStrike" cap="none">
                          <a:solidFill>
                            <a:srgbClr val="003764"/>
                          </a:solidFill>
                          <a:latin typeface="Source Sans Pro"/>
                          <a:ea typeface="Source Sans Pro"/>
                          <a:cs typeface="Source Sans Pro"/>
                          <a:sym typeface="Source Sans Pro"/>
                        </a:rPr>
                        <a:t>Links to handouts related to online work</a:t>
                      </a:r>
                      <a:endParaRPr sz="2100" u="none" strike="noStrike" cap="none">
                        <a:solidFill>
                          <a:srgbClr val="003764"/>
                        </a:solidFill>
                        <a:latin typeface="Source Sans Pro"/>
                        <a:ea typeface="Source Sans Pro"/>
                        <a:cs typeface="Source Sans Pro"/>
                        <a:sym typeface="Source Sans Pro"/>
                      </a:endParaRPr>
                    </a:p>
                    <a:p>
                      <a:pPr marL="457200" marR="0" lvl="0" indent="-374650" algn="l" rtl="0">
                        <a:lnSpc>
                          <a:spcPct val="100000"/>
                        </a:lnSpc>
                        <a:spcBef>
                          <a:spcPts val="600"/>
                        </a:spcBef>
                        <a:spcAft>
                          <a:spcPts val="0"/>
                        </a:spcAft>
                        <a:buClr>
                          <a:srgbClr val="003764"/>
                        </a:buClr>
                        <a:buSzPts val="2300"/>
                        <a:buFont typeface="Questrial"/>
                        <a:buChar char="●"/>
                      </a:pPr>
                      <a:r>
                        <a:rPr lang="en-US" sz="2100" u="none" strike="noStrike" cap="none">
                          <a:solidFill>
                            <a:srgbClr val="003764"/>
                          </a:solidFill>
                          <a:latin typeface="Source Sans Pro"/>
                          <a:ea typeface="Source Sans Pro"/>
                          <a:cs typeface="Source Sans Pro"/>
                          <a:sym typeface="Source Sans Pro"/>
                        </a:rPr>
                        <a:t>Assignment feedback from instructor</a:t>
                      </a:r>
                      <a:endParaRPr sz="2100" u="none" strike="noStrike" cap="none">
                        <a:solidFill>
                          <a:srgbClr val="003764"/>
                        </a:solidFill>
                        <a:latin typeface="Source Sans Pro"/>
                        <a:ea typeface="Source Sans Pro"/>
                        <a:cs typeface="Source Sans Pro"/>
                        <a:sym typeface="Source Sans Pro"/>
                      </a:endParaRPr>
                    </a:p>
                    <a:p>
                      <a:pPr marL="457200" marR="0" lvl="0" indent="-374650" algn="l" rtl="0">
                        <a:lnSpc>
                          <a:spcPct val="100000"/>
                        </a:lnSpc>
                        <a:spcBef>
                          <a:spcPts val="600"/>
                        </a:spcBef>
                        <a:spcAft>
                          <a:spcPts val="0"/>
                        </a:spcAft>
                        <a:buClr>
                          <a:srgbClr val="003764"/>
                        </a:buClr>
                        <a:buSzPts val="2300"/>
                        <a:buFont typeface="Questrial"/>
                        <a:buChar char="●"/>
                      </a:pPr>
                      <a:r>
                        <a:rPr lang="en-US" sz="2100" u="none" strike="noStrike" cap="none">
                          <a:solidFill>
                            <a:srgbClr val="003764"/>
                          </a:solidFill>
                          <a:latin typeface="Source Sans Pro"/>
                          <a:ea typeface="Source Sans Pro"/>
                          <a:cs typeface="Source Sans Pro"/>
                          <a:sym typeface="Source Sans Pro"/>
                        </a:rPr>
                        <a:t>Grades </a:t>
                      </a:r>
                      <a:endParaRPr sz="2100" u="none" strike="noStrike" cap="none">
                        <a:solidFill>
                          <a:srgbClr val="003764"/>
                        </a:solidFill>
                        <a:latin typeface="Source Sans Pro"/>
                        <a:ea typeface="Source Sans Pro"/>
                        <a:cs typeface="Source Sans Pro"/>
                        <a:sym typeface="Source Sans Pro"/>
                      </a:endParaRPr>
                    </a:p>
                    <a:p>
                      <a:pPr marL="457200" marR="0" lvl="0" indent="-374650" algn="l" rtl="0">
                        <a:lnSpc>
                          <a:spcPct val="100000"/>
                        </a:lnSpc>
                        <a:spcBef>
                          <a:spcPts val="600"/>
                        </a:spcBef>
                        <a:spcAft>
                          <a:spcPts val="0"/>
                        </a:spcAft>
                        <a:buClr>
                          <a:srgbClr val="003764"/>
                        </a:buClr>
                        <a:buSzPts val="2300"/>
                        <a:buFont typeface="Questrial"/>
                        <a:buChar char="●"/>
                      </a:pPr>
                      <a:r>
                        <a:rPr lang="en-US" sz="2100" u="none" strike="noStrike" cap="none">
                          <a:solidFill>
                            <a:srgbClr val="003764"/>
                          </a:solidFill>
                          <a:latin typeface="Source Sans Pro"/>
                          <a:ea typeface="Source Sans Pro"/>
                          <a:cs typeface="Source Sans Pro"/>
                          <a:sym typeface="Source Sans Pro"/>
                        </a:rPr>
                        <a:t>Review information</a:t>
                      </a:r>
                      <a:endParaRPr sz="2100" u="none" strike="noStrike" cap="none">
                        <a:solidFill>
                          <a:srgbClr val="003764"/>
                        </a:solidFill>
                        <a:latin typeface="Source Sans Pro"/>
                        <a:ea typeface="Source Sans Pro"/>
                        <a:cs typeface="Source Sans Pro"/>
                        <a:sym typeface="Source Sans Pro"/>
                      </a:endParaRPr>
                    </a:p>
                  </a:txBody>
                  <a:tcPr marL="91450" marR="91450" marT="45725" marB="45725"/>
                </a:tc>
                <a:extLst>
                  <a:ext uri="{0D108BD9-81ED-4DB2-BD59-A6C34878D82A}">
                    <a16:rowId xmlns:a16="http://schemas.microsoft.com/office/drawing/2014/main" val="10001"/>
                  </a:ext>
                </a:extLst>
              </a:tr>
            </a:tbl>
          </a:graphicData>
        </a:graphic>
      </p:graphicFrame>
      <p:sp>
        <p:nvSpPr>
          <p:cNvPr id="222" name="Google Shape;222;p26"/>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Clr>
                <a:srgbClr val="000000"/>
              </a:buClr>
              <a:buFont typeface="Arial"/>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27"/>
          <p:cNvSpPr txBox="1">
            <a:spLocks noGrp="1"/>
          </p:cNvSpPr>
          <p:nvPr>
            <p:ph type="title"/>
          </p:nvPr>
        </p:nvSpPr>
        <p:spPr>
          <a:xfrm>
            <a:off x="536860" y="1321336"/>
            <a:ext cx="8337000" cy="7971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2"/>
              </a:buClr>
              <a:buSzPts val="4800"/>
              <a:buFont typeface="Source Sans Pro"/>
              <a:buNone/>
            </a:pPr>
            <a:r>
              <a:rPr lang="en-US" sz="3500" b="0" i="0" u="none" strike="noStrike" cap="none">
                <a:latin typeface="Source Sans Pro"/>
                <a:ea typeface="Source Sans Pro"/>
                <a:cs typeface="Source Sans Pro"/>
                <a:sym typeface="Source Sans Pro"/>
              </a:rPr>
              <a:t>WHAT’S IN GOOGLE?</a:t>
            </a:r>
            <a:endParaRPr sz="3500" b="0" i="0" u="none" strike="noStrike" cap="none">
              <a:latin typeface="Source Sans Pro"/>
              <a:ea typeface="Source Sans Pro"/>
              <a:cs typeface="Source Sans Pro"/>
              <a:sym typeface="Source Sans Pro"/>
            </a:endParaRPr>
          </a:p>
        </p:txBody>
      </p:sp>
      <p:sp>
        <p:nvSpPr>
          <p:cNvPr id="229" name="Google Shape;229;p27"/>
          <p:cNvSpPr txBox="1">
            <a:spLocks noGrp="1"/>
          </p:cNvSpPr>
          <p:nvPr>
            <p:ph type="body" idx="1"/>
          </p:nvPr>
        </p:nvSpPr>
        <p:spPr>
          <a:xfrm>
            <a:off x="536850" y="2186550"/>
            <a:ext cx="8337000" cy="42516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2"/>
              </a:buClr>
              <a:buSzPts val="3000"/>
              <a:buFont typeface="Arial"/>
              <a:buNone/>
            </a:pPr>
            <a:r>
              <a:rPr lang="en-US" sz="3000" b="0" i="0" u="none" strike="noStrike" cap="none">
                <a:latin typeface="Source Sans Pro"/>
                <a:ea typeface="Source Sans Pro"/>
                <a:cs typeface="Source Sans Pro"/>
                <a:sym typeface="Source Sans Pro"/>
              </a:rPr>
              <a:t>Each module folder contains:</a:t>
            </a:r>
            <a:endParaRPr sz="2800" b="0" i="0" u="none" strike="noStrike" cap="none">
              <a:latin typeface="Source Sans Pro"/>
              <a:ea typeface="Source Sans Pro"/>
              <a:cs typeface="Source Sans Pro"/>
              <a:sym typeface="Source Sans Pro"/>
            </a:endParaRPr>
          </a:p>
          <a:p>
            <a:pPr marL="965200" marR="0" lvl="1" indent="-457200" algn="l" rtl="0">
              <a:lnSpc>
                <a:spcPct val="90000"/>
              </a:lnSpc>
              <a:spcBef>
                <a:spcPts val="800"/>
              </a:spcBef>
              <a:spcAft>
                <a:spcPts val="0"/>
              </a:spcAft>
              <a:buClr>
                <a:srgbClr val="003764"/>
              </a:buClr>
              <a:buSzPts val="2800"/>
              <a:buFont typeface="Arial"/>
              <a:buChar char="•"/>
            </a:pPr>
            <a:r>
              <a:rPr lang="en-US" sz="2800" b="1" i="0" u="none" strike="noStrike" cap="none">
                <a:latin typeface="Source Sans Pro"/>
                <a:ea typeface="Source Sans Pro"/>
                <a:cs typeface="Source Sans Pro"/>
                <a:sym typeface="Source Sans Pro"/>
              </a:rPr>
              <a:t>Face-to-Face Components (folder)</a:t>
            </a:r>
            <a:endParaRPr sz="2400" b="0" i="0" u="none" strike="noStrike" cap="none">
              <a:latin typeface="Source Sans Pro"/>
              <a:ea typeface="Source Sans Pro"/>
              <a:cs typeface="Source Sans Pro"/>
              <a:sym typeface="Source Sans Pro"/>
            </a:endParaRPr>
          </a:p>
          <a:p>
            <a:pPr marL="1308100" marR="0" lvl="0" indent="0" algn="l" rtl="0">
              <a:lnSpc>
                <a:spcPct val="90000"/>
              </a:lnSpc>
              <a:spcBef>
                <a:spcPts val="800"/>
              </a:spcBef>
              <a:spcAft>
                <a:spcPts val="0"/>
              </a:spcAft>
              <a:buClr>
                <a:srgbClr val="003764"/>
              </a:buClr>
              <a:buSzPts val="2800"/>
              <a:buFont typeface="Arial"/>
              <a:buNone/>
            </a:pPr>
            <a:r>
              <a:rPr lang="en-US" sz="2400" b="0" i="0" u="none" strike="noStrike" cap="none">
                <a:latin typeface="Source Sans Pro"/>
                <a:ea typeface="Source Sans Pro"/>
                <a:cs typeface="Source Sans Pro"/>
                <a:sym typeface="Source Sans Pro"/>
              </a:rPr>
              <a:t>Handouts for face-to-face lessons</a:t>
            </a:r>
            <a:endParaRPr sz="2400" b="0" i="0" u="none" strike="noStrike" cap="none">
              <a:latin typeface="Source Sans Pro"/>
              <a:ea typeface="Source Sans Pro"/>
              <a:cs typeface="Source Sans Pro"/>
              <a:sym typeface="Source Sans Pro"/>
            </a:endParaRPr>
          </a:p>
          <a:p>
            <a:pPr marL="965200" marR="0" lvl="1" indent="-457200" algn="l" rtl="0">
              <a:lnSpc>
                <a:spcPct val="90000"/>
              </a:lnSpc>
              <a:spcBef>
                <a:spcPts val="800"/>
              </a:spcBef>
              <a:spcAft>
                <a:spcPts val="0"/>
              </a:spcAft>
              <a:buClr>
                <a:srgbClr val="003764"/>
              </a:buClr>
              <a:buSzPts val="2800"/>
              <a:buFont typeface="Arial"/>
              <a:buChar char="•"/>
            </a:pPr>
            <a:r>
              <a:rPr lang="en-US" sz="2800" b="1" i="0" u="none" strike="noStrike" cap="none">
                <a:latin typeface="Source Sans Pro"/>
                <a:ea typeface="Source Sans Pro"/>
                <a:cs typeface="Source Sans Pro"/>
                <a:sym typeface="Source Sans Pro"/>
              </a:rPr>
              <a:t>Online Components (folder)</a:t>
            </a:r>
            <a:endParaRPr sz="2400" b="0" i="0" u="none" strike="noStrike" cap="none">
              <a:latin typeface="Source Sans Pro"/>
              <a:ea typeface="Source Sans Pro"/>
              <a:cs typeface="Source Sans Pro"/>
              <a:sym typeface="Source Sans Pro"/>
            </a:endParaRPr>
          </a:p>
          <a:p>
            <a:pPr marL="1308100" marR="0" lvl="0" indent="0" algn="l" rtl="0">
              <a:lnSpc>
                <a:spcPct val="90000"/>
              </a:lnSpc>
              <a:spcBef>
                <a:spcPts val="800"/>
              </a:spcBef>
              <a:spcAft>
                <a:spcPts val="0"/>
              </a:spcAft>
              <a:buClr>
                <a:srgbClr val="003764"/>
              </a:buClr>
              <a:buSzPts val="2800"/>
              <a:buFont typeface="Arial"/>
              <a:buNone/>
            </a:pPr>
            <a:r>
              <a:rPr lang="en-US" sz="2400" b="0" i="0" u="none" strike="noStrike" cap="none">
                <a:latin typeface="Source Sans Pro"/>
                <a:ea typeface="Source Sans Pro"/>
                <a:cs typeface="Source Sans Pro"/>
                <a:sym typeface="Source Sans Pro"/>
              </a:rPr>
              <a:t>Handouts linked to Canvas</a:t>
            </a:r>
            <a:endParaRPr sz="2400" b="0" i="0" u="none" strike="noStrike" cap="none">
              <a:latin typeface="Source Sans Pro"/>
              <a:ea typeface="Source Sans Pro"/>
              <a:cs typeface="Source Sans Pro"/>
              <a:sym typeface="Source Sans Pro"/>
            </a:endParaRPr>
          </a:p>
          <a:p>
            <a:pPr marL="965200" marR="0" lvl="1" indent="-457200" algn="l" rtl="0">
              <a:lnSpc>
                <a:spcPct val="90000"/>
              </a:lnSpc>
              <a:spcBef>
                <a:spcPts val="800"/>
              </a:spcBef>
              <a:spcAft>
                <a:spcPts val="0"/>
              </a:spcAft>
              <a:buClr>
                <a:srgbClr val="003764"/>
              </a:buClr>
              <a:buSzPts val="2800"/>
              <a:buFont typeface="Arial"/>
              <a:buChar char="•"/>
            </a:pPr>
            <a:r>
              <a:rPr lang="en-US" sz="2800" b="1" i="0" u="none" strike="noStrike" cap="none">
                <a:latin typeface="Source Sans Pro"/>
                <a:ea typeface="Source Sans Pro"/>
                <a:cs typeface="Source Sans Pro"/>
                <a:sym typeface="Source Sans Pro"/>
              </a:rPr>
              <a:t>Works Cited &amp; Raw Media (folder)</a:t>
            </a:r>
            <a:endParaRPr sz="2400" b="0" i="0" u="none" strike="noStrike" cap="none">
              <a:latin typeface="Source Sans Pro"/>
              <a:ea typeface="Source Sans Pro"/>
              <a:cs typeface="Source Sans Pro"/>
              <a:sym typeface="Source Sans Pro"/>
            </a:endParaRPr>
          </a:p>
          <a:p>
            <a:pPr marL="1308100" marR="0" lvl="0" indent="0" algn="l" rtl="0">
              <a:lnSpc>
                <a:spcPct val="90000"/>
              </a:lnSpc>
              <a:spcBef>
                <a:spcPts val="800"/>
              </a:spcBef>
              <a:spcAft>
                <a:spcPts val="0"/>
              </a:spcAft>
              <a:buClr>
                <a:srgbClr val="003764"/>
              </a:buClr>
              <a:buSzPts val="2800"/>
              <a:buFont typeface="Arial"/>
              <a:buNone/>
            </a:pPr>
            <a:r>
              <a:rPr lang="en-US" sz="2400" b="0" i="0" u="none" strike="noStrike" cap="none">
                <a:latin typeface="Source Sans Pro"/>
                <a:ea typeface="Source Sans Pro"/>
                <a:cs typeface="Source Sans Pro"/>
                <a:sym typeface="Source Sans Pro"/>
              </a:rPr>
              <a:t>List of works used in course  </a:t>
            </a:r>
            <a:endParaRPr sz="2400" b="0" i="0" u="none" strike="noStrike" cap="none">
              <a:latin typeface="Source Sans Pro"/>
              <a:ea typeface="Source Sans Pro"/>
              <a:cs typeface="Source Sans Pro"/>
              <a:sym typeface="Source Sans Pro"/>
            </a:endParaRPr>
          </a:p>
          <a:p>
            <a:pPr marL="965200" marR="0" lvl="1" indent="-457200" algn="l" rtl="0">
              <a:lnSpc>
                <a:spcPct val="90000"/>
              </a:lnSpc>
              <a:spcBef>
                <a:spcPts val="800"/>
              </a:spcBef>
              <a:spcAft>
                <a:spcPts val="0"/>
              </a:spcAft>
              <a:buClr>
                <a:srgbClr val="003764"/>
              </a:buClr>
              <a:buSzPts val="2800"/>
              <a:buFont typeface="Arial"/>
              <a:buChar char="•"/>
            </a:pPr>
            <a:r>
              <a:rPr lang="en-US" sz="2800" b="1" i="0" u="none" strike="noStrike" cap="none">
                <a:latin typeface="Source Sans Pro"/>
                <a:ea typeface="Source Sans Pro"/>
                <a:cs typeface="Source Sans Pro"/>
                <a:sym typeface="Source Sans Pro"/>
              </a:rPr>
              <a:t>Instructional Guide (Google Doc)</a:t>
            </a:r>
            <a:endParaRPr sz="2800" b="0" i="0" u="none" strike="noStrike" cap="none">
              <a:latin typeface="Source Sans Pro"/>
              <a:ea typeface="Source Sans Pro"/>
              <a:cs typeface="Source Sans Pro"/>
              <a:sym typeface="Source Sans Pro"/>
            </a:endParaRPr>
          </a:p>
        </p:txBody>
      </p:sp>
      <p:sp>
        <p:nvSpPr>
          <p:cNvPr id="230" name="Google Shape;230;p27"/>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Clr>
                <a:srgbClr val="000000"/>
              </a:buClr>
              <a:buFont typeface="Arial"/>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28"/>
          <p:cNvSpPr txBox="1">
            <a:spLocks noGrp="1"/>
          </p:cNvSpPr>
          <p:nvPr>
            <p:ph type="title"/>
          </p:nvPr>
        </p:nvSpPr>
        <p:spPr>
          <a:xfrm>
            <a:off x="623888" y="1296695"/>
            <a:ext cx="7886700" cy="2852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4500"/>
              <a:t>Exploring the Resources:</a:t>
            </a:r>
            <a:endParaRPr sz="4500"/>
          </a:p>
        </p:txBody>
      </p:sp>
      <p:sp>
        <p:nvSpPr>
          <p:cNvPr id="237" name="Google Shape;237;p28"/>
          <p:cNvSpPr txBox="1">
            <a:spLocks noGrp="1"/>
          </p:cNvSpPr>
          <p:nvPr>
            <p:ph type="body" idx="1"/>
          </p:nvPr>
        </p:nvSpPr>
        <p:spPr>
          <a:xfrm>
            <a:off x="628650" y="4149402"/>
            <a:ext cx="7886700" cy="2087400"/>
          </a:xfrm>
          <a:prstGeom prst="rect">
            <a:avLst/>
          </a:prstGeom>
        </p:spPr>
        <p:txBody>
          <a:bodyPr spcFirstLastPara="1" wrap="square" lIns="91425" tIns="91425" rIns="91425" bIns="91425" anchor="t" anchorCtr="0">
            <a:noAutofit/>
          </a:bodyPr>
          <a:lstStyle/>
          <a:p>
            <a:pPr marL="0" lvl="0" indent="0" algn="l" rtl="0">
              <a:spcBef>
                <a:spcPts val="1000"/>
              </a:spcBef>
              <a:spcAft>
                <a:spcPts val="0"/>
              </a:spcAft>
              <a:buNone/>
            </a:pPr>
            <a:r>
              <a:rPr lang="en-US" sz="3500"/>
              <a:t>Academic Listening &amp; Note-Taking in the Classroom and </a:t>
            </a:r>
            <a:endParaRPr sz="3500"/>
          </a:p>
          <a:p>
            <a:pPr marL="0" lvl="0" indent="0" algn="l" rtl="0">
              <a:spcBef>
                <a:spcPts val="1000"/>
              </a:spcBef>
              <a:spcAft>
                <a:spcPts val="0"/>
              </a:spcAft>
              <a:buNone/>
            </a:pPr>
            <a:r>
              <a:rPr lang="en-US" sz="3500"/>
              <a:t>Academic Reading</a:t>
            </a:r>
            <a:endParaRPr sz="3500"/>
          </a:p>
        </p:txBody>
      </p:sp>
      <p:sp>
        <p:nvSpPr>
          <p:cNvPr id="238" name="Google Shape;238;p28"/>
          <p:cNvSpPr txBox="1">
            <a:spLocks noGrp="1"/>
          </p:cNvSpPr>
          <p:nvPr>
            <p:ph type="sldNum" idx="12"/>
          </p:nvPr>
        </p:nvSpPr>
        <p:spPr>
          <a:xfrm>
            <a:off x="8416636" y="6529852"/>
            <a:ext cx="457200" cy="1917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Clr>
                <a:srgbClr val="000000"/>
              </a:buClr>
              <a:buFont typeface="Arial"/>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29"/>
          <p:cNvSpPr txBox="1">
            <a:spLocks noGrp="1"/>
          </p:cNvSpPr>
          <p:nvPr>
            <p:ph type="title"/>
          </p:nvPr>
        </p:nvSpPr>
        <p:spPr>
          <a:xfrm>
            <a:off x="623888" y="1709745"/>
            <a:ext cx="7886700" cy="2852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4500"/>
              <a:t>Active Listening &amp; Note-Taking in the Academic Classroom</a:t>
            </a:r>
            <a:endParaRPr sz="4500"/>
          </a:p>
        </p:txBody>
      </p:sp>
      <p:sp>
        <p:nvSpPr>
          <p:cNvPr id="245" name="Google Shape;245;p29"/>
          <p:cNvSpPr txBox="1">
            <a:spLocks noGrp="1"/>
          </p:cNvSpPr>
          <p:nvPr>
            <p:ph type="body" idx="1"/>
          </p:nvPr>
        </p:nvSpPr>
        <p:spPr>
          <a:xfrm>
            <a:off x="623888" y="4562445"/>
            <a:ext cx="7886700" cy="1500300"/>
          </a:xfrm>
          <a:prstGeom prst="rect">
            <a:avLst/>
          </a:prstGeom>
        </p:spPr>
        <p:txBody>
          <a:bodyPr spcFirstLastPara="1" wrap="square" lIns="91425" tIns="91425" rIns="91425" bIns="91425" anchor="t" anchorCtr="0">
            <a:noAutofit/>
          </a:bodyPr>
          <a:lstStyle/>
          <a:p>
            <a:pPr marL="0" lvl="0" indent="0" algn="l" rtl="0">
              <a:spcBef>
                <a:spcPts val="1000"/>
              </a:spcBef>
              <a:spcAft>
                <a:spcPts val="0"/>
              </a:spcAft>
              <a:buNone/>
            </a:pPr>
            <a:r>
              <a:rPr lang="en-US" sz="2900"/>
              <a:t>Helping to improve active listening and note-taking skills that lead to increased students engagement and learning.</a:t>
            </a:r>
            <a:endParaRPr sz="2900"/>
          </a:p>
        </p:txBody>
      </p:sp>
      <p:sp>
        <p:nvSpPr>
          <p:cNvPr id="246" name="Google Shape;246;p29"/>
          <p:cNvSpPr txBox="1">
            <a:spLocks noGrp="1"/>
          </p:cNvSpPr>
          <p:nvPr>
            <p:ph type="sldNum" idx="12"/>
          </p:nvPr>
        </p:nvSpPr>
        <p:spPr>
          <a:xfrm>
            <a:off x="8416636" y="6529852"/>
            <a:ext cx="457200" cy="1917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Clr>
                <a:srgbClr val="000000"/>
              </a:buClr>
              <a:buFont typeface="Arial"/>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p30"/>
          <p:cNvSpPr txBox="1">
            <a:spLocks noGrp="1"/>
          </p:cNvSpPr>
          <p:nvPr>
            <p:ph type="title"/>
          </p:nvPr>
        </p:nvSpPr>
        <p:spPr>
          <a:xfrm>
            <a:off x="536850" y="1549925"/>
            <a:ext cx="8687400" cy="1097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Active Listening &amp; Note-Taking in the Academic Classroom - Objectives</a:t>
            </a:r>
            <a:endParaRPr/>
          </a:p>
        </p:txBody>
      </p:sp>
      <p:sp>
        <p:nvSpPr>
          <p:cNvPr id="253" name="Google Shape;253;p30"/>
          <p:cNvSpPr txBox="1">
            <a:spLocks noGrp="1"/>
          </p:cNvSpPr>
          <p:nvPr>
            <p:ph type="body" idx="1"/>
          </p:nvPr>
        </p:nvSpPr>
        <p:spPr>
          <a:xfrm>
            <a:off x="536850" y="2647025"/>
            <a:ext cx="8337000" cy="3837000"/>
          </a:xfrm>
          <a:prstGeom prst="rect">
            <a:avLst/>
          </a:prstGeom>
        </p:spPr>
        <p:txBody>
          <a:bodyPr spcFirstLastPara="1" wrap="square" lIns="91425" tIns="91425" rIns="91425" bIns="91425" anchor="t" anchorCtr="0">
            <a:noAutofit/>
          </a:bodyPr>
          <a:lstStyle/>
          <a:p>
            <a:pPr marL="0" lvl="0" indent="0" algn="l" rtl="0">
              <a:lnSpc>
                <a:spcPct val="100000"/>
              </a:lnSpc>
              <a:spcBef>
                <a:spcPts val="900"/>
              </a:spcBef>
              <a:spcAft>
                <a:spcPts val="0"/>
              </a:spcAft>
              <a:buNone/>
            </a:pPr>
            <a:r>
              <a:rPr lang="en-US" sz="2000">
                <a:highlight>
                  <a:srgbClr val="FFFFFF"/>
                </a:highlight>
                <a:latin typeface="Arial"/>
                <a:ea typeface="Arial"/>
                <a:cs typeface="Arial"/>
                <a:sym typeface="Arial"/>
              </a:rPr>
              <a:t>U</a:t>
            </a:r>
            <a:r>
              <a:rPr lang="en-US" sz="2000">
                <a:highlight>
                  <a:srgbClr val="FFFFFF"/>
                </a:highlight>
              </a:rPr>
              <a:t>pon completion of this module, you will be able to: </a:t>
            </a:r>
            <a:endParaRPr sz="2000">
              <a:highlight>
                <a:srgbClr val="FFFFFF"/>
              </a:highlight>
            </a:endParaRPr>
          </a:p>
          <a:p>
            <a:pPr marL="698500" lvl="0" indent="-355600" algn="l" rtl="0">
              <a:lnSpc>
                <a:spcPct val="100000"/>
              </a:lnSpc>
              <a:spcBef>
                <a:spcPts val="900"/>
              </a:spcBef>
              <a:spcAft>
                <a:spcPts val="0"/>
              </a:spcAft>
              <a:buClr>
                <a:srgbClr val="003764"/>
              </a:buClr>
              <a:buSzPts val="2000"/>
              <a:buFont typeface="Source Sans Pro"/>
              <a:buChar char="●"/>
            </a:pPr>
            <a:r>
              <a:rPr lang="en-US" sz="2000">
                <a:highlight>
                  <a:srgbClr val="FFFFFF"/>
                </a:highlight>
              </a:rPr>
              <a:t>Explain the purpose and benefits of taking class notes.</a:t>
            </a:r>
            <a:endParaRPr sz="2000">
              <a:highlight>
                <a:srgbClr val="FFFFFF"/>
              </a:highlight>
            </a:endParaRPr>
          </a:p>
          <a:p>
            <a:pPr marL="698500" lvl="0" indent="-355600" algn="l" rtl="0">
              <a:lnSpc>
                <a:spcPct val="100000"/>
              </a:lnSpc>
              <a:spcBef>
                <a:spcPts val="0"/>
              </a:spcBef>
              <a:spcAft>
                <a:spcPts val="0"/>
              </a:spcAft>
              <a:buClr>
                <a:srgbClr val="003764"/>
              </a:buClr>
              <a:buSzPts val="2000"/>
              <a:buFont typeface="Source Sans Pro"/>
              <a:buChar char="●"/>
            </a:pPr>
            <a:r>
              <a:rPr lang="en-US" sz="2000">
                <a:highlight>
                  <a:srgbClr val="FFFFFF"/>
                </a:highlight>
              </a:rPr>
              <a:t>Apply three systematic note-taking methods to generate notes from a spoken presentation.</a:t>
            </a:r>
            <a:endParaRPr sz="2000">
              <a:highlight>
                <a:srgbClr val="FFFFFF"/>
              </a:highlight>
            </a:endParaRPr>
          </a:p>
          <a:p>
            <a:pPr marL="698500" lvl="0" indent="-355600" algn="l" rtl="0">
              <a:lnSpc>
                <a:spcPct val="100000"/>
              </a:lnSpc>
              <a:spcBef>
                <a:spcPts val="0"/>
              </a:spcBef>
              <a:spcAft>
                <a:spcPts val="0"/>
              </a:spcAft>
              <a:buClr>
                <a:srgbClr val="003764"/>
              </a:buClr>
              <a:buSzPts val="2000"/>
              <a:buFont typeface="Source Sans Pro"/>
              <a:buChar char="●"/>
            </a:pPr>
            <a:r>
              <a:rPr lang="en-US" sz="2000">
                <a:highlight>
                  <a:srgbClr val="FFFFFF"/>
                </a:highlight>
              </a:rPr>
              <a:t>Use common abbreviations and symbols to increase the speed of note-taking.</a:t>
            </a:r>
            <a:endParaRPr sz="2000">
              <a:highlight>
                <a:srgbClr val="FFFFFF"/>
              </a:highlight>
            </a:endParaRPr>
          </a:p>
          <a:p>
            <a:pPr marL="698500" lvl="0" indent="-355600" algn="l" rtl="0">
              <a:lnSpc>
                <a:spcPct val="100000"/>
              </a:lnSpc>
              <a:spcBef>
                <a:spcPts val="0"/>
              </a:spcBef>
              <a:spcAft>
                <a:spcPts val="0"/>
              </a:spcAft>
              <a:buClr>
                <a:srgbClr val="003764"/>
              </a:buClr>
              <a:buSzPts val="2000"/>
              <a:buFont typeface="Source Sans Pro"/>
              <a:buChar char="●"/>
            </a:pPr>
            <a:r>
              <a:rPr lang="en-US" sz="2000">
                <a:highlight>
                  <a:srgbClr val="FFFFFF"/>
                </a:highlight>
              </a:rPr>
              <a:t>Identify verbal cues and other presentation strategies to distinguish what is important to include in your notes.</a:t>
            </a:r>
            <a:endParaRPr sz="2000">
              <a:highlight>
                <a:srgbClr val="FFFFFF"/>
              </a:highlight>
            </a:endParaRPr>
          </a:p>
          <a:p>
            <a:pPr marL="698500" lvl="0" indent="-355600" algn="l" rtl="0">
              <a:lnSpc>
                <a:spcPct val="100000"/>
              </a:lnSpc>
              <a:spcBef>
                <a:spcPts val="0"/>
              </a:spcBef>
              <a:spcAft>
                <a:spcPts val="0"/>
              </a:spcAft>
              <a:buClr>
                <a:srgbClr val="003764"/>
              </a:buClr>
              <a:buSzPts val="2000"/>
              <a:buFont typeface="Source Sans Pro"/>
              <a:buChar char="●"/>
            </a:pPr>
            <a:r>
              <a:rPr lang="en-US" sz="2000">
                <a:highlight>
                  <a:srgbClr val="FFFFFF"/>
                </a:highlight>
              </a:rPr>
              <a:t>Monitor comprehension by asking clarifying questions and confirmation questions through active listening. </a:t>
            </a:r>
            <a:endParaRPr sz="2000">
              <a:highlight>
                <a:srgbClr val="FFFFFF"/>
              </a:highlight>
            </a:endParaRPr>
          </a:p>
          <a:p>
            <a:pPr marL="698500" lvl="0" indent="-355600" algn="l" rtl="0">
              <a:lnSpc>
                <a:spcPct val="100000"/>
              </a:lnSpc>
              <a:spcBef>
                <a:spcPts val="0"/>
              </a:spcBef>
              <a:spcAft>
                <a:spcPts val="0"/>
              </a:spcAft>
              <a:buClr>
                <a:srgbClr val="003764"/>
              </a:buClr>
              <a:buSzPts val="2000"/>
              <a:buFont typeface="Source Sans Pro"/>
              <a:buChar char="●"/>
            </a:pPr>
            <a:r>
              <a:rPr lang="en-US" sz="2000">
                <a:highlight>
                  <a:srgbClr val="FFFFFF"/>
                </a:highlight>
              </a:rPr>
              <a:t>Use Google Docs to collaborate on a shared group document.</a:t>
            </a:r>
            <a:endParaRPr sz="2000"/>
          </a:p>
        </p:txBody>
      </p:sp>
      <p:sp>
        <p:nvSpPr>
          <p:cNvPr id="254" name="Google Shape;254;p30"/>
          <p:cNvSpPr txBox="1">
            <a:spLocks noGrp="1"/>
          </p:cNvSpPr>
          <p:nvPr>
            <p:ph type="sldNum" idx="12"/>
          </p:nvPr>
        </p:nvSpPr>
        <p:spPr>
          <a:xfrm>
            <a:off x="8406245" y="6483926"/>
            <a:ext cx="467700" cy="2376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Clr>
                <a:srgbClr val="000000"/>
              </a:buClr>
              <a:buFont typeface="Arial"/>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p31"/>
          <p:cNvSpPr txBox="1">
            <a:spLocks noGrp="1"/>
          </p:cNvSpPr>
          <p:nvPr>
            <p:ph type="title"/>
          </p:nvPr>
        </p:nvSpPr>
        <p:spPr>
          <a:xfrm>
            <a:off x="536860" y="1549936"/>
            <a:ext cx="8337000" cy="797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Module Sub-Topics (ALNT)</a:t>
            </a:r>
            <a:endParaRPr/>
          </a:p>
        </p:txBody>
      </p:sp>
      <p:sp>
        <p:nvSpPr>
          <p:cNvPr id="261" name="Google Shape;261;p31"/>
          <p:cNvSpPr txBox="1">
            <a:spLocks noGrp="1"/>
          </p:cNvSpPr>
          <p:nvPr>
            <p:ph type="body" idx="1"/>
          </p:nvPr>
        </p:nvSpPr>
        <p:spPr>
          <a:xfrm>
            <a:off x="536860" y="2415155"/>
            <a:ext cx="8337000" cy="3756900"/>
          </a:xfrm>
          <a:prstGeom prst="rect">
            <a:avLst/>
          </a:prstGeom>
        </p:spPr>
        <p:txBody>
          <a:bodyPr spcFirstLastPara="1" wrap="square" lIns="91425" tIns="91425" rIns="91425" bIns="91425" anchor="t" anchorCtr="0">
            <a:noAutofit/>
          </a:bodyPr>
          <a:lstStyle/>
          <a:p>
            <a:pPr marL="457200" lvl="0" indent="-406400" algn="l" rtl="0">
              <a:lnSpc>
                <a:spcPct val="150000"/>
              </a:lnSpc>
              <a:spcBef>
                <a:spcPts val="1000"/>
              </a:spcBef>
              <a:spcAft>
                <a:spcPts val="0"/>
              </a:spcAft>
              <a:buSzPts val="2800"/>
              <a:buAutoNum type="arabicPeriod"/>
            </a:pPr>
            <a:r>
              <a:rPr lang="en-US"/>
              <a:t>Active Listening &amp; Taking Notes</a:t>
            </a:r>
            <a:endParaRPr/>
          </a:p>
          <a:p>
            <a:pPr marL="457200" lvl="0" indent="-406400" algn="l" rtl="0">
              <a:lnSpc>
                <a:spcPct val="150000"/>
              </a:lnSpc>
              <a:spcBef>
                <a:spcPts val="0"/>
              </a:spcBef>
              <a:spcAft>
                <a:spcPts val="0"/>
              </a:spcAft>
              <a:buSzPts val="2800"/>
              <a:buAutoNum type="arabicPeriod"/>
            </a:pPr>
            <a:r>
              <a:rPr lang="en-US"/>
              <a:t>Note-Taking Methods and Strategies</a:t>
            </a:r>
            <a:endParaRPr/>
          </a:p>
          <a:p>
            <a:pPr marL="457200" lvl="0" indent="-406400" algn="l" rtl="0">
              <a:lnSpc>
                <a:spcPct val="150000"/>
              </a:lnSpc>
              <a:spcBef>
                <a:spcPts val="0"/>
              </a:spcBef>
              <a:spcAft>
                <a:spcPts val="0"/>
              </a:spcAft>
              <a:buSzPts val="2800"/>
              <a:buAutoNum type="arabicPeriod"/>
            </a:pPr>
            <a:r>
              <a:rPr lang="en-US"/>
              <a:t>Verbal and Non-Verbal Presentation Cues</a:t>
            </a:r>
            <a:endParaRPr/>
          </a:p>
          <a:p>
            <a:pPr marL="457200" lvl="0" indent="-406400" algn="l" rtl="0">
              <a:lnSpc>
                <a:spcPct val="150000"/>
              </a:lnSpc>
              <a:spcBef>
                <a:spcPts val="0"/>
              </a:spcBef>
              <a:spcAft>
                <a:spcPts val="0"/>
              </a:spcAft>
              <a:buSzPts val="2800"/>
              <a:buAutoNum type="arabicPeriod"/>
            </a:pPr>
            <a:r>
              <a:rPr lang="en-US"/>
              <a:t>Clarifying &amp; Confirming Information</a:t>
            </a:r>
            <a:endParaRPr/>
          </a:p>
          <a:p>
            <a:pPr marL="457200" lvl="0" indent="-406400" algn="l" rtl="0">
              <a:lnSpc>
                <a:spcPct val="150000"/>
              </a:lnSpc>
              <a:spcBef>
                <a:spcPts val="0"/>
              </a:spcBef>
              <a:spcAft>
                <a:spcPts val="0"/>
              </a:spcAft>
              <a:buSzPts val="2800"/>
              <a:buAutoNum type="arabicPeriod"/>
            </a:pPr>
            <a:r>
              <a:rPr lang="en-US"/>
              <a:t>Collaborative Note-Taking</a:t>
            </a:r>
            <a:endParaRPr/>
          </a:p>
        </p:txBody>
      </p:sp>
      <p:sp>
        <p:nvSpPr>
          <p:cNvPr id="262" name="Google Shape;262;p31"/>
          <p:cNvSpPr txBox="1">
            <a:spLocks noGrp="1"/>
          </p:cNvSpPr>
          <p:nvPr>
            <p:ph type="sldNum" idx="12"/>
          </p:nvPr>
        </p:nvSpPr>
        <p:spPr>
          <a:xfrm>
            <a:off x="8406245" y="6483926"/>
            <a:ext cx="467700" cy="2376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Clr>
                <a:srgbClr val="000000"/>
              </a:buClr>
              <a:buFont typeface="Arial"/>
              <a:buNone/>
            </a:pPr>
            <a:fld id="{00000000-1234-1234-1234-123412341234}" type="slidenum">
              <a:rPr lang="en-US"/>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Google Shape;268;p32"/>
          <p:cNvSpPr txBox="1">
            <a:spLocks noGrp="1"/>
          </p:cNvSpPr>
          <p:nvPr>
            <p:ph type="title"/>
          </p:nvPr>
        </p:nvSpPr>
        <p:spPr>
          <a:xfrm>
            <a:off x="623888" y="1709745"/>
            <a:ext cx="7886700" cy="2852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4500"/>
              <a:t>Academic Reading</a:t>
            </a:r>
            <a:endParaRPr sz="4500"/>
          </a:p>
        </p:txBody>
      </p:sp>
      <p:sp>
        <p:nvSpPr>
          <p:cNvPr id="269" name="Google Shape;269;p32"/>
          <p:cNvSpPr txBox="1">
            <a:spLocks noGrp="1"/>
          </p:cNvSpPr>
          <p:nvPr>
            <p:ph type="body" idx="1"/>
          </p:nvPr>
        </p:nvSpPr>
        <p:spPr>
          <a:xfrm>
            <a:off x="623888" y="4589470"/>
            <a:ext cx="7886700" cy="1500300"/>
          </a:xfrm>
          <a:prstGeom prst="rect">
            <a:avLst/>
          </a:prstGeom>
        </p:spPr>
        <p:txBody>
          <a:bodyPr spcFirstLastPara="1" wrap="square" lIns="91425" tIns="91425" rIns="91425" bIns="91425" anchor="t" anchorCtr="0">
            <a:noAutofit/>
          </a:bodyPr>
          <a:lstStyle/>
          <a:p>
            <a:pPr marL="0" lvl="0" indent="0" algn="l" rtl="0">
              <a:spcBef>
                <a:spcPts val="1000"/>
              </a:spcBef>
              <a:spcAft>
                <a:spcPts val="0"/>
              </a:spcAft>
              <a:buNone/>
            </a:pPr>
            <a:r>
              <a:rPr lang="en-US" sz="2900">
                <a:solidFill>
                  <a:srgbClr val="1F497D"/>
                </a:solidFill>
              </a:rPr>
              <a:t>Supports students in seeing themselves as active readers and problem solvers in solo and collaborative activities. </a:t>
            </a:r>
            <a:endParaRPr sz="2900">
              <a:solidFill>
                <a:srgbClr val="1F497D"/>
              </a:solidFill>
            </a:endParaRPr>
          </a:p>
        </p:txBody>
      </p:sp>
      <p:sp>
        <p:nvSpPr>
          <p:cNvPr id="270" name="Google Shape;270;p32"/>
          <p:cNvSpPr txBox="1">
            <a:spLocks noGrp="1"/>
          </p:cNvSpPr>
          <p:nvPr>
            <p:ph type="sldNum" idx="12"/>
          </p:nvPr>
        </p:nvSpPr>
        <p:spPr>
          <a:xfrm>
            <a:off x="8416636" y="6529852"/>
            <a:ext cx="457200" cy="1917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18</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p33"/>
          <p:cNvSpPr txBox="1">
            <a:spLocks noGrp="1"/>
          </p:cNvSpPr>
          <p:nvPr>
            <p:ph type="title"/>
          </p:nvPr>
        </p:nvSpPr>
        <p:spPr>
          <a:xfrm>
            <a:off x="536860" y="1549936"/>
            <a:ext cx="8337000" cy="797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Academic Reading - Objectives</a:t>
            </a:r>
            <a:endParaRPr/>
          </a:p>
        </p:txBody>
      </p:sp>
      <p:sp>
        <p:nvSpPr>
          <p:cNvPr id="277" name="Google Shape;277;p33"/>
          <p:cNvSpPr txBox="1">
            <a:spLocks noGrp="1"/>
          </p:cNvSpPr>
          <p:nvPr>
            <p:ph type="body" idx="1"/>
          </p:nvPr>
        </p:nvSpPr>
        <p:spPr>
          <a:xfrm>
            <a:off x="536860" y="2415155"/>
            <a:ext cx="8337000" cy="3756900"/>
          </a:xfrm>
          <a:prstGeom prst="rect">
            <a:avLst/>
          </a:prstGeom>
        </p:spPr>
        <p:txBody>
          <a:bodyPr spcFirstLastPara="1" wrap="square" lIns="91425" tIns="91425" rIns="91425" bIns="91425" anchor="t" anchorCtr="0">
            <a:noAutofit/>
          </a:bodyPr>
          <a:lstStyle/>
          <a:p>
            <a:pPr marL="0" lvl="0" indent="0" algn="l" rtl="0">
              <a:spcBef>
                <a:spcPts val="1000"/>
              </a:spcBef>
              <a:spcAft>
                <a:spcPts val="0"/>
              </a:spcAft>
              <a:buNone/>
            </a:pPr>
            <a:r>
              <a:rPr lang="en-US" sz="2400"/>
              <a:t>Upon Completion of this module, you will be able to:</a:t>
            </a:r>
            <a:endParaRPr sz="2400"/>
          </a:p>
          <a:p>
            <a:pPr marL="457200" lvl="0" indent="-381000" algn="l" rtl="0">
              <a:spcBef>
                <a:spcPts val="1000"/>
              </a:spcBef>
              <a:spcAft>
                <a:spcPts val="0"/>
              </a:spcAft>
              <a:buSzPts val="2400"/>
              <a:buChar char="•"/>
            </a:pPr>
            <a:r>
              <a:rPr lang="en-US" sz="2400"/>
              <a:t>Employ active reading strategies appropriate to text</a:t>
            </a:r>
            <a:endParaRPr sz="2400"/>
          </a:p>
          <a:p>
            <a:pPr marL="457200" lvl="0" indent="-381000" algn="l" rtl="0">
              <a:spcBef>
                <a:spcPts val="0"/>
              </a:spcBef>
              <a:spcAft>
                <a:spcPts val="0"/>
              </a:spcAft>
              <a:buSzPts val="2400"/>
              <a:buChar char="•"/>
            </a:pPr>
            <a:r>
              <a:rPr lang="en-US" sz="2400"/>
              <a:t>Interpret the meaning of words in context</a:t>
            </a:r>
            <a:endParaRPr sz="2400"/>
          </a:p>
          <a:p>
            <a:pPr marL="457200" lvl="0" indent="-381000" algn="l" rtl="0">
              <a:spcBef>
                <a:spcPts val="0"/>
              </a:spcBef>
              <a:spcAft>
                <a:spcPts val="0"/>
              </a:spcAft>
              <a:buSzPts val="2400"/>
              <a:buChar char="•"/>
            </a:pPr>
            <a:r>
              <a:rPr lang="en-US" sz="2400"/>
              <a:t>Identify the main ideas and themes in a variety of texts</a:t>
            </a:r>
            <a:endParaRPr sz="2400"/>
          </a:p>
          <a:p>
            <a:pPr marL="457200" lvl="0" indent="-381000" algn="l" rtl="0">
              <a:spcBef>
                <a:spcPts val="0"/>
              </a:spcBef>
              <a:spcAft>
                <a:spcPts val="0"/>
              </a:spcAft>
              <a:buSzPts val="2400"/>
              <a:buChar char="•"/>
            </a:pPr>
            <a:r>
              <a:rPr lang="en-US" sz="2400"/>
              <a:t>Determine the organizational text structure of the text</a:t>
            </a:r>
            <a:endParaRPr sz="2400"/>
          </a:p>
          <a:p>
            <a:pPr marL="457200" lvl="0" indent="-381000" algn="l" rtl="0">
              <a:spcBef>
                <a:spcPts val="0"/>
              </a:spcBef>
              <a:spcAft>
                <a:spcPts val="0"/>
              </a:spcAft>
              <a:buSzPts val="2400"/>
              <a:buChar char="•"/>
            </a:pPr>
            <a:r>
              <a:rPr lang="en-US" sz="2400"/>
              <a:t>Identify facts and opinions</a:t>
            </a:r>
            <a:endParaRPr sz="2400"/>
          </a:p>
        </p:txBody>
      </p:sp>
      <p:sp>
        <p:nvSpPr>
          <p:cNvPr id="278" name="Google Shape;278;p33"/>
          <p:cNvSpPr txBox="1">
            <a:spLocks noGrp="1"/>
          </p:cNvSpPr>
          <p:nvPr>
            <p:ph type="sldNum" idx="12"/>
          </p:nvPr>
        </p:nvSpPr>
        <p:spPr>
          <a:xfrm>
            <a:off x="8406245" y="6483926"/>
            <a:ext cx="467700" cy="2376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Clr>
                <a:srgbClr val="000000"/>
              </a:buClr>
              <a:buFont typeface="Arial"/>
              <a:buNone/>
            </a:pPr>
            <a:fld id="{00000000-1234-1234-1234-123412341234}" type="slidenum">
              <a:rPr lang="en-US"/>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16"/>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003764"/>
              </a:buClr>
              <a:buSzPts val="3600"/>
              <a:buFont typeface="Source Sans Pro"/>
              <a:buNone/>
            </a:pPr>
            <a:r>
              <a:rPr lang="en-US" sz="3600" b="0" i="0" u="none" strike="noStrike" cap="none">
                <a:solidFill>
                  <a:srgbClr val="003764"/>
                </a:solidFill>
                <a:latin typeface="Source Sans Pro"/>
                <a:ea typeface="Source Sans Pro"/>
                <a:cs typeface="Source Sans Pro"/>
                <a:sym typeface="Source Sans Pro"/>
              </a:rPr>
              <a:t>Presentation Information</a:t>
            </a:r>
            <a:endParaRPr/>
          </a:p>
        </p:txBody>
      </p:sp>
      <p:sp>
        <p:nvSpPr>
          <p:cNvPr id="140" name="Google Shape;140;p16"/>
          <p:cNvSpPr txBox="1">
            <a:spLocks noGrp="1"/>
          </p:cNvSpPr>
          <p:nvPr>
            <p:ph type="body" idx="1"/>
          </p:nvPr>
        </p:nvSpPr>
        <p:spPr>
          <a:xfrm>
            <a:off x="536860" y="2415155"/>
            <a:ext cx="8337000" cy="37569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03764"/>
              </a:buClr>
              <a:buSzPts val="3600"/>
              <a:buFont typeface="Arial"/>
              <a:buNone/>
            </a:pPr>
            <a:r>
              <a:rPr lang="en-US" sz="3600" b="0" i="0" u="none" strike="noStrike" cap="none">
                <a:solidFill>
                  <a:srgbClr val="003764"/>
                </a:solidFill>
                <a:latin typeface="Source Sans Pro"/>
                <a:ea typeface="Source Sans Pro"/>
                <a:cs typeface="Source Sans Pro"/>
                <a:sym typeface="Source Sans Pro"/>
              </a:rPr>
              <a:t>Presentation and presentation resources are located at:</a:t>
            </a:r>
            <a:endParaRPr/>
          </a:p>
          <a:p>
            <a:pPr marL="0" marR="0" lvl="0" indent="0" algn="ctr" rtl="0">
              <a:lnSpc>
                <a:spcPct val="90000"/>
              </a:lnSpc>
              <a:spcBef>
                <a:spcPts val="1000"/>
              </a:spcBef>
              <a:spcAft>
                <a:spcPts val="0"/>
              </a:spcAft>
              <a:buClr>
                <a:srgbClr val="003764"/>
              </a:buClr>
              <a:buSzPts val="3600"/>
              <a:buFont typeface="Arial"/>
              <a:buNone/>
            </a:pPr>
            <a:r>
              <a:rPr lang="en-US" sz="3600" u="sng">
                <a:solidFill>
                  <a:schemeClr val="hlink"/>
                </a:solidFill>
                <a:hlinkClick r:id="rId3"/>
              </a:rPr>
              <a:t>https://bit.ly/BRIDGE_MODULES_BBC24</a:t>
            </a:r>
            <a:endParaRPr sz="3600"/>
          </a:p>
          <a:p>
            <a:pPr marL="0" marR="0" lvl="0" indent="0" algn="ctr" rtl="0">
              <a:lnSpc>
                <a:spcPct val="90000"/>
              </a:lnSpc>
              <a:spcBef>
                <a:spcPts val="1000"/>
              </a:spcBef>
              <a:spcAft>
                <a:spcPts val="0"/>
              </a:spcAft>
              <a:buClr>
                <a:srgbClr val="003764"/>
              </a:buClr>
              <a:buSzPts val="3600"/>
              <a:buFont typeface="Arial"/>
              <a:buNone/>
            </a:pPr>
            <a:r>
              <a:rPr lang="en-US" sz="3200"/>
              <a:t>(Bridge underscore Modules underscore BBC24)</a:t>
            </a:r>
            <a:endParaRPr sz="3200"/>
          </a:p>
          <a:p>
            <a:pPr marL="0" marR="0" lvl="0" indent="0" algn="ctr" rtl="0">
              <a:lnSpc>
                <a:spcPct val="90000"/>
              </a:lnSpc>
              <a:spcBef>
                <a:spcPts val="1000"/>
              </a:spcBef>
              <a:spcAft>
                <a:spcPts val="0"/>
              </a:spcAft>
              <a:buClr>
                <a:srgbClr val="003764"/>
              </a:buClr>
              <a:buSzPts val="2000"/>
              <a:buFont typeface="Arial"/>
              <a:buNone/>
            </a:pPr>
            <a:br>
              <a:rPr lang="en-US" sz="2000" b="0" i="0" u="none" strike="noStrike" cap="none">
                <a:solidFill>
                  <a:srgbClr val="003764"/>
                </a:solidFill>
                <a:latin typeface="Source Sans Pro"/>
                <a:ea typeface="Source Sans Pro"/>
                <a:cs typeface="Source Sans Pro"/>
                <a:sym typeface="Source Sans Pro"/>
              </a:rPr>
            </a:br>
            <a:r>
              <a:rPr lang="en-US" sz="2400" b="1" i="1"/>
              <a:t>This is a public facing course. Please note there may be some limitations to the content you can view.</a:t>
            </a:r>
            <a:br>
              <a:rPr lang="en-US" sz="2000" b="0" i="0" u="none" strike="noStrike" cap="none">
                <a:solidFill>
                  <a:srgbClr val="003764"/>
                </a:solidFill>
                <a:latin typeface="Source Sans Pro"/>
                <a:ea typeface="Source Sans Pro"/>
                <a:cs typeface="Source Sans Pro"/>
                <a:sym typeface="Source Sans Pro"/>
              </a:rPr>
            </a:br>
            <a:endParaRPr sz="2000" b="0" i="0" u="none" strike="noStrike" cap="none">
              <a:solidFill>
                <a:srgbClr val="003764"/>
              </a:solidFill>
              <a:latin typeface="Source Sans Pro"/>
              <a:ea typeface="Source Sans Pro"/>
              <a:cs typeface="Source Sans Pro"/>
              <a:sym typeface="Source Sans Pro"/>
            </a:endParaRPr>
          </a:p>
        </p:txBody>
      </p:sp>
      <p:sp>
        <p:nvSpPr>
          <p:cNvPr id="141" name="Google Shape;141;p16"/>
          <p:cNvSpPr txBox="1">
            <a:spLocks noGrp="1"/>
          </p:cNvSpPr>
          <p:nvPr>
            <p:ph type="sldNum" idx="12"/>
          </p:nvPr>
        </p:nvSpPr>
        <p:spPr>
          <a:xfrm>
            <a:off x="8406245" y="6483926"/>
            <a:ext cx="467700" cy="2376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Clr>
                <a:srgbClr val="000000"/>
              </a:buClr>
              <a:buFont typeface="Arial"/>
              <a:buNone/>
            </a:pPr>
            <a:fld id="{00000000-1234-1234-1234-123412341234}" type="slidenum">
              <a:rPr lang="en-US"/>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p34"/>
          <p:cNvSpPr txBox="1">
            <a:spLocks noGrp="1"/>
          </p:cNvSpPr>
          <p:nvPr>
            <p:ph type="title"/>
          </p:nvPr>
        </p:nvSpPr>
        <p:spPr>
          <a:xfrm>
            <a:off x="536860" y="1549936"/>
            <a:ext cx="8337000" cy="797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Module Sub-Topics (AR)</a:t>
            </a:r>
            <a:endParaRPr/>
          </a:p>
        </p:txBody>
      </p:sp>
      <p:sp>
        <p:nvSpPr>
          <p:cNvPr id="285" name="Google Shape;285;p34"/>
          <p:cNvSpPr txBox="1">
            <a:spLocks noGrp="1"/>
          </p:cNvSpPr>
          <p:nvPr>
            <p:ph type="body" idx="1"/>
          </p:nvPr>
        </p:nvSpPr>
        <p:spPr>
          <a:xfrm>
            <a:off x="536860" y="2415155"/>
            <a:ext cx="8337000" cy="3756900"/>
          </a:xfrm>
          <a:prstGeom prst="rect">
            <a:avLst/>
          </a:prstGeom>
        </p:spPr>
        <p:txBody>
          <a:bodyPr spcFirstLastPara="1" wrap="square" lIns="91425" tIns="91425" rIns="91425" bIns="91425" anchor="t" anchorCtr="0">
            <a:noAutofit/>
          </a:bodyPr>
          <a:lstStyle/>
          <a:p>
            <a:pPr marL="457200" lvl="0" indent="-406400" algn="l" rtl="0">
              <a:lnSpc>
                <a:spcPct val="150000"/>
              </a:lnSpc>
              <a:spcBef>
                <a:spcPts val="1000"/>
              </a:spcBef>
              <a:spcAft>
                <a:spcPts val="0"/>
              </a:spcAft>
              <a:buSzPts val="2800"/>
              <a:buAutoNum type="arabicPeriod"/>
            </a:pPr>
            <a:r>
              <a:rPr lang="en-US"/>
              <a:t>Active Reading </a:t>
            </a:r>
            <a:endParaRPr sz="2200"/>
          </a:p>
          <a:p>
            <a:pPr marL="457200" lvl="0" indent="-406400" algn="l" rtl="0">
              <a:lnSpc>
                <a:spcPct val="150000"/>
              </a:lnSpc>
              <a:spcBef>
                <a:spcPts val="0"/>
              </a:spcBef>
              <a:spcAft>
                <a:spcPts val="0"/>
              </a:spcAft>
              <a:buSzPts val="2800"/>
              <a:buAutoNum type="arabicPeriod"/>
            </a:pPr>
            <a:r>
              <a:rPr lang="en-US"/>
              <a:t>Reading for Meaning </a:t>
            </a:r>
            <a:endParaRPr/>
          </a:p>
          <a:p>
            <a:pPr marL="457200" lvl="0" indent="-406400" algn="l" rtl="0">
              <a:lnSpc>
                <a:spcPct val="150000"/>
              </a:lnSpc>
              <a:spcBef>
                <a:spcPts val="0"/>
              </a:spcBef>
              <a:spcAft>
                <a:spcPts val="0"/>
              </a:spcAft>
              <a:buSzPts val="2800"/>
              <a:buAutoNum type="arabicPeriod"/>
            </a:pPr>
            <a:r>
              <a:rPr lang="en-US"/>
              <a:t>Identifying the Main Idea</a:t>
            </a:r>
            <a:endParaRPr/>
          </a:p>
          <a:p>
            <a:pPr marL="457200" lvl="0" indent="-406400" algn="l" rtl="0">
              <a:lnSpc>
                <a:spcPct val="150000"/>
              </a:lnSpc>
              <a:spcBef>
                <a:spcPts val="0"/>
              </a:spcBef>
              <a:spcAft>
                <a:spcPts val="0"/>
              </a:spcAft>
              <a:buSzPts val="2800"/>
              <a:buAutoNum type="arabicPeriod"/>
            </a:pPr>
            <a:r>
              <a:rPr lang="en-US"/>
              <a:t>Recognizing Text Structures</a:t>
            </a:r>
            <a:endParaRPr/>
          </a:p>
          <a:p>
            <a:pPr marL="457200" lvl="0" indent="-406400" algn="l" rtl="0">
              <a:lnSpc>
                <a:spcPct val="150000"/>
              </a:lnSpc>
              <a:spcBef>
                <a:spcPts val="0"/>
              </a:spcBef>
              <a:spcAft>
                <a:spcPts val="0"/>
              </a:spcAft>
              <a:buSzPts val="2800"/>
              <a:buAutoNum type="arabicPeriod"/>
            </a:pPr>
            <a:r>
              <a:rPr lang="en-US"/>
              <a:t>Evaluating What You Read</a:t>
            </a:r>
            <a:endParaRPr/>
          </a:p>
        </p:txBody>
      </p:sp>
      <p:sp>
        <p:nvSpPr>
          <p:cNvPr id="286" name="Google Shape;286;p34"/>
          <p:cNvSpPr txBox="1">
            <a:spLocks noGrp="1"/>
          </p:cNvSpPr>
          <p:nvPr>
            <p:ph type="sldNum" idx="12"/>
          </p:nvPr>
        </p:nvSpPr>
        <p:spPr>
          <a:xfrm>
            <a:off x="8406245" y="6483926"/>
            <a:ext cx="467700" cy="2376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Clr>
                <a:srgbClr val="000000"/>
              </a:buClr>
              <a:buFont typeface="Arial"/>
              <a:buNone/>
            </a:pPr>
            <a:fld id="{00000000-1234-1234-1234-123412341234}" type="slidenum">
              <a:rPr lang="en-US"/>
              <a:t>20</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Google Shape;292;p35"/>
          <p:cNvSpPr txBox="1">
            <a:spLocks noGrp="1"/>
          </p:cNvSpPr>
          <p:nvPr>
            <p:ph type="title"/>
          </p:nvPr>
        </p:nvSpPr>
        <p:spPr>
          <a:xfrm>
            <a:off x="536860" y="1549936"/>
            <a:ext cx="8337000" cy="797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4500"/>
              <a:t>Your Turn- Take a look!</a:t>
            </a:r>
            <a:endParaRPr sz="4500"/>
          </a:p>
        </p:txBody>
      </p:sp>
      <p:sp>
        <p:nvSpPr>
          <p:cNvPr id="293" name="Google Shape;293;p35"/>
          <p:cNvSpPr txBox="1">
            <a:spLocks noGrp="1"/>
          </p:cNvSpPr>
          <p:nvPr>
            <p:ph type="body" idx="1"/>
          </p:nvPr>
        </p:nvSpPr>
        <p:spPr>
          <a:xfrm>
            <a:off x="536850" y="2415149"/>
            <a:ext cx="8337000" cy="4222200"/>
          </a:xfrm>
          <a:prstGeom prst="rect">
            <a:avLst/>
          </a:prstGeom>
        </p:spPr>
        <p:txBody>
          <a:bodyPr spcFirstLastPara="1" wrap="square" lIns="91425" tIns="91425" rIns="91425" bIns="91425" anchor="t" anchorCtr="0">
            <a:noAutofit/>
          </a:bodyPr>
          <a:lstStyle/>
          <a:p>
            <a:pPr marL="0" lvl="0" indent="0" algn="l" rtl="0">
              <a:spcBef>
                <a:spcPts val="1000"/>
              </a:spcBef>
              <a:spcAft>
                <a:spcPts val="0"/>
              </a:spcAft>
              <a:buNone/>
            </a:pPr>
            <a:r>
              <a:rPr lang="en-US" sz="2700"/>
              <a:t>You have 10 minutes to explore one of the two modules published for this session and to complete the </a:t>
            </a:r>
            <a:r>
              <a:rPr lang="en-US" sz="2700" u="sng">
                <a:solidFill>
                  <a:schemeClr val="hlink"/>
                </a:solidFill>
                <a:hlinkClick r:id="rId3"/>
              </a:rPr>
              <a:t>handout</a:t>
            </a:r>
            <a:r>
              <a:rPr lang="en-US" sz="2700"/>
              <a:t>. </a:t>
            </a:r>
            <a:endParaRPr sz="2700"/>
          </a:p>
          <a:p>
            <a:pPr marL="0" lvl="0" indent="0" algn="ctr" rtl="0">
              <a:spcBef>
                <a:spcPts val="1000"/>
              </a:spcBef>
              <a:spcAft>
                <a:spcPts val="0"/>
              </a:spcAft>
              <a:buNone/>
            </a:pPr>
            <a:endParaRPr sz="2700"/>
          </a:p>
          <a:p>
            <a:pPr marL="0" lvl="0" indent="0" algn="l" rtl="0">
              <a:spcBef>
                <a:spcPts val="1000"/>
              </a:spcBef>
              <a:spcAft>
                <a:spcPts val="0"/>
              </a:spcAft>
              <a:buNone/>
            </a:pPr>
            <a:r>
              <a:rPr lang="en-US" sz="2700"/>
              <a:t>Faculty are encouraged to write ideas on the index cards for how ABE classes can use the language points in their native speakers. </a:t>
            </a:r>
            <a:endParaRPr sz="2700"/>
          </a:p>
        </p:txBody>
      </p:sp>
      <p:sp>
        <p:nvSpPr>
          <p:cNvPr id="294" name="Google Shape;294;p35"/>
          <p:cNvSpPr txBox="1">
            <a:spLocks noGrp="1"/>
          </p:cNvSpPr>
          <p:nvPr>
            <p:ph type="sldNum" idx="12"/>
          </p:nvPr>
        </p:nvSpPr>
        <p:spPr>
          <a:xfrm>
            <a:off x="8406245" y="6483926"/>
            <a:ext cx="467700" cy="2376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Clr>
                <a:srgbClr val="000000"/>
              </a:buClr>
              <a:buFont typeface="Arial"/>
              <a:buNone/>
            </a:pPr>
            <a:fld id="{00000000-1234-1234-1234-123412341234}" type="slidenum">
              <a:rPr lang="en-US"/>
              <a:t>21</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Google Shape;300;p36"/>
          <p:cNvSpPr txBox="1">
            <a:spLocks noGrp="1"/>
          </p:cNvSpPr>
          <p:nvPr>
            <p:ph type="title"/>
          </p:nvPr>
        </p:nvSpPr>
        <p:spPr>
          <a:xfrm>
            <a:off x="623888" y="1709745"/>
            <a:ext cx="7886700" cy="2852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4500"/>
              <a:t>How do I find the modules?</a:t>
            </a:r>
            <a:endParaRPr sz="4500"/>
          </a:p>
        </p:txBody>
      </p:sp>
      <p:sp>
        <p:nvSpPr>
          <p:cNvPr id="301" name="Google Shape;301;p36"/>
          <p:cNvSpPr txBox="1">
            <a:spLocks noGrp="1"/>
          </p:cNvSpPr>
          <p:nvPr>
            <p:ph type="sldNum" idx="12"/>
          </p:nvPr>
        </p:nvSpPr>
        <p:spPr>
          <a:xfrm>
            <a:off x="8416636" y="6529852"/>
            <a:ext cx="457200" cy="1917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Clr>
                <a:srgbClr val="000000"/>
              </a:buClr>
              <a:buFont typeface="Arial"/>
              <a:buNone/>
            </a:pPr>
            <a:fld id="{00000000-1234-1234-1234-123412341234}" type="slidenum">
              <a:rPr lang="en-US"/>
              <a:t>22</a:t>
            </a:fld>
            <a:endParaRPr/>
          </a:p>
        </p:txBody>
      </p:sp>
      <p:sp>
        <p:nvSpPr>
          <p:cNvPr id="302" name="Google Shape;302;p36"/>
          <p:cNvSpPr txBox="1">
            <a:spLocks noGrp="1"/>
          </p:cNvSpPr>
          <p:nvPr>
            <p:ph type="body" idx="1"/>
          </p:nvPr>
        </p:nvSpPr>
        <p:spPr>
          <a:xfrm>
            <a:off x="623888" y="4589470"/>
            <a:ext cx="7886700" cy="1500300"/>
          </a:xfrm>
          <a:prstGeom prst="rect">
            <a:avLst/>
          </a:prstGeom>
        </p:spPr>
        <p:txBody>
          <a:bodyPr spcFirstLastPara="1" wrap="square" lIns="91425" tIns="91425" rIns="91425" bIns="91425" anchor="t" anchorCtr="0">
            <a:noAutofit/>
          </a:bodyPr>
          <a:lstStyle/>
          <a:p>
            <a:pPr marL="0" lvl="0" indent="0" algn="l" rtl="0">
              <a:spcBef>
                <a:spcPts val="1000"/>
              </a:spcBef>
              <a:spcAft>
                <a:spcPts val="0"/>
              </a:spcAft>
              <a:buNone/>
            </a:pPr>
            <a:r>
              <a:rPr lang="en-US" sz="3500"/>
              <a:t>Importing Content into Your Canvas Class Shell</a:t>
            </a:r>
            <a:endParaRPr sz="35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37"/>
          <p:cNvSpPr txBox="1">
            <a:spLocks noGrp="1"/>
          </p:cNvSpPr>
          <p:nvPr>
            <p:ph type="title"/>
          </p:nvPr>
        </p:nvSpPr>
        <p:spPr>
          <a:xfrm>
            <a:off x="536860" y="1549936"/>
            <a:ext cx="8337000" cy="797100"/>
          </a:xfrm>
          <a:prstGeom prst="rect">
            <a:avLst/>
          </a:prstGeom>
          <a:noFill/>
          <a:ln>
            <a:noFill/>
          </a:ln>
        </p:spPr>
        <p:txBody>
          <a:bodyPr spcFirstLastPara="1" wrap="square" lIns="91425" tIns="91425" rIns="91425" bIns="91425" anchor="t" anchorCtr="0">
            <a:noAutofit/>
          </a:bodyPr>
          <a:lstStyle/>
          <a:p>
            <a:pPr marL="0" marR="0" lvl="0" indent="0" algn="l" rtl="0">
              <a:lnSpc>
                <a:spcPct val="90000"/>
              </a:lnSpc>
              <a:spcBef>
                <a:spcPts val="0"/>
              </a:spcBef>
              <a:spcAft>
                <a:spcPts val="0"/>
              </a:spcAft>
              <a:buClr>
                <a:srgbClr val="003764"/>
              </a:buClr>
              <a:buSzPts val="3500"/>
              <a:buFont typeface="Source Sans Pro"/>
              <a:buNone/>
            </a:pPr>
            <a:r>
              <a:rPr lang="en-US" sz="3500" b="0" i="0" u="none" strike="noStrike" cap="none">
                <a:solidFill>
                  <a:srgbClr val="003764"/>
                </a:solidFill>
                <a:latin typeface="Source Sans Pro"/>
                <a:ea typeface="Source Sans Pro"/>
                <a:cs typeface="Source Sans Pro"/>
                <a:sym typeface="Source Sans Pro"/>
              </a:rPr>
              <a:t>Importing Class Content</a:t>
            </a:r>
            <a:endParaRPr sz="3500" b="0" i="0" u="none" strike="noStrike" cap="none">
              <a:solidFill>
                <a:srgbClr val="003764"/>
              </a:solidFill>
              <a:latin typeface="Source Sans Pro"/>
              <a:ea typeface="Source Sans Pro"/>
              <a:cs typeface="Source Sans Pro"/>
              <a:sym typeface="Source Sans Pro"/>
            </a:endParaRPr>
          </a:p>
        </p:txBody>
      </p:sp>
      <p:sp>
        <p:nvSpPr>
          <p:cNvPr id="309" name="Google Shape;309;p37"/>
          <p:cNvSpPr txBox="1">
            <a:spLocks noGrp="1"/>
          </p:cNvSpPr>
          <p:nvPr>
            <p:ph type="body" idx="1"/>
          </p:nvPr>
        </p:nvSpPr>
        <p:spPr>
          <a:xfrm>
            <a:off x="536860" y="2415155"/>
            <a:ext cx="8337000" cy="3756900"/>
          </a:xfrm>
          <a:prstGeom prst="rect">
            <a:avLst/>
          </a:prstGeom>
          <a:noFill/>
          <a:ln>
            <a:noFill/>
          </a:ln>
        </p:spPr>
        <p:txBody>
          <a:bodyPr spcFirstLastPara="1" wrap="square" lIns="91425" tIns="91425" rIns="91425" bIns="91425" anchor="t" anchorCtr="0">
            <a:noAutofit/>
          </a:bodyPr>
          <a:lstStyle/>
          <a:p>
            <a:pPr marL="457200" marR="0" lvl="0" indent="-406400" algn="l" rtl="0">
              <a:lnSpc>
                <a:spcPct val="90000"/>
              </a:lnSpc>
              <a:spcBef>
                <a:spcPts val="1000"/>
              </a:spcBef>
              <a:spcAft>
                <a:spcPts val="0"/>
              </a:spcAft>
              <a:buClr>
                <a:srgbClr val="003764"/>
              </a:buClr>
              <a:buSzPts val="2800"/>
              <a:buFont typeface="Arial"/>
              <a:buChar char="•"/>
            </a:pPr>
            <a:r>
              <a:rPr lang="en-US" sz="2800" b="0" i="0" u="none" strike="noStrike" cap="none">
                <a:solidFill>
                  <a:srgbClr val="003764"/>
                </a:solidFill>
                <a:latin typeface="Source Sans Pro"/>
                <a:ea typeface="Source Sans Pro"/>
                <a:cs typeface="Source Sans Pro"/>
                <a:sym typeface="Source Sans Pro"/>
              </a:rPr>
              <a:t>Import content following the instructions on the </a:t>
            </a:r>
            <a:r>
              <a:rPr lang="en-US" u="sng">
                <a:solidFill>
                  <a:schemeClr val="hlink"/>
                </a:solidFill>
                <a:hlinkClick r:id="rId3"/>
              </a:rPr>
              <a:t>Accessing Bridge Modules Handout</a:t>
            </a:r>
            <a:endParaRPr sz="2800" b="0" i="0" u="none" strike="noStrike" cap="none">
              <a:solidFill>
                <a:srgbClr val="003764"/>
              </a:solidFill>
              <a:latin typeface="Source Sans Pro"/>
              <a:ea typeface="Source Sans Pro"/>
              <a:cs typeface="Source Sans Pro"/>
              <a:sym typeface="Source Sans Pro"/>
            </a:endParaRPr>
          </a:p>
          <a:p>
            <a:pPr marL="914400" marR="0" lvl="0" indent="0" algn="l" rtl="0">
              <a:lnSpc>
                <a:spcPct val="90000"/>
              </a:lnSpc>
              <a:spcBef>
                <a:spcPts val="500"/>
              </a:spcBef>
              <a:spcAft>
                <a:spcPts val="0"/>
              </a:spcAft>
              <a:buNone/>
            </a:pPr>
            <a:endParaRPr sz="2400" b="0" i="0" u="none" strike="noStrike" cap="none">
              <a:solidFill>
                <a:srgbClr val="003764"/>
              </a:solidFill>
              <a:latin typeface="Source Sans Pro"/>
              <a:ea typeface="Source Sans Pro"/>
              <a:cs typeface="Source Sans Pro"/>
              <a:sym typeface="Source Sans Pro"/>
            </a:endParaRPr>
          </a:p>
        </p:txBody>
      </p:sp>
      <p:sp>
        <p:nvSpPr>
          <p:cNvPr id="310" name="Google Shape;310;p37"/>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Clr>
                <a:srgbClr val="000000"/>
              </a:buClr>
              <a:buFont typeface="Arial"/>
              <a:buNone/>
            </a:pPr>
            <a:fld id="{00000000-1234-1234-1234-123412341234}" type="slidenum">
              <a:rPr lang="en-US"/>
              <a:t>23</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Google Shape;315;p38"/>
          <p:cNvSpPr txBox="1">
            <a:spLocks noGrp="1"/>
          </p:cNvSpPr>
          <p:nvPr>
            <p:ph type="title"/>
          </p:nvPr>
        </p:nvSpPr>
        <p:spPr>
          <a:xfrm>
            <a:off x="536860" y="1549936"/>
            <a:ext cx="8337000" cy="797100"/>
          </a:xfrm>
          <a:prstGeom prst="rect">
            <a:avLst/>
          </a:prstGeom>
          <a:noFill/>
          <a:ln>
            <a:noFill/>
          </a:ln>
        </p:spPr>
        <p:txBody>
          <a:bodyPr spcFirstLastPara="1" wrap="square" lIns="91425" tIns="91425" rIns="91425" bIns="91425" anchor="t" anchorCtr="0">
            <a:noAutofit/>
          </a:bodyPr>
          <a:lstStyle/>
          <a:p>
            <a:pPr marL="0" marR="0" lvl="0" indent="0" algn="l" rtl="0">
              <a:lnSpc>
                <a:spcPct val="90000"/>
              </a:lnSpc>
              <a:spcBef>
                <a:spcPts val="0"/>
              </a:spcBef>
              <a:spcAft>
                <a:spcPts val="0"/>
              </a:spcAft>
              <a:buClr>
                <a:srgbClr val="003764"/>
              </a:buClr>
              <a:buSzPts val="3500"/>
              <a:buFont typeface="Source Sans Pro"/>
              <a:buNone/>
            </a:pPr>
            <a:r>
              <a:rPr lang="en-US" sz="3500" b="0" i="0" u="none" strike="noStrike" cap="none">
                <a:solidFill>
                  <a:srgbClr val="003764"/>
                </a:solidFill>
                <a:latin typeface="Source Sans Pro"/>
                <a:ea typeface="Source Sans Pro"/>
                <a:cs typeface="Source Sans Pro"/>
                <a:sym typeface="Source Sans Pro"/>
              </a:rPr>
              <a:t>After Course Import	</a:t>
            </a:r>
            <a:endParaRPr sz="3500" b="0" i="0" u="none" strike="noStrike" cap="none">
              <a:solidFill>
                <a:srgbClr val="003764"/>
              </a:solidFill>
              <a:latin typeface="Source Sans Pro"/>
              <a:ea typeface="Source Sans Pro"/>
              <a:cs typeface="Source Sans Pro"/>
              <a:sym typeface="Source Sans Pro"/>
            </a:endParaRPr>
          </a:p>
        </p:txBody>
      </p:sp>
      <p:sp>
        <p:nvSpPr>
          <p:cNvPr id="316" name="Google Shape;316;p38"/>
          <p:cNvSpPr txBox="1">
            <a:spLocks noGrp="1"/>
          </p:cNvSpPr>
          <p:nvPr>
            <p:ph type="body" idx="1"/>
          </p:nvPr>
        </p:nvSpPr>
        <p:spPr>
          <a:xfrm>
            <a:off x="536860" y="2415155"/>
            <a:ext cx="8337000" cy="3756900"/>
          </a:xfrm>
          <a:prstGeom prst="rect">
            <a:avLst/>
          </a:prstGeom>
          <a:noFill/>
          <a:ln>
            <a:noFill/>
          </a:ln>
        </p:spPr>
        <p:txBody>
          <a:bodyPr spcFirstLastPara="1" wrap="square" lIns="91425" tIns="91425" rIns="91425" bIns="91425" anchor="t" anchorCtr="0">
            <a:noAutofit/>
          </a:bodyPr>
          <a:lstStyle/>
          <a:p>
            <a:pPr marL="457200" lvl="0" indent="-406400" algn="l" rtl="0">
              <a:spcBef>
                <a:spcPts val="1000"/>
              </a:spcBef>
              <a:spcAft>
                <a:spcPts val="0"/>
              </a:spcAft>
              <a:buClr>
                <a:srgbClr val="003764"/>
              </a:buClr>
              <a:buSzPts val="2800"/>
              <a:buFont typeface="Arial"/>
              <a:buChar char="•"/>
            </a:pPr>
            <a:r>
              <a:rPr lang="en-US"/>
              <a:t>Click through all module pages</a:t>
            </a:r>
            <a:endParaRPr/>
          </a:p>
          <a:p>
            <a:pPr marL="914400" lvl="1" indent="-381000" algn="l" rtl="0">
              <a:spcBef>
                <a:spcPts val="500"/>
              </a:spcBef>
              <a:spcAft>
                <a:spcPts val="0"/>
              </a:spcAft>
              <a:buClr>
                <a:srgbClr val="003764"/>
              </a:buClr>
              <a:buSzPts val="2400"/>
              <a:buFont typeface="Arial"/>
              <a:buChar char="•"/>
            </a:pPr>
            <a:r>
              <a:rPr lang="en-US"/>
              <a:t>Edit text and re record audio as needed based on page notes</a:t>
            </a:r>
            <a:endParaRPr/>
          </a:p>
          <a:p>
            <a:pPr marL="914400" lvl="1" indent="-381000" algn="l" rtl="0">
              <a:spcBef>
                <a:spcPts val="500"/>
              </a:spcBef>
              <a:spcAft>
                <a:spcPts val="0"/>
              </a:spcAft>
              <a:buClr>
                <a:srgbClr val="003764"/>
              </a:buClr>
              <a:buSzPts val="2400"/>
              <a:buFont typeface="Arial"/>
              <a:buChar char="•"/>
            </a:pPr>
            <a:r>
              <a:rPr lang="en-US"/>
              <a:t>Check all links </a:t>
            </a:r>
            <a:endParaRPr/>
          </a:p>
          <a:p>
            <a:pPr marL="914400" lvl="1" indent="-381000" algn="l" rtl="0">
              <a:spcBef>
                <a:spcPts val="500"/>
              </a:spcBef>
              <a:spcAft>
                <a:spcPts val="0"/>
              </a:spcAft>
              <a:buClr>
                <a:srgbClr val="003764"/>
              </a:buClr>
              <a:buSzPts val="2400"/>
              <a:buFont typeface="Arial"/>
              <a:buChar char="•"/>
            </a:pPr>
            <a:r>
              <a:rPr lang="en-US"/>
              <a:t>Un-publish anything you don’t want students to see from the get go including the Google Folder </a:t>
            </a:r>
            <a:endParaRPr/>
          </a:p>
          <a:p>
            <a:pPr marL="457200" lvl="0" indent="-406400" algn="l" rtl="0">
              <a:spcBef>
                <a:spcPts val="1000"/>
              </a:spcBef>
              <a:spcAft>
                <a:spcPts val="0"/>
              </a:spcAft>
              <a:buClr>
                <a:srgbClr val="003764"/>
              </a:buClr>
              <a:buSzPts val="2800"/>
              <a:buFont typeface="Arial"/>
              <a:buChar char="•"/>
            </a:pPr>
            <a:r>
              <a:rPr lang="en-US"/>
              <a:t>Set assignment dates</a:t>
            </a:r>
            <a:endParaRPr/>
          </a:p>
        </p:txBody>
      </p:sp>
      <p:sp>
        <p:nvSpPr>
          <p:cNvPr id="317" name="Google Shape;317;p38"/>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Clr>
                <a:srgbClr val="000000"/>
              </a:buClr>
              <a:buFont typeface="Arial"/>
              <a:buNone/>
            </a:pPr>
            <a:fld id="{00000000-1234-1234-1234-123412341234}" type="slidenum">
              <a:rPr lang="en-US"/>
              <a:t>24</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Google Shape;323;p39" descr="The text of this image reads Questions?" title="Image of the shape of a thought bubble"/>
          <p:cNvSpPr>
            <a:spLocks noGrp="1"/>
          </p:cNvSpPr>
          <p:nvPr>
            <p:ph type="ctrTitle"/>
          </p:nvPr>
        </p:nvSpPr>
        <p:spPr>
          <a:xfrm>
            <a:off x="352135" y="1703116"/>
            <a:ext cx="8293200" cy="2276400"/>
          </a:xfrm>
          <a:prstGeom prst="cloudCallout">
            <a:avLst>
              <a:gd name="adj1" fmla="val 31588"/>
              <a:gd name="adj2" fmla="val 125713"/>
            </a:avLst>
          </a:prstGeom>
          <a:solidFill>
            <a:srgbClr val="DAE5F1"/>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7365D"/>
              </a:buClr>
              <a:buSzPts val="4000"/>
              <a:buFont typeface="Source Sans Pro"/>
              <a:buNone/>
            </a:pPr>
            <a:r>
              <a:rPr lang="en-US" sz="4000" b="0" i="0" u="none" strike="noStrike" cap="none">
                <a:solidFill>
                  <a:srgbClr val="17365D"/>
                </a:solidFill>
                <a:latin typeface="Source Sans Pro"/>
                <a:ea typeface="Source Sans Pro"/>
                <a:cs typeface="Source Sans Pro"/>
                <a:sym typeface="Source Sans Pro"/>
              </a:rPr>
              <a:t>  </a:t>
            </a:r>
            <a:r>
              <a:rPr lang="en-US" sz="5400" b="0" i="0" u="none" strike="noStrike" cap="none">
                <a:solidFill>
                  <a:srgbClr val="17365D"/>
                </a:solidFill>
                <a:latin typeface="Source Sans Pro"/>
                <a:ea typeface="Source Sans Pro"/>
                <a:cs typeface="Source Sans Pro"/>
                <a:sym typeface="Source Sans Pro"/>
              </a:rPr>
              <a:t>QUESTIONS?</a:t>
            </a:r>
            <a:endParaRPr sz="6600" b="0" i="0" u="none" strike="noStrike" cap="none">
              <a:solidFill>
                <a:schemeClr val="dk1"/>
              </a:solidFill>
              <a:latin typeface="Source Sans Pro"/>
              <a:ea typeface="Source Sans Pro"/>
              <a:cs typeface="Source Sans Pro"/>
              <a:sym typeface="Source Sans Pro"/>
            </a:endParaRPr>
          </a:p>
        </p:txBody>
      </p:sp>
      <p:sp>
        <p:nvSpPr>
          <p:cNvPr id="324" name="Google Shape;324;p39"/>
          <p:cNvSpPr txBox="1">
            <a:spLocks noGrp="1"/>
          </p:cNvSpPr>
          <p:nvPr>
            <p:ph type="sldNum" idx="12"/>
          </p:nvPr>
        </p:nvSpPr>
        <p:spPr>
          <a:xfrm>
            <a:off x="8416636" y="6529852"/>
            <a:ext cx="457200" cy="1917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Clr>
                <a:srgbClr val="000000"/>
              </a:buClr>
              <a:buFont typeface="Arial"/>
              <a:buNone/>
            </a:pPr>
            <a:fld id="{00000000-1234-1234-1234-123412341234}" type="slidenum">
              <a:rPr lang="en-US"/>
              <a:t>25</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29"/>
        <p:cNvGrpSpPr/>
        <p:nvPr/>
      </p:nvGrpSpPr>
      <p:grpSpPr>
        <a:xfrm>
          <a:off x="0" y="0"/>
          <a:ext cx="0" cy="0"/>
          <a:chOff x="0" y="0"/>
          <a:chExt cx="0" cy="0"/>
        </a:xfrm>
      </p:grpSpPr>
      <p:sp>
        <p:nvSpPr>
          <p:cNvPr id="330" name="Google Shape;330;p40"/>
          <p:cNvSpPr txBox="1">
            <a:spLocks noGrp="1"/>
          </p:cNvSpPr>
          <p:nvPr>
            <p:ph type="title"/>
          </p:nvPr>
        </p:nvSpPr>
        <p:spPr>
          <a:xfrm>
            <a:off x="628650" y="2086524"/>
            <a:ext cx="7886700" cy="2792400"/>
          </a:xfrm>
          <a:prstGeom prst="rect">
            <a:avLst/>
          </a:prstGeom>
          <a:noFill/>
          <a:ln>
            <a:noFill/>
          </a:ln>
        </p:spPr>
        <p:txBody>
          <a:bodyPr spcFirstLastPara="1" wrap="square" lIns="91425" tIns="91425" rIns="91425" bIns="91425" anchor="t" anchorCtr="0">
            <a:noAutofit/>
          </a:bodyPr>
          <a:lstStyle/>
          <a:p>
            <a:pPr marL="0" marR="0" lvl="0" indent="0" algn="ctr" rtl="0">
              <a:lnSpc>
                <a:spcPct val="90000"/>
              </a:lnSpc>
              <a:spcBef>
                <a:spcPts val="750"/>
              </a:spcBef>
              <a:spcAft>
                <a:spcPts val="0"/>
              </a:spcAft>
              <a:buClr>
                <a:srgbClr val="003764"/>
              </a:buClr>
              <a:buSzPts val="3500"/>
              <a:buFont typeface="Source Sans Pro"/>
              <a:buNone/>
            </a:pPr>
            <a:r>
              <a:rPr lang="en-US" sz="8800" b="0" i="0" u="none" strike="noStrike" cap="none">
                <a:solidFill>
                  <a:srgbClr val="003764"/>
                </a:solidFill>
                <a:latin typeface="Source Sans Pro"/>
                <a:ea typeface="Source Sans Pro"/>
                <a:cs typeface="Source Sans Pro"/>
                <a:sym typeface="Source Sans Pro"/>
              </a:rPr>
              <a:t>THANK</a:t>
            </a:r>
            <a:br>
              <a:rPr lang="en-US" sz="8800" b="0" i="0" u="none" strike="noStrike" cap="none">
                <a:solidFill>
                  <a:srgbClr val="003764"/>
                </a:solidFill>
                <a:latin typeface="Source Sans Pro"/>
                <a:ea typeface="Source Sans Pro"/>
                <a:cs typeface="Source Sans Pro"/>
                <a:sym typeface="Source Sans Pro"/>
              </a:rPr>
            </a:br>
            <a:r>
              <a:rPr lang="en-US" sz="8800" b="0" i="0" u="none" strike="noStrike" cap="none">
                <a:solidFill>
                  <a:srgbClr val="003764"/>
                </a:solidFill>
                <a:latin typeface="Source Sans Pro"/>
                <a:ea typeface="Source Sans Pro"/>
                <a:cs typeface="Source Sans Pro"/>
                <a:sym typeface="Source Sans Pro"/>
              </a:rPr>
              <a:t>YOU</a:t>
            </a:r>
            <a:br>
              <a:rPr lang="en-US" sz="8800" b="0" i="0" u="none" strike="noStrike" cap="none">
                <a:solidFill>
                  <a:srgbClr val="003764"/>
                </a:solidFill>
                <a:latin typeface="Source Sans Pro"/>
                <a:ea typeface="Source Sans Pro"/>
                <a:cs typeface="Source Sans Pro"/>
                <a:sym typeface="Source Sans Pro"/>
              </a:rPr>
            </a:br>
            <a:endParaRPr sz="8000" b="0" i="0" u="none" strike="noStrike" cap="none">
              <a:solidFill>
                <a:srgbClr val="003764"/>
              </a:solidFill>
              <a:latin typeface="Source Sans Pro"/>
              <a:ea typeface="Source Sans Pro"/>
              <a:cs typeface="Source Sans Pro"/>
              <a:sym typeface="Source Sans Pro"/>
            </a:endParaRPr>
          </a:p>
        </p:txBody>
      </p:sp>
      <p:sp>
        <p:nvSpPr>
          <p:cNvPr id="331" name="Google Shape;331;p40"/>
          <p:cNvSpPr txBox="1">
            <a:spLocks noGrp="1"/>
          </p:cNvSpPr>
          <p:nvPr>
            <p:ph type="sldNum" idx="12"/>
          </p:nvPr>
        </p:nvSpPr>
        <p:spPr>
          <a:xfrm>
            <a:off x="8556784" y="6333134"/>
            <a:ext cx="548700" cy="5250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US"/>
              <a:t>26</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17"/>
          <p:cNvSpPr txBox="1">
            <a:spLocks noGrp="1"/>
          </p:cNvSpPr>
          <p:nvPr>
            <p:ph type="title"/>
          </p:nvPr>
        </p:nvSpPr>
        <p:spPr>
          <a:xfrm>
            <a:off x="536860" y="1549936"/>
            <a:ext cx="8337000" cy="797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SESSION OVERVIEW</a:t>
            </a:r>
            <a:endParaRPr/>
          </a:p>
        </p:txBody>
      </p:sp>
      <p:sp>
        <p:nvSpPr>
          <p:cNvPr id="148" name="Google Shape;148;p17"/>
          <p:cNvSpPr txBox="1">
            <a:spLocks noGrp="1"/>
          </p:cNvSpPr>
          <p:nvPr>
            <p:ph type="body" idx="1"/>
          </p:nvPr>
        </p:nvSpPr>
        <p:spPr>
          <a:xfrm>
            <a:off x="536860" y="2415155"/>
            <a:ext cx="8337000" cy="3756900"/>
          </a:xfrm>
          <a:prstGeom prst="rect">
            <a:avLst/>
          </a:prstGeom>
        </p:spPr>
        <p:txBody>
          <a:bodyPr spcFirstLastPara="1" wrap="square" lIns="91425" tIns="91425" rIns="91425" bIns="91425" anchor="t" anchorCtr="0">
            <a:noAutofit/>
          </a:bodyPr>
          <a:lstStyle/>
          <a:p>
            <a:pPr marL="457200" lvl="0" indent="-406400" algn="l" rtl="0">
              <a:spcBef>
                <a:spcPts val="1000"/>
              </a:spcBef>
              <a:spcAft>
                <a:spcPts val="0"/>
              </a:spcAft>
              <a:buSzPts val="2800"/>
              <a:buChar char="•"/>
            </a:pPr>
            <a:r>
              <a:rPr lang="en-US"/>
              <a:t>Overview of BEdA Bridge Modules</a:t>
            </a:r>
            <a:endParaRPr/>
          </a:p>
          <a:p>
            <a:pPr marL="457200" lvl="0" indent="-406400" algn="l" rtl="0">
              <a:spcBef>
                <a:spcPts val="0"/>
              </a:spcBef>
              <a:spcAft>
                <a:spcPts val="0"/>
              </a:spcAft>
              <a:buSzPts val="2800"/>
              <a:buChar char="•"/>
            </a:pPr>
            <a:r>
              <a:rPr lang="en-US"/>
              <a:t>Introduction to Student &amp; Instructor Materials</a:t>
            </a:r>
            <a:endParaRPr/>
          </a:p>
          <a:p>
            <a:pPr marL="457200" lvl="0" indent="-406400" algn="l" rtl="0">
              <a:spcBef>
                <a:spcPts val="0"/>
              </a:spcBef>
              <a:spcAft>
                <a:spcPts val="0"/>
              </a:spcAft>
              <a:buSzPts val="2800"/>
              <a:buChar char="•"/>
            </a:pPr>
            <a:r>
              <a:rPr lang="en-US"/>
              <a:t>Explore Canvas &amp; In-person Activities</a:t>
            </a:r>
            <a:endParaRPr/>
          </a:p>
          <a:p>
            <a:pPr marL="457200" lvl="0" indent="-406400" algn="l" rtl="0">
              <a:spcBef>
                <a:spcPts val="0"/>
              </a:spcBef>
              <a:spcAft>
                <a:spcPts val="0"/>
              </a:spcAft>
              <a:buSzPts val="2800"/>
              <a:buChar char="•"/>
            </a:pPr>
            <a:r>
              <a:rPr lang="en-US"/>
              <a:t>Module Exploration Activity</a:t>
            </a:r>
            <a:endParaRPr/>
          </a:p>
          <a:p>
            <a:pPr marL="457200" lvl="0" indent="-406400" algn="l" rtl="0">
              <a:spcBef>
                <a:spcPts val="0"/>
              </a:spcBef>
              <a:spcAft>
                <a:spcPts val="0"/>
              </a:spcAft>
              <a:buSzPts val="2800"/>
              <a:buChar char="•"/>
            </a:pPr>
            <a:r>
              <a:rPr lang="en-US"/>
              <a:t>Access Canvas Commons and Import Modules</a:t>
            </a:r>
            <a:endParaRPr/>
          </a:p>
          <a:p>
            <a:pPr marL="457200" lvl="0" indent="-406400" algn="l" rtl="0">
              <a:spcBef>
                <a:spcPts val="0"/>
              </a:spcBef>
              <a:spcAft>
                <a:spcPts val="0"/>
              </a:spcAft>
              <a:buSzPts val="2800"/>
              <a:buChar char="•"/>
            </a:pPr>
            <a:r>
              <a:rPr lang="en-US"/>
              <a:t>Q &amp; A</a:t>
            </a:r>
            <a:endParaRPr/>
          </a:p>
        </p:txBody>
      </p:sp>
      <p:sp>
        <p:nvSpPr>
          <p:cNvPr id="149" name="Google Shape;149;p17"/>
          <p:cNvSpPr txBox="1">
            <a:spLocks noGrp="1"/>
          </p:cNvSpPr>
          <p:nvPr>
            <p:ph type="sldNum" idx="12"/>
          </p:nvPr>
        </p:nvSpPr>
        <p:spPr>
          <a:xfrm>
            <a:off x="8406245" y="6483926"/>
            <a:ext cx="467700" cy="2376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Clr>
                <a:srgbClr val="000000"/>
              </a:buClr>
              <a:buFont typeface="Arial"/>
              <a:buNone/>
            </a:pPr>
            <a:fld id="{00000000-1234-1234-1234-123412341234}" type="slidenum">
              <a:rPr lang="en-US"/>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18"/>
          <p:cNvSpPr txBox="1">
            <a:spLocks noGrp="1"/>
          </p:cNvSpPr>
          <p:nvPr>
            <p:ph type="title"/>
          </p:nvPr>
        </p:nvSpPr>
        <p:spPr>
          <a:xfrm>
            <a:off x="536860" y="1549936"/>
            <a:ext cx="8337000" cy="797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SESSION OUTCOMES</a:t>
            </a:r>
            <a:endParaRPr/>
          </a:p>
        </p:txBody>
      </p:sp>
      <p:sp>
        <p:nvSpPr>
          <p:cNvPr id="156" name="Google Shape;156;p18"/>
          <p:cNvSpPr txBox="1">
            <a:spLocks noGrp="1"/>
          </p:cNvSpPr>
          <p:nvPr>
            <p:ph type="body" idx="1"/>
          </p:nvPr>
        </p:nvSpPr>
        <p:spPr>
          <a:xfrm>
            <a:off x="536850" y="2186550"/>
            <a:ext cx="8337000" cy="4068900"/>
          </a:xfrm>
          <a:prstGeom prst="rect">
            <a:avLst/>
          </a:prstGeom>
        </p:spPr>
        <p:txBody>
          <a:bodyPr spcFirstLastPara="1" wrap="square" lIns="91425" tIns="91425" rIns="91425" bIns="91425" anchor="t" anchorCtr="0">
            <a:noAutofit/>
          </a:bodyPr>
          <a:lstStyle/>
          <a:p>
            <a:pPr marL="457200" lvl="0" indent="-393700" algn="l" rtl="0">
              <a:lnSpc>
                <a:spcPct val="115000"/>
              </a:lnSpc>
              <a:spcBef>
                <a:spcPts val="1100"/>
              </a:spcBef>
              <a:spcAft>
                <a:spcPts val="0"/>
              </a:spcAft>
              <a:buClr>
                <a:srgbClr val="003764"/>
              </a:buClr>
              <a:buSzPts val="2600"/>
              <a:buFont typeface="Source Sans Pro"/>
              <a:buChar char="●"/>
            </a:pPr>
            <a:r>
              <a:rPr lang="en-US" sz="2600">
                <a:highlight>
                  <a:srgbClr val="FFFFFF"/>
                </a:highlight>
              </a:rPr>
              <a:t>Understand the framework of the  BEdA Bridge Modules.</a:t>
            </a:r>
            <a:endParaRPr sz="2600">
              <a:highlight>
                <a:srgbClr val="FFFFFF"/>
              </a:highlight>
            </a:endParaRPr>
          </a:p>
          <a:p>
            <a:pPr marL="457200" lvl="0" indent="-393700" algn="l" rtl="0">
              <a:lnSpc>
                <a:spcPct val="115000"/>
              </a:lnSpc>
              <a:spcBef>
                <a:spcPts val="0"/>
              </a:spcBef>
              <a:spcAft>
                <a:spcPts val="0"/>
              </a:spcAft>
              <a:buClr>
                <a:srgbClr val="003764"/>
              </a:buClr>
              <a:buSzPts val="2600"/>
              <a:buFont typeface="Source Sans Pro"/>
              <a:buChar char="●"/>
            </a:pPr>
            <a:r>
              <a:rPr lang="en-US" sz="2600">
                <a:highlight>
                  <a:srgbClr val="FFFFFF"/>
                </a:highlight>
              </a:rPr>
              <a:t>Describe the resources available to both students and instructors.</a:t>
            </a:r>
            <a:endParaRPr sz="2600">
              <a:highlight>
                <a:srgbClr val="FFFFFF"/>
              </a:highlight>
            </a:endParaRPr>
          </a:p>
          <a:p>
            <a:pPr marL="457200" lvl="0" indent="-393700" algn="l" rtl="0">
              <a:lnSpc>
                <a:spcPct val="115000"/>
              </a:lnSpc>
              <a:spcBef>
                <a:spcPts val="0"/>
              </a:spcBef>
              <a:spcAft>
                <a:spcPts val="0"/>
              </a:spcAft>
              <a:buClr>
                <a:srgbClr val="003764"/>
              </a:buClr>
              <a:buSzPts val="2600"/>
              <a:buFont typeface="Source Sans Pro"/>
              <a:buChar char="●"/>
            </a:pPr>
            <a:r>
              <a:rPr lang="en-US" sz="2600">
                <a:highlight>
                  <a:srgbClr val="FFFFFF"/>
                </a:highlight>
              </a:rPr>
              <a:t>Locate specific materials in both the online and face-to-face resources.</a:t>
            </a:r>
            <a:endParaRPr sz="2600">
              <a:highlight>
                <a:srgbClr val="FFFFFF"/>
              </a:highlight>
            </a:endParaRPr>
          </a:p>
          <a:p>
            <a:pPr marL="457200" lvl="0" indent="-393700" algn="l" rtl="0">
              <a:lnSpc>
                <a:spcPct val="115000"/>
              </a:lnSpc>
              <a:spcBef>
                <a:spcPts val="0"/>
              </a:spcBef>
              <a:spcAft>
                <a:spcPts val="0"/>
              </a:spcAft>
              <a:buClr>
                <a:srgbClr val="003764"/>
              </a:buClr>
              <a:buSzPts val="2600"/>
              <a:buFont typeface="Source Sans Pro"/>
              <a:buChar char="●"/>
            </a:pPr>
            <a:r>
              <a:rPr lang="en-US" sz="2600">
                <a:highlight>
                  <a:srgbClr val="FFFFFF"/>
                </a:highlight>
              </a:rPr>
              <a:t>Distinguish how all of or parts of this curriculum can be implemented in your classes.</a:t>
            </a:r>
            <a:endParaRPr sz="2600">
              <a:highlight>
                <a:srgbClr val="FFFFFF"/>
              </a:highlight>
            </a:endParaRPr>
          </a:p>
          <a:p>
            <a:pPr marL="0" lvl="0" indent="0" algn="l" rtl="0">
              <a:spcBef>
                <a:spcPts val="1100"/>
              </a:spcBef>
              <a:spcAft>
                <a:spcPts val="0"/>
              </a:spcAft>
              <a:buNone/>
            </a:pPr>
            <a:endParaRPr/>
          </a:p>
        </p:txBody>
      </p:sp>
      <p:sp>
        <p:nvSpPr>
          <p:cNvPr id="157" name="Google Shape;157;p18"/>
          <p:cNvSpPr txBox="1">
            <a:spLocks noGrp="1"/>
          </p:cNvSpPr>
          <p:nvPr>
            <p:ph type="sldNum" idx="12"/>
          </p:nvPr>
        </p:nvSpPr>
        <p:spPr>
          <a:xfrm>
            <a:off x="8406245" y="6483926"/>
            <a:ext cx="467700" cy="2376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Clr>
                <a:srgbClr val="000000"/>
              </a:buClr>
              <a:buFont typeface="Arial"/>
              <a:buNone/>
            </a:pPr>
            <a:fld id="{00000000-1234-1234-1234-123412341234}" type="slidenum">
              <a:rPr lang="en-US"/>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19"/>
          <p:cNvSpPr txBox="1">
            <a:spLocks noGrp="1"/>
          </p:cNvSpPr>
          <p:nvPr>
            <p:ph type="body" idx="1"/>
          </p:nvPr>
        </p:nvSpPr>
        <p:spPr>
          <a:xfrm>
            <a:off x="623888" y="4589470"/>
            <a:ext cx="7886700" cy="1500300"/>
          </a:xfrm>
          <a:prstGeom prst="rect">
            <a:avLst/>
          </a:prstGeom>
        </p:spPr>
        <p:txBody>
          <a:bodyPr spcFirstLastPara="1" wrap="square" lIns="91425" tIns="91425" rIns="91425" bIns="91425" anchor="t" anchorCtr="0">
            <a:noAutofit/>
          </a:bodyPr>
          <a:lstStyle/>
          <a:p>
            <a:pPr marL="0" lvl="0" indent="0" algn="l" rtl="0">
              <a:spcBef>
                <a:spcPts val="1000"/>
              </a:spcBef>
              <a:spcAft>
                <a:spcPts val="0"/>
              </a:spcAft>
              <a:buClr>
                <a:schemeClr val="dk1"/>
              </a:buClr>
              <a:buSzPts val="1100"/>
              <a:buFont typeface="Arial"/>
              <a:buNone/>
            </a:pPr>
            <a:r>
              <a:rPr lang="en-US" sz="3500"/>
              <a:t>Development of the BEdA Bridge Modules </a:t>
            </a:r>
            <a:endParaRPr sz="3500"/>
          </a:p>
          <a:p>
            <a:pPr marL="0" lvl="0" indent="0" algn="l" rtl="0">
              <a:spcBef>
                <a:spcPts val="1000"/>
              </a:spcBef>
              <a:spcAft>
                <a:spcPts val="0"/>
              </a:spcAft>
              <a:buNone/>
            </a:pPr>
            <a:endParaRPr sz="5000"/>
          </a:p>
        </p:txBody>
      </p:sp>
      <p:sp>
        <p:nvSpPr>
          <p:cNvPr id="164" name="Google Shape;164;p19"/>
          <p:cNvSpPr txBox="1">
            <a:spLocks noGrp="1"/>
          </p:cNvSpPr>
          <p:nvPr>
            <p:ph type="sldNum" idx="12"/>
          </p:nvPr>
        </p:nvSpPr>
        <p:spPr>
          <a:xfrm>
            <a:off x="8416636" y="6529852"/>
            <a:ext cx="457200" cy="1917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Clr>
                <a:srgbClr val="000000"/>
              </a:buClr>
              <a:buFont typeface="Arial"/>
              <a:buNone/>
            </a:pPr>
            <a:fld id="{00000000-1234-1234-1234-123412341234}" type="slidenum">
              <a:rPr lang="en-US"/>
              <a:t>5</a:t>
            </a:fld>
            <a:endParaRPr/>
          </a:p>
        </p:txBody>
      </p:sp>
      <p:sp>
        <p:nvSpPr>
          <p:cNvPr id="165" name="Google Shape;165;p19"/>
          <p:cNvSpPr txBox="1">
            <a:spLocks noGrp="1"/>
          </p:cNvSpPr>
          <p:nvPr>
            <p:ph type="title"/>
          </p:nvPr>
        </p:nvSpPr>
        <p:spPr>
          <a:xfrm>
            <a:off x="623888" y="1709745"/>
            <a:ext cx="7886700" cy="2852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4500"/>
              <a:t>The Why &amp; How:</a:t>
            </a:r>
            <a:endParaRPr sz="45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0"/>
          <p:cNvSpPr txBox="1">
            <a:spLocks noGrp="1"/>
          </p:cNvSpPr>
          <p:nvPr>
            <p:ph type="body" idx="1"/>
          </p:nvPr>
        </p:nvSpPr>
        <p:spPr>
          <a:xfrm>
            <a:off x="536860" y="2415155"/>
            <a:ext cx="8337000" cy="3756900"/>
          </a:xfrm>
          <a:prstGeom prst="rect">
            <a:avLst/>
          </a:prstGeom>
          <a:noFill/>
          <a:ln>
            <a:noFill/>
          </a:ln>
        </p:spPr>
        <p:txBody>
          <a:bodyPr spcFirstLastPara="1" wrap="square" lIns="91425" tIns="45700" rIns="91425" bIns="45700" anchor="t" anchorCtr="0">
            <a:noAutofit/>
          </a:bodyPr>
          <a:lstStyle/>
          <a:p>
            <a:pPr marL="342900" marR="0" lvl="0" indent="-355600" algn="l" rtl="0">
              <a:lnSpc>
                <a:spcPct val="90000"/>
              </a:lnSpc>
              <a:spcBef>
                <a:spcPts val="1000"/>
              </a:spcBef>
              <a:spcAft>
                <a:spcPts val="0"/>
              </a:spcAft>
              <a:buClr>
                <a:srgbClr val="003764"/>
              </a:buClr>
              <a:buSzPts val="2600"/>
              <a:buFont typeface="Arial"/>
              <a:buChar char="•"/>
            </a:pPr>
            <a:r>
              <a:rPr lang="en-US" sz="2600"/>
              <a:t>12</a:t>
            </a:r>
            <a:r>
              <a:rPr lang="en-US" sz="2600" b="0" i="0" u="none" strike="noStrike" cap="none">
                <a:solidFill>
                  <a:srgbClr val="003764"/>
                </a:solidFill>
                <a:latin typeface="Source Sans Pro"/>
                <a:ea typeface="Source Sans Pro"/>
                <a:cs typeface="Source Sans Pro"/>
                <a:sym typeface="Source Sans Pro"/>
              </a:rPr>
              <a:t> week-long flipped &amp; blended modules</a:t>
            </a:r>
            <a:endParaRPr sz="2600"/>
          </a:p>
          <a:p>
            <a:pPr marL="342900" marR="0" lvl="0" indent="-355600" algn="l" rtl="0">
              <a:lnSpc>
                <a:spcPct val="90000"/>
              </a:lnSpc>
              <a:spcBef>
                <a:spcPts val="1000"/>
              </a:spcBef>
              <a:spcAft>
                <a:spcPts val="0"/>
              </a:spcAft>
              <a:buClr>
                <a:srgbClr val="003764"/>
              </a:buClr>
              <a:buSzPts val="2600"/>
              <a:buFont typeface="Arial"/>
              <a:buChar char="•"/>
            </a:pPr>
            <a:r>
              <a:rPr lang="en-US" sz="2600"/>
              <a:t>Geared towards higher level ABE/ELA students</a:t>
            </a:r>
            <a:endParaRPr sz="2600"/>
          </a:p>
          <a:p>
            <a:pPr marL="342900" marR="0" lvl="0" indent="-355600" algn="l" rtl="0">
              <a:lnSpc>
                <a:spcPct val="90000"/>
              </a:lnSpc>
              <a:spcBef>
                <a:spcPts val="1000"/>
              </a:spcBef>
              <a:spcAft>
                <a:spcPts val="0"/>
              </a:spcAft>
              <a:buClr>
                <a:srgbClr val="003764"/>
              </a:buClr>
              <a:buSzPts val="2600"/>
              <a:buFont typeface="Arial"/>
              <a:buChar char="•"/>
            </a:pPr>
            <a:r>
              <a:rPr lang="en-US" sz="2600" b="0" i="0" u="none" strike="noStrike" cap="none">
                <a:solidFill>
                  <a:srgbClr val="003764"/>
                </a:solidFill>
                <a:latin typeface="Source Sans Pro"/>
                <a:ea typeface="Source Sans Pro"/>
                <a:cs typeface="Source Sans Pro"/>
                <a:sym typeface="Source Sans Pro"/>
              </a:rPr>
              <a:t>Each module contains 5 subtopics</a:t>
            </a:r>
            <a:endParaRPr sz="2600"/>
          </a:p>
          <a:p>
            <a:pPr marL="457200" marR="0" lvl="1" indent="0" algn="l" rtl="0">
              <a:lnSpc>
                <a:spcPct val="90000"/>
              </a:lnSpc>
              <a:spcBef>
                <a:spcPts val="1000"/>
              </a:spcBef>
              <a:spcAft>
                <a:spcPts val="0"/>
              </a:spcAft>
              <a:buClr>
                <a:srgbClr val="3E576B"/>
              </a:buClr>
              <a:buSzPts val="2000"/>
              <a:buFont typeface="Arial"/>
              <a:buNone/>
            </a:pPr>
            <a:r>
              <a:rPr lang="en-US" sz="2200" b="0" i="0" u="none" strike="noStrike" cap="none">
                <a:solidFill>
                  <a:srgbClr val="003764"/>
                </a:solidFill>
                <a:latin typeface="Source Sans Pro"/>
                <a:ea typeface="Source Sans Pro"/>
                <a:cs typeface="Source Sans Pro"/>
                <a:sym typeface="Source Sans Pro"/>
              </a:rPr>
              <a:t>(5 day/week format, adaptable to other schedules)</a:t>
            </a:r>
            <a:endParaRPr sz="2200"/>
          </a:p>
          <a:p>
            <a:pPr marL="342900" marR="0" lvl="0" indent="-355600" algn="l" rtl="0">
              <a:lnSpc>
                <a:spcPct val="90000"/>
              </a:lnSpc>
              <a:spcBef>
                <a:spcPts val="1000"/>
              </a:spcBef>
              <a:spcAft>
                <a:spcPts val="0"/>
              </a:spcAft>
              <a:buClr>
                <a:srgbClr val="003764"/>
              </a:buClr>
              <a:buSzPts val="2600"/>
              <a:buFont typeface="Arial"/>
              <a:buChar char="•"/>
            </a:pPr>
            <a:r>
              <a:rPr lang="en-US" sz="2600" b="0" i="0" u="none" strike="noStrike" cap="none">
                <a:solidFill>
                  <a:srgbClr val="003764"/>
                </a:solidFill>
                <a:latin typeface="Source Sans Pro"/>
                <a:ea typeface="Source Sans Pro"/>
                <a:cs typeface="Source Sans Pro"/>
                <a:sym typeface="Source Sans Pro"/>
              </a:rPr>
              <a:t>Supplementary materials for optional, self-directed practice</a:t>
            </a:r>
            <a:endParaRPr sz="2600"/>
          </a:p>
          <a:p>
            <a:pPr marL="342900" marR="0" lvl="0" indent="-355600" algn="l" rtl="0">
              <a:lnSpc>
                <a:spcPct val="90000"/>
              </a:lnSpc>
              <a:spcBef>
                <a:spcPts val="1000"/>
              </a:spcBef>
              <a:spcAft>
                <a:spcPts val="0"/>
              </a:spcAft>
              <a:buClr>
                <a:srgbClr val="003764"/>
              </a:buClr>
              <a:buSzPts val="2600"/>
              <a:buFont typeface="Arial"/>
              <a:buChar char="•"/>
            </a:pPr>
            <a:r>
              <a:rPr lang="en-US" sz="2600"/>
              <a:t>Module content can be taught as-is or incorporated into existing curriculum</a:t>
            </a:r>
            <a:endParaRPr sz="2600"/>
          </a:p>
        </p:txBody>
      </p:sp>
      <p:sp>
        <p:nvSpPr>
          <p:cNvPr id="172" name="Google Shape;172;p2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003764"/>
              </a:buClr>
              <a:buSzPts val="3600"/>
              <a:buFont typeface="Source Sans Pro"/>
              <a:buNone/>
            </a:pPr>
            <a:r>
              <a:rPr lang="en-US" sz="3600"/>
              <a:t>BRIDGE MODULES </a:t>
            </a:r>
            <a:r>
              <a:rPr lang="en-US"/>
              <a:t>OVERVIEW</a:t>
            </a:r>
            <a:endParaRPr/>
          </a:p>
        </p:txBody>
      </p:sp>
      <p:sp>
        <p:nvSpPr>
          <p:cNvPr id="173" name="Google Shape;173;p20"/>
          <p:cNvSpPr txBox="1">
            <a:spLocks noGrp="1"/>
          </p:cNvSpPr>
          <p:nvPr>
            <p:ph type="sldNum" idx="12"/>
          </p:nvPr>
        </p:nvSpPr>
        <p:spPr>
          <a:xfrm>
            <a:off x="8406245" y="6483926"/>
            <a:ext cx="467700" cy="2376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Clr>
                <a:srgbClr val="000000"/>
              </a:buClr>
              <a:buFont typeface="Arial"/>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21"/>
          <p:cNvSpPr txBox="1">
            <a:spLocks noGrp="1"/>
          </p:cNvSpPr>
          <p:nvPr>
            <p:ph type="title"/>
          </p:nvPr>
        </p:nvSpPr>
        <p:spPr>
          <a:xfrm>
            <a:off x="457200" y="1232726"/>
            <a:ext cx="8337000" cy="11376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2"/>
              </a:buClr>
              <a:buSzPts val="4800"/>
              <a:buFont typeface="Source Sans Pro"/>
              <a:buNone/>
            </a:pPr>
            <a:r>
              <a:rPr lang="en-US" sz="3500" b="0" i="0" u="none" strike="noStrike" cap="none">
                <a:latin typeface="Source Sans Pro"/>
                <a:ea typeface="Source Sans Pro"/>
                <a:cs typeface="Source Sans Pro"/>
                <a:sym typeface="Source Sans Pro"/>
              </a:rPr>
              <a:t>FLIPPED AND BLENDED:</a:t>
            </a:r>
            <a:endParaRPr sz="3500" b="0" i="0" u="none" strike="noStrike" cap="none">
              <a:latin typeface="Source Sans Pro"/>
              <a:ea typeface="Source Sans Pro"/>
              <a:cs typeface="Source Sans Pro"/>
              <a:sym typeface="Source Sans Pro"/>
            </a:endParaRPr>
          </a:p>
          <a:p>
            <a:pPr marL="0" marR="0" lvl="0" indent="0" algn="l" rtl="0">
              <a:lnSpc>
                <a:spcPct val="90000"/>
              </a:lnSpc>
              <a:spcBef>
                <a:spcPts val="0"/>
              </a:spcBef>
              <a:spcAft>
                <a:spcPts val="0"/>
              </a:spcAft>
              <a:buClr>
                <a:schemeClr val="dk2"/>
              </a:buClr>
              <a:buSzPts val="4800"/>
              <a:buFont typeface="Source Sans Pro"/>
              <a:buNone/>
            </a:pPr>
            <a:r>
              <a:rPr lang="en-US" sz="3000" b="0" i="0" u="none" strike="noStrike" cap="none">
                <a:latin typeface="Source Sans Pro"/>
                <a:ea typeface="Source Sans Pro"/>
                <a:cs typeface="Source Sans Pro"/>
                <a:sym typeface="Source Sans Pro"/>
              </a:rPr>
              <a:t>Online &amp; Face-to-Face</a:t>
            </a:r>
            <a:br>
              <a:rPr lang="en-US" sz="3500" b="0" i="0" u="none" strike="noStrike" cap="none">
                <a:solidFill>
                  <a:schemeClr val="dk2"/>
                </a:solidFill>
                <a:latin typeface="Questrial"/>
                <a:ea typeface="Questrial"/>
                <a:cs typeface="Questrial"/>
                <a:sym typeface="Questrial"/>
              </a:rPr>
            </a:br>
            <a:endParaRPr sz="3500" b="0" i="0" u="none" strike="noStrike" cap="none">
              <a:solidFill>
                <a:srgbClr val="1F497D"/>
              </a:solidFill>
              <a:latin typeface="Questrial"/>
              <a:ea typeface="Questrial"/>
              <a:cs typeface="Questrial"/>
              <a:sym typeface="Questrial"/>
            </a:endParaRPr>
          </a:p>
        </p:txBody>
      </p:sp>
      <p:sp>
        <p:nvSpPr>
          <p:cNvPr id="180" name="Google Shape;180;p21"/>
          <p:cNvSpPr txBox="1">
            <a:spLocks noGrp="1"/>
          </p:cNvSpPr>
          <p:nvPr>
            <p:ph type="body" idx="1"/>
          </p:nvPr>
        </p:nvSpPr>
        <p:spPr>
          <a:xfrm>
            <a:off x="457200" y="2360915"/>
            <a:ext cx="8337000" cy="8463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03764"/>
              </a:buClr>
              <a:buSzPts val="2600"/>
              <a:buFont typeface="Arial"/>
              <a:buNone/>
            </a:pPr>
            <a:r>
              <a:rPr lang="en-US" sz="2600" b="0" i="0" u="none" strike="noStrike" cap="none">
                <a:solidFill>
                  <a:srgbClr val="003764"/>
                </a:solidFill>
                <a:latin typeface="Source Sans Pro"/>
                <a:ea typeface="Source Sans Pro"/>
                <a:cs typeface="Source Sans Pro"/>
                <a:sym typeface="Source Sans Pro"/>
              </a:rPr>
              <a:t>Module: </a:t>
            </a:r>
            <a:r>
              <a:rPr lang="en-US" sz="2600"/>
              <a:t>Workplace Rights</a:t>
            </a:r>
            <a:endParaRPr sz="2600"/>
          </a:p>
          <a:p>
            <a:pPr marL="0" marR="0" lvl="0" indent="0" algn="l" rtl="0">
              <a:lnSpc>
                <a:spcPct val="90000"/>
              </a:lnSpc>
              <a:spcBef>
                <a:spcPts val="0"/>
              </a:spcBef>
              <a:spcAft>
                <a:spcPts val="0"/>
              </a:spcAft>
              <a:buClr>
                <a:srgbClr val="003764"/>
              </a:buClr>
              <a:buSzPts val="2600"/>
              <a:buFont typeface="Arial"/>
              <a:buNone/>
            </a:pPr>
            <a:r>
              <a:rPr lang="en-US" sz="2600" b="0" i="0" u="none" strike="noStrike" cap="none">
                <a:solidFill>
                  <a:srgbClr val="003764"/>
                </a:solidFill>
                <a:latin typeface="Source Sans Pro"/>
                <a:ea typeface="Source Sans Pro"/>
                <a:cs typeface="Source Sans Pro"/>
                <a:sym typeface="Source Sans Pro"/>
              </a:rPr>
              <a:t>Subtopic: </a:t>
            </a:r>
            <a:r>
              <a:rPr lang="en-US" sz="2600"/>
              <a:t>Fair Wages &amp; Hours</a:t>
            </a:r>
            <a:endParaRPr sz="2800" b="0" i="0" u="none" strike="noStrike" cap="none">
              <a:solidFill>
                <a:srgbClr val="003764"/>
              </a:solidFill>
              <a:latin typeface="Source Sans Pro"/>
              <a:ea typeface="Source Sans Pro"/>
              <a:cs typeface="Source Sans Pro"/>
              <a:sym typeface="Source Sans Pro"/>
            </a:endParaRPr>
          </a:p>
        </p:txBody>
      </p:sp>
      <p:graphicFrame>
        <p:nvGraphicFramePr>
          <p:cNvPr id="181" name="Google Shape;181;p21" descr="Pre-work versus face-to-face components of the subtopic Occupations. The name of the module is Career Explorations." title="Online and Face-to-Face forCareer Explorations"/>
          <p:cNvGraphicFramePr/>
          <p:nvPr/>
        </p:nvGraphicFramePr>
        <p:xfrm>
          <a:off x="510887" y="3426383"/>
          <a:ext cx="3000000" cy="3000000"/>
        </p:xfrm>
        <a:graphic>
          <a:graphicData uri="http://schemas.openxmlformats.org/drawingml/2006/table">
            <a:tbl>
              <a:tblPr firstRow="1">
                <a:noFill/>
                <a:tableStyleId>{0AEE2393-9578-4437-B8A8-6AC417839044}</a:tableStyleId>
              </a:tblPr>
              <a:tblGrid>
                <a:gridCol w="4123850">
                  <a:extLst>
                    <a:ext uri="{9D8B030D-6E8A-4147-A177-3AD203B41FA5}">
                      <a16:colId xmlns:a16="http://schemas.microsoft.com/office/drawing/2014/main" val="20000"/>
                    </a:ext>
                  </a:extLst>
                </a:gridCol>
                <a:gridCol w="4105750">
                  <a:extLst>
                    <a:ext uri="{9D8B030D-6E8A-4147-A177-3AD203B41FA5}">
                      <a16:colId xmlns:a16="http://schemas.microsoft.com/office/drawing/2014/main" val="20001"/>
                    </a:ext>
                  </a:extLst>
                </a:gridCol>
              </a:tblGrid>
              <a:tr h="377825">
                <a:tc>
                  <a:txBody>
                    <a:bodyPr/>
                    <a:lstStyle/>
                    <a:p>
                      <a:pPr marL="0" marR="0" lvl="0" indent="0" algn="ctr" rtl="0">
                        <a:lnSpc>
                          <a:spcPct val="100000"/>
                        </a:lnSpc>
                        <a:spcBef>
                          <a:spcPts val="0"/>
                        </a:spcBef>
                        <a:spcAft>
                          <a:spcPts val="0"/>
                        </a:spcAft>
                        <a:buClr>
                          <a:schemeClr val="dk2"/>
                        </a:buClr>
                        <a:buSzPts val="2400"/>
                        <a:buFont typeface="Questrial"/>
                        <a:buNone/>
                      </a:pPr>
                      <a:r>
                        <a:rPr lang="en-US" sz="2400" u="none" strike="noStrike" cap="none">
                          <a:solidFill>
                            <a:srgbClr val="003764"/>
                          </a:solidFill>
                          <a:latin typeface="Source Sans Pro"/>
                          <a:ea typeface="Source Sans Pro"/>
                          <a:cs typeface="Source Sans Pro"/>
                          <a:sym typeface="Source Sans Pro"/>
                        </a:rPr>
                        <a:t>eLearning / Pre-work</a:t>
                      </a:r>
                      <a:endParaRPr sz="2400" u="none" strike="noStrike" cap="none">
                        <a:solidFill>
                          <a:srgbClr val="003764"/>
                        </a:solidFill>
                        <a:latin typeface="Source Sans Pro"/>
                        <a:ea typeface="Source Sans Pro"/>
                        <a:cs typeface="Source Sans Pro"/>
                        <a:sym typeface="Source Sans Pro"/>
                      </a:endParaRPr>
                    </a:p>
                    <a:p>
                      <a:pPr marL="0" marR="0" lvl="0" indent="0" algn="ctr" rtl="0">
                        <a:lnSpc>
                          <a:spcPct val="100000"/>
                        </a:lnSpc>
                        <a:spcBef>
                          <a:spcPts val="0"/>
                        </a:spcBef>
                        <a:spcAft>
                          <a:spcPts val="0"/>
                        </a:spcAft>
                        <a:buClr>
                          <a:schemeClr val="dk2"/>
                        </a:buClr>
                        <a:buSzPts val="2400"/>
                        <a:buFont typeface="Questrial"/>
                        <a:buNone/>
                      </a:pPr>
                      <a:r>
                        <a:rPr lang="en-US" sz="2400">
                          <a:solidFill>
                            <a:srgbClr val="003764"/>
                          </a:solidFill>
                          <a:latin typeface="Source Sans Pro"/>
                          <a:ea typeface="Source Sans Pro"/>
                          <a:cs typeface="Source Sans Pro"/>
                          <a:sym typeface="Source Sans Pro"/>
                        </a:rPr>
                        <a:t>1 hour</a:t>
                      </a:r>
                      <a:endParaRPr sz="2400">
                        <a:solidFill>
                          <a:srgbClr val="003764"/>
                        </a:solidFill>
                        <a:latin typeface="Source Sans Pro"/>
                        <a:ea typeface="Source Sans Pro"/>
                        <a:cs typeface="Source Sans Pro"/>
                        <a:sym typeface="Source Sans Pro"/>
                      </a:endParaRPr>
                    </a:p>
                  </a:txBody>
                  <a:tcPr marL="91450" marR="91450" marT="38100" marB="38100">
                    <a:solidFill>
                      <a:srgbClr val="BBD6EE"/>
                    </a:solidFill>
                  </a:tcPr>
                </a:tc>
                <a:tc>
                  <a:txBody>
                    <a:bodyPr/>
                    <a:lstStyle/>
                    <a:p>
                      <a:pPr marL="0" marR="0" lvl="0" indent="0" algn="ctr" rtl="0">
                        <a:lnSpc>
                          <a:spcPct val="100000"/>
                        </a:lnSpc>
                        <a:spcBef>
                          <a:spcPts val="0"/>
                        </a:spcBef>
                        <a:spcAft>
                          <a:spcPts val="0"/>
                        </a:spcAft>
                        <a:buClr>
                          <a:schemeClr val="dk2"/>
                        </a:buClr>
                        <a:buSzPts val="2400"/>
                        <a:buFont typeface="Questrial"/>
                        <a:buNone/>
                      </a:pPr>
                      <a:r>
                        <a:rPr lang="en-US" sz="2400" u="none" strike="noStrike" cap="none">
                          <a:solidFill>
                            <a:srgbClr val="003764"/>
                          </a:solidFill>
                          <a:latin typeface="Source Sans Pro"/>
                          <a:ea typeface="Source Sans Pro"/>
                          <a:cs typeface="Source Sans Pro"/>
                          <a:sym typeface="Source Sans Pro"/>
                        </a:rPr>
                        <a:t>Face-to-Face (F2F)</a:t>
                      </a:r>
                      <a:endParaRPr sz="2400" u="none" strike="noStrike" cap="none">
                        <a:solidFill>
                          <a:srgbClr val="003764"/>
                        </a:solidFill>
                        <a:latin typeface="Source Sans Pro"/>
                        <a:ea typeface="Source Sans Pro"/>
                        <a:cs typeface="Source Sans Pro"/>
                        <a:sym typeface="Source Sans Pro"/>
                      </a:endParaRPr>
                    </a:p>
                    <a:p>
                      <a:pPr marL="0" marR="0" lvl="0" indent="0" algn="ctr" rtl="0">
                        <a:lnSpc>
                          <a:spcPct val="100000"/>
                        </a:lnSpc>
                        <a:spcBef>
                          <a:spcPts val="0"/>
                        </a:spcBef>
                        <a:spcAft>
                          <a:spcPts val="0"/>
                        </a:spcAft>
                        <a:buClr>
                          <a:schemeClr val="dk2"/>
                        </a:buClr>
                        <a:buSzPts val="2400"/>
                        <a:buFont typeface="Questrial"/>
                        <a:buNone/>
                      </a:pPr>
                      <a:r>
                        <a:rPr lang="en-US" sz="2400">
                          <a:solidFill>
                            <a:srgbClr val="003764"/>
                          </a:solidFill>
                          <a:latin typeface="Source Sans Pro"/>
                          <a:ea typeface="Source Sans Pro"/>
                          <a:cs typeface="Source Sans Pro"/>
                          <a:sym typeface="Source Sans Pro"/>
                        </a:rPr>
                        <a:t>1 hour</a:t>
                      </a:r>
                      <a:endParaRPr sz="2400">
                        <a:solidFill>
                          <a:srgbClr val="003764"/>
                        </a:solidFill>
                        <a:latin typeface="Source Sans Pro"/>
                        <a:ea typeface="Source Sans Pro"/>
                        <a:cs typeface="Source Sans Pro"/>
                        <a:sym typeface="Source Sans Pro"/>
                      </a:endParaRPr>
                    </a:p>
                  </a:txBody>
                  <a:tcPr marL="91450" marR="91450" marT="38100" marB="38100">
                    <a:solidFill>
                      <a:srgbClr val="BBD6EE"/>
                    </a:solidFill>
                  </a:tcPr>
                </a:tc>
                <a:extLst>
                  <a:ext uri="{0D108BD9-81ED-4DB2-BD59-A6C34878D82A}">
                    <a16:rowId xmlns:a16="http://schemas.microsoft.com/office/drawing/2014/main" val="10000"/>
                  </a:ext>
                </a:extLst>
              </a:tr>
              <a:tr h="2100975">
                <a:tc>
                  <a:txBody>
                    <a:bodyPr/>
                    <a:lstStyle/>
                    <a:p>
                      <a:pPr marL="241300" marR="0" lvl="0" indent="-241300" algn="l" rtl="0">
                        <a:lnSpc>
                          <a:spcPct val="100000"/>
                        </a:lnSpc>
                        <a:spcBef>
                          <a:spcPts val="900"/>
                        </a:spcBef>
                        <a:spcAft>
                          <a:spcPts val="0"/>
                        </a:spcAft>
                        <a:buClr>
                          <a:srgbClr val="003764"/>
                        </a:buClr>
                        <a:buSzPts val="1700"/>
                        <a:buFont typeface="Questrial"/>
                        <a:buChar char="•"/>
                      </a:pPr>
                      <a:r>
                        <a:rPr lang="en-US" sz="1800">
                          <a:solidFill>
                            <a:srgbClr val="003764"/>
                          </a:solidFill>
                          <a:latin typeface="Source Sans Pro"/>
                          <a:ea typeface="Source Sans Pro"/>
                          <a:cs typeface="Source Sans Pro"/>
                          <a:sym typeface="Source Sans Pro"/>
                        </a:rPr>
                        <a:t>Watch, Read &amp; Practice: A Minimum Wage</a:t>
                      </a:r>
                      <a:endParaRPr sz="1800">
                        <a:solidFill>
                          <a:srgbClr val="003764"/>
                        </a:solidFill>
                        <a:latin typeface="Source Sans Pro"/>
                        <a:ea typeface="Source Sans Pro"/>
                        <a:cs typeface="Source Sans Pro"/>
                        <a:sym typeface="Source Sans Pro"/>
                      </a:endParaRPr>
                    </a:p>
                    <a:p>
                      <a:pPr marL="241300" marR="0" lvl="0" indent="-241300" algn="l" rtl="0">
                        <a:lnSpc>
                          <a:spcPct val="100000"/>
                        </a:lnSpc>
                        <a:spcBef>
                          <a:spcPts val="900"/>
                        </a:spcBef>
                        <a:spcAft>
                          <a:spcPts val="0"/>
                        </a:spcAft>
                        <a:buClr>
                          <a:srgbClr val="003764"/>
                        </a:buClr>
                        <a:buSzPts val="1700"/>
                        <a:buFont typeface="Questrial"/>
                        <a:buChar char="•"/>
                      </a:pPr>
                      <a:r>
                        <a:rPr lang="en-US" sz="1800">
                          <a:solidFill>
                            <a:srgbClr val="003764"/>
                          </a:solidFill>
                          <a:latin typeface="Source Sans Pro"/>
                          <a:ea typeface="Source Sans Pro"/>
                          <a:cs typeface="Source Sans Pro"/>
                          <a:sym typeface="Source Sans Pro"/>
                        </a:rPr>
                        <a:t>Read, Watch &amp; Practice: Overtime Pay</a:t>
                      </a:r>
                      <a:endParaRPr sz="1800">
                        <a:solidFill>
                          <a:srgbClr val="003764"/>
                        </a:solidFill>
                        <a:latin typeface="Source Sans Pro"/>
                        <a:ea typeface="Source Sans Pro"/>
                        <a:cs typeface="Source Sans Pro"/>
                        <a:sym typeface="Source Sans Pro"/>
                      </a:endParaRPr>
                    </a:p>
                    <a:p>
                      <a:pPr marL="241300" marR="0" lvl="0" indent="-241300" algn="l" rtl="0">
                        <a:lnSpc>
                          <a:spcPct val="100000"/>
                        </a:lnSpc>
                        <a:spcBef>
                          <a:spcPts val="900"/>
                        </a:spcBef>
                        <a:spcAft>
                          <a:spcPts val="0"/>
                        </a:spcAft>
                        <a:buClr>
                          <a:srgbClr val="003764"/>
                        </a:buClr>
                        <a:buSzPts val="1700"/>
                        <a:buFont typeface="Questrial"/>
                        <a:buChar char="•"/>
                      </a:pPr>
                      <a:r>
                        <a:rPr lang="en-US" sz="1800">
                          <a:solidFill>
                            <a:srgbClr val="003764"/>
                          </a:solidFill>
                          <a:latin typeface="Source Sans Pro"/>
                          <a:ea typeface="Source Sans Pro"/>
                          <a:cs typeface="Source Sans Pro"/>
                          <a:sym typeface="Source Sans Pro"/>
                        </a:rPr>
                        <a:t>Read &amp; Watch: Paid Sick and Safe Time</a:t>
                      </a:r>
                      <a:endParaRPr sz="1800">
                        <a:solidFill>
                          <a:srgbClr val="003764"/>
                        </a:solidFill>
                        <a:latin typeface="Source Sans Pro"/>
                        <a:ea typeface="Source Sans Pro"/>
                        <a:cs typeface="Source Sans Pro"/>
                        <a:sym typeface="Source Sans Pro"/>
                      </a:endParaRPr>
                    </a:p>
                    <a:p>
                      <a:pPr marL="241300" marR="0" lvl="0" indent="-241300" algn="l" rtl="0">
                        <a:lnSpc>
                          <a:spcPct val="100000"/>
                        </a:lnSpc>
                        <a:spcBef>
                          <a:spcPts val="900"/>
                        </a:spcBef>
                        <a:spcAft>
                          <a:spcPts val="0"/>
                        </a:spcAft>
                        <a:buClr>
                          <a:srgbClr val="003764"/>
                        </a:buClr>
                        <a:buSzPts val="1700"/>
                        <a:buFont typeface="Questrial"/>
                        <a:buChar char="•"/>
                      </a:pPr>
                      <a:r>
                        <a:rPr lang="en-US" sz="1800">
                          <a:solidFill>
                            <a:srgbClr val="003764"/>
                          </a:solidFill>
                          <a:latin typeface="Source Sans Pro"/>
                          <a:ea typeface="Source Sans Pro"/>
                          <a:cs typeface="Source Sans Pro"/>
                          <a:sym typeface="Source Sans Pro"/>
                        </a:rPr>
                        <a:t>Practice: Paid Sick and Safe Time</a:t>
                      </a:r>
                      <a:endParaRPr sz="1800">
                        <a:solidFill>
                          <a:srgbClr val="003764"/>
                        </a:solidFill>
                        <a:latin typeface="Source Sans Pro"/>
                        <a:ea typeface="Source Sans Pro"/>
                        <a:cs typeface="Source Sans Pro"/>
                        <a:sym typeface="Source Sans Pro"/>
                      </a:endParaRPr>
                    </a:p>
                    <a:p>
                      <a:pPr marL="241300" marR="0" lvl="0" indent="-241300" algn="l" rtl="0">
                        <a:lnSpc>
                          <a:spcPct val="100000"/>
                        </a:lnSpc>
                        <a:spcBef>
                          <a:spcPts val="900"/>
                        </a:spcBef>
                        <a:spcAft>
                          <a:spcPts val="0"/>
                        </a:spcAft>
                        <a:buClr>
                          <a:srgbClr val="003764"/>
                        </a:buClr>
                        <a:buSzPts val="1700"/>
                        <a:buFont typeface="Questrial"/>
                        <a:buChar char="•"/>
                      </a:pPr>
                      <a:r>
                        <a:rPr lang="en-US" sz="1800">
                          <a:solidFill>
                            <a:srgbClr val="003764"/>
                          </a:solidFill>
                          <a:latin typeface="Source Sans Pro"/>
                          <a:ea typeface="Source Sans Pro"/>
                          <a:cs typeface="Source Sans Pro"/>
                          <a:sym typeface="Source Sans Pro"/>
                        </a:rPr>
                        <a:t>Discussion: Wage and Hour Laws</a:t>
                      </a:r>
                      <a:endParaRPr sz="1800">
                        <a:solidFill>
                          <a:srgbClr val="003764"/>
                        </a:solidFill>
                        <a:latin typeface="Source Sans Pro"/>
                        <a:ea typeface="Source Sans Pro"/>
                        <a:cs typeface="Source Sans Pro"/>
                        <a:sym typeface="Source Sans Pro"/>
                      </a:endParaRPr>
                    </a:p>
                  </a:txBody>
                  <a:tcPr marL="91450" marR="91450" marT="38100" marB="38100"/>
                </a:tc>
                <a:tc>
                  <a:txBody>
                    <a:bodyPr/>
                    <a:lstStyle/>
                    <a:p>
                      <a:pPr marL="241300" marR="0" lvl="0" indent="-241300" algn="l" rtl="0">
                        <a:lnSpc>
                          <a:spcPct val="100000"/>
                        </a:lnSpc>
                        <a:spcBef>
                          <a:spcPts val="900"/>
                        </a:spcBef>
                        <a:spcAft>
                          <a:spcPts val="0"/>
                        </a:spcAft>
                        <a:buClr>
                          <a:srgbClr val="003764"/>
                        </a:buClr>
                        <a:buSzPts val="1700"/>
                        <a:buFont typeface="Questrial"/>
                        <a:buChar char="•"/>
                      </a:pPr>
                      <a:r>
                        <a:rPr lang="en-US" sz="1800">
                          <a:solidFill>
                            <a:srgbClr val="003764"/>
                          </a:solidFill>
                          <a:latin typeface="Source Sans Pro"/>
                          <a:ea typeface="Source Sans Pro"/>
                          <a:cs typeface="Source Sans Pro"/>
                          <a:sym typeface="Source Sans Pro"/>
                        </a:rPr>
                        <a:t>Chalk talk warm up</a:t>
                      </a:r>
                      <a:endParaRPr sz="1800">
                        <a:solidFill>
                          <a:srgbClr val="003764"/>
                        </a:solidFill>
                        <a:latin typeface="Source Sans Pro"/>
                        <a:ea typeface="Source Sans Pro"/>
                        <a:cs typeface="Source Sans Pro"/>
                        <a:sym typeface="Source Sans Pro"/>
                      </a:endParaRPr>
                    </a:p>
                    <a:p>
                      <a:pPr marL="241300" marR="0" lvl="0" indent="-241300" algn="l" rtl="0">
                        <a:lnSpc>
                          <a:spcPct val="100000"/>
                        </a:lnSpc>
                        <a:spcBef>
                          <a:spcPts val="900"/>
                        </a:spcBef>
                        <a:spcAft>
                          <a:spcPts val="0"/>
                        </a:spcAft>
                        <a:buClr>
                          <a:srgbClr val="003764"/>
                        </a:buClr>
                        <a:buSzPts val="1700"/>
                        <a:buFont typeface="Questrial"/>
                        <a:buChar char="•"/>
                      </a:pPr>
                      <a:r>
                        <a:rPr lang="en-US" sz="1800">
                          <a:solidFill>
                            <a:srgbClr val="003764"/>
                          </a:solidFill>
                          <a:latin typeface="Source Sans Pro"/>
                          <a:ea typeface="Source Sans Pro"/>
                          <a:cs typeface="Source Sans Pro"/>
                          <a:sym typeface="Source Sans Pro"/>
                        </a:rPr>
                        <a:t>Wage and Hours Group Research Project</a:t>
                      </a:r>
                      <a:endParaRPr sz="1800">
                        <a:solidFill>
                          <a:srgbClr val="003764"/>
                        </a:solidFill>
                        <a:latin typeface="Source Sans Pro"/>
                        <a:ea typeface="Source Sans Pro"/>
                        <a:cs typeface="Source Sans Pro"/>
                        <a:sym typeface="Source Sans Pro"/>
                      </a:endParaRPr>
                    </a:p>
                    <a:p>
                      <a:pPr marL="241300" marR="0" lvl="0" indent="-241300" algn="l" rtl="0">
                        <a:lnSpc>
                          <a:spcPct val="100000"/>
                        </a:lnSpc>
                        <a:spcBef>
                          <a:spcPts val="900"/>
                        </a:spcBef>
                        <a:spcAft>
                          <a:spcPts val="0"/>
                        </a:spcAft>
                        <a:buClr>
                          <a:srgbClr val="003764"/>
                        </a:buClr>
                        <a:buSzPts val="1700"/>
                        <a:buFont typeface="Questrial"/>
                        <a:buChar char="•"/>
                      </a:pPr>
                      <a:r>
                        <a:rPr lang="en-US" sz="1800">
                          <a:solidFill>
                            <a:srgbClr val="003764"/>
                          </a:solidFill>
                          <a:latin typeface="Source Sans Pro"/>
                          <a:ea typeface="Source Sans Pro"/>
                          <a:cs typeface="Source Sans Pro"/>
                          <a:sym typeface="Source Sans Pro"/>
                        </a:rPr>
                        <a:t>Preview Canvas</a:t>
                      </a:r>
                      <a:endParaRPr sz="1800">
                        <a:solidFill>
                          <a:srgbClr val="003764"/>
                        </a:solidFill>
                        <a:latin typeface="Source Sans Pro"/>
                        <a:ea typeface="Source Sans Pro"/>
                        <a:cs typeface="Source Sans Pro"/>
                        <a:sym typeface="Source Sans Pro"/>
                      </a:endParaRPr>
                    </a:p>
                  </a:txBody>
                  <a:tcPr marL="91450" marR="91450" marT="38100" marB="38100"/>
                </a:tc>
                <a:extLst>
                  <a:ext uri="{0D108BD9-81ED-4DB2-BD59-A6C34878D82A}">
                    <a16:rowId xmlns:a16="http://schemas.microsoft.com/office/drawing/2014/main" val="10001"/>
                  </a:ext>
                </a:extLst>
              </a:tr>
            </a:tbl>
          </a:graphicData>
        </a:graphic>
      </p:graphicFrame>
      <p:sp>
        <p:nvSpPr>
          <p:cNvPr id="182" name="Google Shape;182;p21"/>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Clr>
                <a:srgbClr val="000000"/>
              </a:buClr>
              <a:buFont typeface="Arial"/>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22"/>
          <p:cNvSpPr txBox="1">
            <a:spLocks noGrp="1"/>
          </p:cNvSpPr>
          <p:nvPr>
            <p:ph type="title"/>
          </p:nvPr>
        </p:nvSpPr>
        <p:spPr>
          <a:xfrm>
            <a:off x="297160" y="1443386"/>
            <a:ext cx="8337000" cy="797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lt1"/>
              </a:buClr>
              <a:buSzPts val="3500"/>
              <a:buFont typeface="Gill Sans"/>
              <a:buNone/>
            </a:pPr>
            <a:r>
              <a:rPr lang="en-US" sz="3600"/>
              <a:t>MEETING WIOA REQUIREMENTS</a:t>
            </a:r>
            <a:endParaRPr sz="3600" i="0" u="none" strike="noStrike" cap="none">
              <a:latin typeface="Questrial"/>
              <a:ea typeface="Questrial"/>
              <a:cs typeface="Questrial"/>
              <a:sym typeface="Questrial"/>
            </a:endParaRPr>
          </a:p>
        </p:txBody>
      </p:sp>
      <p:sp>
        <p:nvSpPr>
          <p:cNvPr id="189" name="Google Shape;189;p22"/>
          <p:cNvSpPr txBox="1">
            <a:spLocks noGrp="1"/>
          </p:cNvSpPr>
          <p:nvPr>
            <p:ph type="body" idx="1"/>
          </p:nvPr>
        </p:nvSpPr>
        <p:spPr>
          <a:xfrm>
            <a:off x="536850" y="2143950"/>
            <a:ext cx="8337000" cy="4028400"/>
          </a:xfrm>
          <a:prstGeom prst="rect">
            <a:avLst/>
          </a:prstGeom>
          <a:noFill/>
          <a:ln>
            <a:noFill/>
          </a:ln>
        </p:spPr>
        <p:txBody>
          <a:bodyPr spcFirstLastPara="1" wrap="square" lIns="91425" tIns="91425" rIns="91425" bIns="91425" anchor="t" anchorCtr="0">
            <a:noAutofit/>
          </a:bodyPr>
          <a:lstStyle/>
          <a:p>
            <a:pPr marL="457200" marR="0" lvl="0" indent="-431800" algn="l" rtl="0">
              <a:lnSpc>
                <a:spcPct val="100000"/>
              </a:lnSpc>
              <a:spcBef>
                <a:spcPts val="640"/>
              </a:spcBef>
              <a:spcAft>
                <a:spcPts val="0"/>
              </a:spcAft>
              <a:buClr>
                <a:srgbClr val="1F497D"/>
              </a:buClr>
              <a:buSzPts val="3200"/>
              <a:buFont typeface="Source Sans Pro"/>
              <a:buChar char="•"/>
            </a:pPr>
            <a:r>
              <a:rPr lang="en-US" sz="2400"/>
              <a:t>Bridge modules include the following elements which meet WIOA requirements:</a:t>
            </a:r>
            <a:endParaRPr sz="2400"/>
          </a:p>
          <a:p>
            <a:pPr marL="914400" marR="0" lvl="1" indent="-381000" algn="l" rtl="0">
              <a:lnSpc>
                <a:spcPct val="100000"/>
              </a:lnSpc>
              <a:spcBef>
                <a:spcPts val="0"/>
              </a:spcBef>
              <a:spcAft>
                <a:spcPts val="0"/>
              </a:spcAft>
              <a:buClr>
                <a:srgbClr val="1F497D"/>
              </a:buClr>
              <a:buSzPts val="2400"/>
              <a:buFont typeface="Source Sans Pro"/>
              <a:buChar char="•"/>
            </a:pPr>
            <a:r>
              <a:rPr lang="en-US" sz="2400"/>
              <a:t>digital literacy</a:t>
            </a:r>
            <a:endParaRPr sz="2400"/>
          </a:p>
          <a:p>
            <a:pPr marL="914400" marR="0" lvl="1" indent="-381000" algn="l" rtl="0">
              <a:lnSpc>
                <a:spcPct val="100000"/>
              </a:lnSpc>
              <a:spcBef>
                <a:spcPts val="0"/>
              </a:spcBef>
              <a:spcAft>
                <a:spcPts val="0"/>
              </a:spcAft>
              <a:buClr>
                <a:srgbClr val="1F497D"/>
              </a:buClr>
              <a:buSzPts val="2400"/>
              <a:buFont typeface="Source Sans Pro"/>
              <a:buChar char="•"/>
            </a:pPr>
            <a:r>
              <a:rPr lang="en-US" sz="2400"/>
              <a:t>employability skills</a:t>
            </a:r>
            <a:endParaRPr sz="2400"/>
          </a:p>
          <a:p>
            <a:pPr marL="457200" marR="0" lvl="0" indent="-381000" algn="l" rtl="0">
              <a:lnSpc>
                <a:spcPct val="100000"/>
              </a:lnSpc>
              <a:spcBef>
                <a:spcPts val="0"/>
              </a:spcBef>
              <a:spcAft>
                <a:spcPts val="0"/>
              </a:spcAft>
              <a:buClr>
                <a:srgbClr val="1F497D"/>
              </a:buClr>
              <a:buSzPts val="2400"/>
              <a:buFont typeface="Source Sans Pro"/>
              <a:buChar char="•"/>
            </a:pPr>
            <a:r>
              <a:rPr lang="en-US" sz="2400"/>
              <a:t>Bridge modules are correlated to the College and Career Readiness Anchor Standards</a:t>
            </a:r>
            <a:endParaRPr sz="2400"/>
          </a:p>
          <a:p>
            <a:pPr marL="914400" marR="0" lvl="1" indent="-381000" algn="l" rtl="0">
              <a:lnSpc>
                <a:spcPct val="100000"/>
              </a:lnSpc>
              <a:spcBef>
                <a:spcPts val="0"/>
              </a:spcBef>
              <a:spcAft>
                <a:spcPts val="0"/>
              </a:spcAft>
              <a:buClr>
                <a:srgbClr val="1F497D"/>
              </a:buClr>
              <a:buSzPts val="2400"/>
              <a:buFont typeface="Source Sans Pro"/>
              <a:buChar char="•"/>
            </a:pPr>
            <a:r>
              <a:rPr lang="en-US" sz="2400" i="1"/>
              <a:t>All modules contain reading, listening, speaking, grammar, and writing components</a:t>
            </a:r>
            <a:endParaRPr sz="2400" i="1"/>
          </a:p>
          <a:p>
            <a:pPr marL="457200" marR="0" lvl="0" indent="-381000" algn="l" rtl="0">
              <a:lnSpc>
                <a:spcPct val="100000"/>
              </a:lnSpc>
              <a:spcBef>
                <a:spcPts val="0"/>
              </a:spcBef>
              <a:spcAft>
                <a:spcPts val="0"/>
              </a:spcAft>
              <a:buSzPts val="2400"/>
              <a:buChar char="•"/>
            </a:pPr>
            <a:r>
              <a:rPr lang="en-US" sz="2400"/>
              <a:t>Bridge modules can be used with IELCE funded students transitioning to I-BEST</a:t>
            </a:r>
            <a:endParaRPr sz="2400" i="1"/>
          </a:p>
        </p:txBody>
      </p:sp>
      <p:sp>
        <p:nvSpPr>
          <p:cNvPr id="190" name="Google Shape;190;p22"/>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lt1"/>
              </a:buClr>
              <a:buSzPts val="1200"/>
              <a:buFont typeface="Questrial"/>
              <a:buNone/>
            </a:pPr>
            <a:fld id="{00000000-1234-1234-1234-123412341234}" type="slidenum">
              <a:rPr lang="en-US" sz="1200" b="0" i="0" u="none" strike="noStrike" cap="none">
                <a:solidFill>
                  <a:schemeClr val="lt1"/>
                </a:solidFill>
                <a:latin typeface="Questrial"/>
                <a:ea typeface="Questrial"/>
                <a:cs typeface="Questrial"/>
                <a:sym typeface="Questrial"/>
              </a:rPr>
              <a:t>8</a:t>
            </a:fld>
            <a:endParaRPr sz="1200" b="0" i="0" u="none" strike="noStrike" cap="none">
              <a:solidFill>
                <a:schemeClr val="lt1"/>
              </a:solidFill>
              <a:latin typeface="Questrial"/>
              <a:ea typeface="Questrial"/>
              <a:cs typeface="Questrial"/>
              <a:sym typeface="Questrial"/>
            </a:endParaRPr>
          </a:p>
        </p:txBody>
      </p:sp>
      <p:sp>
        <p:nvSpPr>
          <p:cNvPr id="191" name="Google Shape;191;p22"/>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Clr>
                <a:srgbClr val="000000"/>
              </a:buClr>
              <a:buFont typeface="Arial"/>
              <a:buNone/>
            </a:pPr>
            <a:fld id="{00000000-1234-1234-1234-123412341234}" type="slidenum">
              <a:rPr lang="en-US">
                <a:solidFill>
                  <a:srgbClr val="003764"/>
                </a:solidFill>
              </a:rPr>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23"/>
          <p:cNvSpPr txBox="1">
            <a:spLocks noGrp="1"/>
          </p:cNvSpPr>
          <p:nvPr>
            <p:ph type="title"/>
          </p:nvPr>
        </p:nvSpPr>
        <p:spPr>
          <a:xfrm>
            <a:off x="536860" y="1462836"/>
            <a:ext cx="8337000" cy="797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lt1"/>
              </a:buClr>
              <a:buSzPts val="3500"/>
              <a:buFont typeface="Gill Sans"/>
              <a:buNone/>
            </a:pPr>
            <a:r>
              <a:rPr lang="en-US" sz="3600"/>
              <a:t>OPEN EDUCATION RESOURCES</a:t>
            </a:r>
            <a:br>
              <a:rPr lang="en-US" sz="3600" i="0" u="none" strike="noStrike" cap="none">
                <a:latin typeface="Questrial"/>
                <a:ea typeface="Questrial"/>
                <a:cs typeface="Questrial"/>
                <a:sym typeface="Questrial"/>
              </a:rPr>
            </a:br>
            <a:endParaRPr sz="3600" i="0" u="none" strike="noStrike" cap="none">
              <a:latin typeface="Questrial"/>
              <a:ea typeface="Questrial"/>
              <a:cs typeface="Questrial"/>
              <a:sym typeface="Questrial"/>
            </a:endParaRPr>
          </a:p>
        </p:txBody>
      </p:sp>
      <p:graphicFrame>
        <p:nvGraphicFramePr>
          <p:cNvPr id="198" name="Google Shape;198;p23" descr="Reuse - used in a variety of ways&#10;Revise - adaptable, adjustable, modifiable&#10;Remix - can be combined with other OER&#10;Redistribute - can be shared in original or modiied form" title="Chart Describing Open Education Resoucres"/>
          <p:cNvGraphicFramePr/>
          <p:nvPr/>
        </p:nvGraphicFramePr>
        <p:xfrm>
          <a:off x="536860" y="2491525"/>
          <a:ext cx="3000000" cy="3000000"/>
        </p:xfrm>
        <a:graphic>
          <a:graphicData uri="http://schemas.openxmlformats.org/drawingml/2006/table">
            <a:tbl>
              <a:tblPr firstRow="1">
                <a:noFill/>
                <a:tableStyleId>{D9612BFB-EEC3-44CB-AB1D-CD14A546C935}</a:tableStyleId>
              </a:tblPr>
              <a:tblGrid>
                <a:gridCol w="2458100">
                  <a:extLst>
                    <a:ext uri="{9D8B030D-6E8A-4147-A177-3AD203B41FA5}">
                      <a16:colId xmlns:a16="http://schemas.microsoft.com/office/drawing/2014/main" val="20000"/>
                    </a:ext>
                  </a:extLst>
                </a:gridCol>
                <a:gridCol w="5878875">
                  <a:extLst>
                    <a:ext uri="{9D8B030D-6E8A-4147-A177-3AD203B41FA5}">
                      <a16:colId xmlns:a16="http://schemas.microsoft.com/office/drawing/2014/main" val="20001"/>
                    </a:ext>
                  </a:extLst>
                </a:gridCol>
              </a:tblGrid>
              <a:tr h="0">
                <a:tc>
                  <a:txBody>
                    <a:bodyPr/>
                    <a:lstStyle/>
                    <a:p>
                      <a:pPr marL="0" marR="0" lvl="0" indent="0" algn="ctr" rtl="0">
                        <a:lnSpc>
                          <a:spcPct val="100000"/>
                        </a:lnSpc>
                        <a:spcBef>
                          <a:spcPts val="0"/>
                        </a:spcBef>
                        <a:spcAft>
                          <a:spcPts val="0"/>
                        </a:spcAft>
                        <a:buClr>
                          <a:srgbClr val="002060"/>
                        </a:buClr>
                        <a:buSzPts val="3000"/>
                        <a:buFont typeface="Questrial"/>
                        <a:buNone/>
                      </a:pPr>
                      <a:r>
                        <a:rPr lang="en-US" sz="2800" b="1" u="none" strike="noStrike" cap="none">
                          <a:solidFill>
                            <a:srgbClr val="003764"/>
                          </a:solidFill>
                          <a:latin typeface="Source Sans Pro"/>
                          <a:ea typeface="Source Sans Pro"/>
                          <a:cs typeface="Source Sans Pro"/>
                          <a:sym typeface="Source Sans Pro"/>
                        </a:rPr>
                        <a:t>reuse</a:t>
                      </a:r>
                      <a:endParaRPr sz="2800" u="none" strike="noStrike" cap="none">
                        <a:solidFill>
                          <a:srgbClr val="003764"/>
                        </a:solidFill>
                        <a:latin typeface="Source Sans Pro"/>
                        <a:ea typeface="Source Sans Pro"/>
                        <a:cs typeface="Source Sans Pro"/>
                        <a:sym typeface="Source Sans Pro"/>
                      </a:endParaRPr>
                    </a:p>
                  </a:txBody>
                  <a:tcPr marL="91425" marR="91425" marT="91425" marB="91425" anchor="ctr">
                    <a:lnL w="19050" cap="flat" cmpd="sng">
                      <a:solidFill>
                        <a:srgbClr val="0F2A60"/>
                      </a:solidFill>
                      <a:prstDash val="solid"/>
                      <a:round/>
                      <a:headEnd type="none" w="sm" len="sm"/>
                      <a:tailEnd type="none" w="sm" len="sm"/>
                    </a:lnL>
                    <a:lnR w="19050" cap="flat" cmpd="sng">
                      <a:solidFill>
                        <a:srgbClr val="0F2A60"/>
                      </a:solidFill>
                      <a:prstDash val="solid"/>
                      <a:round/>
                      <a:headEnd type="none" w="sm" len="sm"/>
                      <a:tailEnd type="none" w="sm" len="sm"/>
                    </a:lnR>
                    <a:lnT w="19050" cap="flat" cmpd="sng">
                      <a:solidFill>
                        <a:srgbClr val="0F2A60"/>
                      </a:solidFill>
                      <a:prstDash val="solid"/>
                      <a:round/>
                      <a:headEnd type="none" w="sm" len="sm"/>
                      <a:tailEnd type="none" w="sm" len="sm"/>
                    </a:lnT>
                    <a:lnB w="19050" cap="flat" cmpd="sng">
                      <a:solidFill>
                        <a:srgbClr val="0F2A60"/>
                      </a:solidFill>
                      <a:prstDash val="solid"/>
                      <a:round/>
                      <a:headEnd type="none" w="sm" len="sm"/>
                      <a:tailEnd type="none" w="sm" len="sm"/>
                    </a:lnB>
                    <a:solidFill>
                      <a:srgbClr val="DAE5F1"/>
                    </a:solidFill>
                  </a:tcPr>
                </a:tc>
                <a:tc>
                  <a:txBody>
                    <a:bodyPr/>
                    <a:lstStyle/>
                    <a:p>
                      <a:pPr marL="0" marR="0" lvl="0" indent="0" algn="ctr" rtl="0">
                        <a:lnSpc>
                          <a:spcPct val="100000"/>
                        </a:lnSpc>
                        <a:spcBef>
                          <a:spcPts val="0"/>
                        </a:spcBef>
                        <a:spcAft>
                          <a:spcPts val="0"/>
                        </a:spcAft>
                        <a:buClr>
                          <a:schemeClr val="dk1"/>
                        </a:buClr>
                        <a:buSzPts val="3000"/>
                        <a:buFont typeface="Arial"/>
                        <a:buNone/>
                      </a:pPr>
                      <a:r>
                        <a:rPr lang="en-US" sz="2800" u="none" strike="noStrike" cap="none">
                          <a:solidFill>
                            <a:srgbClr val="003764"/>
                          </a:solidFill>
                          <a:latin typeface="Source Sans Pro"/>
                          <a:ea typeface="Source Sans Pro"/>
                          <a:cs typeface="Source Sans Pro"/>
                          <a:sym typeface="Source Sans Pro"/>
                        </a:rPr>
                        <a:t>used in a wide range of ways </a:t>
                      </a:r>
                      <a:endParaRPr sz="2800" u="none" strike="noStrike" cap="none">
                        <a:solidFill>
                          <a:srgbClr val="003764"/>
                        </a:solidFill>
                        <a:latin typeface="Source Sans Pro"/>
                        <a:ea typeface="Source Sans Pro"/>
                        <a:cs typeface="Source Sans Pro"/>
                        <a:sym typeface="Source Sans Pro"/>
                      </a:endParaRPr>
                    </a:p>
                  </a:txBody>
                  <a:tcPr marL="91425" marR="91425" marT="91425" marB="91425" anchor="ctr">
                    <a:lnL w="19050" cap="flat" cmpd="sng">
                      <a:solidFill>
                        <a:srgbClr val="0F2A60"/>
                      </a:solidFill>
                      <a:prstDash val="solid"/>
                      <a:round/>
                      <a:headEnd type="none" w="sm" len="sm"/>
                      <a:tailEnd type="none" w="sm" len="sm"/>
                    </a:lnL>
                    <a:lnR w="19050" cap="flat" cmpd="sng">
                      <a:solidFill>
                        <a:srgbClr val="0F2A60"/>
                      </a:solidFill>
                      <a:prstDash val="solid"/>
                      <a:round/>
                      <a:headEnd type="none" w="sm" len="sm"/>
                      <a:tailEnd type="none" w="sm" len="sm"/>
                    </a:lnR>
                    <a:lnT w="19050" cap="flat" cmpd="sng">
                      <a:solidFill>
                        <a:srgbClr val="0F2A60"/>
                      </a:solidFill>
                      <a:prstDash val="solid"/>
                      <a:round/>
                      <a:headEnd type="none" w="sm" len="sm"/>
                      <a:tailEnd type="none" w="sm" len="sm"/>
                    </a:lnT>
                    <a:lnB w="19050" cap="flat" cmpd="sng">
                      <a:solidFill>
                        <a:srgbClr val="0F2A60"/>
                      </a:solidFill>
                      <a:prstDash val="solid"/>
                      <a:round/>
                      <a:headEnd type="none" w="sm" len="sm"/>
                      <a:tailEnd type="none" w="sm" len="sm"/>
                    </a:lnB>
                    <a:solidFill>
                      <a:srgbClr val="DAE5F1"/>
                    </a:solidFill>
                  </a:tcPr>
                </a:tc>
                <a:extLst>
                  <a:ext uri="{0D108BD9-81ED-4DB2-BD59-A6C34878D82A}">
                    <a16:rowId xmlns:a16="http://schemas.microsoft.com/office/drawing/2014/main" val="10000"/>
                  </a:ext>
                </a:extLst>
              </a:tr>
              <a:tr h="992175">
                <a:tc>
                  <a:txBody>
                    <a:bodyPr/>
                    <a:lstStyle/>
                    <a:p>
                      <a:pPr marL="0" marR="0" lvl="0" indent="0" algn="ctr" rtl="0">
                        <a:lnSpc>
                          <a:spcPct val="100000"/>
                        </a:lnSpc>
                        <a:spcBef>
                          <a:spcPts val="0"/>
                        </a:spcBef>
                        <a:spcAft>
                          <a:spcPts val="0"/>
                        </a:spcAft>
                        <a:buClr>
                          <a:srgbClr val="002060"/>
                        </a:buClr>
                        <a:buSzPts val="3000"/>
                        <a:buFont typeface="Questrial"/>
                        <a:buNone/>
                      </a:pPr>
                      <a:r>
                        <a:rPr lang="en-US" sz="2800" b="1" u="none" strike="noStrike" cap="none">
                          <a:solidFill>
                            <a:srgbClr val="003764"/>
                          </a:solidFill>
                          <a:latin typeface="Source Sans Pro"/>
                          <a:ea typeface="Source Sans Pro"/>
                          <a:cs typeface="Source Sans Pro"/>
                          <a:sym typeface="Source Sans Pro"/>
                        </a:rPr>
                        <a:t>revise</a:t>
                      </a:r>
                      <a:endParaRPr sz="2800" u="none" strike="noStrike" cap="none">
                        <a:solidFill>
                          <a:srgbClr val="003764"/>
                        </a:solidFill>
                        <a:latin typeface="Source Sans Pro"/>
                        <a:ea typeface="Source Sans Pro"/>
                        <a:cs typeface="Source Sans Pro"/>
                        <a:sym typeface="Source Sans Pro"/>
                      </a:endParaRPr>
                    </a:p>
                  </a:txBody>
                  <a:tcPr marL="91425" marR="91425" marT="91425" marB="91425" anchor="ctr">
                    <a:lnL w="19050" cap="flat" cmpd="sng">
                      <a:solidFill>
                        <a:srgbClr val="0F2A60"/>
                      </a:solidFill>
                      <a:prstDash val="solid"/>
                      <a:round/>
                      <a:headEnd type="none" w="sm" len="sm"/>
                      <a:tailEnd type="none" w="sm" len="sm"/>
                    </a:lnL>
                    <a:lnR w="19050" cap="flat" cmpd="sng">
                      <a:solidFill>
                        <a:srgbClr val="0F2A60"/>
                      </a:solidFill>
                      <a:prstDash val="solid"/>
                      <a:round/>
                      <a:headEnd type="none" w="sm" len="sm"/>
                      <a:tailEnd type="none" w="sm" len="sm"/>
                    </a:lnR>
                    <a:lnT w="19050" cap="flat" cmpd="sng">
                      <a:solidFill>
                        <a:srgbClr val="0F2A60"/>
                      </a:solidFill>
                      <a:prstDash val="solid"/>
                      <a:round/>
                      <a:headEnd type="none" w="sm" len="sm"/>
                      <a:tailEnd type="none" w="sm" len="sm"/>
                    </a:lnT>
                    <a:lnB w="19050" cap="flat" cmpd="sng">
                      <a:solidFill>
                        <a:srgbClr val="0F2A6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3000"/>
                        <a:buFont typeface="Arial"/>
                        <a:buNone/>
                      </a:pPr>
                      <a:r>
                        <a:rPr lang="en-US" sz="2800" u="none" strike="noStrike" cap="none">
                          <a:solidFill>
                            <a:srgbClr val="003764"/>
                          </a:solidFill>
                          <a:latin typeface="Source Sans Pro"/>
                          <a:ea typeface="Source Sans Pro"/>
                          <a:cs typeface="Source Sans Pro"/>
                          <a:sym typeface="Source Sans Pro"/>
                        </a:rPr>
                        <a:t>adaptable, adjustable, modifiable</a:t>
                      </a:r>
                      <a:endParaRPr sz="2800" u="none" strike="noStrike" cap="none">
                        <a:solidFill>
                          <a:srgbClr val="003764"/>
                        </a:solidFill>
                        <a:latin typeface="Source Sans Pro"/>
                        <a:ea typeface="Source Sans Pro"/>
                        <a:cs typeface="Source Sans Pro"/>
                        <a:sym typeface="Source Sans Pro"/>
                      </a:endParaRPr>
                    </a:p>
                  </a:txBody>
                  <a:tcPr marL="91425" marR="91425" marT="91425" marB="91425" anchor="ctr">
                    <a:lnL w="19050" cap="flat" cmpd="sng">
                      <a:solidFill>
                        <a:srgbClr val="0F2A60"/>
                      </a:solidFill>
                      <a:prstDash val="solid"/>
                      <a:round/>
                      <a:headEnd type="none" w="sm" len="sm"/>
                      <a:tailEnd type="none" w="sm" len="sm"/>
                    </a:lnL>
                    <a:lnR w="19050" cap="flat" cmpd="sng">
                      <a:solidFill>
                        <a:srgbClr val="0F2A60"/>
                      </a:solidFill>
                      <a:prstDash val="solid"/>
                      <a:round/>
                      <a:headEnd type="none" w="sm" len="sm"/>
                      <a:tailEnd type="none" w="sm" len="sm"/>
                    </a:lnR>
                    <a:lnT w="19050" cap="flat" cmpd="sng">
                      <a:solidFill>
                        <a:srgbClr val="0F2A60"/>
                      </a:solidFill>
                      <a:prstDash val="solid"/>
                      <a:round/>
                      <a:headEnd type="none" w="sm" len="sm"/>
                      <a:tailEnd type="none" w="sm" len="sm"/>
                    </a:lnT>
                    <a:lnB w="19050" cap="flat" cmpd="sng">
                      <a:solidFill>
                        <a:srgbClr val="0F2A60"/>
                      </a:solidFill>
                      <a:prstDash val="solid"/>
                      <a:round/>
                      <a:headEnd type="none" w="sm" len="sm"/>
                      <a:tailEnd type="none" w="sm" len="sm"/>
                    </a:lnB>
                  </a:tcPr>
                </a:tc>
                <a:extLst>
                  <a:ext uri="{0D108BD9-81ED-4DB2-BD59-A6C34878D82A}">
                    <a16:rowId xmlns:a16="http://schemas.microsoft.com/office/drawing/2014/main" val="10001"/>
                  </a:ext>
                </a:extLst>
              </a:tr>
              <a:tr h="878700">
                <a:tc>
                  <a:txBody>
                    <a:bodyPr/>
                    <a:lstStyle/>
                    <a:p>
                      <a:pPr marL="0" marR="0" lvl="0" indent="0" algn="ctr" rtl="0">
                        <a:lnSpc>
                          <a:spcPct val="100000"/>
                        </a:lnSpc>
                        <a:spcBef>
                          <a:spcPts val="0"/>
                        </a:spcBef>
                        <a:spcAft>
                          <a:spcPts val="0"/>
                        </a:spcAft>
                        <a:buClr>
                          <a:srgbClr val="002060"/>
                        </a:buClr>
                        <a:buSzPts val="3000"/>
                        <a:buFont typeface="Questrial"/>
                        <a:buNone/>
                      </a:pPr>
                      <a:r>
                        <a:rPr lang="en-US" sz="2800" b="1" u="none" strike="noStrike" cap="none">
                          <a:solidFill>
                            <a:srgbClr val="003764"/>
                          </a:solidFill>
                          <a:latin typeface="Source Sans Pro"/>
                          <a:ea typeface="Source Sans Pro"/>
                          <a:cs typeface="Source Sans Pro"/>
                          <a:sym typeface="Source Sans Pro"/>
                        </a:rPr>
                        <a:t>remix</a:t>
                      </a:r>
                      <a:endParaRPr sz="2800" u="none" strike="noStrike" cap="none">
                        <a:solidFill>
                          <a:srgbClr val="003764"/>
                        </a:solidFill>
                        <a:latin typeface="Source Sans Pro"/>
                        <a:ea typeface="Source Sans Pro"/>
                        <a:cs typeface="Source Sans Pro"/>
                        <a:sym typeface="Source Sans Pro"/>
                      </a:endParaRPr>
                    </a:p>
                  </a:txBody>
                  <a:tcPr marL="91425" marR="91425" marT="91425" marB="91425" anchor="ctr">
                    <a:lnL w="19050" cap="flat" cmpd="sng">
                      <a:solidFill>
                        <a:srgbClr val="0F2A60"/>
                      </a:solidFill>
                      <a:prstDash val="solid"/>
                      <a:round/>
                      <a:headEnd type="none" w="sm" len="sm"/>
                      <a:tailEnd type="none" w="sm" len="sm"/>
                    </a:lnL>
                    <a:lnR w="19050" cap="flat" cmpd="sng">
                      <a:solidFill>
                        <a:srgbClr val="0F2A60"/>
                      </a:solidFill>
                      <a:prstDash val="solid"/>
                      <a:round/>
                      <a:headEnd type="none" w="sm" len="sm"/>
                      <a:tailEnd type="none" w="sm" len="sm"/>
                    </a:lnR>
                    <a:lnT w="19050" cap="flat" cmpd="sng">
                      <a:solidFill>
                        <a:srgbClr val="0F2A60"/>
                      </a:solidFill>
                      <a:prstDash val="solid"/>
                      <a:round/>
                      <a:headEnd type="none" w="sm" len="sm"/>
                      <a:tailEnd type="none" w="sm" len="sm"/>
                    </a:lnT>
                    <a:lnB w="19050" cap="flat" cmpd="sng">
                      <a:solidFill>
                        <a:srgbClr val="0F2A60"/>
                      </a:solidFill>
                      <a:prstDash val="solid"/>
                      <a:round/>
                      <a:headEnd type="none" w="sm" len="sm"/>
                      <a:tailEnd type="none" w="sm" len="sm"/>
                    </a:lnB>
                    <a:solidFill>
                      <a:srgbClr val="DAE5F1"/>
                    </a:solidFill>
                  </a:tcPr>
                </a:tc>
                <a:tc>
                  <a:txBody>
                    <a:bodyPr/>
                    <a:lstStyle/>
                    <a:p>
                      <a:pPr marL="0" marR="0" lvl="0" indent="0" algn="ctr" rtl="0">
                        <a:lnSpc>
                          <a:spcPct val="100000"/>
                        </a:lnSpc>
                        <a:spcBef>
                          <a:spcPts val="0"/>
                        </a:spcBef>
                        <a:spcAft>
                          <a:spcPts val="0"/>
                        </a:spcAft>
                        <a:buClr>
                          <a:schemeClr val="dk1"/>
                        </a:buClr>
                        <a:buSzPts val="3000"/>
                        <a:buFont typeface="Arial"/>
                        <a:buNone/>
                      </a:pPr>
                      <a:r>
                        <a:rPr lang="en-US" sz="2800" u="none" strike="noStrike" cap="none">
                          <a:solidFill>
                            <a:srgbClr val="003764"/>
                          </a:solidFill>
                          <a:latin typeface="Source Sans Pro"/>
                          <a:ea typeface="Source Sans Pro"/>
                          <a:cs typeface="Source Sans Pro"/>
                          <a:sym typeface="Source Sans Pro"/>
                        </a:rPr>
                        <a:t>can be combined with other OER </a:t>
                      </a:r>
                      <a:endParaRPr sz="2800" u="none" strike="noStrike" cap="none">
                        <a:solidFill>
                          <a:srgbClr val="003764"/>
                        </a:solidFill>
                        <a:latin typeface="Source Sans Pro"/>
                        <a:ea typeface="Source Sans Pro"/>
                        <a:cs typeface="Source Sans Pro"/>
                        <a:sym typeface="Source Sans Pro"/>
                      </a:endParaRPr>
                    </a:p>
                  </a:txBody>
                  <a:tcPr marL="91425" marR="91425" marT="91425" marB="91425" anchor="ctr">
                    <a:lnL w="19050" cap="flat" cmpd="sng">
                      <a:solidFill>
                        <a:srgbClr val="0F2A60"/>
                      </a:solidFill>
                      <a:prstDash val="solid"/>
                      <a:round/>
                      <a:headEnd type="none" w="sm" len="sm"/>
                      <a:tailEnd type="none" w="sm" len="sm"/>
                    </a:lnL>
                    <a:lnR w="19050" cap="flat" cmpd="sng">
                      <a:solidFill>
                        <a:srgbClr val="0F2A60"/>
                      </a:solidFill>
                      <a:prstDash val="solid"/>
                      <a:round/>
                      <a:headEnd type="none" w="sm" len="sm"/>
                      <a:tailEnd type="none" w="sm" len="sm"/>
                    </a:lnR>
                    <a:lnT w="19050" cap="flat" cmpd="sng">
                      <a:solidFill>
                        <a:srgbClr val="0F2A60"/>
                      </a:solidFill>
                      <a:prstDash val="solid"/>
                      <a:round/>
                      <a:headEnd type="none" w="sm" len="sm"/>
                      <a:tailEnd type="none" w="sm" len="sm"/>
                    </a:lnT>
                    <a:lnB w="19050" cap="flat" cmpd="sng">
                      <a:solidFill>
                        <a:srgbClr val="0F2A60"/>
                      </a:solidFill>
                      <a:prstDash val="solid"/>
                      <a:round/>
                      <a:headEnd type="none" w="sm" len="sm"/>
                      <a:tailEnd type="none" w="sm" len="sm"/>
                    </a:lnB>
                    <a:solidFill>
                      <a:srgbClr val="DAE5F1"/>
                    </a:solidFill>
                  </a:tcPr>
                </a:tc>
                <a:extLst>
                  <a:ext uri="{0D108BD9-81ED-4DB2-BD59-A6C34878D82A}">
                    <a16:rowId xmlns:a16="http://schemas.microsoft.com/office/drawing/2014/main" val="10002"/>
                  </a:ext>
                </a:extLst>
              </a:tr>
              <a:tr h="1046350">
                <a:tc>
                  <a:txBody>
                    <a:bodyPr/>
                    <a:lstStyle/>
                    <a:p>
                      <a:pPr marL="0" marR="0" lvl="0" indent="0" algn="ctr" rtl="0">
                        <a:lnSpc>
                          <a:spcPct val="100000"/>
                        </a:lnSpc>
                        <a:spcBef>
                          <a:spcPts val="0"/>
                        </a:spcBef>
                        <a:spcAft>
                          <a:spcPts val="0"/>
                        </a:spcAft>
                        <a:buClr>
                          <a:srgbClr val="002060"/>
                        </a:buClr>
                        <a:buSzPts val="3000"/>
                        <a:buFont typeface="Questrial"/>
                        <a:buNone/>
                      </a:pPr>
                      <a:r>
                        <a:rPr lang="en-US" sz="2800" b="1" u="none" strike="noStrike" cap="none">
                          <a:solidFill>
                            <a:srgbClr val="003764"/>
                          </a:solidFill>
                          <a:latin typeface="Source Sans Pro"/>
                          <a:ea typeface="Source Sans Pro"/>
                          <a:cs typeface="Source Sans Pro"/>
                          <a:sym typeface="Source Sans Pro"/>
                        </a:rPr>
                        <a:t>redistribute</a:t>
                      </a:r>
                      <a:endParaRPr sz="2800" u="none" strike="noStrike" cap="none">
                        <a:solidFill>
                          <a:srgbClr val="003764"/>
                        </a:solidFill>
                        <a:latin typeface="Source Sans Pro"/>
                        <a:ea typeface="Source Sans Pro"/>
                        <a:cs typeface="Source Sans Pro"/>
                        <a:sym typeface="Source Sans Pro"/>
                      </a:endParaRPr>
                    </a:p>
                  </a:txBody>
                  <a:tcPr marL="91425" marR="91425" marT="91425" marB="91425" anchor="ctr">
                    <a:lnL w="19050" cap="flat" cmpd="sng">
                      <a:solidFill>
                        <a:srgbClr val="0F2A60"/>
                      </a:solidFill>
                      <a:prstDash val="solid"/>
                      <a:round/>
                      <a:headEnd type="none" w="sm" len="sm"/>
                      <a:tailEnd type="none" w="sm" len="sm"/>
                    </a:lnL>
                    <a:lnR w="19050" cap="flat" cmpd="sng">
                      <a:solidFill>
                        <a:srgbClr val="0F2A60"/>
                      </a:solidFill>
                      <a:prstDash val="solid"/>
                      <a:round/>
                      <a:headEnd type="none" w="sm" len="sm"/>
                      <a:tailEnd type="none" w="sm" len="sm"/>
                    </a:lnR>
                    <a:lnT w="19050" cap="flat" cmpd="sng">
                      <a:solidFill>
                        <a:srgbClr val="0F2A60"/>
                      </a:solidFill>
                      <a:prstDash val="solid"/>
                      <a:round/>
                      <a:headEnd type="none" w="sm" len="sm"/>
                      <a:tailEnd type="none" w="sm" len="sm"/>
                    </a:lnT>
                    <a:lnB w="19050" cap="flat" cmpd="sng">
                      <a:solidFill>
                        <a:srgbClr val="0F2A6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3000"/>
                        <a:buFont typeface="Arial"/>
                        <a:buNone/>
                      </a:pPr>
                      <a:r>
                        <a:rPr lang="en-US" sz="2800" u="none" strike="noStrike" cap="none">
                          <a:solidFill>
                            <a:srgbClr val="003764"/>
                          </a:solidFill>
                          <a:latin typeface="Source Sans Pro"/>
                          <a:ea typeface="Source Sans Pro"/>
                          <a:cs typeface="Source Sans Pro"/>
                          <a:sym typeface="Source Sans Pro"/>
                        </a:rPr>
                        <a:t>can be shared in original or modified form</a:t>
                      </a:r>
                      <a:endParaRPr sz="2800" u="none" strike="noStrike" cap="none">
                        <a:solidFill>
                          <a:srgbClr val="003764"/>
                        </a:solidFill>
                        <a:latin typeface="Source Sans Pro"/>
                        <a:ea typeface="Source Sans Pro"/>
                        <a:cs typeface="Source Sans Pro"/>
                        <a:sym typeface="Source Sans Pro"/>
                      </a:endParaRPr>
                    </a:p>
                  </a:txBody>
                  <a:tcPr marL="91425" marR="91425" marT="91425" marB="91425" anchor="ctr">
                    <a:lnL w="19050" cap="flat" cmpd="sng">
                      <a:solidFill>
                        <a:srgbClr val="0F2A60"/>
                      </a:solidFill>
                      <a:prstDash val="solid"/>
                      <a:round/>
                      <a:headEnd type="none" w="sm" len="sm"/>
                      <a:tailEnd type="none" w="sm" len="sm"/>
                    </a:lnL>
                    <a:lnR w="19050" cap="flat" cmpd="sng">
                      <a:solidFill>
                        <a:srgbClr val="0F2A60"/>
                      </a:solidFill>
                      <a:prstDash val="solid"/>
                      <a:round/>
                      <a:headEnd type="none" w="sm" len="sm"/>
                      <a:tailEnd type="none" w="sm" len="sm"/>
                    </a:lnR>
                    <a:lnT w="19050" cap="flat" cmpd="sng">
                      <a:solidFill>
                        <a:srgbClr val="0F2A60"/>
                      </a:solidFill>
                      <a:prstDash val="solid"/>
                      <a:round/>
                      <a:headEnd type="none" w="sm" len="sm"/>
                      <a:tailEnd type="none" w="sm" len="sm"/>
                    </a:lnT>
                    <a:lnB w="19050" cap="flat" cmpd="sng">
                      <a:solidFill>
                        <a:srgbClr val="0F2A60"/>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
        <p:nvSpPr>
          <p:cNvPr id="199" name="Google Shape;199;p23"/>
          <p:cNvSpPr txBox="1">
            <a:spLocks noGrp="1"/>
          </p:cNvSpPr>
          <p:nvPr>
            <p:ph type="sldNum" idx="12"/>
          </p:nvPr>
        </p:nvSpPr>
        <p:spPr>
          <a:xfrm>
            <a:off x="8406245" y="6483926"/>
            <a:ext cx="467700" cy="2376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Clr>
                <a:srgbClr val="000000"/>
              </a:buClr>
              <a:buFont typeface="Arial"/>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675256FFFE6474E9F4A1F5D16FB020B" ma:contentTypeVersion="14" ma:contentTypeDescription="Create a new document." ma:contentTypeScope="" ma:versionID="edb202a30c87a4b3b8713f6c1d2e5928">
  <xsd:schema xmlns:xsd="http://www.w3.org/2001/XMLSchema" xmlns:xs="http://www.w3.org/2001/XMLSchema" xmlns:p="http://schemas.microsoft.com/office/2006/metadata/properties" xmlns:ns2="95d34d65-a250-4cb0-bba3-9227d5f81723" xmlns:ns3="28b0818c-7c05-4c23-bf25-0c4cfc264c17" targetNamespace="http://schemas.microsoft.com/office/2006/metadata/properties" ma:root="true" ma:fieldsID="e5076a413ebfb31f10e82e2a5918083c" ns2:_="" ns3:_="">
    <xsd:import namespace="95d34d65-a250-4cb0-bba3-9227d5f81723"/>
    <xsd:import namespace="28b0818c-7c05-4c23-bf25-0c4cfc264c17"/>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d34d65-a250-4cb0-bba3-9227d5f817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6072a751-c2a1-410f-8384-0186ab4766e9"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8b0818c-7c05-4c23-bf25-0c4cfc264c1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544b3d68-81d6-49b2-a871-09cb75c4ce84}" ma:internalName="TaxCatchAll" ma:showField="CatchAllData" ma:web="28b0818c-7c05-4c23-bf25-0c4cfc264c1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5d34d65-a250-4cb0-bba3-9227d5f81723">
      <Terms xmlns="http://schemas.microsoft.com/office/infopath/2007/PartnerControls"/>
    </lcf76f155ced4ddcb4097134ff3c332f>
    <TaxCatchAll xmlns="28b0818c-7c05-4c23-bf25-0c4cfc264c17" xsi:nil="true"/>
  </documentManagement>
</p:properties>
</file>

<file path=customXml/itemProps1.xml><?xml version="1.0" encoding="utf-8"?>
<ds:datastoreItem xmlns:ds="http://schemas.openxmlformats.org/officeDocument/2006/customXml" ds:itemID="{E72E471C-8F50-4E01-8A80-6AEC2E60F860}"/>
</file>

<file path=customXml/itemProps2.xml><?xml version="1.0" encoding="utf-8"?>
<ds:datastoreItem xmlns:ds="http://schemas.openxmlformats.org/officeDocument/2006/customXml" ds:itemID="{B9C367C1-2A67-4940-AF2F-695F9E217A9D}"/>
</file>

<file path=customXml/itemProps3.xml><?xml version="1.0" encoding="utf-8"?>
<ds:datastoreItem xmlns:ds="http://schemas.openxmlformats.org/officeDocument/2006/customXml" ds:itemID="{30BF831A-D3C7-425F-9C8D-6228F7360466}"/>
</file>

<file path=docProps/app.xml><?xml version="1.0" encoding="utf-8"?>
<Properties xmlns="http://schemas.openxmlformats.org/officeDocument/2006/extended-properties" xmlns:vt="http://schemas.openxmlformats.org/officeDocument/2006/docPropsVTypes">
  <TotalTime>0</TotalTime>
  <Words>3260</Words>
  <Application>Microsoft Office PowerPoint</Application>
  <PresentationFormat>On-screen Show (4:3)</PresentationFormat>
  <Paragraphs>288</Paragraphs>
  <Slides>26</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Questrial</vt:lpstr>
      <vt:lpstr>Arial</vt:lpstr>
      <vt:lpstr>Calibri</vt:lpstr>
      <vt:lpstr>Gill Sans</vt:lpstr>
      <vt:lpstr>Source Sans Pro</vt:lpstr>
      <vt:lpstr>Office Theme</vt:lpstr>
      <vt:lpstr>BEdA Bridge Modules: Helping Higher Level Students to the Next Steps</vt:lpstr>
      <vt:lpstr>Presentation Information</vt:lpstr>
      <vt:lpstr>SESSION OVERVIEW</vt:lpstr>
      <vt:lpstr>SESSION OUTCOMES</vt:lpstr>
      <vt:lpstr>The Why &amp; How:</vt:lpstr>
      <vt:lpstr>BRIDGE MODULES OVERVIEW</vt:lpstr>
      <vt:lpstr>FLIPPED AND BLENDED: Online &amp; Face-to-Face </vt:lpstr>
      <vt:lpstr>MEETING WIOA REQUIREMENTS</vt:lpstr>
      <vt:lpstr>OPEN EDUCATION RESOURCES </vt:lpstr>
      <vt:lpstr>A Look Behind the Curtain:</vt:lpstr>
      <vt:lpstr>BRIDGE MODULE MATERIALS: Two buckets</vt:lpstr>
      <vt:lpstr>WHAT’S IN CANVAS?</vt:lpstr>
      <vt:lpstr>WHAT’S IN GOOGLE?</vt:lpstr>
      <vt:lpstr>Exploring the Resources:</vt:lpstr>
      <vt:lpstr>Active Listening &amp; Note-Taking in the Academic Classroom</vt:lpstr>
      <vt:lpstr>Active Listening &amp; Note-Taking in the Academic Classroom - Objectives</vt:lpstr>
      <vt:lpstr>Module Sub-Topics (ALNT)</vt:lpstr>
      <vt:lpstr>Academic Reading</vt:lpstr>
      <vt:lpstr>Academic Reading - Objectives</vt:lpstr>
      <vt:lpstr>Module Sub-Topics (AR)</vt:lpstr>
      <vt:lpstr>Your Turn- Take a look!</vt:lpstr>
      <vt:lpstr>How do I find the modules?</vt:lpstr>
      <vt:lpstr>Importing Class Content</vt:lpstr>
      <vt:lpstr>After Course Import </vt:lpstr>
      <vt:lpstr>  QUESTIONS?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BEdA Bridge Modules: Helping Higher Level Students to the Next Steps</dc:title>
  <dc:creator>Potter, Shannon</dc:creator>
  <cp:lastModifiedBy>Potter, Shannon</cp:lastModifiedBy>
  <cp:revision>1</cp:revision>
  <dcterms:modified xsi:type="dcterms:W3CDTF">2024-05-31T20:01:09Z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0x0101007675256FFFE6474E9F4A1F5D16FB020B</vt:lpwstr>
  </property>
</Properties>
</file>