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4" r:id="rId4"/>
    <p:sldMasterId id="2147483745" r:id="rId5"/>
    <p:sldMasterId id="2147483746" r:id="rId6"/>
    <p:sldMasterId id="2147483747" r:id="rId7"/>
    <p:sldMasterId id="2147483748" r:id="rId8"/>
  </p:sldMasterIdLst>
  <p:notesMasterIdLst>
    <p:notesMasterId r:id="rId29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5143500" type="screen16x9"/>
  <p:notesSz cx="6858000" cy="9144000"/>
  <p:embeddedFontLst>
    <p:embeddedFont>
      <p:font typeface="Arvo" panose="020B0604020202020204" charset="0"/>
      <p:regular r:id="rId30"/>
      <p:bold r:id="rId31"/>
      <p:italic r:id="rId32"/>
      <p:boldItalic r:id="rId33"/>
    </p:embeddedFont>
    <p:embeddedFont>
      <p:font typeface="Barlow Condensed" panose="00000506000000000000" pitchFamily="2" charset="0"/>
      <p:regular r:id="rId34"/>
      <p:bold r:id="rId35"/>
      <p:italic r:id="rId36"/>
      <p:boldItalic r:id="rId37"/>
    </p:embeddedFont>
    <p:embeddedFont>
      <p:font typeface="Barlow Condensed Medium" panose="00000606000000000000" pitchFamily="2" charset="0"/>
      <p:regular r:id="rId38"/>
      <p:bold r:id="rId39"/>
      <p:italic r:id="rId40"/>
      <p:boldItalic r:id="rId41"/>
    </p:embeddedFont>
    <p:embeddedFont>
      <p:font typeface="Barlow Condensed SemiBold" panose="00000706000000000000" pitchFamily="2" charset="0"/>
      <p:regular r:id="rId42"/>
      <p:bold r:id="rId43"/>
      <p:italic r:id="rId44"/>
      <p:boldItalic r:id="rId45"/>
    </p:embeddedFont>
    <p:embeddedFont>
      <p:font typeface="Fira Sans Extra Condensed Medium" panose="020B0604020202020204" charset="0"/>
      <p:regular r:id="rId46"/>
      <p:bold r:id="rId47"/>
      <p:italic r:id="rId48"/>
      <p:boldItalic r:id="rId49"/>
    </p:embeddedFont>
    <p:embeddedFont>
      <p:font typeface="Montserrat Light" panose="00000400000000000000" pitchFamily="2" charset="0"/>
      <p:regular r:id="rId50"/>
      <p:bold r:id="rId51"/>
      <p:italic r:id="rId52"/>
      <p:boldItalic r:id="rId53"/>
    </p:embeddedFont>
    <p:embeddedFont>
      <p:font typeface="Quattrocento Sans" panose="020B0502050000020003" pitchFamily="34" charset="0"/>
      <p:regular r:id="rId54"/>
      <p:bold r:id="rId55"/>
      <p:italic r:id="rId56"/>
      <p:boldItalic r:id="rId57"/>
    </p:embeddedFont>
    <p:embeddedFont>
      <p:font typeface="Roboto" panose="02000000000000000000" pitchFamily="2" charset="0"/>
      <p:regular r:id="rId58"/>
      <p:bold r:id="rId59"/>
      <p:italic r:id="rId60"/>
      <p:boldItalic r:id="rId61"/>
    </p:embeddedFont>
    <p:embeddedFont>
      <p:font typeface="Roboto Condensed" panose="02000000000000000000" pitchFamily="2" charset="0"/>
      <p:regular r:id="rId62"/>
      <p:bold r:id="rId63"/>
      <p:italic r:id="rId64"/>
      <p:boldItalic r:id="rId65"/>
    </p:embeddedFont>
    <p:embeddedFont>
      <p:font typeface="Roboto Mono" pitchFamily="2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67" autoAdjust="0"/>
  </p:normalViewPr>
  <p:slideViewPr>
    <p:cSldViewPr snapToGrid="0">
      <p:cViewPr varScale="1">
        <p:scale>
          <a:sx n="105" d="100"/>
          <a:sy n="105" d="100"/>
        </p:scale>
        <p:origin x="-558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63" Type="http://schemas.openxmlformats.org/officeDocument/2006/relationships/font" Target="fonts/font34.fntdata"/><Relationship Id="rId68" Type="http://schemas.openxmlformats.org/officeDocument/2006/relationships/font" Target="fonts/font3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66" Type="http://schemas.openxmlformats.org/officeDocument/2006/relationships/font" Target="fonts/font37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32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64" Type="http://schemas.openxmlformats.org/officeDocument/2006/relationships/font" Target="fonts/font35.fntdata"/><Relationship Id="rId69" Type="http://schemas.openxmlformats.org/officeDocument/2006/relationships/font" Target="fonts/font40.fntdata"/><Relationship Id="rId8" Type="http://schemas.openxmlformats.org/officeDocument/2006/relationships/slideMaster" Target="slideMasters/slideMaster5.xml"/><Relationship Id="rId51" Type="http://schemas.openxmlformats.org/officeDocument/2006/relationships/font" Target="fonts/font22.fntdata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Relationship Id="rId67" Type="http://schemas.openxmlformats.org/officeDocument/2006/relationships/font" Target="fonts/font38.fntdata"/><Relationship Id="rId20" Type="http://schemas.openxmlformats.org/officeDocument/2006/relationships/slide" Target="slides/slide12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font" Target="fonts/font33.fntdata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2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font" Target="fonts/font31.fntdata"/><Relationship Id="rId65" Type="http://schemas.openxmlformats.org/officeDocument/2006/relationships/font" Target="fonts/font36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font" Target="fonts/font10.fntdata"/><Relationship Id="rId34" Type="http://schemas.openxmlformats.org/officeDocument/2006/relationships/font" Target="fonts/font5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Master" Target="slideMasters/slideMaster4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rightnow.com/news/confederated-tribes-of-umatilla-recognized-with-city-of-kennewick-in-signing-memorandum-of-understanding/article_f852d3ba-aa0c-11eb-9274-539b25e6ded7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g21ec8c05e09_0_1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5" name="Google Shape;3385;g21ec8c05e09_0_1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9-9:05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g21ec8c05e09_0_10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6" name="Google Shape;3506;g21ec8c05e09_0_10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9:30-9:35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g273a1332ab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2" name="Google Shape;3512;g273a1332ab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9:35-9:50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g273a1332ab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7" name="Google Shape;3517;g273a1332ab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273a1332abc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273a1332abc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9:50-10:10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273a1332ab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273a1332abc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9:50-10:10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" name="Google Shape;3535;g273a1332abc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6" name="Google Shape;3536;g273a1332abc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9:50-10:10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273a1332abc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273a1332abc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9:50-10:10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" name="Google Shape;3547;g273a1332abc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8" name="Google Shape;3548;g273a1332abc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g273a1332abc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4" name="Google Shape;3554;g273a1332abc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10:10-10:15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9" name="Google Shape;3559;g273a1332ab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0" name="Google Shape;3560;g273a1332ab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10:15-10:30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Google Shape;3425;g21ec8c05e09_0_2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6" name="Google Shape;3426;g21ec8c05e09_0_2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9-9:05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273a1332abc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273a1332abc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" name="Google Shape;3439;g273a1332ab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0" name="Google Shape;3440;g273a1332ab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9-9:05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g273a1332ab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0" name="Google Shape;3450;g273a1332ab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52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44444"/>
                </a:solidFill>
              </a:rPr>
              <a:t>9:05-9:07</a:t>
            </a: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g273a1332a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4" name="Google Shape;3474;g273a1332a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9:07-9:10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https://www.nbcrightnow.com/news/confederated-tribes-of-umatilla-recognized-with-city-of-kennewick-in-signing-memorandum-of-understanding/article_f852d3ba-aa0c-11eb-9274-539b25e6ded7.html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g273a1332ab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0" name="Google Shape;3480;g273a1332ab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9:10-9:16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" name="Google Shape;3486;g273a1332ab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7" name="Google Shape;3487;g273a1332ab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9:16-9:23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273a1332ab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273a1332abc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9:23-9:25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273a1332ab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273a1332ab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9:25-9:30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reepik.com/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etti Content Orange">
  <p:cSld name="Confetti Content Orange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l="3992" t="34039" r="11052" b="45481"/>
          <a:stretch/>
        </p:blipFill>
        <p:spPr>
          <a:xfrm>
            <a:off x="-2286" y="26259"/>
            <a:ext cx="9148572" cy="509098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143976" y="1496600"/>
            <a:ext cx="685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  <a:defRPr sz="3000" b="1" i="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647230" y="2445529"/>
            <a:ext cx="58497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595">
          <p15:clr>
            <a:srgbClr val="5ACBF0"/>
          </p15:clr>
        </p15:guide>
        <p15:guide id="3" orient="horz" pos="1682">
          <p15:clr>
            <a:srgbClr val="5ACBF0"/>
          </p15:clr>
        </p15:guide>
        <p15:guide id="4" orient="horz" pos="1866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Pattern Content Dark">
  <p:cSld name="Right Pattern Content Dark"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571500" y="1428750"/>
            <a:ext cx="48576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1329" y="0"/>
            <a:ext cx="23526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1499" y="536971"/>
            <a:ext cx="48576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595">
          <p15:clr>
            <a:srgbClr val="5ACBF0"/>
          </p15:clr>
        </p15:guide>
        <p15:guide id="3" orient="horz" pos="1680">
          <p15:clr>
            <a:srgbClr val="5ACBF0"/>
          </p15:clr>
        </p15:guide>
        <p15:guide id="4" orient="horz" pos="1865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attern Content">
  <p:cSld name="Left Pattern Content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3343275" y="1428750"/>
            <a:ext cx="54141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6330E"/>
              </a:buClr>
              <a:buSzPts val="1400"/>
              <a:buNone/>
              <a:defRPr sz="1400" b="1">
                <a:solidFill>
                  <a:srgbClr val="76330E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6330E"/>
              </a:buClr>
              <a:buSzPts val="1400"/>
              <a:buChar char="○"/>
              <a:defRPr sz="1400">
                <a:solidFill>
                  <a:srgbClr val="76330E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2"/>
            <a:ext cx="2790497" cy="514289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343274" y="536971"/>
            <a:ext cx="54141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Quattrocento Sans"/>
              <a:buNone/>
              <a:defRPr sz="3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106">
          <p15:clr>
            <a:srgbClr val="5ACBF0"/>
          </p15:clr>
        </p15:guide>
        <p15:guide id="3" orient="horz" pos="1680">
          <p15:clr>
            <a:srgbClr val="5ACBF0"/>
          </p15:clr>
        </p15:guide>
        <p15:guide id="4" orient="horz" pos="1865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016200" y="1122100"/>
            <a:ext cx="35271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 idx="2" hasCustomPrompt="1"/>
          </p:nvPr>
        </p:nvSpPr>
        <p:spPr>
          <a:xfrm>
            <a:off x="1399800" y="1122100"/>
            <a:ext cx="1464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1"/>
          </p:nvPr>
        </p:nvSpPr>
        <p:spPr>
          <a:xfrm>
            <a:off x="3016200" y="3237148"/>
            <a:ext cx="2389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72" name="Google Shape;72;p18"/>
          <p:cNvCxnSpPr/>
          <p:nvPr/>
        </p:nvCxnSpPr>
        <p:spPr>
          <a:xfrm>
            <a:off x="2940913" y="-12"/>
            <a:ext cx="0" cy="2753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3" name="Google Shape;73;p18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74" name="Google Shape;74;p1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8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8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119" name="Google Shape;119;p1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61" name="Google Shape;161;p19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19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163" name="Google Shape;163;p19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64" name="Google Shape;164;p1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" name="Google Shape;188;p20"/>
          <p:cNvCxnSpPr/>
          <p:nvPr/>
        </p:nvCxnSpPr>
        <p:spPr>
          <a:xfrm>
            <a:off x="498025" y="-44700"/>
            <a:ext cx="0" cy="110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0"/>
          <p:cNvSpPr txBox="1">
            <a:spLocks noGrp="1"/>
          </p:cNvSpPr>
          <p:nvPr>
            <p:ph type="subTitle" idx="1"/>
          </p:nvPr>
        </p:nvSpPr>
        <p:spPr>
          <a:xfrm>
            <a:off x="32808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2"/>
          </p:nvPr>
        </p:nvSpPr>
        <p:spPr>
          <a:xfrm>
            <a:off x="3282700" y="1925451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 idx="3" hasCustomPrompt="1"/>
          </p:nvPr>
        </p:nvSpPr>
        <p:spPr>
          <a:xfrm>
            <a:off x="56541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4"/>
          </p:nvPr>
        </p:nvSpPr>
        <p:spPr>
          <a:xfrm>
            <a:off x="3280813" y="1636850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5"/>
          </p:nvPr>
        </p:nvSpPr>
        <p:spPr>
          <a:xfrm>
            <a:off x="32808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6"/>
          </p:nvPr>
        </p:nvSpPr>
        <p:spPr>
          <a:xfrm>
            <a:off x="3282700" y="3882776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title" idx="7" hasCustomPrompt="1"/>
          </p:nvPr>
        </p:nvSpPr>
        <p:spPr>
          <a:xfrm>
            <a:off x="56541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8"/>
          </p:nvPr>
        </p:nvSpPr>
        <p:spPr>
          <a:xfrm>
            <a:off x="3280813" y="3594175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20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8" name="Google Shape;198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22" name="Google Shape;222;p21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3" name="Google Shape;223;p2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224" name="Google Shape;224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9" name="Google Shape;249;p22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0" name="Google Shape;250;p22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51" name="Google Shape;251;p2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5" name="Google Shape;275;p23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76" name="Google Shape;276;p2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23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321" name="Google Shape;321;p2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3" name="Google Shape;363;p24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64" name="Google Shape;364;p24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65" name="Google Shape;365;p2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5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402" name="Google Shape;402;p25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25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5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7" name="Google Shape;417;p26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26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419" name="Google Shape;419;p2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6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442" name="Google Shape;442;p2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8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464" name="Google Shape;464;p28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5" name="Google Shape;465;p28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466" name="Google Shape;466;p2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9"/>
          <p:cNvSpPr txBox="1">
            <a:spLocks noGrp="1"/>
          </p:cNvSpPr>
          <p:nvPr>
            <p:ph type="ctrTitle"/>
          </p:nvPr>
        </p:nvSpPr>
        <p:spPr>
          <a:xfrm>
            <a:off x="4155425" y="19669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1" name="Google Shape;491;p29"/>
          <p:cNvSpPr txBox="1">
            <a:spLocks noGrp="1"/>
          </p:cNvSpPr>
          <p:nvPr>
            <p:ph type="ctrTitle" idx="3"/>
          </p:nvPr>
        </p:nvSpPr>
        <p:spPr>
          <a:xfrm>
            <a:off x="4155425" y="26321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92" name="Google Shape;492;p29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29"/>
          <p:cNvSpPr txBox="1">
            <a:spLocks noGrp="1"/>
          </p:cNvSpPr>
          <p:nvPr>
            <p:ph type="ctrTitle" idx="5"/>
          </p:nvPr>
        </p:nvSpPr>
        <p:spPr>
          <a:xfrm>
            <a:off x="4155425" y="32974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94" name="Google Shape;494;p29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5" name="Google Shape;495;p29"/>
          <p:cNvSpPr txBox="1">
            <a:spLocks noGrp="1"/>
          </p:cNvSpPr>
          <p:nvPr>
            <p:ph type="ctrTitle" idx="7"/>
          </p:nvPr>
        </p:nvSpPr>
        <p:spPr>
          <a:xfrm>
            <a:off x="4155425" y="39626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96" name="Google Shape;496;p29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7" name="Google Shape;497;p29"/>
          <p:cNvSpPr txBox="1">
            <a:spLocks noGrp="1"/>
          </p:cNvSpPr>
          <p:nvPr>
            <p:ph type="ctrTitle" idx="9"/>
          </p:nvPr>
        </p:nvSpPr>
        <p:spPr>
          <a:xfrm>
            <a:off x="4155425" y="118480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grpSp>
        <p:nvGrpSpPr>
          <p:cNvPr id="498" name="Google Shape;498;p29"/>
          <p:cNvGrpSpPr/>
          <p:nvPr/>
        </p:nvGrpSpPr>
        <p:grpSpPr>
          <a:xfrm rot="-5400000">
            <a:off x="286059" y="3659330"/>
            <a:ext cx="1209907" cy="1782035"/>
            <a:chOff x="700771" y="-227337"/>
            <a:chExt cx="1458774" cy="2138784"/>
          </a:xfrm>
        </p:grpSpPr>
        <p:sp>
          <p:nvSpPr>
            <p:cNvPr id="499" name="Google Shape;499;p2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29"/>
          <p:cNvGrpSpPr/>
          <p:nvPr/>
        </p:nvGrpSpPr>
        <p:grpSpPr>
          <a:xfrm rot="5400000">
            <a:off x="7613820" y="-692278"/>
            <a:ext cx="877851" cy="2209091"/>
            <a:chOff x="-26858" y="-227337"/>
            <a:chExt cx="1093215" cy="2757917"/>
          </a:xfrm>
        </p:grpSpPr>
        <p:sp>
          <p:nvSpPr>
            <p:cNvPr id="519" name="Google Shape;519;p2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0"/>
          <p:cNvSpPr txBox="1">
            <a:spLocks noGrp="1"/>
          </p:cNvSpPr>
          <p:nvPr>
            <p:ph type="ctrTitle"/>
          </p:nvPr>
        </p:nvSpPr>
        <p:spPr>
          <a:xfrm>
            <a:off x="2769125" y="539500"/>
            <a:ext cx="3605700" cy="8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43" name="Google Shape;543;p30"/>
          <p:cNvSpPr txBox="1">
            <a:spLocks noGrp="1"/>
          </p:cNvSpPr>
          <p:nvPr>
            <p:ph type="subTitle" idx="1"/>
          </p:nvPr>
        </p:nvSpPr>
        <p:spPr>
          <a:xfrm>
            <a:off x="2725300" y="1609975"/>
            <a:ext cx="3693300" cy="10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30"/>
          <p:cNvSpPr txBox="1"/>
          <p:nvPr/>
        </p:nvSpPr>
        <p:spPr>
          <a:xfrm>
            <a:off x="3023550" y="3354600"/>
            <a:ext cx="30969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45" name="Google Shape;545;p30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546" name="Google Shape;546;p3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0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591" name="Google Shape;591;p3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1"/>
          <p:cNvSpPr txBox="1">
            <a:spLocks noGrp="1"/>
          </p:cNvSpPr>
          <p:nvPr>
            <p:ph type="title"/>
          </p:nvPr>
        </p:nvSpPr>
        <p:spPr>
          <a:xfrm>
            <a:off x="4306824" y="2036701"/>
            <a:ext cx="3291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3" name="Google Shape;633;p31"/>
          <p:cNvSpPr txBox="1">
            <a:spLocks noGrp="1"/>
          </p:cNvSpPr>
          <p:nvPr>
            <p:ph type="subTitle" idx="1"/>
          </p:nvPr>
        </p:nvSpPr>
        <p:spPr>
          <a:xfrm>
            <a:off x="1865375" y="2706625"/>
            <a:ext cx="4023300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4" name="Google Shape;634;p31"/>
          <p:cNvGrpSpPr/>
          <p:nvPr/>
        </p:nvGrpSpPr>
        <p:grpSpPr>
          <a:xfrm rot="-5400000" flipH="1">
            <a:off x="286059" y="-312722"/>
            <a:ext cx="1209907" cy="1782035"/>
            <a:chOff x="700771" y="-227337"/>
            <a:chExt cx="1458774" cy="2138784"/>
          </a:xfrm>
        </p:grpSpPr>
        <p:sp>
          <p:nvSpPr>
            <p:cNvPr id="635" name="Google Shape;635;p3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655" name="Google Shape;655;p3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2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2"/>
          <p:cNvSpPr txBox="1">
            <a:spLocks noGrp="1"/>
          </p:cNvSpPr>
          <p:nvPr>
            <p:ph type="subTitle" idx="1"/>
          </p:nvPr>
        </p:nvSpPr>
        <p:spPr>
          <a:xfrm>
            <a:off x="1399032" y="1521000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32"/>
          <p:cNvSpPr txBox="1">
            <a:spLocks noGrp="1"/>
          </p:cNvSpPr>
          <p:nvPr>
            <p:ph type="subTitle" idx="2"/>
          </p:nvPr>
        </p:nvSpPr>
        <p:spPr>
          <a:xfrm>
            <a:off x="713232" y="1792272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32"/>
          <p:cNvSpPr txBox="1">
            <a:spLocks noGrp="1"/>
          </p:cNvSpPr>
          <p:nvPr>
            <p:ph type="subTitle" idx="3"/>
          </p:nvPr>
        </p:nvSpPr>
        <p:spPr>
          <a:xfrm>
            <a:off x="1399032" y="3188256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32"/>
          <p:cNvSpPr txBox="1">
            <a:spLocks noGrp="1"/>
          </p:cNvSpPr>
          <p:nvPr>
            <p:ph type="subTitle" idx="4"/>
          </p:nvPr>
        </p:nvSpPr>
        <p:spPr>
          <a:xfrm>
            <a:off x="713232" y="3459528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32"/>
          <p:cNvSpPr txBox="1">
            <a:spLocks noGrp="1"/>
          </p:cNvSpPr>
          <p:nvPr>
            <p:ph type="subTitle" idx="5"/>
          </p:nvPr>
        </p:nvSpPr>
        <p:spPr>
          <a:xfrm>
            <a:off x="6263640" y="1521000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32"/>
          <p:cNvSpPr txBox="1">
            <a:spLocks noGrp="1"/>
          </p:cNvSpPr>
          <p:nvPr>
            <p:ph type="subTitle" idx="6"/>
          </p:nvPr>
        </p:nvSpPr>
        <p:spPr>
          <a:xfrm>
            <a:off x="6263640" y="1792272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32"/>
          <p:cNvSpPr txBox="1">
            <a:spLocks noGrp="1"/>
          </p:cNvSpPr>
          <p:nvPr>
            <p:ph type="subTitle" idx="7"/>
          </p:nvPr>
        </p:nvSpPr>
        <p:spPr>
          <a:xfrm>
            <a:off x="6263640" y="3188256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32"/>
          <p:cNvSpPr txBox="1">
            <a:spLocks noGrp="1"/>
          </p:cNvSpPr>
          <p:nvPr>
            <p:ph type="subTitle" idx="8"/>
          </p:nvPr>
        </p:nvSpPr>
        <p:spPr>
          <a:xfrm>
            <a:off x="6263640" y="3459528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32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7" name="Google Shape;687;p32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88" name="Google Shape;688;p32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689" name="Google Shape;689;p3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_ONLY_1_1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3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13" name="Google Shape;713;p33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4" name="Google Shape;714;p33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715" name="Google Shape;715;p3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33"/>
          <p:cNvSpPr txBox="1">
            <a:spLocks noGrp="1"/>
          </p:cNvSpPr>
          <p:nvPr>
            <p:ph type="subTitle" idx="1"/>
          </p:nvPr>
        </p:nvSpPr>
        <p:spPr>
          <a:xfrm>
            <a:off x="1892808" y="1420992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33"/>
          <p:cNvSpPr txBox="1">
            <a:spLocks noGrp="1"/>
          </p:cNvSpPr>
          <p:nvPr>
            <p:ph type="subTitle" idx="2"/>
          </p:nvPr>
        </p:nvSpPr>
        <p:spPr>
          <a:xfrm>
            <a:off x="1892808" y="1987920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33"/>
          <p:cNvSpPr txBox="1">
            <a:spLocks noGrp="1"/>
          </p:cNvSpPr>
          <p:nvPr>
            <p:ph type="subTitle" idx="3"/>
          </p:nvPr>
        </p:nvSpPr>
        <p:spPr>
          <a:xfrm>
            <a:off x="1892808" y="2976347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33"/>
          <p:cNvSpPr txBox="1">
            <a:spLocks noGrp="1"/>
          </p:cNvSpPr>
          <p:nvPr>
            <p:ph type="subTitle" idx="4"/>
          </p:nvPr>
        </p:nvSpPr>
        <p:spPr>
          <a:xfrm>
            <a:off x="1892808" y="3543275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3"/>
          <p:cNvSpPr txBox="1">
            <a:spLocks noGrp="1"/>
          </p:cNvSpPr>
          <p:nvPr>
            <p:ph type="subTitle" idx="5"/>
          </p:nvPr>
        </p:nvSpPr>
        <p:spPr>
          <a:xfrm>
            <a:off x="5980176" y="1420992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33"/>
          <p:cNvSpPr txBox="1">
            <a:spLocks noGrp="1"/>
          </p:cNvSpPr>
          <p:nvPr>
            <p:ph type="subTitle" idx="6"/>
          </p:nvPr>
        </p:nvSpPr>
        <p:spPr>
          <a:xfrm>
            <a:off x="5980176" y="1987920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33"/>
          <p:cNvSpPr txBox="1">
            <a:spLocks noGrp="1"/>
          </p:cNvSpPr>
          <p:nvPr>
            <p:ph type="subTitle" idx="7"/>
          </p:nvPr>
        </p:nvSpPr>
        <p:spPr>
          <a:xfrm>
            <a:off x="5980176" y="2976347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33"/>
          <p:cNvSpPr txBox="1">
            <a:spLocks noGrp="1"/>
          </p:cNvSpPr>
          <p:nvPr>
            <p:ph type="subTitle" idx="8"/>
          </p:nvPr>
        </p:nvSpPr>
        <p:spPr>
          <a:xfrm>
            <a:off x="5980176" y="3543275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_ONLY_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4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47" name="Google Shape;747;p34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8" name="Google Shape;748;p34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749" name="Google Shape;749;p3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34"/>
          <p:cNvSpPr txBox="1">
            <a:spLocks noGrp="1"/>
          </p:cNvSpPr>
          <p:nvPr>
            <p:ph type="subTitle" idx="1"/>
          </p:nvPr>
        </p:nvSpPr>
        <p:spPr>
          <a:xfrm>
            <a:off x="886968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34"/>
          <p:cNvSpPr txBox="1">
            <a:spLocks noGrp="1"/>
          </p:cNvSpPr>
          <p:nvPr>
            <p:ph type="subTitle" idx="2"/>
          </p:nvPr>
        </p:nvSpPr>
        <p:spPr>
          <a:xfrm>
            <a:off x="749808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34"/>
          <p:cNvSpPr txBox="1">
            <a:spLocks noGrp="1"/>
          </p:cNvSpPr>
          <p:nvPr>
            <p:ph type="subTitle" idx="3"/>
          </p:nvPr>
        </p:nvSpPr>
        <p:spPr>
          <a:xfrm>
            <a:off x="7077456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34"/>
          <p:cNvSpPr txBox="1">
            <a:spLocks noGrp="1"/>
          </p:cNvSpPr>
          <p:nvPr>
            <p:ph type="subTitle" idx="4"/>
          </p:nvPr>
        </p:nvSpPr>
        <p:spPr>
          <a:xfrm>
            <a:off x="6940296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34"/>
          <p:cNvSpPr txBox="1">
            <a:spLocks noGrp="1"/>
          </p:cNvSpPr>
          <p:nvPr>
            <p:ph type="subTitle" idx="5"/>
          </p:nvPr>
        </p:nvSpPr>
        <p:spPr>
          <a:xfrm>
            <a:off x="2950393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34"/>
          <p:cNvSpPr txBox="1">
            <a:spLocks noGrp="1"/>
          </p:cNvSpPr>
          <p:nvPr>
            <p:ph type="subTitle" idx="6"/>
          </p:nvPr>
        </p:nvSpPr>
        <p:spPr>
          <a:xfrm>
            <a:off x="2813304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34"/>
          <p:cNvSpPr txBox="1">
            <a:spLocks noGrp="1"/>
          </p:cNvSpPr>
          <p:nvPr>
            <p:ph type="subTitle" idx="7"/>
          </p:nvPr>
        </p:nvSpPr>
        <p:spPr>
          <a:xfrm>
            <a:off x="5013918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34"/>
          <p:cNvSpPr txBox="1">
            <a:spLocks noGrp="1"/>
          </p:cNvSpPr>
          <p:nvPr>
            <p:ph type="subTitle" idx="8"/>
          </p:nvPr>
        </p:nvSpPr>
        <p:spPr>
          <a:xfrm>
            <a:off x="4876800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5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781" name="Google Shape;781;p35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35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826" name="Google Shape;826;p3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6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68" name="Google Shape;868;p3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8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95" name="Google Shape;895;p38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9"/>
          <p:cNvSpPr txBox="1">
            <a:spLocks noGrp="1"/>
          </p:cNvSpPr>
          <p:nvPr>
            <p:ph type="title"/>
          </p:nvPr>
        </p:nvSpPr>
        <p:spPr>
          <a:xfrm>
            <a:off x="3016200" y="1122100"/>
            <a:ext cx="35271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9"/>
          <p:cNvSpPr txBox="1">
            <a:spLocks noGrp="1"/>
          </p:cNvSpPr>
          <p:nvPr>
            <p:ph type="title" idx="2" hasCustomPrompt="1"/>
          </p:nvPr>
        </p:nvSpPr>
        <p:spPr>
          <a:xfrm>
            <a:off x="1399800" y="1122100"/>
            <a:ext cx="1464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899" name="Google Shape;899;p39"/>
          <p:cNvSpPr txBox="1">
            <a:spLocks noGrp="1"/>
          </p:cNvSpPr>
          <p:nvPr>
            <p:ph type="subTitle" idx="1"/>
          </p:nvPr>
        </p:nvSpPr>
        <p:spPr>
          <a:xfrm>
            <a:off x="3016200" y="3237148"/>
            <a:ext cx="2389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900" name="Google Shape;900;p39"/>
          <p:cNvCxnSpPr/>
          <p:nvPr/>
        </p:nvCxnSpPr>
        <p:spPr>
          <a:xfrm>
            <a:off x="2940913" y="-12"/>
            <a:ext cx="0" cy="2753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01" name="Google Shape;901;p39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902" name="Google Shape;902;p39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9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947" name="Google Shape;947;p3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0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989" name="Google Shape;989;p40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Google Shape;990;p40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991" name="Google Shape;991;p40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992" name="Google Shape;992;p4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41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16" name="Google Shape;1016;p41"/>
          <p:cNvCxnSpPr/>
          <p:nvPr/>
        </p:nvCxnSpPr>
        <p:spPr>
          <a:xfrm>
            <a:off x="498025" y="-44700"/>
            <a:ext cx="0" cy="110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7" name="Google Shape;1017;p41"/>
          <p:cNvSpPr txBox="1">
            <a:spLocks noGrp="1"/>
          </p:cNvSpPr>
          <p:nvPr>
            <p:ph type="subTitle" idx="1"/>
          </p:nvPr>
        </p:nvSpPr>
        <p:spPr>
          <a:xfrm>
            <a:off x="32808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41"/>
          <p:cNvSpPr txBox="1">
            <a:spLocks noGrp="1"/>
          </p:cNvSpPr>
          <p:nvPr>
            <p:ph type="subTitle" idx="2"/>
          </p:nvPr>
        </p:nvSpPr>
        <p:spPr>
          <a:xfrm>
            <a:off x="3282700" y="1925451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019" name="Google Shape;1019;p41"/>
          <p:cNvSpPr txBox="1">
            <a:spLocks noGrp="1"/>
          </p:cNvSpPr>
          <p:nvPr>
            <p:ph type="title" idx="3" hasCustomPrompt="1"/>
          </p:nvPr>
        </p:nvSpPr>
        <p:spPr>
          <a:xfrm>
            <a:off x="56541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20" name="Google Shape;1020;p41"/>
          <p:cNvSpPr txBox="1">
            <a:spLocks noGrp="1"/>
          </p:cNvSpPr>
          <p:nvPr>
            <p:ph type="subTitle" idx="4"/>
          </p:nvPr>
        </p:nvSpPr>
        <p:spPr>
          <a:xfrm>
            <a:off x="3280813" y="1636850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41"/>
          <p:cNvSpPr txBox="1">
            <a:spLocks noGrp="1"/>
          </p:cNvSpPr>
          <p:nvPr>
            <p:ph type="subTitle" idx="5"/>
          </p:nvPr>
        </p:nvSpPr>
        <p:spPr>
          <a:xfrm>
            <a:off x="32808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41"/>
          <p:cNvSpPr txBox="1">
            <a:spLocks noGrp="1"/>
          </p:cNvSpPr>
          <p:nvPr>
            <p:ph type="subTitle" idx="6"/>
          </p:nvPr>
        </p:nvSpPr>
        <p:spPr>
          <a:xfrm>
            <a:off x="3282700" y="3882776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023" name="Google Shape;1023;p41"/>
          <p:cNvSpPr txBox="1">
            <a:spLocks noGrp="1"/>
          </p:cNvSpPr>
          <p:nvPr>
            <p:ph type="title" idx="7" hasCustomPrompt="1"/>
          </p:nvPr>
        </p:nvSpPr>
        <p:spPr>
          <a:xfrm>
            <a:off x="56541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24" name="Google Shape;1024;p41"/>
          <p:cNvSpPr txBox="1">
            <a:spLocks noGrp="1"/>
          </p:cNvSpPr>
          <p:nvPr>
            <p:ph type="subTitle" idx="8"/>
          </p:nvPr>
        </p:nvSpPr>
        <p:spPr>
          <a:xfrm>
            <a:off x="3280813" y="3594175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25" name="Google Shape;1025;p4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026" name="Google Shape;1026;p4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2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50" name="Google Shape;1050;p42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1" name="Google Shape;1051;p42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1052" name="Google Shape;1052;p4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3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6" name="Google Shape;1076;p43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7" name="Google Shape;1077;p43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8" name="Google Shape;1078;p43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079" name="Google Shape;1079;p4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4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03" name="Google Shape;1103;p44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1104" name="Google Shape;1104;p44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4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4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4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4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4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4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4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4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4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4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4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4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4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4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44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1149" name="Google Shape;1149;p4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5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1" name="Google Shape;1191;p45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92" name="Google Shape;1192;p45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1193" name="Google Shape;1193;p4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5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5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5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5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5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5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5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5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5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5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5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5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5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46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1230" name="Google Shape;1230;p46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" name="Google Shape;1241;p46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6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7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5" name="Google Shape;1245;p47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6" name="Google Shape;1246;p47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1247" name="Google Shape;1247;p4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7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1270" name="Google Shape;1270;p4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9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292" name="Google Shape;1292;p49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3" name="Google Shape;1293;p49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294" name="Google Shape;1294;p4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9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50"/>
          <p:cNvSpPr txBox="1">
            <a:spLocks noGrp="1"/>
          </p:cNvSpPr>
          <p:nvPr>
            <p:ph type="ctrTitle"/>
          </p:nvPr>
        </p:nvSpPr>
        <p:spPr>
          <a:xfrm>
            <a:off x="4155425" y="19669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18" name="Google Shape;1318;p50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19" name="Google Shape;1319;p50"/>
          <p:cNvSpPr txBox="1">
            <a:spLocks noGrp="1"/>
          </p:cNvSpPr>
          <p:nvPr>
            <p:ph type="ctrTitle" idx="3"/>
          </p:nvPr>
        </p:nvSpPr>
        <p:spPr>
          <a:xfrm>
            <a:off x="4155425" y="26321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20" name="Google Shape;1320;p50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21" name="Google Shape;1321;p50"/>
          <p:cNvSpPr txBox="1">
            <a:spLocks noGrp="1"/>
          </p:cNvSpPr>
          <p:nvPr>
            <p:ph type="ctrTitle" idx="5"/>
          </p:nvPr>
        </p:nvSpPr>
        <p:spPr>
          <a:xfrm>
            <a:off x="4155425" y="32974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22" name="Google Shape;1322;p50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23" name="Google Shape;1323;p50"/>
          <p:cNvSpPr txBox="1">
            <a:spLocks noGrp="1"/>
          </p:cNvSpPr>
          <p:nvPr>
            <p:ph type="ctrTitle" idx="7"/>
          </p:nvPr>
        </p:nvSpPr>
        <p:spPr>
          <a:xfrm>
            <a:off x="4155425" y="39626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24" name="Google Shape;1324;p50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25" name="Google Shape;1325;p50"/>
          <p:cNvSpPr txBox="1">
            <a:spLocks noGrp="1"/>
          </p:cNvSpPr>
          <p:nvPr>
            <p:ph type="ctrTitle" idx="9"/>
          </p:nvPr>
        </p:nvSpPr>
        <p:spPr>
          <a:xfrm>
            <a:off x="4155425" y="118480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grpSp>
        <p:nvGrpSpPr>
          <p:cNvPr id="1326" name="Google Shape;1326;p50"/>
          <p:cNvGrpSpPr/>
          <p:nvPr/>
        </p:nvGrpSpPr>
        <p:grpSpPr>
          <a:xfrm rot="-5400000">
            <a:off x="286059" y="3659330"/>
            <a:ext cx="1209907" cy="1782035"/>
            <a:chOff x="700771" y="-227337"/>
            <a:chExt cx="1458774" cy="2138784"/>
          </a:xfrm>
        </p:grpSpPr>
        <p:sp>
          <p:nvSpPr>
            <p:cNvPr id="1327" name="Google Shape;1327;p5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50"/>
          <p:cNvGrpSpPr/>
          <p:nvPr/>
        </p:nvGrpSpPr>
        <p:grpSpPr>
          <a:xfrm rot="5400000">
            <a:off x="7613820" y="-692278"/>
            <a:ext cx="877851" cy="2209091"/>
            <a:chOff x="-26858" y="-227337"/>
            <a:chExt cx="1093215" cy="2757917"/>
          </a:xfrm>
        </p:grpSpPr>
        <p:sp>
          <p:nvSpPr>
            <p:cNvPr id="1347" name="Google Shape;1347;p5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1"/>
          <p:cNvSpPr txBox="1">
            <a:spLocks noGrp="1"/>
          </p:cNvSpPr>
          <p:nvPr>
            <p:ph type="ctrTitle"/>
          </p:nvPr>
        </p:nvSpPr>
        <p:spPr>
          <a:xfrm>
            <a:off x="2769125" y="539500"/>
            <a:ext cx="3605700" cy="8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71" name="Google Shape;1371;p51"/>
          <p:cNvSpPr txBox="1">
            <a:spLocks noGrp="1"/>
          </p:cNvSpPr>
          <p:nvPr>
            <p:ph type="subTitle" idx="1"/>
          </p:nvPr>
        </p:nvSpPr>
        <p:spPr>
          <a:xfrm>
            <a:off x="2725300" y="1609975"/>
            <a:ext cx="3693300" cy="10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51"/>
          <p:cNvSpPr txBox="1"/>
          <p:nvPr/>
        </p:nvSpPr>
        <p:spPr>
          <a:xfrm>
            <a:off x="3023550" y="3354600"/>
            <a:ext cx="30969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373" name="Google Shape;1373;p51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1374" name="Google Shape;1374;p51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1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1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51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1419" name="Google Shape;1419;p5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52"/>
          <p:cNvSpPr txBox="1">
            <a:spLocks noGrp="1"/>
          </p:cNvSpPr>
          <p:nvPr>
            <p:ph type="title"/>
          </p:nvPr>
        </p:nvSpPr>
        <p:spPr>
          <a:xfrm>
            <a:off x="4306824" y="2036701"/>
            <a:ext cx="3291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61" name="Google Shape;1461;p52"/>
          <p:cNvSpPr txBox="1">
            <a:spLocks noGrp="1"/>
          </p:cNvSpPr>
          <p:nvPr>
            <p:ph type="subTitle" idx="1"/>
          </p:nvPr>
        </p:nvSpPr>
        <p:spPr>
          <a:xfrm>
            <a:off x="1865375" y="2706625"/>
            <a:ext cx="4023300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62" name="Google Shape;1462;p52"/>
          <p:cNvGrpSpPr/>
          <p:nvPr/>
        </p:nvGrpSpPr>
        <p:grpSpPr>
          <a:xfrm rot="-5400000" flipH="1">
            <a:off x="286059" y="-312722"/>
            <a:ext cx="1209907" cy="1782035"/>
            <a:chOff x="700771" y="-227337"/>
            <a:chExt cx="1458774" cy="2138784"/>
          </a:xfrm>
        </p:grpSpPr>
        <p:sp>
          <p:nvSpPr>
            <p:cNvPr id="1463" name="Google Shape;1463;p5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2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483" name="Google Shape;1483;p5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2"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3"/>
          <p:cNvSpPr txBox="1">
            <a:spLocks noGrp="1"/>
          </p:cNvSpPr>
          <p:nvPr>
            <p:ph type="subTitle" idx="1"/>
          </p:nvPr>
        </p:nvSpPr>
        <p:spPr>
          <a:xfrm>
            <a:off x="1399032" y="1521000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53"/>
          <p:cNvSpPr txBox="1">
            <a:spLocks noGrp="1"/>
          </p:cNvSpPr>
          <p:nvPr>
            <p:ph type="subTitle" idx="2"/>
          </p:nvPr>
        </p:nvSpPr>
        <p:spPr>
          <a:xfrm>
            <a:off x="713232" y="1792272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8" name="Google Shape;1508;p53"/>
          <p:cNvSpPr txBox="1">
            <a:spLocks noGrp="1"/>
          </p:cNvSpPr>
          <p:nvPr>
            <p:ph type="subTitle" idx="3"/>
          </p:nvPr>
        </p:nvSpPr>
        <p:spPr>
          <a:xfrm>
            <a:off x="1399032" y="3188256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53"/>
          <p:cNvSpPr txBox="1">
            <a:spLocks noGrp="1"/>
          </p:cNvSpPr>
          <p:nvPr>
            <p:ph type="subTitle" idx="4"/>
          </p:nvPr>
        </p:nvSpPr>
        <p:spPr>
          <a:xfrm>
            <a:off x="713232" y="3459528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0" name="Google Shape;1510;p53"/>
          <p:cNvSpPr txBox="1">
            <a:spLocks noGrp="1"/>
          </p:cNvSpPr>
          <p:nvPr>
            <p:ph type="subTitle" idx="5"/>
          </p:nvPr>
        </p:nvSpPr>
        <p:spPr>
          <a:xfrm>
            <a:off x="6263640" y="1521000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53"/>
          <p:cNvSpPr txBox="1">
            <a:spLocks noGrp="1"/>
          </p:cNvSpPr>
          <p:nvPr>
            <p:ph type="subTitle" idx="6"/>
          </p:nvPr>
        </p:nvSpPr>
        <p:spPr>
          <a:xfrm>
            <a:off x="6263640" y="1792272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2" name="Google Shape;1512;p53"/>
          <p:cNvSpPr txBox="1">
            <a:spLocks noGrp="1"/>
          </p:cNvSpPr>
          <p:nvPr>
            <p:ph type="subTitle" idx="7"/>
          </p:nvPr>
        </p:nvSpPr>
        <p:spPr>
          <a:xfrm>
            <a:off x="6263640" y="3188256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53"/>
          <p:cNvSpPr txBox="1">
            <a:spLocks noGrp="1"/>
          </p:cNvSpPr>
          <p:nvPr>
            <p:ph type="subTitle" idx="8"/>
          </p:nvPr>
        </p:nvSpPr>
        <p:spPr>
          <a:xfrm>
            <a:off x="6263640" y="3459528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4" name="Google Shape;1514;p53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515" name="Google Shape;1515;p53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16" name="Google Shape;1516;p53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517" name="Google Shape;1517;p5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_ONLY_1_1"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54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541" name="Google Shape;1541;p54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42" name="Google Shape;1542;p54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1543" name="Google Shape;1543;p5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5" name="Google Shape;1565;p54"/>
          <p:cNvSpPr txBox="1">
            <a:spLocks noGrp="1"/>
          </p:cNvSpPr>
          <p:nvPr>
            <p:ph type="subTitle" idx="1"/>
          </p:nvPr>
        </p:nvSpPr>
        <p:spPr>
          <a:xfrm>
            <a:off x="1892808" y="1420992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54"/>
          <p:cNvSpPr txBox="1">
            <a:spLocks noGrp="1"/>
          </p:cNvSpPr>
          <p:nvPr>
            <p:ph type="subTitle" idx="2"/>
          </p:nvPr>
        </p:nvSpPr>
        <p:spPr>
          <a:xfrm>
            <a:off x="1892808" y="1987920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54"/>
          <p:cNvSpPr txBox="1">
            <a:spLocks noGrp="1"/>
          </p:cNvSpPr>
          <p:nvPr>
            <p:ph type="subTitle" idx="3"/>
          </p:nvPr>
        </p:nvSpPr>
        <p:spPr>
          <a:xfrm>
            <a:off x="1892808" y="2976347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54"/>
          <p:cNvSpPr txBox="1">
            <a:spLocks noGrp="1"/>
          </p:cNvSpPr>
          <p:nvPr>
            <p:ph type="subTitle" idx="4"/>
          </p:nvPr>
        </p:nvSpPr>
        <p:spPr>
          <a:xfrm>
            <a:off x="1892808" y="3543275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9" name="Google Shape;1569;p54"/>
          <p:cNvSpPr txBox="1">
            <a:spLocks noGrp="1"/>
          </p:cNvSpPr>
          <p:nvPr>
            <p:ph type="subTitle" idx="5"/>
          </p:nvPr>
        </p:nvSpPr>
        <p:spPr>
          <a:xfrm>
            <a:off x="5980176" y="1420992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54"/>
          <p:cNvSpPr txBox="1">
            <a:spLocks noGrp="1"/>
          </p:cNvSpPr>
          <p:nvPr>
            <p:ph type="subTitle" idx="6"/>
          </p:nvPr>
        </p:nvSpPr>
        <p:spPr>
          <a:xfrm>
            <a:off x="5980176" y="1987920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54"/>
          <p:cNvSpPr txBox="1">
            <a:spLocks noGrp="1"/>
          </p:cNvSpPr>
          <p:nvPr>
            <p:ph type="subTitle" idx="7"/>
          </p:nvPr>
        </p:nvSpPr>
        <p:spPr>
          <a:xfrm>
            <a:off x="5980176" y="2976347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54"/>
          <p:cNvSpPr txBox="1">
            <a:spLocks noGrp="1"/>
          </p:cNvSpPr>
          <p:nvPr>
            <p:ph type="subTitle" idx="8"/>
          </p:nvPr>
        </p:nvSpPr>
        <p:spPr>
          <a:xfrm>
            <a:off x="5980176" y="3543275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_ONLY_2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55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575" name="Google Shape;1575;p55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76" name="Google Shape;1576;p55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1577" name="Google Shape;1577;p5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5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9" name="Google Shape;1599;p55"/>
          <p:cNvSpPr txBox="1">
            <a:spLocks noGrp="1"/>
          </p:cNvSpPr>
          <p:nvPr>
            <p:ph type="subTitle" idx="1"/>
          </p:nvPr>
        </p:nvSpPr>
        <p:spPr>
          <a:xfrm>
            <a:off x="886968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0" name="Google Shape;1600;p55"/>
          <p:cNvSpPr txBox="1">
            <a:spLocks noGrp="1"/>
          </p:cNvSpPr>
          <p:nvPr>
            <p:ph type="subTitle" idx="2"/>
          </p:nvPr>
        </p:nvSpPr>
        <p:spPr>
          <a:xfrm>
            <a:off x="749808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55"/>
          <p:cNvSpPr txBox="1">
            <a:spLocks noGrp="1"/>
          </p:cNvSpPr>
          <p:nvPr>
            <p:ph type="subTitle" idx="3"/>
          </p:nvPr>
        </p:nvSpPr>
        <p:spPr>
          <a:xfrm>
            <a:off x="7077456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2" name="Google Shape;1602;p55"/>
          <p:cNvSpPr txBox="1">
            <a:spLocks noGrp="1"/>
          </p:cNvSpPr>
          <p:nvPr>
            <p:ph type="subTitle" idx="4"/>
          </p:nvPr>
        </p:nvSpPr>
        <p:spPr>
          <a:xfrm>
            <a:off x="6940296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p55"/>
          <p:cNvSpPr txBox="1">
            <a:spLocks noGrp="1"/>
          </p:cNvSpPr>
          <p:nvPr>
            <p:ph type="subTitle" idx="5"/>
          </p:nvPr>
        </p:nvSpPr>
        <p:spPr>
          <a:xfrm>
            <a:off x="2950393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4" name="Google Shape;1604;p55"/>
          <p:cNvSpPr txBox="1">
            <a:spLocks noGrp="1"/>
          </p:cNvSpPr>
          <p:nvPr>
            <p:ph type="subTitle" idx="6"/>
          </p:nvPr>
        </p:nvSpPr>
        <p:spPr>
          <a:xfrm>
            <a:off x="2813304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55"/>
          <p:cNvSpPr txBox="1">
            <a:spLocks noGrp="1"/>
          </p:cNvSpPr>
          <p:nvPr>
            <p:ph type="subTitle" idx="7"/>
          </p:nvPr>
        </p:nvSpPr>
        <p:spPr>
          <a:xfrm>
            <a:off x="5013918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55"/>
          <p:cNvSpPr txBox="1">
            <a:spLocks noGrp="1"/>
          </p:cNvSpPr>
          <p:nvPr>
            <p:ph type="subTitle" idx="8"/>
          </p:nvPr>
        </p:nvSpPr>
        <p:spPr>
          <a:xfrm>
            <a:off x="4876800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oogle Shape;1608;p56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1609" name="Google Shape;1609;p56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6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6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6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6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6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6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6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6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6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6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6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6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6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6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6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6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6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6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6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6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6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6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6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6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6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6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6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6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6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6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6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6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6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6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6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6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6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6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6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56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1654" name="Google Shape;1654;p5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5" name="Google Shape;1695;p5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696" name="Google Shape;1696;p5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3"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5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5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2" name="Google Shape;172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5" name="Google Shape;1725;p59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26" name="Google Shape;1726;p5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61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32" name="Google Shape;1732;p61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2"/>
          <p:cNvSpPr txBox="1">
            <a:spLocks noGrp="1"/>
          </p:cNvSpPr>
          <p:nvPr>
            <p:ph type="title"/>
          </p:nvPr>
        </p:nvSpPr>
        <p:spPr>
          <a:xfrm>
            <a:off x="3016200" y="1122100"/>
            <a:ext cx="35271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5" name="Google Shape;1735;p62"/>
          <p:cNvSpPr txBox="1">
            <a:spLocks noGrp="1"/>
          </p:cNvSpPr>
          <p:nvPr>
            <p:ph type="title" idx="2" hasCustomPrompt="1"/>
          </p:nvPr>
        </p:nvSpPr>
        <p:spPr>
          <a:xfrm>
            <a:off x="1399800" y="1122100"/>
            <a:ext cx="1464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1736" name="Google Shape;1736;p62"/>
          <p:cNvSpPr txBox="1">
            <a:spLocks noGrp="1"/>
          </p:cNvSpPr>
          <p:nvPr>
            <p:ph type="subTitle" idx="1"/>
          </p:nvPr>
        </p:nvSpPr>
        <p:spPr>
          <a:xfrm>
            <a:off x="3016200" y="3237148"/>
            <a:ext cx="2389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1737" name="Google Shape;1737;p62"/>
          <p:cNvCxnSpPr/>
          <p:nvPr/>
        </p:nvCxnSpPr>
        <p:spPr>
          <a:xfrm>
            <a:off x="2940913" y="-12"/>
            <a:ext cx="0" cy="2753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62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1739" name="Google Shape;1739;p6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62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1784" name="Google Shape;1784;p6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63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26" name="Google Shape;1826;p63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7" name="Google Shape;1827;p63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1828" name="Google Shape;1828;p63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829" name="Google Shape;1829;p6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64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53" name="Google Shape;1853;p64"/>
          <p:cNvCxnSpPr/>
          <p:nvPr/>
        </p:nvCxnSpPr>
        <p:spPr>
          <a:xfrm>
            <a:off x="498025" y="-44700"/>
            <a:ext cx="0" cy="110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4" name="Google Shape;1854;p64"/>
          <p:cNvSpPr txBox="1">
            <a:spLocks noGrp="1"/>
          </p:cNvSpPr>
          <p:nvPr>
            <p:ph type="subTitle" idx="1"/>
          </p:nvPr>
        </p:nvSpPr>
        <p:spPr>
          <a:xfrm>
            <a:off x="32808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p64"/>
          <p:cNvSpPr txBox="1">
            <a:spLocks noGrp="1"/>
          </p:cNvSpPr>
          <p:nvPr>
            <p:ph type="subTitle" idx="2"/>
          </p:nvPr>
        </p:nvSpPr>
        <p:spPr>
          <a:xfrm>
            <a:off x="3282700" y="1925451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56" name="Google Shape;1856;p64"/>
          <p:cNvSpPr txBox="1">
            <a:spLocks noGrp="1"/>
          </p:cNvSpPr>
          <p:nvPr>
            <p:ph type="title" idx="3" hasCustomPrompt="1"/>
          </p:nvPr>
        </p:nvSpPr>
        <p:spPr>
          <a:xfrm>
            <a:off x="56541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857" name="Google Shape;1857;p64"/>
          <p:cNvSpPr txBox="1">
            <a:spLocks noGrp="1"/>
          </p:cNvSpPr>
          <p:nvPr>
            <p:ph type="subTitle" idx="4"/>
          </p:nvPr>
        </p:nvSpPr>
        <p:spPr>
          <a:xfrm>
            <a:off x="3280813" y="1636850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8" name="Google Shape;1858;p64"/>
          <p:cNvSpPr txBox="1">
            <a:spLocks noGrp="1"/>
          </p:cNvSpPr>
          <p:nvPr>
            <p:ph type="subTitle" idx="5"/>
          </p:nvPr>
        </p:nvSpPr>
        <p:spPr>
          <a:xfrm>
            <a:off x="32808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64"/>
          <p:cNvSpPr txBox="1">
            <a:spLocks noGrp="1"/>
          </p:cNvSpPr>
          <p:nvPr>
            <p:ph type="subTitle" idx="6"/>
          </p:nvPr>
        </p:nvSpPr>
        <p:spPr>
          <a:xfrm>
            <a:off x="3282700" y="3882776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60" name="Google Shape;1860;p64"/>
          <p:cNvSpPr txBox="1">
            <a:spLocks noGrp="1"/>
          </p:cNvSpPr>
          <p:nvPr>
            <p:ph type="title" idx="7" hasCustomPrompt="1"/>
          </p:nvPr>
        </p:nvSpPr>
        <p:spPr>
          <a:xfrm>
            <a:off x="56541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861" name="Google Shape;1861;p64"/>
          <p:cNvSpPr txBox="1">
            <a:spLocks noGrp="1"/>
          </p:cNvSpPr>
          <p:nvPr>
            <p:ph type="subTitle" idx="8"/>
          </p:nvPr>
        </p:nvSpPr>
        <p:spPr>
          <a:xfrm>
            <a:off x="3280813" y="3594175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2" name="Google Shape;1862;p64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863" name="Google Shape;1863;p6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65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7" name="Google Shape;1887;p65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88" name="Google Shape;1888;p65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1889" name="Google Shape;1889;p6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5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66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3" name="Google Shape;1913;p66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14" name="Google Shape;1914;p66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15" name="Google Shape;1915;p66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16" name="Google Shape;1916;p6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67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40" name="Google Shape;1940;p67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1941" name="Google Shape;1941;p67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7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7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7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7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7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7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7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7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7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7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7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7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7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7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7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7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7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7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7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7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7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7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7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7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7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7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7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7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7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7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7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7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7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7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7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7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7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7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7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7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7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7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7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5" name="Google Shape;1985;p67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1986" name="Google Shape;1986;p6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7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7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7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7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7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7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7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7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7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7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7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7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7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7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7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7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7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7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68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28" name="Google Shape;2028;p68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029" name="Google Shape;2029;p68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2030" name="Google Shape;2030;p6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8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2066;p69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2067" name="Google Shape;2067;p69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9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9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9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9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9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9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9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9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9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9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69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69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70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2" name="Google Shape;2082;p70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3" name="Google Shape;2083;p70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2084" name="Google Shape;2084;p7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70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2107" name="Google Shape;2107;p7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72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129" name="Google Shape;2129;p72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30" name="Google Shape;2130;p72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131" name="Google Shape;2131;p7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73"/>
          <p:cNvSpPr txBox="1">
            <a:spLocks noGrp="1"/>
          </p:cNvSpPr>
          <p:nvPr>
            <p:ph type="ctrTitle"/>
          </p:nvPr>
        </p:nvSpPr>
        <p:spPr>
          <a:xfrm>
            <a:off x="4155425" y="19669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55" name="Google Shape;2155;p73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56" name="Google Shape;2156;p73"/>
          <p:cNvSpPr txBox="1">
            <a:spLocks noGrp="1"/>
          </p:cNvSpPr>
          <p:nvPr>
            <p:ph type="ctrTitle" idx="3"/>
          </p:nvPr>
        </p:nvSpPr>
        <p:spPr>
          <a:xfrm>
            <a:off x="4155425" y="26321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57" name="Google Shape;2157;p73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58" name="Google Shape;2158;p73"/>
          <p:cNvSpPr txBox="1">
            <a:spLocks noGrp="1"/>
          </p:cNvSpPr>
          <p:nvPr>
            <p:ph type="ctrTitle" idx="5"/>
          </p:nvPr>
        </p:nvSpPr>
        <p:spPr>
          <a:xfrm>
            <a:off x="4155425" y="32974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59" name="Google Shape;2159;p73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60" name="Google Shape;2160;p73"/>
          <p:cNvSpPr txBox="1">
            <a:spLocks noGrp="1"/>
          </p:cNvSpPr>
          <p:nvPr>
            <p:ph type="ctrTitle" idx="7"/>
          </p:nvPr>
        </p:nvSpPr>
        <p:spPr>
          <a:xfrm>
            <a:off x="4155425" y="39626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61" name="Google Shape;2161;p73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62" name="Google Shape;2162;p73"/>
          <p:cNvSpPr txBox="1">
            <a:spLocks noGrp="1"/>
          </p:cNvSpPr>
          <p:nvPr>
            <p:ph type="ctrTitle" idx="9"/>
          </p:nvPr>
        </p:nvSpPr>
        <p:spPr>
          <a:xfrm>
            <a:off x="4155425" y="118480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grpSp>
        <p:nvGrpSpPr>
          <p:cNvPr id="2163" name="Google Shape;2163;p73"/>
          <p:cNvGrpSpPr/>
          <p:nvPr/>
        </p:nvGrpSpPr>
        <p:grpSpPr>
          <a:xfrm rot="-5400000">
            <a:off x="286059" y="3659330"/>
            <a:ext cx="1209907" cy="1782035"/>
            <a:chOff x="700771" y="-227337"/>
            <a:chExt cx="1458774" cy="2138784"/>
          </a:xfrm>
        </p:grpSpPr>
        <p:sp>
          <p:nvSpPr>
            <p:cNvPr id="2164" name="Google Shape;2164;p7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3"/>
          <p:cNvGrpSpPr/>
          <p:nvPr/>
        </p:nvGrpSpPr>
        <p:grpSpPr>
          <a:xfrm rot="5400000">
            <a:off x="7613820" y="-692278"/>
            <a:ext cx="877851" cy="2209091"/>
            <a:chOff x="-26858" y="-227337"/>
            <a:chExt cx="1093215" cy="2757917"/>
          </a:xfrm>
        </p:grpSpPr>
        <p:sp>
          <p:nvSpPr>
            <p:cNvPr id="2184" name="Google Shape;2184;p7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"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74"/>
          <p:cNvSpPr txBox="1">
            <a:spLocks noGrp="1"/>
          </p:cNvSpPr>
          <p:nvPr>
            <p:ph type="ctrTitle"/>
          </p:nvPr>
        </p:nvSpPr>
        <p:spPr>
          <a:xfrm>
            <a:off x="2769125" y="539500"/>
            <a:ext cx="3605700" cy="8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208" name="Google Shape;2208;p74"/>
          <p:cNvSpPr txBox="1">
            <a:spLocks noGrp="1"/>
          </p:cNvSpPr>
          <p:nvPr>
            <p:ph type="subTitle" idx="1"/>
          </p:nvPr>
        </p:nvSpPr>
        <p:spPr>
          <a:xfrm>
            <a:off x="2725300" y="1609975"/>
            <a:ext cx="3693300" cy="10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9" name="Google Shape;2209;p74"/>
          <p:cNvSpPr txBox="1"/>
          <p:nvPr/>
        </p:nvSpPr>
        <p:spPr>
          <a:xfrm>
            <a:off x="3023550" y="3354600"/>
            <a:ext cx="30969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210" name="Google Shape;2210;p74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2211" name="Google Shape;2211;p74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4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4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4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4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4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4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4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4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4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4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4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4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4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4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4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4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4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4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4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4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4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4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4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4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4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4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4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4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4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4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4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4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4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4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4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4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4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4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4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4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4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4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4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74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2256" name="Google Shape;2256;p7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4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4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4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4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4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4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4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4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4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4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4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4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4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4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4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4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75"/>
          <p:cNvSpPr txBox="1">
            <a:spLocks noGrp="1"/>
          </p:cNvSpPr>
          <p:nvPr>
            <p:ph type="title"/>
          </p:nvPr>
        </p:nvSpPr>
        <p:spPr>
          <a:xfrm>
            <a:off x="4306824" y="2036701"/>
            <a:ext cx="3291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98" name="Google Shape;2298;p75"/>
          <p:cNvSpPr txBox="1">
            <a:spLocks noGrp="1"/>
          </p:cNvSpPr>
          <p:nvPr>
            <p:ph type="subTitle" idx="1"/>
          </p:nvPr>
        </p:nvSpPr>
        <p:spPr>
          <a:xfrm>
            <a:off x="1865375" y="2706625"/>
            <a:ext cx="4023300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99" name="Google Shape;2299;p75"/>
          <p:cNvGrpSpPr/>
          <p:nvPr/>
        </p:nvGrpSpPr>
        <p:grpSpPr>
          <a:xfrm rot="-5400000" flipH="1">
            <a:off x="286059" y="-312722"/>
            <a:ext cx="1209907" cy="1782035"/>
            <a:chOff x="700771" y="-227337"/>
            <a:chExt cx="1458774" cy="2138784"/>
          </a:xfrm>
        </p:grpSpPr>
        <p:sp>
          <p:nvSpPr>
            <p:cNvPr id="2300" name="Google Shape;2300;p7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5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5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5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5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5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5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5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5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5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5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5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5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5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5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5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5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5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5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75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320" name="Google Shape;2320;p7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5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2"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76"/>
          <p:cNvSpPr txBox="1">
            <a:spLocks noGrp="1"/>
          </p:cNvSpPr>
          <p:nvPr>
            <p:ph type="subTitle" idx="1"/>
          </p:nvPr>
        </p:nvSpPr>
        <p:spPr>
          <a:xfrm>
            <a:off x="1399032" y="1521000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4" name="Google Shape;2344;p76"/>
          <p:cNvSpPr txBox="1">
            <a:spLocks noGrp="1"/>
          </p:cNvSpPr>
          <p:nvPr>
            <p:ph type="subTitle" idx="2"/>
          </p:nvPr>
        </p:nvSpPr>
        <p:spPr>
          <a:xfrm>
            <a:off x="713232" y="1792272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76"/>
          <p:cNvSpPr txBox="1">
            <a:spLocks noGrp="1"/>
          </p:cNvSpPr>
          <p:nvPr>
            <p:ph type="subTitle" idx="3"/>
          </p:nvPr>
        </p:nvSpPr>
        <p:spPr>
          <a:xfrm>
            <a:off x="1399032" y="3188256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6" name="Google Shape;2346;p76"/>
          <p:cNvSpPr txBox="1">
            <a:spLocks noGrp="1"/>
          </p:cNvSpPr>
          <p:nvPr>
            <p:ph type="subTitle" idx="4"/>
          </p:nvPr>
        </p:nvSpPr>
        <p:spPr>
          <a:xfrm>
            <a:off x="713232" y="3459528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7" name="Google Shape;2347;p76"/>
          <p:cNvSpPr txBox="1">
            <a:spLocks noGrp="1"/>
          </p:cNvSpPr>
          <p:nvPr>
            <p:ph type="subTitle" idx="5"/>
          </p:nvPr>
        </p:nvSpPr>
        <p:spPr>
          <a:xfrm>
            <a:off x="6263640" y="1521000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8" name="Google Shape;2348;p76"/>
          <p:cNvSpPr txBox="1">
            <a:spLocks noGrp="1"/>
          </p:cNvSpPr>
          <p:nvPr>
            <p:ph type="subTitle" idx="6"/>
          </p:nvPr>
        </p:nvSpPr>
        <p:spPr>
          <a:xfrm>
            <a:off x="6263640" y="1792272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9" name="Google Shape;2349;p76"/>
          <p:cNvSpPr txBox="1">
            <a:spLocks noGrp="1"/>
          </p:cNvSpPr>
          <p:nvPr>
            <p:ph type="subTitle" idx="7"/>
          </p:nvPr>
        </p:nvSpPr>
        <p:spPr>
          <a:xfrm>
            <a:off x="6263640" y="3188256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0" name="Google Shape;2350;p76"/>
          <p:cNvSpPr txBox="1">
            <a:spLocks noGrp="1"/>
          </p:cNvSpPr>
          <p:nvPr>
            <p:ph type="subTitle" idx="8"/>
          </p:nvPr>
        </p:nvSpPr>
        <p:spPr>
          <a:xfrm>
            <a:off x="6263640" y="3459528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1" name="Google Shape;2351;p76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352" name="Google Shape;2352;p76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53" name="Google Shape;2353;p76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354" name="Google Shape;2354;p7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_ONLY_1_1"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77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378" name="Google Shape;2378;p77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79" name="Google Shape;2379;p77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2380" name="Google Shape;2380;p7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2" name="Google Shape;2402;p77"/>
          <p:cNvSpPr txBox="1">
            <a:spLocks noGrp="1"/>
          </p:cNvSpPr>
          <p:nvPr>
            <p:ph type="subTitle" idx="1"/>
          </p:nvPr>
        </p:nvSpPr>
        <p:spPr>
          <a:xfrm>
            <a:off x="1892808" y="1420992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3" name="Google Shape;2403;p77"/>
          <p:cNvSpPr txBox="1">
            <a:spLocks noGrp="1"/>
          </p:cNvSpPr>
          <p:nvPr>
            <p:ph type="subTitle" idx="2"/>
          </p:nvPr>
        </p:nvSpPr>
        <p:spPr>
          <a:xfrm>
            <a:off x="1892808" y="1987920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p77"/>
          <p:cNvSpPr txBox="1">
            <a:spLocks noGrp="1"/>
          </p:cNvSpPr>
          <p:nvPr>
            <p:ph type="subTitle" idx="3"/>
          </p:nvPr>
        </p:nvSpPr>
        <p:spPr>
          <a:xfrm>
            <a:off x="1892808" y="2976347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5" name="Google Shape;2405;p77"/>
          <p:cNvSpPr txBox="1">
            <a:spLocks noGrp="1"/>
          </p:cNvSpPr>
          <p:nvPr>
            <p:ph type="subTitle" idx="4"/>
          </p:nvPr>
        </p:nvSpPr>
        <p:spPr>
          <a:xfrm>
            <a:off x="1892808" y="3543275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6" name="Google Shape;2406;p77"/>
          <p:cNvSpPr txBox="1">
            <a:spLocks noGrp="1"/>
          </p:cNvSpPr>
          <p:nvPr>
            <p:ph type="subTitle" idx="5"/>
          </p:nvPr>
        </p:nvSpPr>
        <p:spPr>
          <a:xfrm>
            <a:off x="5980176" y="1420992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7" name="Google Shape;2407;p77"/>
          <p:cNvSpPr txBox="1">
            <a:spLocks noGrp="1"/>
          </p:cNvSpPr>
          <p:nvPr>
            <p:ph type="subTitle" idx="6"/>
          </p:nvPr>
        </p:nvSpPr>
        <p:spPr>
          <a:xfrm>
            <a:off x="5980176" y="1987920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8" name="Google Shape;2408;p77"/>
          <p:cNvSpPr txBox="1">
            <a:spLocks noGrp="1"/>
          </p:cNvSpPr>
          <p:nvPr>
            <p:ph type="subTitle" idx="7"/>
          </p:nvPr>
        </p:nvSpPr>
        <p:spPr>
          <a:xfrm>
            <a:off x="5980176" y="2976347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9" name="Google Shape;2409;p77"/>
          <p:cNvSpPr txBox="1">
            <a:spLocks noGrp="1"/>
          </p:cNvSpPr>
          <p:nvPr>
            <p:ph type="subTitle" idx="8"/>
          </p:nvPr>
        </p:nvSpPr>
        <p:spPr>
          <a:xfrm>
            <a:off x="5980176" y="3543275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_ONLY_2"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78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412" name="Google Shape;2412;p78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13" name="Google Shape;2413;p78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2414" name="Google Shape;2414;p7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6" name="Google Shape;2436;p78"/>
          <p:cNvSpPr txBox="1">
            <a:spLocks noGrp="1"/>
          </p:cNvSpPr>
          <p:nvPr>
            <p:ph type="subTitle" idx="1"/>
          </p:nvPr>
        </p:nvSpPr>
        <p:spPr>
          <a:xfrm>
            <a:off x="886968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78"/>
          <p:cNvSpPr txBox="1">
            <a:spLocks noGrp="1"/>
          </p:cNvSpPr>
          <p:nvPr>
            <p:ph type="subTitle" idx="2"/>
          </p:nvPr>
        </p:nvSpPr>
        <p:spPr>
          <a:xfrm>
            <a:off x="749808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8" name="Google Shape;2438;p78"/>
          <p:cNvSpPr txBox="1">
            <a:spLocks noGrp="1"/>
          </p:cNvSpPr>
          <p:nvPr>
            <p:ph type="subTitle" idx="3"/>
          </p:nvPr>
        </p:nvSpPr>
        <p:spPr>
          <a:xfrm>
            <a:off x="7077456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9" name="Google Shape;2439;p78"/>
          <p:cNvSpPr txBox="1">
            <a:spLocks noGrp="1"/>
          </p:cNvSpPr>
          <p:nvPr>
            <p:ph type="subTitle" idx="4"/>
          </p:nvPr>
        </p:nvSpPr>
        <p:spPr>
          <a:xfrm>
            <a:off x="6940296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0" name="Google Shape;2440;p78"/>
          <p:cNvSpPr txBox="1">
            <a:spLocks noGrp="1"/>
          </p:cNvSpPr>
          <p:nvPr>
            <p:ph type="subTitle" idx="5"/>
          </p:nvPr>
        </p:nvSpPr>
        <p:spPr>
          <a:xfrm>
            <a:off x="2950393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78"/>
          <p:cNvSpPr txBox="1">
            <a:spLocks noGrp="1"/>
          </p:cNvSpPr>
          <p:nvPr>
            <p:ph type="subTitle" idx="6"/>
          </p:nvPr>
        </p:nvSpPr>
        <p:spPr>
          <a:xfrm>
            <a:off x="2813304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78"/>
          <p:cNvSpPr txBox="1">
            <a:spLocks noGrp="1"/>
          </p:cNvSpPr>
          <p:nvPr>
            <p:ph type="subTitle" idx="7"/>
          </p:nvPr>
        </p:nvSpPr>
        <p:spPr>
          <a:xfrm>
            <a:off x="5013918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78"/>
          <p:cNvSpPr txBox="1">
            <a:spLocks noGrp="1"/>
          </p:cNvSpPr>
          <p:nvPr>
            <p:ph type="subTitle" idx="8"/>
          </p:nvPr>
        </p:nvSpPr>
        <p:spPr>
          <a:xfrm>
            <a:off x="4876800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Google Shape;2445;p79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446" name="Google Shape;2446;p79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9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9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9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9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9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9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9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9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9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9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9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9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9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9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9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9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9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9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9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9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9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9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9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9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9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9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9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9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9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9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9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9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9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9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9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9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9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9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9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9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9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9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9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79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2491" name="Google Shape;2491;p7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7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9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9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9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9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2" name="Google Shape;2532;p80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533" name="Google Shape;2533;p8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8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60" name="Google Shape;2560;p8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83"/>
          <p:cNvSpPr txBox="1">
            <a:spLocks noGrp="1"/>
          </p:cNvSpPr>
          <p:nvPr>
            <p:ph type="title"/>
          </p:nvPr>
        </p:nvSpPr>
        <p:spPr>
          <a:xfrm>
            <a:off x="3016200" y="1122100"/>
            <a:ext cx="35271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3" name="Google Shape;2563;p83"/>
          <p:cNvSpPr txBox="1">
            <a:spLocks noGrp="1"/>
          </p:cNvSpPr>
          <p:nvPr>
            <p:ph type="title" idx="2" hasCustomPrompt="1"/>
          </p:nvPr>
        </p:nvSpPr>
        <p:spPr>
          <a:xfrm>
            <a:off x="1399800" y="1122100"/>
            <a:ext cx="1464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2564" name="Google Shape;2564;p83"/>
          <p:cNvSpPr txBox="1">
            <a:spLocks noGrp="1"/>
          </p:cNvSpPr>
          <p:nvPr>
            <p:ph type="subTitle" idx="1"/>
          </p:nvPr>
        </p:nvSpPr>
        <p:spPr>
          <a:xfrm>
            <a:off x="3016200" y="3237148"/>
            <a:ext cx="2389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2565" name="Google Shape;2565;p83"/>
          <p:cNvCxnSpPr/>
          <p:nvPr/>
        </p:nvCxnSpPr>
        <p:spPr>
          <a:xfrm>
            <a:off x="2940913" y="-12"/>
            <a:ext cx="0" cy="2753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66" name="Google Shape;2566;p83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2567" name="Google Shape;2567;p8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1" name="Google Shape;2611;p83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2612" name="Google Shape;2612;p8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p84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654" name="Google Shape;2654;p84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5" name="Google Shape;2655;p84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2656" name="Google Shape;2656;p84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657" name="Google Shape;2657;p8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85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681" name="Google Shape;2681;p85"/>
          <p:cNvCxnSpPr/>
          <p:nvPr/>
        </p:nvCxnSpPr>
        <p:spPr>
          <a:xfrm>
            <a:off x="498025" y="-44700"/>
            <a:ext cx="0" cy="110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2" name="Google Shape;2682;p85"/>
          <p:cNvSpPr txBox="1">
            <a:spLocks noGrp="1"/>
          </p:cNvSpPr>
          <p:nvPr>
            <p:ph type="subTitle" idx="1"/>
          </p:nvPr>
        </p:nvSpPr>
        <p:spPr>
          <a:xfrm>
            <a:off x="32808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3" name="Google Shape;2683;p85"/>
          <p:cNvSpPr txBox="1">
            <a:spLocks noGrp="1"/>
          </p:cNvSpPr>
          <p:nvPr>
            <p:ph type="subTitle" idx="2"/>
          </p:nvPr>
        </p:nvSpPr>
        <p:spPr>
          <a:xfrm>
            <a:off x="3282700" y="1925451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684" name="Google Shape;2684;p85"/>
          <p:cNvSpPr txBox="1">
            <a:spLocks noGrp="1"/>
          </p:cNvSpPr>
          <p:nvPr>
            <p:ph type="title" idx="3" hasCustomPrompt="1"/>
          </p:nvPr>
        </p:nvSpPr>
        <p:spPr>
          <a:xfrm>
            <a:off x="56541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685" name="Google Shape;2685;p85"/>
          <p:cNvSpPr txBox="1">
            <a:spLocks noGrp="1"/>
          </p:cNvSpPr>
          <p:nvPr>
            <p:ph type="subTitle" idx="4"/>
          </p:nvPr>
        </p:nvSpPr>
        <p:spPr>
          <a:xfrm>
            <a:off x="3280813" y="1636850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6" name="Google Shape;2686;p85"/>
          <p:cNvSpPr txBox="1">
            <a:spLocks noGrp="1"/>
          </p:cNvSpPr>
          <p:nvPr>
            <p:ph type="subTitle" idx="5"/>
          </p:nvPr>
        </p:nvSpPr>
        <p:spPr>
          <a:xfrm>
            <a:off x="32808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7" name="Google Shape;2687;p85"/>
          <p:cNvSpPr txBox="1">
            <a:spLocks noGrp="1"/>
          </p:cNvSpPr>
          <p:nvPr>
            <p:ph type="subTitle" idx="6"/>
          </p:nvPr>
        </p:nvSpPr>
        <p:spPr>
          <a:xfrm>
            <a:off x="3282700" y="3882776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688" name="Google Shape;2688;p85"/>
          <p:cNvSpPr txBox="1">
            <a:spLocks noGrp="1"/>
          </p:cNvSpPr>
          <p:nvPr>
            <p:ph type="title" idx="7" hasCustomPrompt="1"/>
          </p:nvPr>
        </p:nvSpPr>
        <p:spPr>
          <a:xfrm>
            <a:off x="56541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689" name="Google Shape;2689;p85"/>
          <p:cNvSpPr txBox="1">
            <a:spLocks noGrp="1"/>
          </p:cNvSpPr>
          <p:nvPr>
            <p:ph type="subTitle" idx="8"/>
          </p:nvPr>
        </p:nvSpPr>
        <p:spPr>
          <a:xfrm>
            <a:off x="3280813" y="3594175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90" name="Google Shape;2690;p85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691" name="Google Shape;2691;p8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5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86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715" name="Google Shape;2715;p8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16" name="Google Shape;2716;p86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2717" name="Google Shape;2717;p8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8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8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8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8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8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8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87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41" name="Google Shape;2741;p87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42" name="Google Shape;2742;p87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3" name="Google Shape;2743;p8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744" name="Google Shape;2744;p8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8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8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8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8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8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8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8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8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8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8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8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8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8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8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8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8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8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8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8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8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8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88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68" name="Google Shape;2768;p88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769" name="Google Shape;2769;p8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8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8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88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88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88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88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88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88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8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8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8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8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88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88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8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88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8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88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88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88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88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88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88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88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88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8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8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88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88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88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88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8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88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88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88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88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88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88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88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88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88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88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88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3" name="Google Shape;2813;p88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2814" name="Google Shape;2814;p8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8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8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8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8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8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8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8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8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8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8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8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8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8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8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8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8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8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8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8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8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8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8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8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8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8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8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8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8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8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88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88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8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8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8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88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8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8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8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8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p8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56" name="Google Shape;2856;p8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857" name="Google Shape;2857;p8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2858" name="Google Shape;2858;p8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8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8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8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8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8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8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8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8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8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8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8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8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8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8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8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8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8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8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8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8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8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8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8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8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8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8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8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8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8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8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8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8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8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8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4" name="Google Shape;2894;p90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2895" name="Google Shape;2895;p9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0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0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0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0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0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9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90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0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6" name="Google Shape;2906;p90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90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Google Shape;2909;p9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10" name="Google Shape;2910;p9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11" name="Google Shape;2911;p9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2912" name="Google Shape;2912;p9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4" name="Google Shape;2934;p9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2935" name="Google Shape;2935;p9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93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957" name="Google Shape;2957;p93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58" name="Google Shape;2958;p93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2959" name="Google Shape;2959;p9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9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9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9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9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9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9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9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9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9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9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9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9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9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9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9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9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9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9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9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9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9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94"/>
          <p:cNvSpPr txBox="1">
            <a:spLocks noGrp="1"/>
          </p:cNvSpPr>
          <p:nvPr>
            <p:ph type="ctrTitle"/>
          </p:nvPr>
        </p:nvSpPr>
        <p:spPr>
          <a:xfrm>
            <a:off x="4155425" y="19669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983" name="Google Shape;2983;p9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4" name="Google Shape;2984;p94"/>
          <p:cNvSpPr txBox="1">
            <a:spLocks noGrp="1"/>
          </p:cNvSpPr>
          <p:nvPr>
            <p:ph type="ctrTitle" idx="3"/>
          </p:nvPr>
        </p:nvSpPr>
        <p:spPr>
          <a:xfrm>
            <a:off x="4155425" y="26321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985" name="Google Shape;2985;p9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6" name="Google Shape;2986;p94"/>
          <p:cNvSpPr txBox="1">
            <a:spLocks noGrp="1"/>
          </p:cNvSpPr>
          <p:nvPr>
            <p:ph type="ctrTitle" idx="5"/>
          </p:nvPr>
        </p:nvSpPr>
        <p:spPr>
          <a:xfrm>
            <a:off x="4155425" y="32974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987" name="Google Shape;2987;p9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8" name="Google Shape;2988;p94"/>
          <p:cNvSpPr txBox="1">
            <a:spLocks noGrp="1"/>
          </p:cNvSpPr>
          <p:nvPr>
            <p:ph type="ctrTitle" idx="7"/>
          </p:nvPr>
        </p:nvSpPr>
        <p:spPr>
          <a:xfrm>
            <a:off x="4155425" y="39626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989" name="Google Shape;2989;p9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90" name="Google Shape;2990;p94"/>
          <p:cNvSpPr txBox="1">
            <a:spLocks noGrp="1"/>
          </p:cNvSpPr>
          <p:nvPr>
            <p:ph type="ctrTitle" idx="9"/>
          </p:nvPr>
        </p:nvSpPr>
        <p:spPr>
          <a:xfrm>
            <a:off x="4155425" y="118480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grpSp>
        <p:nvGrpSpPr>
          <p:cNvPr id="2991" name="Google Shape;2991;p94"/>
          <p:cNvGrpSpPr/>
          <p:nvPr/>
        </p:nvGrpSpPr>
        <p:grpSpPr>
          <a:xfrm rot="-5400000">
            <a:off x="286059" y="3659330"/>
            <a:ext cx="1209907" cy="1782035"/>
            <a:chOff x="700771" y="-227337"/>
            <a:chExt cx="1458774" cy="2138784"/>
          </a:xfrm>
        </p:grpSpPr>
        <p:sp>
          <p:nvSpPr>
            <p:cNvPr id="2992" name="Google Shape;2992;p9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9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94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94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94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94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94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9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94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94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94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94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94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94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94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94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94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94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94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1" name="Google Shape;3011;p94"/>
          <p:cNvGrpSpPr/>
          <p:nvPr/>
        </p:nvGrpSpPr>
        <p:grpSpPr>
          <a:xfrm rot="5400000">
            <a:off x="7613820" y="-692278"/>
            <a:ext cx="877851" cy="2209091"/>
            <a:chOff x="-26858" y="-227337"/>
            <a:chExt cx="1093215" cy="2757917"/>
          </a:xfrm>
        </p:grpSpPr>
        <p:sp>
          <p:nvSpPr>
            <p:cNvPr id="3012" name="Google Shape;3012;p9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9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9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9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9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9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9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9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9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9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9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9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9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9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9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9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9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9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9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9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9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9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95"/>
          <p:cNvSpPr txBox="1">
            <a:spLocks noGrp="1"/>
          </p:cNvSpPr>
          <p:nvPr>
            <p:ph type="ctrTitle"/>
          </p:nvPr>
        </p:nvSpPr>
        <p:spPr>
          <a:xfrm>
            <a:off x="2769125" y="539500"/>
            <a:ext cx="3605700" cy="8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36" name="Google Shape;3036;p95"/>
          <p:cNvSpPr txBox="1">
            <a:spLocks noGrp="1"/>
          </p:cNvSpPr>
          <p:nvPr>
            <p:ph type="subTitle" idx="1"/>
          </p:nvPr>
        </p:nvSpPr>
        <p:spPr>
          <a:xfrm>
            <a:off x="2725300" y="1609975"/>
            <a:ext cx="3693300" cy="10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7" name="Google Shape;3037;p95"/>
          <p:cNvSpPr txBox="1"/>
          <p:nvPr/>
        </p:nvSpPr>
        <p:spPr>
          <a:xfrm>
            <a:off x="3023550" y="3354600"/>
            <a:ext cx="30969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vo"/>
                <a:ea typeface="Arvo"/>
                <a:cs typeface="Arvo"/>
                <a:sym typeface="Ar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3038" name="Google Shape;3038;p95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3039" name="Google Shape;3039;p95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95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95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95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95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95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95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95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95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95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95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95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95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95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95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95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95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95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95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95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95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95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95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95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95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95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95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95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95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95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95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95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95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95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95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95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95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95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95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95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95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95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95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95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3" name="Google Shape;3083;p95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3084" name="Google Shape;3084;p9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9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9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9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9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9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9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9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9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9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9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9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9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95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95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95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9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95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9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9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9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9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9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9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95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9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95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95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95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95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95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95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95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95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95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95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95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95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95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95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spTree>
      <p:nvGrpSpPr>
        <p:cNvPr id="1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96"/>
          <p:cNvSpPr txBox="1">
            <a:spLocks noGrp="1"/>
          </p:cNvSpPr>
          <p:nvPr>
            <p:ph type="title"/>
          </p:nvPr>
        </p:nvSpPr>
        <p:spPr>
          <a:xfrm>
            <a:off x="4306824" y="2036701"/>
            <a:ext cx="3291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26" name="Google Shape;3126;p96"/>
          <p:cNvSpPr txBox="1">
            <a:spLocks noGrp="1"/>
          </p:cNvSpPr>
          <p:nvPr>
            <p:ph type="subTitle" idx="1"/>
          </p:nvPr>
        </p:nvSpPr>
        <p:spPr>
          <a:xfrm>
            <a:off x="1865375" y="2706625"/>
            <a:ext cx="4023300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27" name="Google Shape;3127;p96"/>
          <p:cNvGrpSpPr/>
          <p:nvPr/>
        </p:nvGrpSpPr>
        <p:grpSpPr>
          <a:xfrm rot="-5400000" flipH="1">
            <a:off x="286059" y="-312722"/>
            <a:ext cx="1209907" cy="1782035"/>
            <a:chOff x="700771" y="-227337"/>
            <a:chExt cx="1458774" cy="2138784"/>
          </a:xfrm>
        </p:grpSpPr>
        <p:sp>
          <p:nvSpPr>
            <p:cNvPr id="3128" name="Google Shape;3128;p9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9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9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9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9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9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9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9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9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9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9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9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9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9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9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9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9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9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9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7" name="Google Shape;3147;p96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3148" name="Google Shape;3148;p9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9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9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9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9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9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9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9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9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9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9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9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9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9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9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9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9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9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9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9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9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9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2">
    <p:spTree>
      <p:nvGrpSpPr>
        <p:cNvPr id="1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Google Shape;3171;p97"/>
          <p:cNvSpPr txBox="1">
            <a:spLocks noGrp="1"/>
          </p:cNvSpPr>
          <p:nvPr>
            <p:ph type="subTitle" idx="1"/>
          </p:nvPr>
        </p:nvSpPr>
        <p:spPr>
          <a:xfrm>
            <a:off x="1399032" y="1521000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2" name="Google Shape;3172;p97"/>
          <p:cNvSpPr txBox="1">
            <a:spLocks noGrp="1"/>
          </p:cNvSpPr>
          <p:nvPr>
            <p:ph type="subTitle" idx="2"/>
          </p:nvPr>
        </p:nvSpPr>
        <p:spPr>
          <a:xfrm>
            <a:off x="713232" y="1792272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97"/>
          <p:cNvSpPr txBox="1">
            <a:spLocks noGrp="1"/>
          </p:cNvSpPr>
          <p:nvPr>
            <p:ph type="subTitle" idx="3"/>
          </p:nvPr>
        </p:nvSpPr>
        <p:spPr>
          <a:xfrm>
            <a:off x="1399032" y="3188256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4" name="Google Shape;3174;p97"/>
          <p:cNvSpPr txBox="1">
            <a:spLocks noGrp="1"/>
          </p:cNvSpPr>
          <p:nvPr>
            <p:ph type="subTitle" idx="4"/>
          </p:nvPr>
        </p:nvSpPr>
        <p:spPr>
          <a:xfrm>
            <a:off x="713232" y="3459528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97"/>
          <p:cNvSpPr txBox="1">
            <a:spLocks noGrp="1"/>
          </p:cNvSpPr>
          <p:nvPr>
            <p:ph type="subTitle" idx="5"/>
          </p:nvPr>
        </p:nvSpPr>
        <p:spPr>
          <a:xfrm>
            <a:off x="6263640" y="1521000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6" name="Google Shape;3176;p97"/>
          <p:cNvSpPr txBox="1">
            <a:spLocks noGrp="1"/>
          </p:cNvSpPr>
          <p:nvPr>
            <p:ph type="subTitle" idx="6"/>
          </p:nvPr>
        </p:nvSpPr>
        <p:spPr>
          <a:xfrm>
            <a:off x="6263640" y="1792272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7" name="Google Shape;3177;p97"/>
          <p:cNvSpPr txBox="1">
            <a:spLocks noGrp="1"/>
          </p:cNvSpPr>
          <p:nvPr>
            <p:ph type="subTitle" idx="7"/>
          </p:nvPr>
        </p:nvSpPr>
        <p:spPr>
          <a:xfrm>
            <a:off x="6263640" y="3188256"/>
            <a:ext cx="14814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8" name="Google Shape;3178;p97"/>
          <p:cNvSpPr txBox="1">
            <a:spLocks noGrp="1"/>
          </p:cNvSpPr>
          <p:nvPr>
            <p:ph type="subTitle" idx="8"/>
          </p:nvPr>
        </p:nvSpPr>
        <p:spPr>
          <a:xfrm>
            <a:off x="6263640" y="3459528"/>
            <a:ext cx="216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9" name="Google Shape;3179;p9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180" name="Google Shape;3180;p97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81" name="Google Shape;3181;p9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3182" name="Google Shape;3182;p9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9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9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9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9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9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9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9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9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9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9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9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9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9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9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9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9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9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9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9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9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9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_ONLY_1_1"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Google Shape;3205;p98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206" name="Google Shape;3206;p98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07" name="Google Shape;3207;p98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208" name="Google Shape;3208;p9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9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9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9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9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9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9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9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9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9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9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9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9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9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9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9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9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9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9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9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9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9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0" name="Google Shape;3230;p98"/>
          <p:cNvSpPr txBox="1">
            <a:spLocks noGrp="1"/>
          </p:cNvSpPr>
          <p:nvPr>
            <p:ph type="subTitle" idx="1"/>
          </p:nvPr>
        </p:nvSpPr>
        <p:spPr>
          <a:xfrm>
            <a:off x="1892808" y="1420992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1" name="Google Shape;3231;p98"/>
          <p:cNvSpPr txBox="1">
            <a:spLocks noGrp="1"/>
          </p:cNvSpPr>
          <p:nvPr>
            <p:ph type="subTitle" idx="2"/>
          </p:nvPr>
        </p:nvSpPr>
        <p:spPr>
          <a:xfrm>
            <a:off x="1892808" y="1987920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2" name="Google Shape;3232;p98"/>
          <p:cNvSpPr txBox="1">
            <a:spLocks noGrp="1"/>
          </p:cNvSpPr>
          <p:nvPr>
            <p:ph type="subTitle" idx="3"/>
          </p:nvPr>
        </p:nvSpPr>
        <p:spPr>
          <a:xfrm>
            <a:off x="1892808" y="2976347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3" name="Google Shape;3233;p98"/>
          <p:cNvSpPr txBox="1">
            <a:spLocks noGrp="1"/>
          </p:cNvSpPr>
          <p:nvPr>
            <p:ph type="subTitle" idx="4"/>
          </p:nvPr>
        </p:nvSpPr>
        <p:spPr>
          <a:xfrm>
            <a:off x="1892808" y="3543275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4" name="Google Shape;3234;p98"/>
          <p:cNvSpPr txBox="1">
            <a:spLocks noGrp="1"/>
          </p:cNvSpPr>
          <p:nvPr>
            <p:ph type="subTitle" idx="5"/>
          </p:nvPr>
        </p:nvSpPr>
        <p:spPr>
          <a:xfrm>
            <a:off x="5980176" y="1420992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5" name="Google Shape;3235;p98"/>
          <p:cNvSpPr txBox="1">
            <a:spLocks noGrp="1"/>
          </p:cNvSpPr>
          <p:nvPr>
            <p:ph type="subTitle" idx="6"/>
          </p:nvPr>
        </p:nvSpPr>
        <p:spPr>
          <a:xfrm>
            <a:off x="5980176" y="1987920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6" name="Google Shape;3236;p98"/>
          <p:cNvSpPr txBox="1">
            <a:spLocks noGrp="1"/>
          </p:cNvSpPr>
          <p:nvPr>
            <p:ph type="subTitle" idx="7"/>
          </p:nvPr>
        </p:nvSpPr>
        <p:spPr>
          <a:xfrm>
            <a:off x="5980176" y="2976347"/>
            <a:ext cx="12528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7" name="Google Shape;3237;p98"/>
          <p:cNvSpPr txBox="1">
            <a:spLocks noGrp="1"/>
          </p:cNvSpPr>
          <p:nvPr>
            <p:ph type="subTitle" idx="8"/>
          </p:nvPr>
        </p:nvSpPr>
        <p:spPr>
          <a:xfrm>
            <a:off x="5980176" y="3543275"/>
            <a:ext cx="2313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_ONLY_2"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p99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240" name="Google Shape;3240;p99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41" name="Google Shape;3241;p99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242" name="Google Shape;3242;p9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9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9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9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9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9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9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9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9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9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9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9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9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9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99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9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9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9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9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9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9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9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4" name="Google Shape;3264;p99"/>
          <p:cNvSpPr txBox="1">
            <a:spLocks noGrp="1"/>
          </p:cNvSpPr>
          <p:nvPr>
            <p:ph type="subTitle" idx="1"/>
          </p:nvPr>
        </p:nvSpPr>
        <p:spPr>
          <a:xfrm>
            <a:off x="886968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5" name="Google Shape;3265;p99"/>
          <p:cNvSpPr txBox="1">
            <a:spLocks noGrp="1"/>
          </p:cNvSpPr>
          <p:nvPr>
            <p:ph type="subTitle" idx="2"/>
          </p:nvPr>
        </p:nvSpPr>
        <p:spPr>
          <a:xfrm>
            <a:off x="749808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6" name="Google Shape;3266;p99"/>
          <p:cNvSpPr txBox="1">
            <a:spLocks noGrp="1"/>
          </p:cNvSpPr>
          <p:nvPr>
            <p:ph type="subTitle" idx="3"/>
          </p:nvPr>
        </p:nvSpPr>
        <p:spPr>
          <a:xfrm>
            <a:off x="7077456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7" name="Google Shape;3267;p99"/>
          <p:cNvSpPr txBox="1">
            <a:spLocks noGrp="1"/>
          </p:cNvSpPr>
          <p:nvPr>
            <p:ph type="subTitle" idx="4"/>
          </p:nvPr>
        </p:nvSpPr>
        <p:spPr>
          <a:xfrm>
            <a:off x="6940296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8" name="Google Shape;3268;p99"/>
          <p:cNvSpPr txBox="1">
            <a:spLocks noGrp="1"/>
          </p:cNvSpPr>
          <p:nvPr>
            <p:ph type="subTitle" idx="5"/>
          </p:nvPr>
        </p:nvSpPr>
        <p:spPr>
          <a:xfrm>
            <a:off x="2950393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9" name="Google Shape;3269;p99"/>
          <p:cNvSpPr txBox="1">
            <a:spLocks noGrp="1"/>
          </p:cNvSpPr>
          <p:nvPr>
            <p:ph type="subTitle" idx="6"/>
          </p:nvPr>
        </p:nvSpPr>
        <p:spPr>
          <a:xfrm>
            <a:off x="2813304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0" name="Google Shape;3270;p99"/>
          <p:cNvSpPr txBox="1">
            <a:spLocks noGrp="1"/>
          </p:cNvSpPr>
          <p:nvPr>
            <p:ph type="subTitle" idx="7"/>
          </p:nvPr>
        </p:nvSpPr>
        <p:spPr>
          <a:xfrm>
            <a:off x="5013918" y="1261872"/>
            <a:ext cx="1179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 SemiBold"/>
              <a:buNone/>
              <a:defRPr sz="2000"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1" name="Google Shape;3271;p99"/>
          <p:cNvSpPr txBox="1">
            <a:spLocks noGrp="1"/>
          </p:cNvSpPr>
          <p:nvPr>
            <p:ph type="subTitle" idx="8"/>
          </p:nvPr>
        </p:nvSpPr>
        <p:spPr>
          <a:xfrm>
            <a:off x="4876800" y="3255264"/>
            <a:ext cx="14538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3" name="Google Shape;3273;p100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3274" name="Google Shape;3274;p10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8" name="Google Shape;3318;p100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3319" name="Google Shape;3319;p10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3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0" name="Google Shape;3360;p10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3361" name="Google Shape;3361;p10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2" name="Google Shape;89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9" name="Google Shape;1729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7" name="Google Shape;2557;p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d.gov/sites/default/files/programs/crs/what-are-the-four-principles-of-the-culturally-responsive-sustaining-framework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blwork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r5Dua5ZJf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" name="Google Shape;3387;p102"/>
          <p:cNvSpPr txBox="1">
            <a:spLocks noGrp="1"/>
          </p:cNvSpPr>
          <p:nvPr>
            <p:ph type="ctrTitle"/>
          </p:nvPr>
        </p:nvSpPr>
        <p:spPr>
          <a:xfrm>
            <a:off x="1529026" y="740200"/>
            <a:ext cx="6917100" cy="25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Disrupting the Single Story: Centering Students’ Voices &amp; Agency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76191" y="1690548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27653" y="1"/>
                </a:moveTo>
                <a:lnTo>
                  <a:pt x="0" y="15845"/>
                </a:lnTo>
                <a:lnTo>
                  <a:pt x="27653" y="31823"/>
                </a:lnTo>
                <a:lnTo>
                  <a:pt x="276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76202" y="124885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0" y="0"/>
                </a:moveTo>
                <a:lnTo>
                  <a:pt x="0" y="31823"/>
                </a:lnTo>
                <a:lnTo>
                  <a:pt x="134" y="31956"/>
                </a:lnTo>
                <a:lnTo>
                  <a:pt x="27653" y="47801"/>
                </a:lnTo>
                <a:lnTo>
                  <a:pt x="27653" y="15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76191" y="143708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76202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76191" y="80717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3" y="0"/>
                </a:moveTo>
                <a:lnTo>
                  <a:pt x="0" y="15978"/>
                </a:lnTo>
                <a:lnTo>
                  <a:pt x="27653" y="31823"/>
                </a:lnTo>
                <a:lnTo>
                  <a:pt x="276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86456" y="1690548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1" y="1"/>
                </a:moveTo>
                <a:lnTo>
                  <a:pt x="1" y="15845"/>
                </a:lnTo>
                <a:lnTo>
                  <a:pt x="27521" y="31823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84618" y="1248850"/>
            <a:ext cx="384086" cy="661646"/>
          </a:xfrm>
          <a:custGeom>
            <a:avLst/>
            <a:gdLst/>
            <a:ahLst/>
            <a:cxnLst/>
            <a:rect l="l" t="t" r="r" b="b"/>
            <a:pathLst>
              <a:path w="27787" h="47669" extrusionOk="0">
                <a:moveTo>
                  <a:pt x="1" y="1"/>
                </a:moveTo>
                <a:lnTo>
                  <a:pt x="134" y="31823"/>
                </a:lnTo>
                <a:lnTo>
                  <a:pt x="27787" y="47668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6052" y="1248850"/>
            <a:ext cx="380409" cy="661646"/>
          </a:xfrm>
          <a:custGeom>
            <a:avLst/>
            <a:gdLst/>
            <a:ahLst/>
            <a:cxnLst/>
            <a:rect l="l" t="t" r="r" b="b"/>
            <a:pathLst>
              <a:path w="27521" h="47669" extrusionOk="0">
                <a:moveTo>
                  <a:pt x="27520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0" y="31823"/>
                </a:lnTo>
                <a:lnTo>
                  <a:pt x="27520" y="31690"/>
                </a:lnTo>
                <a:lnTo>
                  <a:pt x="275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80965" y="269200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6052" y="2132241"/>
            <a:ext cx="380409" cy="442175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6061" y="-76210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6052" y="143708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6052" y="585406"/>
            <a:ext cx="380409" cy="441703"/>
          </a:xfrm>
          <a:custGeom>
            <a:avLst/>
            <a:gdLst/>
            <a:ahLst/>
            <a:cxnLst/>
            <a:rect l="l" t="t" r="r" b="b"/>
            <a:pathLst>
              <a:path w="27521" h="31823" extrusionOk="0">
                <a:moveTo>
                  <a:pt x="27520" y="0"/>
                </a:moveTo>
                <a:lnTo>
                  <a:pt x="1" y="15845"/>
                </a:lnTo>
                <a:lnTo>
                  <a:pt x="27520" y="31823"/>
                </a:lnTo>
                <a:lnTo>
                  <a:pt x="275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76191" y="58540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76202" y="1027085"/>
            <a:ext cx="382247" cy="443577"/>
          </a:xfrm>
          <a:custGeom>
            <a:avLst/>
            <a:gdLst/>
            <a:ahLst/>
            <a:cxnLst/>
            <a:rect l="l" t="t" r="r" b="b"/>
            <a:pathLst>
              <a:path w="27654" h="31958" extrusionOk="0">
                <a:moveTo>
                  <a:pt x="0" y="1"/>
                </a:moveTo>
                <a:lnTo>
                  <a:pt x="0" y="31957"/>
                </a:lnTo>
                <a:lnTo>
                  <a:pt x="27653" y="1597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6050" y="807171"/>
            <a:ext cx="760804" cy="663492"/>
          </a:xfrm>
          <a:custGeom>
            <a:avLst/>
            <a:gdLst/>
            <a:ahLst/>
            <a:cxnLst/>
            <a:rect l="l" t="t" r="r" b="b"/>
            <a:pathLst>
              <a:path w="55041" h="47802" extrusionOk="0">
                <a:moveTo>
                  <a:pt x="55040" y="1"/>
                </a:moveTo>
                <a:lnTo>
                  <a:pt x="27521" y="15979"/>
                </a:lnTo>
                <a:lnTo>
                  <a:pt x="1" y="31957"/>
                </a:lnTo>
                <a:lnTo>
                  <a:pt x="27521" y="47802"/>
                </a:lnTo>
                <a:lnTo>
                  <a:pt x="55040" y="31957"/>
                </a:lnTo>
                <a:lnTo>
                  <a:pt x="550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449103" y="1690548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845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708691" y="1366463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712381" y="2028081"/>
            <a:ext cx="120809" cy="141229"/>
          </a:xfrm>
          <a:custGeom>
            <a:avLst/>
            <a:gdLst/>
            <a:ahLst/>
            <a:cxnLst/>
            <a:rect l="l" t="t" r="r" b="b"/>
            <a:pathLst>
              <a:path w="8740" h="10175" extrusionOk="0">
                <a:moveTo>
                  <a:pt x="0" y="1"/>
                </a:moveTo>
                <a:lnTo>
                  <a:pt x="0" y="10175"/>
                </a:lnTo>
                <a:lnTo>
                  <a:pt x="8740" y="500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66861" y="1248850"/>
            <a:ext cx="382247" cy="661646"/>
          </a:xfrm>
          <a:custGeom>
            <a:avLst/>
            <a:gdLst/>
            <a:ahLst/>
            <a:cxnLst/>
            <a:rect l="l" t="t" r="r" b="b"/>
            <a:pathLst>
              <a:path w="27654" h="47669" extrusionOk="0">
                <a:moveTo>
                  <a:pt x="27654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1" y="31823"/>
                </a:lnTo>
                <a:lnTo>
                  <a:pt x="27654" y="31690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66861" y="1690548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1" y="1"/>
                </a:moveTo>
                <a:lnTo>
                  <a:pt x="1" y="31823"/>
                </a:lnTo>
                <a:lnTo>
                  <a:pt x="27654" y="15979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449103" y="365483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979"/>
                </a:lnTo>
                <a:lnTo>
                  <a:pt x="27520" y="31824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069765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66861" y="-76220"/>
            <a:ext cx="382247" cy="883420"/>
          </a:xfrm>
          <a:custGeom>
            <a:avLst/>
            <a:gdLst/>
            <a:ahLst/>
            <a:cxnLst/>
            <a:rect l="l" t="t" r="r" b="b"/>
            <a:pathLst>
              <a:path w="27654" h="63647" extrusionOk="0">
                <a:moveTo>
                  <a:pt x="1" y="1"/>
                </a:moveTo>
                <a:lnTo>
                  <a:pt x="1" y="31824"/>
                </a:lnTo>
                <a:lnTo>
                  <a:pt x="1" y="63646"/>
                </a:lnTo>
                <a:lnTo>
                  <a:pt x="27521" y="47802"/>
                </a:lnTo>
                <a:lnTo>
                  <a:pt x="27654" y="47802"/>
                </a:lnTo>
                <a:lnTo>
                  <a:pt x="27654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66861" y="58540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4" y="0"/>
                </a:moveTo>
                <a:lnTo>
                  <a:pt x="1" y="15845"/>
                </a:lnTo>
                <a:lnTo>
                  <a:pt x="27654" y="31823"/>
                </a:lnTo>
                <a:lnTo>
                  <a:pt x="27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86445" y="143703"/>
            <a:ext cx="382247" cy="883406"/>
          </a:xfrm>
          <a:custGeom>
            <a:avLst/>
            <a:gdLst/>
            <a:ahLst/>
            <a:cxnLst/>
            <a:rect l="l" t="t" r="r" b="b"/>
            <a:pathLst>
              <a:path w="27654" h="63646" extrusionOk="0">
                <a:moveTo>
                  <a:pt x="134" y="0"/>
                </a:moveTo>
                <a:lnTo>
                  <a:pt x="1" y="31823"/>
                </a:lnTo>
                <a:lnTo>
                  <a:pt x="134" y="31823"/>
                </a:lnTo>
                <a:lnTo>
                  <a:pt x="134" y="63646"/>
                </a:lnTo>
                <a:lnTo>
                  <a:pt x="27654" y="47668"/>
                </a:lnTo>
                <a:lnTo>
                  <a:pt x="27654" y="1584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86465" y="807171"/>
            <a:ext cx="762643" cy="663492"/>
          </a:xfrm>
          <a:custGeom>
            <a:avLst/>
            <a:gdLst/>
            <a:ahLst/>
            <a:cxnLst/>
            <a:rect l="l" t="t" r="r" b="b"/>
            <a:pathLst>
              <a:path w="55174" h="47802" extrusionOk="0">
                <a:moveTo>
                  <a:pt x="27654" y="1"/>
                </a:moveTo>
                <a:lnTo>
                  <a:pt x="1" y="15979"/>
                </a:lnTo>
                <a:lnTo>
                  <a:pt x="1" y="47802"/>
                </a:lnTo>
                <a:lnTo>
                  <a:pt x="27654" y="31957"/>
                </a:lnTo>
                <a:lnTo>
                  <a:pt x="55174" y="15979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1740" y="4256839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590" y="4698532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52474" y="316885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0931" y="4698532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336" y="4256839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1740" y="4036930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2482" y="3491070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9448" y="4698532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02"/>
          <p:cNvSpPr txBox="1"/>
          <p:nvPr/>
        </p:nvSpPr>
        <p:spPr>
          <a:xfrm>
            <a:off x="493475" y="3379050"/>
            <a:ext cx="3644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Caro Forero 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Faculty, Seattle Central College 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BEDA Biannual Conference July 2024</a:t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p111"/>
          <p:cNvSpPr txBox="1">
            <a:spLocks noGrp="1"/>
          </p:cNvSpPr>
          <p:nvPr>
            <p:ph type="ctrTitle"/>
          </p:nvPr>
        </p:nvSpPr>
        <p:spPr>
          <a:xfrm flipH="1">
            <a:off x="770550" y="468450"/>
            <a:ext cx="553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Learning in Community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09" name="Google Shape;3509;p111"/>
          <p:cNvSpPr txBox="1">
            <a:spLocks noGrp="1"/>
          </p:cNvSpPr>
          <p:nvPr>
            <p:ph type="subTitle" idx="1"/>
          </p:nvPr>
        </p:nvSpPr>
        <p:spPr>
          <a:xfrm>
            <a:off x="770700" y="1046250"/>
            <a:ext cx="6835500" cy="3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What can you bring to the community  today? </a:t>
            </a:r>
            <a:endParaRPr sz="29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900"/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What would you like to receive from your peers today? 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p112"/>
          <p:cNvSpPr txBox="1">
            <a:spLocks noGrp="1"/>
          </p:cNvSpPr>
          <p:nvPr>
            <p:ph type="ctrTitle"/>
          </p:nvPr>
        </p:nvSpPr>
        <p:spPr>
          <a:xfrm>
            <a:off x="1409550" y="1243575"/>
            <a:ext cx="6817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Principles of Culturally Responsive/Sustaining Teaching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p113"/>
          <p:cNvSpPr txBox="1">
            <a:spLocks noGrp="1"/>
          </p:cNvSpPr>
          <p:nvPr>
            <p:ph type="ctrTitle"/>
          </p:nvPr>
        </p:nvSpPr>
        <p:spPr>
          <a:xfrm>
            <a:off x="2198850" y="2842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Breathe</a:t>
            </a:r>
            <a:endParaRPr dirty="0"/>
          </a:p>
        </p:txBody>
      </p:sp>
      <p:sp>
        <p:nvSpPr>
          <p:cNvPr id="3520" name="Google Shape;3520;p113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21" name="Google Shape;3521;p113" descr="Image of the word breathe in pink neon lights with leafs in the background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0" y="0"/>
            <a:ext cx="90777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114"/>
          <p:cNvSpPr txBox="1">
            <a:spLocks noGrp="1"/>
          </p:cNvSpPr>
          <p:nvPr>
            <p:ph type="ctrTitle"/>
          </p:nvPr>
        </p:nvSpPr>
        <p:spPr>
          <a:xfrm flipH="1">
            <a:off x="770550" y="468450"/>
            <a:ext cx="7346400" cy="6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Creating a Welcoming &amp; Affirming Environment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27" name="Google Shape;3527;p114"/>
          <p:cNvSpPr txBox="1">
            <a:spLocks noGrp="1"/>
          </p:cNvSpPr>
          <p:nvPr>
            <p:ph type="subTitle" idx="1"/>
          </p:nvPr>
        </p:nvSpPr>
        <p:spPr>
          <a:xfrm>
            <a:off x="770700" y="1046250"/>
            <a:ext cx="6835500" cy="3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How do you learn about your students’ cultures and backgrounds?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How do we build and sustain student relationships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How can our instructional materials reflect and affirm our students’ identities and lived experiences?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115"/>
          <p:cNvSpPr txBox="1">
            <a:spLocks noGrp="1"/>
          </p:cNvSpPr>
          <p:nvPr>
            <p:ph type="ctrTitle"/>
          </p:nvPr>
        </p:nvSpPr>
        <p:spPr>
          <a:xfrm flipH="1">
            <a:off x="770550" y="242950"/>
            <a:ext cx="7346400" cy="68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Inclusive Curriculum &amp; Assessment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33" name="Google Shape;3533;p115"/>
          <p:cNvSpPr txBox="1">
            <a:spLocks noGrp="1"/>
          </p:cNvSpPr>
          <p:nvPr>
            <p:ph type="subTitle" idx="1"/>
          </p:nvPr>
        </p:nvSpPr>
        <p:spPr>
          <a:xfrm>
            <a:off x="770700" y="1046250"/>
            <a:ext cx="7346400" cy="3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How can our students participate in the design of our curriculum, instruction and assessment plans?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How do we co-create knowledge with our students?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How do we adapt our instructional strategies to the diverse learning needs of our students?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How do we incorporate resources that center racially, linguistically and culturally diverse perspectives?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" name="Google Shape;3538;p116"/>
          <p:cNvSpPr txBox="1">
            <a:spLocks noGrp="1"/>
          </p:cNvSpPr>
          <p:nvPr>
            <p:ph type="ctrTitle"/>
          </p:nvPr>
        </p:nvSpPr>
        <p:spPr>
          <a:xfrm flipH="1">
            <a:off x="770550" y="242950"/>
            <a:ext cx="7346400" cy="68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High Expectations and Rigor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39" name="Google Shape;3539;p116"/>
          <p:cNvSpPr txBox="1">
            <a:spLocks noGrp="1"/>
          </p:cNvSpPr>
          <p:nvPr>
            <p:ph type="subTitle" idx="1"/>
          </p:nvPr>
        </p:nvSpPr>
        <p:spPr>
          <a:xfrm>
            <a:off x="770700" y="1046250"/>
            <a:ext cx="7346400" cy="3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How do we engage with our students in critical examinations of power structures.</a:t>
            </a:r>
            <a:endParaRPr sz="2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What opportunities for student leadership and project based learning can we apply in our classroom?  (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pblworks.org</a:t>
            </a:r>
            <a:r>
              <a:rPr lang="en" sz="2200"/>
              <a:t>)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117"/>
          <p:cNvSpPr txBox="1">
            <a:spLocks noGrp="1"/>
          </p:cNvSpPr>
          <p:nvPr>
            <p:ph type="ctrTitle"/>
          </p:nvPr>
        </p:nvSpPr>
        <p:spPr>
          <a:xfrm flipH="1">
            <a:off x="770700" y="254000"/>
            <a:ext cx="7346400" cy="8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Ongoing Professional Development and Support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45" name="Google Shape;3545;p117"/>
          <p:cNvSpPr txBox="1">
            <a:spLocks noGrp="1"/>
          </p:cNvSpPr>
          <p:nvPr>
            <p:ph type="subTitle" idx="1"/>
          </p:nvPr>
        </p:nvSpPr>
        <p:spPr>
          <a:xfrm>
            <a:off x="770700" y="1046250"/>
            <a:ext cx="7346400" cy="3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Where can we find opportunities for anti-racist and anti-bias training with opportunities to learn, practice and reflect?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How can we prioritize spaces and dialogues to ask questions and learn with others?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Where can we find support in aligning curriculum and instruction to the histories, languages and experiences of our students? 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p118"/>
          <p:cNvSpPr txBox="1">
            <a:spLocks noGrp="1"/>
          </p:cNvSpPr>
          <p:nvPr>
            <p:ph type="ctrTitle"/>
          </p:nvPr>
        </p:nvSpPr>
        <p:spPr>
          <a:xfrm flipH="1">
            <a:off x="770700" y="254000"/>
            <a:ext cx="7346400" cy="8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Creating a Culturally Responsive/Sustaining Classroom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51" name="Google Shape;3551;p118"/>
          <p:cNvSpPr txBox="1">
            <a:spLocks noGrp="1"/>
          </p:cNvSpPr>
          <p:nvPr>
            <p:ph type="subTitle" idx="1"/>
          </p:nvPr>
        </p:nvSpPr>
        <p:spPr>
          <a:xfrm>
            <a:off x="770700" y="1046250"/>
            <a:ext cx="7346400" cy="3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Vulnerability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Cultural humility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Authenticity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Student-centeredness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Flexibility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Responsive</a:t>
            </a:r>
            <a:r>
              <a:rPr lang="en" sz="2800">
                <a:solidFill>
                  <a:srgbClr val="00376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>
              <a:solidFill>
                <a:srgbClr val="0037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p119"/>
          <p:cNvSpPr txBox="1">
            <a:spLocks noGrp="1"/>
          </p:cNvSpPr>
          <p:nvPr>
            <p:ph type="ctrTitle"/>
          </p:nvPr>
        </p:nvSpPr>
        <p:spPr>
          <a:xfrm flipH="1">
            <a:off x="770700" y="254000"/>
            <a:ext cx="7346400" cy="8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Examples of Activities and Projects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57" name="Google Shape;3557;p119"/>
          <p:cNvSpPr txBox="1">
            <a:spLocks noGrp="1"/>
          </p:cNvSpPr>
          <p:nvPr>
            <p:ph type="subTitle" idx="1"/>
          </p:nvPr>
        </p:nvSpPr>
        <p:spPr>
          <a:xfrm>
            <a:off x="770700" y="1046250"/>
            <a:ext cx="7346400" cy="35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Poster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 Believe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Identity/Culture Box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StoryCorps Project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120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Discussion &amp; 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p103"/>
          <p:cNvSpPr txBox="1">
            <a:spLocks noGrp="1"/>
          </p:cNvSpPr>
          <p:nvPr>
            <p:ph type="ctrTitle" idx="7"/>
          </p:nvPr>
        </p:nvSpPr>
        <p:spPr>
          <a:xfrm>
            <a:off x="4155425" y="39626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and Discussion  </a:t>
            </a:r>
            <a:endParaRPr/>
          </a:p>
        </p:txBody>
      </p:sp>
      <p:sp>
        <p:nvSpPr>
          <p:cNvPr id="3429" name="Google Shape;3429;p103"/>
          <p:cNvSpPr txBox="1">
            <a:spLocks noGrp="1"/>
          </p:cNvSpPr>
          <p:nvPr>
            <p:ph type="ctrTitle"/>
          </p:nvPr>
        </p:nvSpPr>
        <p:spPr>
          <a:xfrm>
            <a:off x="4155425" y="19669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&amp; Grounding</a:t>
            </a:r>
            <a:endParaRPr dirty="0"/>
          </a:p>
        </p:txBody>
      </p:sp>
      <p:sp>
        <p:nvSpPr>
          <p:cNvPr id="3430" name="Google Shape;3430;p103"/>
          <p:cNvSpPr txBox="1">
            <a:spLocks noGrp="1"/>
          </p:cNvSpPr>
          <p:nvPr>
            <p:ph type="title" idx="2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431" name="Google Shape;3431;p103"/>
          <p:cNvSpPr txBox="1">
            <a:spLocks noGrp="1"/>
          </p:cNvSpPr>
          <p:nvPr>
            <p:ph type="ctrTitle" idx="3"/>
          </p:nvPr>
        </p:nvSpPr>
        <p:spPr>
          <a:xfrm>
            <a:off x="4155425" y="26321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 of CRT/CSP</a:t>
            </a:r>
            <a:endParaRPr/>
          </a:p>
        </p:txBody>
      </p:sp>
      <p:sp>
        <p:nvSpPr>
          <p:cNvPr id="3432" name="Google Shape;3432;p103"/>
          <p:cNvSpPr txBox="1">
            <a:spLocks noGrp="1"/>
          </p:cNvSpPr>
          <p:nvPr>
            <p:ph type="title" idx="4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433" name="Google Shape;3433;p103"/>
          <p:cNvSpPr txBox="1">
            <a:spLocks noGrp="1"/>
          </p:cNvSpPr>
          <p:nvPr>
            <p:ph type="ctrTitle" idx="5"/>
          </p:nvPr>
        </p:nvSpPr>
        <p:spPr>
          <a:xfrm>
            <a:off x="4155425" y="32974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CSP Classroom</a:t>
            </a:r>
            <a:endParaRPr/>
          </a:p>
        </p:txBody>
      </p:sp>
      <p:sp>
        <p:nvSpPr>
          <p:cNvPr id="3434" name="Google Shape;3434;p103"/>
          <p:cNvSpPr txBox="1">
            <a:spLocks noGrp="1"/>
          </p:cNvSpPr>
          <p:nvPr>
            <p:ph type="title" idx="6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435" name="Google Shape;3435;p103"/>
          <p:cNvSpPr txBox="1">
            <a:spLocks noGrp="1"/>
          </p:cNvSpPr>
          <p:nvPr>
            <p:ph type="title" idx="8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436" name="Google Shape;3436;p103"/>
          <p:cNvSpPr txBox="1">
            <a:spLocks noGrp="1"/>
          </p:cNvSpPr>
          <p:nvPr>
            <p:ph type="ctrTitle" idx="9"/>
          </p:nvPr>
        </p:nvSpPr>
        <p:spPr>
          <a:xfrm>
            <a:off x="4155425" y="118480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cxnSp>
        <p:nvCxnSpPr>
          <p:cNvPr id="3437" name="Google Shape;3437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121"/>
          <p:cNvSpPr txBox="1">
            <a:spLocks noGrp="1"/>
          </p:cNvSpPr>
          <p:nvPr>
            <p:ph type="title"/>
          </p:nvPr>
        </p:nvSpPr>
        <p:spPr>
          <a:xfrm>
            <a:off x="993925" y="1705650"/>
            <a:ext cx="75978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Wishing you the best in this journey!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104"/>
          <p:cNvSpPr txBox="1">
            <a:spLocks noGrp="1"/>
          </p:cNvSpPr>
          <p:nvPr>
            <p:ph type="ctrTitle"/>
          </p:nvPr>
        </p:nvSpPr>
        <p:spPr>
          <a:xfrm flipH="1">
            <a:off x="770700" y="155950"/>
            <a:ext cx="76626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What Will You Walk Away with Today? </a:t>
            </a:r>
            <a:endParaRPr sz="2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443" name="Google Shape;3443;p104"/>
          <p:cNvSpPr/>
          <p:nvPr/>
        </p:nvSpPr>
        <p:spPr>
          <a:xfrm>
            <a:off x="218175" y="1616750"/>
            <a:ext cx="2112000" cy="13971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Understand  the principles of culturally responsive/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sustaining pedagogy</a:t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444" name="Google Shape;3444;p104"/>
          <p:cNvSpPr/>
          <p:nvPr/>
        </p:nvSpPr>
        <p:spPr>
          <a:xfrm>
            <a:off x="1920550" y="3387200"/>
            <a:ext cx="1977300" cy="16137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Strategies on creating a culturally responsive/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sustaining classroom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445" name="Google Shape;3445;p104"/>
          <p:cNvSpPr/>
          <p:nvPr/>
        </p:nvSpPr>
        <p:spPr>
          <a:xfrm>
            <a:off x="3443425" y="1509525"/>
            <a:ext cx="2181900" cy="1476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Examples of activities and lessons that center student voices and agency</a:t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446" name="Google Shape;3446;p104"/>
          <p:cNvSpPr/>
          <p:nvPr/>
        </p:nvSpPr>
        <p:spPr>
          <a:xfrm>
            <a:off x="5067550" y="3387200"/>
            <a:ext cx="1857300" cy="1397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Ideas for your own classes 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447" name="Google Shape;3447;p104"/>
          <p:cNvSpPr/>
          <p:nvPr/>
        </p:nvSpPr>
        <p:spPr>
          <a:xfrm>
            <a:off x="6561875" y="1616750"/>
            <a:ext cx="1977300" cy="1476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Reflection prompts to continue your journey in CRT/CST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2" name="Google Shape;3452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7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3" name="Google Shape;3453;p10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2604600" cy="23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rgbClr val="FFFFFF"/>
                </a:solidFill>
              </a:rPr>
              <a:t>Ways of Knowing,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rgbClr val="FFFFFF"/>
                </a:solidFill>
              </a:rPr>
              <a:t>Seeing, Being, Doing and Loving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454" name="Google Shape;3454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5526" y="0"/>
            <a:ext cx="6863700" cy="51435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5" name="Google Shape;3455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5261" y="407378"/>
            <a:ext cx="2166000" cy="2166000"/>
            <a:chOff x="3619861" y="407378"/>
            <a:chExt cx="2166000" cy="2166000"/>
          </a:xfrm>
        </p:grpSpPr>
        <p:sp>
          <p:nvSpPr>
            <p:cNvPr id="3456" name="Google Shape;3456;p105"/>
            <p:cNvSpPr/>
            <p:nvPr/>
          </p:nvSpPr>
          <p:spPr>
            <a:xfrm>
              <a:off x="3619861" y="407378"/>
              <a:ext cx="2166000" cy="2166000"/>
            </a:xfrm>
            <a:prstGeom prst="ellips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5"/>
            <p:cNvSpPr txBox="1"/>
            <p:nvPr/>
          </p:nvSpPr>
          <p:spPr>
            <a:xfrm>
              <a:off x="4024522" y="70773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Knowledge Activation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58" name="Google Shape;3458;p105" descr="Strategic Application"/>
          <p:cNvGrpSpPr/>
          <p:nvPr/>
        </p:nvGrpSpPr>
        <p:grpSpPr>
          <a:xfrm>
            <a:off x="5943511" y="1143043"/>
            <a:ext cx="2166000" cy="2166000"/>
            <a:chOff x="4648111" y="1143043"/>
            <a:chExt cx="2166000" cy="2166000"/>
          </a:xfrm>
        </p:grpSpPr>
        <p:sp>
          <p:nvSpPr>
            <p:cNvPr id="3459" name="Google Shape;3459;p105"/>
            <p:cNvSpPr/>
            <p:nvPr/>
          </p:nvSpPr>
          <p:spPr>
            <a:xfrm>
              <a:off x="4648111" y="1143043"/>
              <a:ext cx="2166000" cy="2166000"/>
            </a:xfrm>
            <a:prstGeom prst="ellips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5"/>
            <p:cNvSpPr txBox="1"/>
            <p:nvPr/>
          </p:nvSpPr>
          <p:spPr>
            <a:xfrm>
              <a:off x="5431956" y="1669515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Strategic Application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1" name="Google Shape;3461;p105" descr="Collective Stewardship"/>
          <p:cNvGrpSpPr/>
          <p:nvPr/>
        </p:nvGrpSpPr>
        <p:grpSpPr>
          <a:xfrm>
            <a:off x="5534212" y="2357689"/>
            <a:ext cx="2166000" cy="2166000"/>
            <a:chOff x="4238812" y="2357689"/>
            <a:chExt cx="2166000" cy="2166000"/>
          </a:xfrm>
        </p:grpSpPr>
        <p:sp>
          <p:nvSpPr>
            <p:cNvPr id="3462" name="Google Shape;3462;p105"/>
            <p:cNvSpPr/>
            <p:nvPr/>
          </p:nvSpPr>
          <p:spPr>
            <a:xfrm>
              <a:off x="4238812" y="2357689"/>
              <a:ext cx="2166000" cy="2166000"/>
            </a:xfrm>
            <a:prstGeom prst="ellips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5"/>
            <p:cNvSpPr txBox="1"/>
            <p:nvPr/>
          </p:nvSpPr>
          <p:spPr>
            <a:xfrm>
              <a:off x="5047891" y="318518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Collective Stewardship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4" name="Google Shape;3464;p105" descr="Action | Kahulo"/>
          <p:cNvGrpSpPr/>
          <p:nvPr/>
        </p:nvGrpSpPr>
        <p:grpSpPr>
          <a:xfrm>
            <a:off x="4278601" y="2357790"/>
            <a:ext cx="2166000" cy="2166000"/>
            <a:chOff x="2983201" y="2357790"/>
            <a:chExt cx="2166000" cy="2166000"/>
          </a:xfrm>
        </p:grpSpPr>
        <p:sp>
          <p:nvSpPr>
            <p:cNvPr id="3465" name="Google Shape;3465;p105"/>
            <p:cNvSpPr/>
            <p:nvPr/>
          </p:nvSpPr>
          <p:spPr>
            <a:xfrm>
              <a:off x="2983201" y="2357790"/>
              <a:ext cx="2166000" cy="21660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5"/>
            <p:cNvSpPr txBox="1"/>
            <p:nvPr/>
          </p:nvSpPr>
          <p:spPr>
            <a:xfrm>
              <a:off x="3243606" y="316898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Action | Kahulo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7" name="Google Shape;3467;p105" descr="Evoking Awareness"/>
          <p:cNvGrpSpPr/>
          <p:nvPr/>
        </p:nvGrpSpPr>
        <p:grpSpPr>
          <a:xfrm>
            <a:off x="3887128" y="1143012"/>
            <a:ext cx="2166000" cy="2166000"/>
            <a:chOff x="2591728" y="1143012"/>
            <a:chExt cx="2166000" cy="2166000"/>
          </a:xfrm>
        </p:grpSpPr>
        <p:sp>
          <p:nvSpPr>
            <p:cNvPr id="3468" name="Google Shape;3468;p105"/>
            <p:cNvSpPr/>
            <p:nvPr/>
          </p:nvSpPr>
          <p:spPr>
            <a:xfrm>
              <a:off x="2591728" y="1143012"/>
              <a:ext cx="2166000" cy="2166000"/>
            </a:xfrm>
            <a:prstGeom prst="ellipse">
              <a:avLst/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5"/>
            <p:cNvSpPr txBox="1"/>
            <p:nvPr/>
          </p:nvSpPr>
          <p:spPr>
            <a:xfrm>
              <a:off x="2830556" y="1666262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Evoking Awareness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70" name="Google Shape;3470;p105"/>
          <p:cNvSpPr/>
          <p:nvPr/>
        </p:nvSpPr>
        <p:spPr>
          <a:xfrm>
            <a:off x="5380342" y="1943171"/>
            <a:ext cx="1225800" cy="12258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Mind Body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Spirit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71" name="Google Shape;3471;p105"/>
          <p:cNvSpPr txBox="1"/>
          <p:nvPr/>
        </p:nvSpPr>
        <p:spPr>
          <a:xfrm rot="-1754469">
            <a:off x="2904737" y="2965928"/>
            <a:ext cx="1718369" cy="4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Community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6" name="Google Shape;3476;p106" descr="Map of southern Washington and northern Oregon with names of Native tribes. This image is focusing on the Umatilla tribe which is the land where Kennewick is on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25" y="977450"/>
            <a:ext cx="8336799" cy="37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7" name="Google Shape;3477;p106"/>
          <p:cNvSpPr txBox="1">
            <a:spLocks noGrp="1"/>
          </p:cNvSpPr>
          <p:nvPr>
            <p:ph type="title" idx="4294967295"/>
          </p:nvPr>
        </p:nvSpPr>
        <p:spPr>
          <a:xfrm>
            <a:off x="645300" y="398575"/>
            <a:ext cx="6927600" cy="49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rPr>
              <a:t>Whose Land Are We on Today?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107"/>
          <p:cNvSpPr txBox="1">
            <a:spLocks noGrp="1"/>
          </p:cNvSpPr>
          <p:nvPr>
            <p:ph type="ctrTitle"/>
          </p:nvPr>
        </p:nvSpPr>
        <p:spPr>
          <a:xfrm flipH="1">
            <a:off x="638200" y="70875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Movement Is Medicine</a:t>
            </a:r>
            <a:endParaRPr/>
          </a:p>
        </p:txBody>
      </p:sp>
      <p:sp>
        <p:nvSpPr>
          <p:cNvPr id="3483" name="Google Shape;3483;p107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84" name="Google Shape;3484;p107" descr="Image of an indigenous woman on a prairie. This links to a Youtube Video titled Movement is Medicine." title="Movement in Medicin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25" y="585300"/>
            <a:ext cx="8845825" cy="46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" name="Google Shape;3489;p108"/>
          <p:cNvSpPr txBox="1">
            <a:spLocks noGrp="1"/>
          </p:cNvSpPr>
          <p:nvPr>
            <p:ph type="title"/>
          </p:nvPr>
        </p:nvSpPr>
        <p:spPr>
          <a:xfrm>
            <a:off x="311700" y="-121475"/>
            <a:ext cx="8269200" cy="9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Emergent Strategy Principles</a:t>
            </a:r>
            <a:endParaRPr sz="3000"/>
          </a:p>
        </p:txBody>
      </p:sp>
      <p:sp>
        <p:nvSpPr>
          <p:cNvPr id="3490" name="Google Shape;3490;p108"/>
          <p:cNvSpPr txBox="1">
            <a:spLocks noGrp="1"/>
          </p:cNvSpPr>
          <p:nvPr>
            <p:ph type="body" idx="1"/>
          </p:nvPr>
        </p:nvSpPr>
        <p:spPr>
          <a:xfrm>
            <a:off x="620925" y="795025"/>
            <a:ext cx="7650600" cy="4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Change is constant (be like water)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Small is good, small is all (The large is the reflection of the small)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There is always enough time for the right work 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Less prep more presence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There is a conversation in the room that only the people these people at this moment can have. Find it!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Never a failure, always a lesson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Trust the people (If you trust the people, they will become trustworthy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What you pay attention to grows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 i="1">
                <a:solidFill>
                  <a:srgbClr val="000000"/>
                </a:solidFill>
              </a:rPr>
              <a:t>Move at the speed of trust. Focus on critical connections more than critical mass-build resilience by building connections</a:t>
            </a:r>
            <a:endParaRPr sz="141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11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p109"/>
          <p:cNvSpPr txBox="1">
            <a:spLocks noGrp="1"/>
          </p:cNvSpPr>
          <p:nvPr>
            <p:ph type="title"/>
          </p:nvPr>
        </p:nvSpPr>
        <p:spPr>
          <a:xfrm>
            <a:off x="311700" y="154600"/>
            <a:ext cx="3741300" cy="66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Identity &amp; Positionality </a:t>
            </a:r>
            <a:endParaRPr sz="3000"/>
          </a:p>
        </p:txBody>
      </p:sp>
      <p:sp>
        <p:nvSpPr>
          <p:cNvPr id="3496" name="Google Shape;3496;p109"/>
          <p:cNvSpPr txBox="1">
            <a:spLocks noGrp="1"/>
          </p:cNvSpPr>
          <p:nvPr>
            <p:ph type="body" idx="1"/>
          </p:nvPr>
        </p:nvSpPr>
        <p:spPr>
          <a:xfrm>
            <a:off x="311700" y="817300"/>
            <a:ext cx="2808000" cy="3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Mother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immigrant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Anti-racist educator  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indigenous latinx 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Colombian 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Cisgender woman 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able bodied+neurodivergent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Middle-class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bilingual/bicultural 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000000"/>
                </a:solidFill>
              </a:rPr>
              <a:t>Learner (ever-evolving journey)</a:t>
            </a: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endParaRPr sz="141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1110">
              <a:solidFill>
                <a:srgbClr val="000000"/>
              </a:solidFill>
            </a:endParaRPr>
          </a:p>
        </p:txBody>
      </p:sp>
      <p:pic>
        <p:nvPicPr>
          <p:cNvPr id="3497" name="Google Shape;3497;p109" descr="Image of a little girl looking to the side and holding a stuffed animal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23100"/>
            <a:ext cx="3400526" cy="44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110"/>
          <p:cNvSpPr txBox="1">
            <a:spLocks noGrp="1"/>
          </p:cNvSpPr>
          <p:nvPr>
            <p:ph type="ctrTitle"/>
          </p:nvPr>
        </p:nvSpPr>
        <p:spPr>
          <a:xfrm>
            <a:off x="2198850" y="375500"/>
            <a:ext cx="4746300" cy="1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you? </a:t>
            </a:r>
            <a:endParaRPr/>
          </a:p>
        </p:txBody>
      </p:sp>
      <p:pic>
        <p:nvPicPr>
          <p:cNvPr id="3503" name="Google Shape;3503;p110" descr="Image of a tower of flattened rocks on top of a a piece of wood with a blurred background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225" y="1634425"/>
            <a:ext cx="2827123" cy="329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DCACAD-6E44-4B3F-A7BE-B100092F93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844D7B-7D96-4464-AD6F-C90AC0792D07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customXml/itemProps3.xml><?xml version="1.0" encoding="utf-8"?>
<ds:datastoreItem xmlns:ds="http://schemas.openxmlformats.org/officeDocument/2006/customXml" ds:itemID="{3AD8F10E-FC8F-4926-80B3-AFC144002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582</Words>
  <Application>Microsoft Office PowerPoint</Application>
  <PresentationFormat>On-screen Show (16:9)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Quattrocento Sans</vt:lpstr>
      <vt:lpstr>Arial</vt:lpstr>
      <vt:lpstr>Barlow Condensed Medium</vt:lpstr>
      <vt:lpstr>Roboto Condensed</vt:lpstr>
      <vt:lpstr>Arvo</vt:lpstr>
      <vt:lpstr>Fira Sans Extra Condensed Medium</vt:lpstr>
      <vt:lpstr>Barlow Condensed</vt:lpstr>
      <vt:lpstr>Montserrat Light</vt:lpstr>
      <vt:lpstr>Barlow Condensed SemiBold</vt:lpstr>
      <vt:lpstr>Roboto</vt:lpstr>
      <vt:lpstr>Roboto Mono</vt:lpstr>
      <vt:lpstr>Simple Light</vt:lpstr>
      <vt:lpstr>My Creative CV XL by Slidesgo</vt:lpstr>
      <vt:lpstr>My Creative CV XL by Slidesgo</vt:lpstr>
      <vt:lpstr>My Creative CV XL by Slidesgo</vt:lpstr>
      <vt:lpstr>My Creative CV XL by Slidesgo</vt:lpstr>
      <vt:lpstr>Disrupting the Single Story: Centering Students’ Voices &amp; Agency</vt:lpstr>
      <vt:lpstr>Examples and Discussion  </vt:lpstr>
      <vt:lpstr>What Will You Walk Away with Today? </vt:lpstr>
      <vt:lpstr>Ways of Knowing,  Seeing, Being, Doing and Loving</vt:lpstr>
      <vt:lpstr>Whose Land Are We on Today?</vt:lpstr>
      <vt:lpstr>Movement Is Medicine</vt:lpstr>
      <vt:lpstr>Emergent Strategy Principles</vt:lpstr>
      <vt:lpstr>Identity &amp; Positionality </vt:lpstr>
      <vt:lpstr>What About you? </vt:lpstr>
      <vt:lpstr>Learning in Community</vt:lpstr>
      <vt:lpstr>Principles of Culturally Responsive/Sustaining Teaching</vt:lpstr>
      <vt:lpstr>Breathe</vt:lpstr>
      <vt:lpstr>Creating a Welcoming &amp; Affirming Environment</vt:lpstr>
      <vt:lpstr>Inclusive Curriculum &amp; Assessment</vt:lpstr>
      <vt:lpstr>High Expectations and Rigor</vt:lpstr>
      <vt:lpstr>Ongoing Professional Development and Support</vt:lpstr>
      <vt:lpstr>Creating a Culturally Responsive/Sustaining Classroom</vt:lpstr>
      <vt:lpstr>Examples of Activities and Projects</vt:lpstr>
      <vt:lpstr>Group Discussion &amp; Questions</vt:lpstr>
      <vt:lpstr>Thank you!  Wishing you the best in this journey!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Disrupting the Single Story: Centering Students’ Voices &amp; Agency</dc:title>
  <cp:lastModifiedBy>Katelynn Orellana</cp:lastModifiedBy>
  <cp:revision>2</cp:revision>
  <dcterms:modified xsi:type="dcterms:W3CDTF">2024-07-18T17:54:53Z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</Properties>
</file>