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38"/>
  </p:notesMasterIdLst>
  <p:sldIdLst>
    <p:sldId id="361" r:id="rId5"/>
    <p:sldId id="396" r:id="rId6"/>
    <p:sldId id="411" r:id="rId7"/>
    <p:sldId id="412" r:id="rId8"/>
    <p:sldId id="397" r:id="rId9"/>
    <p:sldId id="425" r:id="rId10"/>
    <p:sldId id="374" r:id="rId11"/>
    <p:sldId id="372" r:id="rId12"/>
    <p:sldId id="394" r:id="rId13"/>
    <p:sldId id="402" r:id="rId14"/>
    <p:sldId id="263" r:id="rId15"/>
    <p:sldId id="262" r:id="rId16"/>
    <p:sldId id="423" r:id="rId17"/>
    <p:sldId id="266" r:id="rId18"/>
    <p:sldId id="424" r:id="rId19"/>
    <p:sldId id="381" r:id="rId20"/>
    <p:sldId id="385" r:id="rId21"/>
    <p:sldId id="277" r:id="rId22"/>
    <p:sldId id="398" r:id="rId23"/>
    <p:sldId id="399" r:id="rId24"/>
    <p:sldId id="419" r:id="rId25"/>
    <p:sldId id="420" r:id="rId26"/>
    <p:sldId id="422" r:id="rId27"/>
    <p:sldId id="403" r:id="rId28"/>
    <p:sldId id="417" r:id="rId29"/>
    <p:sldId id="404" r:id="rId30"/>
    <p:sldId id="406" r:id="rId31"/>
    <p:sldId id="410" r:id="rId32"/>
    <p:sldId id="418" r:id="rId33"/>
    <p:sldId id="407" r:id="rId34"/>
    <p:sldId id="408" r:id="rId35"/>
    <p:sldId id="269" r:id="rId36"/>
    <p:sldId id="415" r:id="rId37"/>
  </p:sldIdLst>
  <p:sldSz cx="9144000" cy="6858000" type="screen4x3"/>
  <p:notesSz cx="6858000" cy="9144000"/>
  <p:embeddedFontLst>
    <p:embeddedFont>
      <p:font typeface="Franklin Gothic Book" panose="020B0503020102020204" pitchFamily="34" charset="0"/>
      <p:regular r:id="rId39"/>
      <p:italic r:id="rId40"/>
    </p:embeddedFont>
    <p:embeddedFont>
      <p:font typeface="Lato" panose="020F0502020204030203" pitchFamily="34" charset="0"/>
      <p:regular r:id="rId41"/>
      <p:bold r:id="rId42"/>
      <p:italic r:id="rId43"/>
      <p:boldItalic r:id="rId44"/>
    </p:embeddedFont>
    <p:embeddedFont>
      <p:font typeface="Lato Black" panose="020F0502020204030203" pitchFamily="34" charset="0"/>
      <p:bold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Equity Coaching for Success" id="{BB89459F-54B7-4782-95E0-EE1F41B6D8AA}">
          <p14:sldIdLst>
            <p14:sldId id="361"/>
            <p14:sldId id="396"/>
            <p14:sldId id="411"/>
            <p14:sldId id="412"/>
            <p14:sldId id="397"/>
            <p14:sldId id="425"/>
            <p14:sldId id="374"/>
            <p14:sldId id="372"/>
            <p14:sldId id="394"/>
            <p14:sldId id="402"/>
            <p14:sldId id="263"/>
            <p14:sldId id="262"/>
            <p14:sldId id="423"/>
            <p14:sldId id="266"/>
            <p14:sldId id="424"/>
            <p14:sldId id="381"/>
            <p14:sldId id="385"/>
            <p14:sldId id="277"/>
            <p14:sldId id="398"/>
            <p14:sldId id="399"/>
            <p14:sldId id="419"/>
            <p14:sldId id="420"/>
            <p14:sldId id="422"/>
            <p14:sldId id="403"/>
            <p14:sldId id="417"/>
            <p14:sldId id="404"/>
            <p14:sldId id="406"/>
            <p14:sldId id="410"/>
            <p14:sldId id="418"/>
            <p14:sldId id="407"/>
            <p14:sldId id="408"/>
            <p14:sldId id="269"/>
            <p14:sldId id="41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E6399-D654-96B4-2456-BA2E64733749}" v="5" dt="2024-07-16T15:44:54.165"/>
  </p1510:revLst>
</p1510:revInfo>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04" autoAdjust="0"/>
  </p:normalViewPr>
  <p:slideViewPr>
    <p:cSldViewPr snapToGrid="0">
      <p:cViewPr varScale="1">
        <p:scale>
          <a:sx n="106" d="100"/>
          <a:sy n="106" d="100"/>
        </p:scale>
        <p:origin x="1020" y="78"/>
      </p:cViewPr>
      <p:guideLst/>
    </p:cSldViewPr>
  </p:slideViewPr>
  <p:outlineViewPr>
    <p:cViewPr>
      <p:scale>
        <a:sx n="33" d="100"/>
        <a:sy n="33" d="100"/>
      </p:scale>
      <p:origin x="0" y="-27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F0687-B62B-4505-AEF3-23C205D507F0}" type="doc">
      <dgm:prSet loTypeId="urn:microsoft.com/office/officeart/2005/8/layout/hierarchy4" loCatId="list" qsTypeId="urn:microsoft.com/office/officeart/2005/8/quickstyle/simple1" qsCatId="simple" csTypeId="urn:microsoft.com/office/officeart/2005/8/colors/accent6_3" csCatId="accent6" phldr="1"/>
      <dgm:spPr/>
      <dgm:t>
        <a:bodyPr/>
        <a:lstStyle/>
        <a:p>
          <a:endParaRPr lang="en-US"/>
        </a:p>
      </dgm:t>
    </dgm:pt>
    <dgm:pt modelId="{EED08EA4-80C7-4499-8800-DFC13948E18D}">
      <dgm:prSet/>
      <dgm:spPr/>
      <dgm:t>
        <a:bodyPr/>
        <a:lstStyle/>
        <a:p>
          <a:r>
            <a:rPr lang="en-US" dirty="0"/>
            <a:t>Basic Education for Adults’ work is guided and informed by our commitment to:</a:t>
          </a:r>
        </a:p>
      </dgm:t>
    </dgm:pt>
    <dgm:pt modelId="{0B498061-CF18-44A7-9D6B-4A27B7206384}" type="parTrans" cxnId="{FD1AECBC-154A-4E1F-B0C4-CEE9B215406C}">
      <dgm:prSet/>
      <dgm:spPr/>
      <dgm:t>
        <a:bodyPr/>
        <a:lstStyle/>
        <a:p>
          <a:endParaRPr lang="en-US"/>
        </a:p>
      </dgm:t>
    </dgm:pt>
    <dgm:pt modelId="{27BAA011-4FD8-47F5-A64B-738DD1BCC9D9}" type="sibTrans" cxnId="{FD1AECBC-154A-4E1F-B0C4-CEE9B215406C}">
      <dgm:prSet/>
      <dgm:spPr/>
      <dgm:t>
        <a:bodyPr/>
        <a:lstStyle/>
        <a:p>
          <a:endParaRPr lang="en-US"/>
        </a:p>
      </dgm:t>
    </dgm:pt>
    <dgm:pt modelId="{EECCBBC4-504C-4AAA-878C-FD6023AD25C9}">
      <dgm:prSet/>
      <dgm:spPr/>
      <dgm:t>
        <a:bodyPr/>
        <a:lstStyle/>
        <a:p>
          <a:r>
            <a:rPr lang="en-US" dirty="0"/>
            <a:t> Students’ cultural capital: voice, experience, perspective</a:t>
          </a:r>
        </a:p>
      </dgm:t>
    </dgm:pt>
    <dgm:pt modelId="{31526596-3C1B-49F9-858B-ECC6F3456982}" type="parTrans" cxnId="{F5856BE4-1A59-4A32-96DC-953567C9CC3E}">
      <dgm:prSet/>
      <dgm:spPr/>
      <dgm:t>
        <a:bodyPr/>
        <a:lstStyle/>
        <a:p>
          <a:endParaRPr lang="en-US"/>
        </a:p>
      </dgm:t>
    </dgm:pt>
    <dgm:pt modelId="{8B7E9FC1-CF58-449F-A760-1DAE671A4443}" type="sibTrans" cxnId="{F5856BE4-1A59-4A32-96DC-953567C9CC3E}">
      <dgm:prSet/>
      <dgm:spPr/>
      <dgm:t>
        <a:bodyPr/>
        <a:lstStyle/>
        <a:p>
          <a:endParaRPr lang="en-US"/>
        </a:p>
      </dgm:t>
    </dgm:pt>
    <dgm:pt modelId="{0EE973D1-2C44-4F01-B991-1AF1794234CD}">
      <dgm:prSet/>
      <dgm:spPr/>
      <dgm:t>
        <a:bodyPr/>
        <a:lstStyle/>
        <a:p>
          <a:r>
            <a:rPr lang="en-US" dirty="0"/>
            <a:t>Diversity, equity, inclusion: racial, economic, and social justice</a:t>
          </a:r>
        </a:p>
      </dgm:t>
    </dgm:pt>
    <dgm:pt modelId="{F578EBD7-7A71-4C6D-839B-2DBEB6A0E279}" type="parTrans" cxnId="{03CE2E40-D855-4731-A9BF-C5073F4239A5}">
      <dgm:prSet/>
      <dgm:spPr/>
      <dgm:t>
        <a:bodyPr/>
        <a:lstStyle/>
        <a:p>
          <a:endParaRPr lang="en-US"/>
        </a:p>
      </dgm:t>
    </dgm:pt>
    <dgm:pt modelId="{8E34DA6E-5D9D-4BDC-B9C0-2EEDD12CEC0B}" type="sibTrans" cxnId="{03CE2E40-D855-4731-A9BF-C5073F4239A5}">
      <dgm:prSet/>
      <dgm:spPr/>
      <dgm:t>
        <a:bodyPr/>
        <a:lstStyle/>
        <a:p>
          <a:endParaRPr lang="en-US"/>
        </a:p>
      </dgm:t>
    </dgm:pt>
    <dgm:pt modelId="{DA2EBC09-80A2-4236-98B6-7D62A22AF91E}">
      <dgm:prSet/>
      <dgm:spPr/>
      <dgm:t>
        <a:bodyPr/>
        <a:lstStyle/>
        <a:p>
          <a:r>
            <a:rPr lang="en-US" dirty="0"/>
            <a:t>Quality: collaborative, evidence-based innovative pathways</a:t>
          </a:r>
        </a:p>
      </dgm:t>
    </dgm:pt>
    <dgm:pt modelId="{0B51F07D-8BA7-41A4-9DE7-1F2EE76226A7}" type="parTrans" cxnId="{AA43A678-4C98-4AD9-807B-DE45A4E19ADA}">
      <dgm:prSet/>
      <dgm:spPr/>
      <dgm:t>
        <a:bodyPr/>
        <a:lstStyle/>
        <a:p>
          <a:endParaRPr lang="en-US"/>
        </a:p>
      </dgm:t>
    </dgm:pt>
    <dgm:pt modelId="{09436D26-BB74-4519-AA19-B638A4E49F60}" type="sibTrans" cxnId="{AA43A678-4C98-4AD9-807B-DE45A4E19ADA}">
      <dgm:prSet/>
      <dgm:spPr/>
      <dgm:t>
        <a:bodyPr/>
        <a:lstStyle/>
        <a:p>
          <a:endParaRPr lang="en-US"/>
        </a:p>
      </dgm:t>
    </dgm:pt>
    <dgm:pt modelId="{7AE42D21-4604-4640-BB47-4B339021E2D7}" type="pres">
      <dgm:prSet presAssocID="{432F0687-B62B-4505-AEF3-23C205D507F0}" presName="Name0" presStyleCnt="0">
        <dgm:presLayoutVars>
          <dgm:chPref val="1"/>
          <dgm:dir/>
          <dgm:animOne val="branch"/>
          <dgm:animLvl val="lvl"/>
          <dgm:resizeHandles/>
        </dgm:presLayoutVars>
      </dgm:prSet>
      <dgm:spPr/>
    </dgm:pt>
    <dgm:pt modelId="{8B4F6C68-94EB-4182-BCE2-4CB882D144EB}" type="pres">
      <dgm:prSet presAssocID="{EED08EA4-80C7-4499-8800-DFC13948E18D}" presName="vertOne" presStyleCnt="0"/>
      <dgm:spPr/>
    </dgm:pt>
    <dgm:pt modelId="{B3FE4016-D123-4B02-B84C-B63DA2619B35}" type="pres">
      <dgm:prSet presAssocID="{EED08EA4-80C7-4499-8800-DFC13948E18D}" presName="txOne" presStyleLbl="node0" presStyleIdx="0" presStyleCnt="1">
        <dgm:presLayoutVars>
          <dgm:chPref val="3"/>
        </dgm:presLayoutVars>
      </dgm:prSet>
      <dgm:spPr/>
    </dgm:pt>
    <dgm:pt modelId="{77D871DD-AA34-4E17-8B4C-A08AF8081CC8}" type="pres">
      <dgm:prSet presAssocID="{EED08EA4-80C7-4499-8800-DFC13948E18D}" presName="parTransOne" presStyleCnt="0"/>
      <dgm:spPr/>
    </dgm:pt>
    <dgm:pt modelId="{D00DE0C3-CC8F-4876-9C82-E5D59EB9E8D0}" type="pres">
      <dgm:prSet presAssocID="{EED08EA4-80C7-4499-8800-DFC13948E18D}" presName="horzOne" presStyleCnt="0"/>
      <dgm:spPr/>
    </dgm:pt>
    <dgm:pt modelId="{2F4EB657-AC9F-4AB6-9CB9-8F7A3B54E68E}" type="pres">
      <dgm:prSet presAssocID="{EECCBBC4-504C-4AAA-878C-FD6023AD25C9}" presName="vertTwo" presStyleCnt="0"/>
      <dgm:spPr/>
    </dgm:pt>
    <dgm:pt modelId="{FD49FFF0-1C30-4B4A-8507-19EB8881B2FB}" type="pres">
      <dgm:prSet presAssocID="{EECCBBC4-504C-4AAA-878C-FD6023AD25C9}" presName="txTwo" presStyleLbl="node2" presStyleIdx="0" presStyleCnt="3">
        <dgm:presLayoutVars>
          <dgm:chPref val="3"/>
        </dgm:presLayoutVars>
      </dgm:prSet>
      <dgm:spPr/>
    </dgm:pt>
    <dgm:pt modelId="{D027EE51-45EF-4A50-B128-01563BCC578C}" type="pres">
      <dgm:prSet presAssocID="{EECCBBC4-504C-4AAA-878C-FD6023AD25C9}" presName="horzTwo" presStyleCnt="0"/>
      <dgm:spPr/>
    </dgm:pt>
    <dgm:pt modelId="{8F387300-7F1C-4E82-BA28-17F388518776}" type="pres">
      <dgm:prSet presAssocID="{8B7E9FC1-CF58-449F-A760-1DAE671A4443}" presName="sibSpaceTwo" presStyleCnt="0"/>
      <dgm:spPr/>
    </dgm:pt>
    <dgm:pt modelId="{F91B05D5-BF52-4BE4-9C12-F765D1314817}" type="pres">
      <dgm:prSet presAssocID="{0EE973D1-2C44-4F01-B991-1AF1794234CD}" presName="vertTwo" presStyleCnt="0"/>
      <dgm:spPr/>
    </dgm:pt>
    <dgm:pt modelId="{06023052-C603-48F8-BF43-A882529F3253}" type="pres">
      <dgm:prSet presAssocID="{0EE973D1-2C44-4F01-B991-1AF1794234CD}" presName="txTwo" presStyleLbl="node2" presStyleIdx="1" presStyleCnt="3">
        <dgm:presLayoutVars>
          <dgm:chPref val="3"/>
        </dgm:presLayoutVars>
      </dgm:prSet>
      <dgm:spPr/>
    </dgm:pt>
    <dgm:pt modelId="{E6DAD7F7-2669-4D12-9A08-56C8C0B3DCAE}" type="pres">
      <dgm:prSet presAssocID="{0EE973D1-2C44-4F01-B991-1AF1794234CD}" presName="horzTwo" presStyleCnt="0"/>
      <dgm:spPr/>
    </dgm:pt>
    <dgm:pt modelId="{C844E682-B0DA-4009-ABDF-48BF3469A458}" type="pres">
      <dgm:prSet presAssocID="{8E34DA6E-5D9D-4BDC-B9C0-2EEDD12CEC0B}" presName="sibSpaceTwo" presStyleCnt="0"/>
      <dgm:spPr/>
    </dgm:pt>
    <dgm:pt modelId="{CAC26B09-B07A-4211-9908-78C11C211009}" type="pres">
      <dgm:prSet presAssocID="{DA2EBC09-80A2-4236-98B6-7D62A22AF91E}" presName="vertTwo" presStyleCnt="0"/>
      <dgm:spPr/>
    </dgm:pt>
    <dgm:pt modelId="{64B380D6-5E11-4CFB-9D3E-A30DA426A765}" type="pres">
      <dgm:prSet presAssocID="{DA2EBC09-80A2-4236-98B6-7D62A22AF91E}" presName="txTwo" presStyleLbl="node2" presStyleIdx="2" presStyleCnt="3">
        <dgm:presLayoutVars>
          <dgm:chPref val="3"/>
        </dgm:presLayoutVars>
      </dgm:prSet>
      <dgm:spPr/>
    </dgm:pt>
    <dgm:pt modelId="{166A1B87-415F-4871-B150-B54C3470859C}" type="pres">
      <dgm:prSet presAssocID="{DA2EBC09-80A2-4236-98B6-7D62A22AF91E}" presName="horzTwo" presStyleCnt="0"/>
      <dgm:spPr/>
    </dgm:pt>
  </dgm:ptLst>
  <dgm:cxnLst>
    <dgm:cxn modelId="{CD016C08-90E8-4B20-8790-FFD79430E48F}" type="presOf" srcId="{EED08EA4-80C7-4499-8800-DFC13948E18D}" destId="{B3FE4016-D123-4B02-B84C-B63DA2619B35}" srcOrd="0" destOrd="0" presId="urn:microsoft.com/office/officeart/2005/8/layout/hierarchy4"/>
    <dgm:cxn modelId="{D779460A-EB8D-4462-81CF-266B463A5B6D}" type="presOf" srcId="{DA2EBC09-80A2-4236-98B6-7D62A22AF91E}" destId="{64B380D6-5E11-4CFB-9D3E-A30DA426A765}" srcOrd="0" destOrd="0" presId="urn:microsoft.com/office/officeart/2005/8/layout/hierarchy4"/>
    <dgm:cxn modelId="{03CE2E40-D855-4731-A9BF-C5073F4239A5}" srcId="{EED08EA4-80C7-4499-8800-DFC13948E18D}" destId="{0EE973D1-2C44-4F01-B991-1AF1794234CD}" srcOrd="1" destOrd="0" parTransId="{F578EBD7-7A71-4C6D-839B-2DBEB6A0E279}" sibTransId="{8E34DA6E-5D9D-4BDC-B9C0-2EEDD12CEC0B}"/>
    <dgm:cxn modelId="{B9F4154C-5DF6-41FE-98DC-2B0D358FDCD9}" type="presOf" srcId="{0EE973D1-2C44-4F01-B991-1AF1794234CD}" destId="{06023052-C603-48F8-BF43-A882529F3253}" srcOrd="0" destOrd="0" presId="urn:microsoft.com/office/officeart/2005/8/layout/hierarchy4"/>
    <dgm:cxn modelId="{AA43A678-4C98-4AD9-807B-DE45A4E19ADA}" srcId="{EED08EA4-80C7-4499-8800-DFC13948E18D}" destId="{DA2EBC09-80A2-4236-98B6-7D62A22AF91E}" srcOrd="2" destOrd="0" parTransId="{0B51F07D-8BA7-41A4-9DE7-1F2EE76226A7}" sibTransId="{09436D26-BB74-4519-AA19-B638A4E49F60}"/>
    <dgm:cxn modelId="{FD1AECBC-154A-4E1F-B0C4-CEE9B215406C}" srcId="{432F0687-B62B-4505-AEF3-23C205D507F0}" destId="{EED08EA4-80C7-4499-8800-DFC13948E18D}" srcOrd="0" destOrd="0" parTransId="{0B498061-CF18-44A7-9D6B-4A27B7206384}" sibTransId="{27BAA011-4FD8-47F5-A64B-738DD1BCC9D9}"/>
    <dgm:cxn modelId="{F5856BE4-1A59-4A32-96DC-953567C9CC3E}" srcId="{EED08EA4-80C7-4499-8800-DFC13948E18D}" destId="{EECCBBC4-504C-4AAA-878C-FD6023AD25C9}" srcOrd="0" destOrd="0" parTransId="{31526596-3C1B-49F9-858B-ECC6F3456982}" sibTransId="{8B7E9FC1-CF58-449F-A760-1DAE671A4443}"/>
    <dgm:cxn modelId="{608717E6-E741-440B-8850-1E2E1C3742B3}" type="presOf" srcId="{432F0687-B62B-4505-AEF3-23C205D507F0}" destId="{7AE42D21-4604-4640-BB47-4B339021E2D7}" srcOrd="0" destOrd="0" presId="urn:microsoft.com/office/officeart/2005/8/layout/hierarchy4"/>
    <dgm:cxn modelId="{D8DA1BEE-8B07-4524-A0D5-AAA96F3CE0E6}" type="presOf" srcId="{EECCBBC4-504C-4AAA-878C-FD6023AD25C9}" destId="{FD49FFF0-1C30-4B4A-8507-19EB8881B2FB}" srcOrd="0" destOrd="0" presId="urn:microsoft.com/office/officeart/2005/8/layout/hierarchy4"/>
    <dgm:cxn modelId="{B1EF4BFF-59F3-43F6-8BF6-98F306CD3DE9}" type="presParOf" srcId="{7AE42D21-4604-4640-BB47-4B339021E2D7}" destId="{8B4F6C68-94EB-4182-BCE2-4CB882D144EB}" srcOrd="0" destOrd="0" presId="urn:microsoft.com/office/officeart/2005/8/layout/hierarchy4"/>
    <dgm:cxn modelId="{4A978468-B6B1-41B9-A442-590856E5FD37}" type="presParOf" srcId="{8B4F6C68-94EB-4182-BCE2-4CB882D144EB}" destId="{B3FE4016-D123-4B02-B84C-B63DA2619B35}" srcOrd="0" destOrd="0" presId="urn:microsoft.com/office/officeart/2005/8/layout/hierarchy4"/>
    <dgm:cxn modelId="{3EDC39F9-8B0F-40FA-839D-4FA30B941A74}" type="presParOf" srcId="{8B4F6C68-94EB-4182-BCE2-4CB882D144EB}" destId="{77D871DD-AA34-4E17-8B4C-A08AF8081CC8}" srcOrd="1" destOrd="0" presId="urn:microsoft.com/office/officeart/2005/8/layout/hierarchy4"/>
    <dgm:cxn modelId="{48F687BF-335D-4DED-B563-34E4121B23B5}" type="presParOf" srcId="{8B4F6C68-94EB-4182-BCE2-4CB882D144EB}" destId="{D00DE0C3-CC8F-4876-9C82-E5D59EB9E8D0}" srcOrd="2" destOrd="0" presId="urn:microsoft.com/office/officeart/2005/8/layout/hierarchy4"/>
    <dgm:cxn modelId="{171ADD5B-9A74-4BEB-B1F0-D73C8BA9AAE5}" type="presParOf" srcId="{D00DE0C3-CC8F-4876-9C82-E5D59EB9E8D0}" destId="{2F4EB657-AC9F-4AB6-9CB9-8F7A3B54E68E}" srcOrd="0" destOrd="0" presId="urn:microsoft.com/office/officeart/2005/8/layout/hierarchy4"/>
    <dgm:cxn modelId="{BDB3DEF1-9963-4F55-A68E-59D9216BE046}" type="presParOf" srcId="{2F4EB657-AC9F-4AB6-9CB9-8F7A3B54E68E}" destId="{FD49FFF0-1C30-4B4A-8507-19EB8881B2FB}" srcOrd="0" destOrd="0" presId="urn:microsoft.com/office/officeart/2005/8/layout/hierarchy4"/>
    <dgm:cxn modelId="{59E98B12-8272-4D10-88B3-7F1044D66F44}" type="presParOf" srcId="{2F4EB657-AC9F-4AB6-9CB9-8F7A3B54E68E}" destId="{D027EE51-45EF-4A50-B128-01563BCC578C}" srcOrd="1" destOrd="0" presId="urn:microsoft.com/office/officeart/2005/8/layout/hierarchy4"/>
    <dgm:cxn modelId="{8CA68968-B0B5-4DBD-B9F1-C6682E8E5613}" type="presParOf" srcId="{D00DE0C3-CC8F-4876-9C82-E5D59EB9E8D0}" destId="{8F387300-7F1C-4E82-BA28-17F388518776}" srcOrd="1" destOrd="0" presId="urn:microsoft.com/office/officeart/2005/8/layout/hierarchy4"/>
    <dgm:cxn modelId="{BF8EF4A0-3502-4137-B646-E6A88A577DD6}" type="presParOf" srcId="{D00DE0C3-CC8F-4876-9C82-E5D59EB9E8D0}" destId="{F91B05D5-BF52-4BE4-9C12-F765D1314817}" srcOrd="2" destOrd="0" presId="urn:microsoft.com/office/officeart/2005/8/layout/hierarchy4"/>
    <dgm:cxn modelId="{09E35BC5-D2BB-4183-A7C1-57FBD6DED3DB}" type="presParOf" srcId="{F91B05D5-BF52-4BE4-9C12-F765D1314817}" destId="{06023052-C603-48F8-BF43-A882529F3253}" srcOrd="0" destOrd="0" presId="urn:microsoft.com/office/officeart/2005/8/layout/hierarchy4"/>
    <dgm:cxn modelId="{94072579-EB35-4319-9DDE-10F8115BA94E}" type="presParOf" srcId="{F91B05D5-BF52-4BE4-9C12-F765D1314817}" destId="{E6DAD7F7-2669-4D12-9A08-56C8C0B3DCAE}" srcOrd="1" destOrd="0" presId="urn:microsoft.com/office/officeart/2005/8/layout/hierarchy4"/>
    <dgm:cxn modelId="{D82ADD5D-A45E-4B81-B46D-C01ED032FBDE}" type="presParOf" srcId="{D00DE0C3-CC8F-4876-9C82-E5D59EB9E8D0}" destId="{C844E682-B0DA-4009-ABDF-48BF3469A458}" srcOrd="3" destOrd="0" presId="urn:microsoft.com/office/officeart/2005/8/layout/hierarchy4"/>
    <dgm:cxn modelId="{2EE7449F-CB38-4407-9676-11814A679BAB}" type="presParOf" srcId="{D00DE0C3-CC8F-4876-9C82-E5D59EB9E8D0}" destId="{CAC26B09-B07A-4211-9908-78C11C211009}" srcOrd="4" destOrd="0" presId="urn:microsoft.com/office/officeart/2005/8/layout/hierarchy4"/>
    <dgm:cxn modelId="{DFF3C67C-9336-4862-9821-7F3041210CD8}" type="presParOf" srcId="{CAC26B09-B07A-4211-9908-78C11C211009}" destId="{64B380D6-5E11-4CFB-9D3E-A30DA426A765}" srcOrd="0" destOrd="0" presId="urn:microsoft.com/office/officeart/2005/8/layout/hierarchy4"/>
    <dgm:cxn modelId="{A45BF8FE-2CA4-4295-ADDF-9FE34FDC6F5E}" type="presParOf" srcId="{CAC26B09-B07A-4211-9908-78C11C211009}" destId="{166A1B87-415F-4871-B150-B54C3470859C}"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78DC42-73DA-4772-98E4-59EFAE3C3DB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D0651A4-EAF6-4905-9AF8-3AD448DEA840}">
      <dgm:prSet phldrT="[Text]"/>
      <dgm:spPr/>
      <dgm:t>
        <a:bodyPr/>
        <a:lstStyle/>
        <a:p>
          <a:pPr algn="ctr">
            <a:lnSpc>
              <a:spcPct val="100000"/>
            </a:lnSpc>
          </a:pPr>
          <a:r>
            <a:rPr lang="en-US"/>
            <a:t>Structure</a:t>
          </a:r>
        </a:p>
      </dgm:t>
    </dgm:pt>
    <dgm:pt modelId="{82DB5474-FB82-4646-B775-70792A7C6AA8}" type="parTrans" cxnId="{F653FB07-9738-4EB0-B5ED-4A64AF8CC5D5}">
      <dgm:prSet/>
      <dgm:spPr/>
      <dgm:t>
        <a:bodyPr/>
        <a:lstStyle/>
        <a:p>
          <a:endParaRPr lang="en-US"/>
        </a:p>
      </dgm:t>
    </dgm:pt>
    <dgm:pt modelId="{1C7947E3-D7DE-47B0-B9B3-3F885625FCFF}" type="sibTrans" cxnId="{F653FB07-9738-4EB0-B5ED-4A64AF8CC5D5}">
      <dgm:prSet/>
      <dgm:spPr/>
      <dgm:t>
        <a:bodyPr/>
        <a:lstStyle/>
        <a:p>
          <a:endParaRPr lang="en-US"/>
        </a:p>
      </dgm:t>
    </dgm:pt>
    <dgm:pt modelId="{055E21C7-DA3A-44EA-ACBD-C8CD63B6FD15}">
      <dgm:prSet phldrT="[Text]" custT="1"/>
      <dgm:spPr/>
      <dgm:t>
        <a:bodyPr/>
        <a:lstStyle/>
        <a:p>
          <a:pPr>
            <a:lnSpc>
              <a:spcPct val="100000"/>
            </a:lnSpc>
          </a:pPr>
          <a:endParaRPr lang="en-US" sz="1800" kern="1200">
            <a:latin typeface="Franklin Gothic Book"/>
            <a:ea typeface="+mn-ea"/>
            <a:cs typeface="+mn-cs"/>
          </a:endParaRPr>
        </a:p>
      </dgm:t>
    </dgm:pt>
    <dgm:pt modelId="{1BB7D25F-68A0-4E53-B774-654777B3CAA2}" type="parTrans" cxnId="{D9BFB1E7-3174-4A0F-B3BA-33B0CD451729}">
      <dgm:prSet/>
      <dgm:spPr/>
      <dgm:t>
        <a:bodyPr/>
        <a:lstStyle/>
        <a:p>
          <a:endParaRPr lang="en-US"/>
        </a:p>
      </dgm:t>
    </dgm:pt>
    <dgm:pt modelId="{30FB580E-0609-4446-8467-4BDF04C29339}" type="sibTrans" cxnId="{D9BFB1E7-3174-4A0F-B3BA-33B0CD451729}">
      <dgm:prSet/>
      <dgm:spPr/>
      <dgm:t>
        <a:bodyPr/>
        <a:lstStyle/>
        <a:p>
          <a:endParaRPr lang="en-US"/>
        </a:p>
      </dgm:t>
    </dgm:pt>
    <dgm:pt modelId="{5E91207E-B211-42E3-8937-A8211B3E7295}">
      <dgm:prSet phldrT="[Text]"/>
      <dgm:spPr/>
      <dgm:t>
        <a:bodyPr/>
        <a:lstStyle/>
        <a:p>
          <a:pPr algn="ctr">
            <a:lnSpc>
              <a:spcPct val="100000"/>
            </a:lnSpc>
          </a:pPr>
          <a:r>
            <a:rPr lang="en-US"/>
            <a:t>Process </a:t>
          </a:r>
        </a:p>
      </dgm:t>
    </dgm:pt>
    <dgm:pt modelId="{AAF3E6B3-C893-4ECA-BE85-BB548EC728B1}" type="parTrans" cxnId="{11FC3C03-FB94-46C2-91BF-C0D2E50D972E}">
      <dgm:prSet/>
      <dgm:spPr/>
      <dgm:t>
        <a:bodyPr/>
        <a:lstStyle/>
        <a:p>
          <a:endParaRPr lang="en-US"/>
        </a:p>
      </dgm:t>
    </dgm:pt>
    <dgm:pt modelId="{645DF8EE-FFF1-4055-A14A-27D031DA98A2}" type="sibTrans" cxnId="{11FC3C03-FB94-46C2-91BF-C0D2E50D972E}">
      <dgm:prSet/>
      <dgm:spPr/>
      <dgm:t>
        <a:bodyPr/>
        <a:lstStyle/>
        <a:p>
          <a:endParaRPr lang="en-US"/>
        </a:p>
      </dgm:t>
    </dgm:pt>
    <dgm:pt modelId="{37A14C58-E34B-4210-AB4C-8CBDB8A210B3}">
      <dgm:prSet phldrT="[Text]" custT="1"/>
      <dgm:spPr/>
      <dgm:t>
        <a:bodyPr/>
        <a:lstStyle/>
        <a:p>
          <a:pPr>
            <a:lnSpc>
              <a:spcPct val="100000"/>
            </a:lnSpc>
          </a:pPr>
          <a:r>
            <a:rPr lang="en-US" sz="1800" kern="1200">
              <a:latin typeface="Franklin Gothic Book"/>
              <a:ea typeface="+mn-ea"/>
              <a:cs typeface="+mn-cs"/>
            </a:rPr>
            <a:t>The way a system organizes itself to conduct its work.</a:t>
          </a:r>
        </a:p>
      </dgm:t>
    </dgm:pt>
    <dgm:pt modelId="{E6A35217-BADA-4F34-83DC-0EA798C28F60}" type="parTrans" cxnId="{A3AD99AA-67E6-45B1-959D-57900A44FBDD}">
      <dgm:prSet/>
      <dgm:spPr/>
      <dgm:t>
        <a:bodyPr/>
        <a:lstStyle/>
        <a:p>
          <a:endParaRPr lang="en-US"/>
        </a:p>
      </dgm:t>
    </dgm:pt>
    <dgm:pt modelId="{58E198D9-7A30-4072-BDEE-BF16AE597C4F}" type="sibTrans" cxnId="{A3AD99AA-67E6-45B1-959D-57900A44FBDD}">
      <dgm:prSet/>
      <dgm:spPr/>
      <dgm:t>
        <a:bodyPr/>
        <a:lstStyle/>
        <a:p>
          <a:endParaRPr lang="en-US"/>
        </a:p>
      </dgm:t>
    </dgm:pt>
    <dgm:pt modelId="{22FE42D5-48EE-4F41-97DA-329D4395F90B}">
      <dgm:prSet phldrT="[Text]"/>
      <dgm:spPr/>
      <dgm:t>
        <a:bodyPr/>
        <a:lstStyle/>
        <a:p>
          <a:pPr>
            <a:lnSpc>
              <a:spcPct val="100000"/>
            </a:lnSpc>
          </a:pPr>
          <a:r>
            <a:rPr lang="en-US" kern="1200" dirty="0">
              <a:latin typeface="Franklin Gothic Book"/>
              <a:ea typeface="+mn-ea"/>
              <a:cs typeface="+mn-cs"/>
            </a:rPr>
            <a:t>The standard processes (operations) that are used to build consistency and efficiency.</a:t>
          </a:r>
        </a:p>
      </dgm:t>
    </dgm:pt>
    <dgm:pt modelId="{337C9987-EA26-43A3-9A2D-9425103B170B}" type="parTrans" cxnId="{09FAC16D-998C-4E68-A30F-472F8B4012CD}">
      <dgm:prSet/>
      <dgm:spPr/>
      <dgm:t>
        <a:bodyPr/>
        <a:lstStyle/>
        <a:p>
          <a:endParaRPr lang="en-US"/>
        </a:p>
      </dgm:t>
    </dgm:pt>
    <dgm:pt modelId="{35FC521A-199C-405F-AEAA-549E6146A055}" type="sibTrans" cxnId="{09FAC16D-998C-4E68-A30F-472F8B4012CD}">
      <dgm:prSet/>
      <dgm:spPr/>
      <dgm:t>
        <a:bodyPr/>
        <a:lstStyle/>
        <a:p>
          <a:endParaRPr lang="en-US"/>
        </a:p>
      </dgm:t>
    </dgm:pt>
    <dgm:pt modelId="{D2796F47-D2C4-4481-B2E6-8206A46E4456}">
      <dgm:prSet phldrT="[Text]"/>
      <dgm:spPr/>
      <dgm:t>
        <a:bodyPr/>
        <a:lstStyle/>
        <a:p>
          <a:pPr algn="ctr">
            <a:lnSpc>
              <a:spcPct val="100000"/>
            </a:lnSpc>
          </a:pPr>
          <a:r>
            <a:rPr lang="en-US"/>
            <a:t>Patterns &amp; </a:t>
          </a:r>
          <a:br>
            <a:rPr lang="en-US"/>
          </a:br>
          <a:r>
            <a:rPr lang="en-US"/>
            <a:t>Strategies</a:t>
          </a:r>
        </a:p>
      </dgm:t>
    </dgm:pt>
    <dgm:pt modelId="{74146A80-A9F6-4F85-803C-24C429D537A8}" type="sibTrans" cxnId="{4DEE8603-80FA-46F2-84BB-CD4A37E0FBCC}">
      <dgm:prSet/>
      <dgm:spPr/>
      <dgm:t>
        <a:bodyPr/>
        <a:lstStyle/>
        <a:p>
          <a:endParaRPr lang="en-US"/>
        </a:p>
      </dgm:t>
    </dgm:pt>
    <dgm:pt modelId="{3AAB2739-54DA-4C81-955E-DBCDBBF8F41A}" type="parTrans" cxnId="{4DEE8603-80FA-46F2-84BB-CD4A37E0FBCC}">
      <dgm:prSet/>
      <dgm:spPr/>
      <dgm:t>
        <a:bodyPr/>
        <a:lstStyle/>
        <a:p>
          <a:endParaRPr lang="en-US"/>
        </a:p>
      </dgm:t>
    </dgm:pt>
    <dgm:pt modelId="{506966F5-693F-45EA-B7DD-38288C6521DB}">
      <dgm:prSet phldrT="[Text]" custT="1"/>
      <dgm:spPr/>
      <dgm:t>
        <a:bodyPr/>
        <a:lstStyle/>
        <a:p>
          <a:pPr>
            <a:lnSpc>
              <a:spcPct val="100000"/>
            </a:lnSpc>
          </a:pPr>
          <a:r>
            <a:rPr lang="en-US" sz="1800" kern="1200" dirty="0">
              <a:latin typeface="Franklin Gothic Book"/>
              <a:ea typeface="+mn-ea"/>
              <a:cs typeface="+mn-cs"/>
            </a:rPr>
            <a:t>How a system focuses its key strategies to accomplish its mission and goals</a:t>
          </a:r>
        </a:p>
      </dgm:t>
    </dgm:pt>
    <dgm:pt modelId="{A3137BDA-0BC1-4F44-B554-76003567DED5}" type="sibTrans" cxnId="{718E287C-7FFA-4A9B-AAEE-D4BC514F9016}">
      <dgm:prSet/>
      <dgm:spPr/>
      <dgm:t>
        <a:bodyPr/>
        <a:lstStyle/>
        <a:p>
          <a:endParaRPr lang="en-US"/>
        </a:p>
      </dgm:t>
    </dgm:pt>
    <dgm:pt modelId="{32488E7A-32C3-411B-A1CD-93F19E1C0E14}" type="parTrans" cxnId="{718E287C-7FFA-4A9B-AAEE-D4BC514F9016}">
      <dgm:prSet/>
      <dgm:spPr/>
      <dgm:t>
        <a:bodyPr/>
        <a:lstStyle/>
        <a:p>
          <a:endParaRPr lang="en-US"/>
        </a:p>
      </dgm:t>
    </dgm:pt>
    <dgm:pt modelId="{4B74DD9D-2CB8-4505-B0D5-9ABA8FC0CF77}">
      <dgm:prSet phldrT="[Text]" custT="1"/>
      <dgm:spPr/>
      <dgm:t>
        <a:bodyPr/>
        <a:lstStyle/>
        <a:p>
          <a:pPr>
            <a:lnSpc>
              <a:spcPct val="100000"/>
            </a:lnSpc>
          </a:pPr>
          <a:endParaRPr lang="en-US" sz="1800" kern="1200">
            <a:latin typeface="Franklin Gothic Book"/>
            <a:ea typeface="+mn-ea"/>
            <a:cs typeface="+mn-cs"/>
          </a:endParaRPr>
        </a:p>
      </dgm:t>
    </dgm:pt>
    <dgm:pt modelId="{33497F93-B58A-4746-A2E1-49755EE1A521}" type="sibTrans" cxnId="{0FCF4C73-E742-4B88-A608-DD539AFAC4BF}">
      <dgm:prSet/>
      <dgm:spPr/>
      <dgm:t>
        <a:bodyPr/>
        <a:lstStyle/>
        <a:p>
          <a:endParaRPr lang="en-US"/>
        </a:p>
      </dgm:t>
    </dgm:pt>
    <dgm:pt modelId="{BD8F7DEB-0930-48E5-9DF8-934DA82AD445}" type="parTrans" cxnId="{0FCF4C73-E742-4B88-A608-DD539AFAC4BF}">
      <dgm:prSet/>
      <dgm:spPr/>
      <dgm:t>
        <a:bodyPr/>
        <a:lstStyle/>
        <a:p>
          <a:endParaRPr lang="en-US"/>
        </a:p>
      </dgm:t>
    </dgm:pt>
    <dgm:pt modelId="{995DDCF7-B0FB-4093-9903-D68B27081AFF}" type="pres">
      <dgm:prSet presAssocID="{5E78DC42-73DA-4772-98E4-59EFAE3C3DB9}" presName="root" presStyleCnt="0">
        <dgm:presLayoutVars>
          <dgm:dir/>
          <dgm:resizeHandles val="exact"/>
        </dgm:presLayoutVars>
      </dgm:prSet>
      <dgm:spPr/>
    </dgm:pt>
    <dgm:pt modelId="{7C9DDC97-DA10-4208-BC24-02CC04327EEF}" type="pres">
      <dgm:prSet presAssocID="{D2796F47-D2C4-4481-B2E6-8206A46E4456}" presName="compNode" presStyleCnt="0"/>
      <dgm:spPr/>
    </dgm:pt>
    <dgm:pt modelId="{6094C9AE-67C3-412C-BAEB-72D04A4B2D42}" type="pres">
      <dgm:prSet presAssocID="{D2796F47-D2C4-4481-B2E6-8206A46E4456}" presName="bgRect" presStyleLbl="bgShp" presStyleIdx="0" presStyleCnt="3"/>
      <dgm:spPr/>
    </dgm:pt>
    <dgm:pt modelId="{E1A93DD0-5AA2-4775-AF39-2DA52B2DDB7E}" type="pres">
      <dgm:prSet presAssocID="{D2796F47-D2C4-4481-B2E6-8206A46E44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1AAE0DA5-5786-4493-B44B-E6997F35D43B}" type="pres">
      <dgm:prSet presAssocID="{D2796F47-D2C4-4481-B2E6-8206A46E4456}" presName="spaceRect" presStyleCnt="0"/>
      <dgm:spPr/>
    </dgm:pt>
    <dgm:pt modelId="{DCB96031-BD5D-4456-B7B2-9AB2384CE736}" type="pres">
      <dgm:prSet presAssocID="{D2796F47-D2C4-4481-B2E6-8206A46E4456}" presName="parTx" presStyleLbl="revTx" presStyleIdx="0" presStyleCnt="6">
        <dgm:presLayoutVars>
          <dgm:chMax val="0"/>
          <dgm:chPref val="0"/>
        </dgm:presLayoutVars>
      </dgm:prSet>
      <dgm:spPr/>
    </dgm:pt>
    <dgm:pt modelId="{01513BF9-94BA-40E4-8776-41E0254A0788}" type="pres">
      <dgm:prSet presAssocID="{D2796F47-D2C4-4481-B2E6-8206A46E4456}" presName="desTx" presStyleLbl="revTx" presStyleIdx="1" presStyleCnt="6">
        <dgm:presLayoutVars/>
      </dgm:prSet>
      <dgm:spPr/>
    </dgm:pt>
    <dgm:pt modelId="{79B55B8F-2FF3-4EB4-AF54-6B682D361D88}" type="pres">
      <dgm:prSet presAssocID="{74146A80-A9F6-4F85-803C-24C429D537A8}" presName="sibTrans" presStyleCnt="0"/>
      <dgm:spPr/>
    </dgm:pt>
    <dgm:pt modelId="{84A14C0B-11E4-4CFA-8745-5C0627F27291}" type="pres">
      <dgm:prSet presAssocID="{7D0651A4-EAF6-4905-9AF8-3AD448DEA840}" presName="compNode" presStyleCnt="0"/>
      <dgm:spPr/>
    </dgm:pt>
    <dgm:pt modelId="{01F40A23-583F-4855-A3A6-D670090F7D6D}" type="pres">
      <dgm:prSet presAssocID="{7D0651A4-EAF6-4905-9AF8-3AD448DEA840}" presName="bgRect" presStyleLbl="bgShp" presStyleIdx="1" presStyleCnt="3"/>
      <dgm:spPr/>
    </dgm:pt>
    <dgm:pt modelId="{9841A428-D40E-458A-8404-8DB9CD3EC59C}" type="pres">
      <dgm:prSet presAssocID="{7D0651A4-EAF6-4905-9AF8-3AD448DEA8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15AED8A4-B3EF-4B9E-9F2C-81969E0A1BDE}" type="pres">
      <dgm:prSet presAssocID="{7D0651A4-EAF6-4905-9AF8-3AD448DEA840}" presName="spaceRect" presStyleCnt="0"/>
      <dgm:spPr/>
    </dgm:pt>
    <dgm:pt modelId="{4D51EBB2-C12B-482A-9529-E0D5DE240AB9}" type="pres">
      <dgm:prSet presAssocID="{7D0651A4-EAF6-4905-9AF8-3AD448DEA840}" presName="parTx" presStyleLbl="revTx" presStyleIdx="2" presStyleCnt="6">
        <dgm:presLayoutVars>
          <dgm:chMax val="0"/>
          <dgm:chPref val="0"/>
        </dgm:presLayoutVars>
      </dgm:prSet>
      <dgm:spPr/>
    </dgm:pt>
    <dgm:pt modelId="{74C4C99D-0C6A-438D-ACF2-C388AD2C4069}" type="pres">
      <dgm:prSet presAssocID="{7D0651A4-EAF6-4905-9AF8-3AD448DEA840}" presName="desTx" presStyleLbl="revTx" presStyleIdx="3" presStyleCnt="6">
        <dgm:presLayoutVars/>
      </dgm:prSet>
      <dgm:spPr/>
    </dgm:pt>
    <dgm:pt modelId="{1155D0CA-9F15-435D-84D1-915332558B64}" type="pres">
      <dgm:prSet presAssocID="{1C7947E3-D7DE-47B0-B9B3-3F885625FCFF}" presName="sibTrans" presStyleCnt="0"/>
      <dgm:spPr/>
    </dgm:pt>
    <dgm:pt modelId="{E6F89C40-77E9-4EAA-9188-CA0958E0007E}" type="pres">
      <dgm:prSet presAssocID="{5E91207E-B211-42E3-8937-A8211B3E7295}" presName="compNode" presStyleCnt="0"/>
      <dgm:spPr/>
    </dgm:pt>
    <dgm:pt modelId="{2CFD424E-723D-40FA-A095-39F15EAAC0D1}" type="pres">
      <dgm:prSet presAssocID="{5E91207E-B211-42E3-8937-A8211B3E7295}" presName="bgRect" presStyleLbl="bgShp" presStyleIdx="2" presStyleCnt="3"/>
      <dgm:spPr/>
    </dgm:pt>
    <dgm:pt modelId="{4F5D6B55-2EF0-4F4F-A520-A9C9E21190FC}" type="pres">
      <dgm:prSet presAssocID="{5E91207E-B211-42E3-8937-A8211B3E72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6B3DCAE7-86DB-49B3-B538-E50E880F4623}" type="pres">
      <dgm:prSet presAssocID="{5E91207E-B211-42E3-8937-A8211B3E7295}" presName="spaceRect" presStyleCnt="0"/>
      <dgm:spPr/>
    </dgm:pt>
    <dgm:pt modelId="{C007775F-CD96-4547-A2D9-EAA7A85C6761}" type="pres">
      <dgm:prSet presAssocID="{5E91207E-B211-42E3-8937-A8211B3E7295}" presName="parTx" presStyleLbl="revTx" presStyleIdx="4" presStyleCnt="6">
        <dgm:presLayoutVars>
          <dgm:chMax val="0"/>
          <dgm:chPref val="0"/>
        </dgm:presLayoutVars>
      </dgm:prSet>
      <dgm:spPr/>
    </dgm:pt>
    <dgm:pt modelId="{60E9FE19-FD18-4D63-B8E5-3D1BBF354B9E}" type="pres">
      <dgm:prSet presAssocID="{5E91207E-B211-42E3-8937-A8211B3E7295}" presName="desTx" presStyleLbl="revTx" presStyleIdx="5" presStyleCnt="6">
        <dgm:presLayoutVars/>
      </dgm:prSet>
      <dgm:spPr/>
    </dgm:pt>
  </dgm:ptLst>
  <dgm:cxnLst>
    <dgm:cxn modelId="{11FC3C03-FB94-46C2-91BF-C0D2E50D972E}" srcId="{5E78DC42-73DA-4772-98E4-59EFAE3C3DB9}" destId="{5E91207E-B211-42E3-8937-A8211B3E7295}" srcOrd="2" destOrd="0" parTransId="{AAF3E6B3-C893-4ECA-BE85-BB548EC728B1}" sibTransId="{645DF8EE-FFF1-4055-A14A-27D031DA98A2}"/>
    <dgm:cxn modelId="{4DEE8603-80FA-46F2-84BB-CD4A37E0FBCC}" srcId="{5E78DC42-73DA-4772-98E4-59EFAE3C3DB9}" destId="{D2796F47-D2C4-4481-B2E6-8206A46E4456}" srcOrd="0" destOrd="0" parTransId="{3AAB2739-54DA-4C81-955E-DBCDBBF8F41A}" sibTransId="{74146A80-A9F6-4F85-803C-24C429D537A8}"/>
    <dgm:cxn modelId="{F653FB07-9738-4EB0-B5ED-4A64AF8CC5D5}" srcId="{5E78DC42-73DA-4772-98E4-59EFAE3C3DB9}" destId="{7D0651A4-EAF6-4905-9AF8-3AD448DEA840}" srcOrd="1" destOrd="0" parTransId="{82DB5474-FB82-4646-B775-70792A7C6AA8}" sibTransId="{1C7947E3-D7DE-47B0-B9B3-3F885625FCFF}"/>
    <dgm:cxn modelId="{E50A3C08-F053-4113-81F7-DB691ABE1A4D}" type="presOf" srcId="{22FE42D5-48EE-4F41-97DA-329D4395F90B}" destId="{60E9FE19-FD18-4D63-B8E5-3D1BBF354B9E}" srcOrd="0" destOrd="0" presId="urn:microsoft.com/office/officeart/2018/2/layout/IconVerticalSolidList"/>
    <dgm:cxn modelId="{ED1F0C29-3112-4134-ACCB-D72009875F2A}" type="presOf" srcId="{37A14C58-E34B-4210-AB4C-8CBDB8A210B3}" destId="{74C4C99D-0C6A-438D-ACF2-C388AD2C4069}" srcOrd="0" destOrd="0" presId="urn:microsoft.com/office/officeart/2018/2/layout/IconVerticalSolidList"/>
    <dgm:cxn modelId="{FF75BB3C-6620-4628-8B30-15C8DAA6014C}" type="presOf" srcId="{4B74DD9D-2CB8-4505-B0D5-9ABA8FC0CF77}" destId="{01513BF9-94BA-40E4-8776-41E0254A0788}" srcOrd="0" destOrd="1" presId="urn:microsoft.com/office/officeart/2018/2/layout/IconVerticalSolidList"/>
    <dgm:cxn modelId="{B5B32C60-0DF3-4F4F-8A2A-E63F546B705A}" type="presOf" srcId="{5E91207E-B211-42E3-8937-A8211B3E7295}" destId="{C007775F-CD96-4547-A2D9-EAA7A85C6761}" srcOrd="0" destOrd="0" presId="urn:microsoft.com/office/officeart/2018/2/layout/IconVerticalSolidList"/>
    <dgm:cxn modelId="{09FAC16D-998C-4E68-A30F-472F8B4012CD}" srcId="{5E91207E-B211-42E3-8937-A8211B3E7295}" destId="{22FE42D5-48EE-4F41-97DA-329D4395F90B}" srcOrd="0" destOrd="0" parTransId="{337C9987-EA26-43A3-9A2D-9425103B170B}" sibTransId="{35FC521A-199C-405F-AEAA-549E6146A055}"/>
    <dgm:cxn modelId="{0FCF4C73-E742-4B88-A608-DD539AFAC4BF}" srcId="{D2796F47-D2C4-4481-B2E6-8206A46E4456}" destId="{4B74DD9D-2CB8-4505-B0D5-9ABA8FC0CF77}" srcOrd="1" destOrd="0" parTransId="{BD8F7DEB-0930-48E5-9DF8-934DA82AD445}" sibTransId="{33497F93-B58A-4746-A2E1-49755EE1A521}"/>
    <dgm:cxn modelId="{F4CAB174-1806-4F09-B1FA-99AC67D5B4D2}" type="presOf" srcId="{D2796F47-D2C4-4481-B2E6-8206A46E4456}" destId="{DCB96031-BD5D-4456-B7B2-9AB2384CE736}" srcOrd="0" destOrd="0" presId="urn:microsoft.com/office/officeart/2018/2/layout/IconVerticalSolidList"/>
    <dgm:cxn modelId="{718E287C-7FFA-4A9B-AAEE-D4BC514F9016}" srcId="{D2796F47-D2C4-4481-B2E6-8206A46E4456}" destId="{506966F5-693F-45EA-B7DD-38288C6521DB}" srcOrd="0" destOrd="0" parTransId="{32488E7A-32C3-411B-A1CD-93F19E1C0E14}" sibTransId="{A3137BDA-0BC1-4F44-B554-76003567DED5}"/>
    <dgm:cxn modelId="{DA93FE7C-6168-46CB-A211-9D03337C7468}" type="presOf" srcId="{506966F5-693F-45EA-B7DD-38288C6521DB}" destId="{01513BF9-94BA-40E4-8776-41E0254A0788}" srcOrd="0" destOrd="0" presId="urn:microsoft.com/office/officeart/2018/2/layout/IconVerticalSolidList"/>
    <dgm:cxn modelId="{E6BE4DA4-410B-431B-8339-18A4E1EAB4F3}" type="presOf" srcId="{055E21C7-DA3A-44EA-ACBD-C8CD63B6FD15}" destId="{74C4C99D-0C6A-438D-ACF2-C388AD2C4069}" srcOrd="0" destOrd="1" presId="urn:microsoft.com/office/officeart/2018/2/layout/IconVerticalSolidList"/>
    <dgm:cxn modelId="{53164BA5-E313-4A70-AC1C-4EBF2EA3E62C}" type="presOf" srcId="{5E78DC42-73DA-4772-98E4-59EFAE3C3DB9}" destId="{995DDCF7-B0FB-4093-9903-D68B27081AFF}" srcOrd="0" destOrd="0" presId="urn:microsoft.com/office/officeart/2018/2/layout/IconVerticalSolidList"/>
    <dgm:cxn modelId="{A3AD99AA-67E6-45B1-959D-57900A44FBDD}" srcId="{7D0651A4-EAF6-4905-9AF8-3AD448DEA840}" destId="{37A14C58-E34B-4210-AB4C-8CBDB8A210B3}" srcOrd="0" destOrd="0" parTransId="{E6A35217-BADA-4F34-83DC-0EA798C28F60}" sibTransId="{58E198D9-7A30-4072-BDEE-BF16AE597C4F}"/>
    <dgm:cxn modelId="{2A18AFB9-CBD7-4631-BFF7-0858C24C26CF}" type="presOf" srcId="{7D0651A4-EAF6-4905-9AF8-3AD448DEA840}" destId="{4D51EBB2-C12B-482A-9529-E0D5DE240AB9}" srcOrd="0" destOrd="0" presId="urn:microsoft.com/office/officeart/2018/2/layout/IconVerticalSolidList"/>
    <dgm:cxn modelId="{D9BFB1E7-3174-4A0F-B3BA-33B0CD451729}" srcId="{7D0651A4-EAF6-4905-9AF8-3AD448DEA840}" destId="{055E21C7-DA3A-44EA-ACBD-C8CD63B6FD15}" srcOrd="1" destOrd="0" parTransId="{1BB7D25F-68A0-4E53-B774-654777B3CAA2}" sibTransId="{30FB580E-0609-4446-8467-4BDF04C29339}"/>
    <dgm:cxn modelId="{62FBDDEE-9112-4669-B368-36FF7CECFE4C}" type="presParOf" srcId="{995DDCF7-B0FB-4093-9903-D68B27081AFF}" destId="{7C9DDC97-DA10-4208-BC24-02CC04327EEF}" srcOrd="0" destOrd="0" presId="urn:microsoft.com/office/officeart/2018/2/layout/IconVerticalSolidList"/>
    <dgm:cxn modelId="{DCFF2604-E3FA-4815-B4BB-C10D7644D04A}" type="presParOf" srcId="{7C9DDC97-DA10-4208-BC24-02CC04327EEF}" destId="{6094C9AE-67C3-412C-BAEB-72D04A4B2D42}" srcOrd="0" destOrd="0" presId="urn:microsoft.com/office/officeart/2018/2/layout/IconVerticalSolidList"/>
    <dgm:cxn modelId="{92F08187-9FF6-42C7-A2B1-AFC05B88B801}" type="presParOf" srcId="{7C9DDC97-DA10-4208-BC24-02CC04327EEF}" destId="{E1A93DD0-5AA2-4775-AF39-2DA52B2DDB7E}" srcOrd="1" destOrd="0" presId="urn:microsoft.com/office/officeart/2018/2/layout/IconVerticalSolidList"/>
    <dgm:cxn modelId="{15F5F9C0-6DEF-4F30-A5C5-3D9430FA5E28}" type="presParOf" srcId="{7C9DDC97-DA10-4208-BC24-02CC04327EEF}" destId="{1AAE0DA5-5786-4493-B44B-E6997F35D43B}" srcOrd="2" destOrd="0" presId="urn:microsoft.com/office/officeart/2018/2/layout/IconVerticalSolidList"/>
    <dgm:cxn modelId="{3CACD285-AB9F-4912-8CA8-4A8E5C1568DE}" type="presParOf" srcId="{7C9DDC97-DA10-4208-BC24-02CC04327EEF}" destId="{DCB96031-BD5D-4456-B7B2-9AB2384CE736}" srcOrd="3" destOrd="0" presId="urn:microsoft.com/office/officeart/2018/2/layout/IconVerticalSolidList"/>
    <dgm:cxn modelId="{E283A095-3587-412E-8E55-BE6A3F5215FE}" type="presParOf" srcId="{7C9DDC97-DA10-4208-BC24-02CC04327EEF}" destId="{01513BF9-94BA-40E4-8776-41E0254A0788}" srcOrd="4" destOrd="0" presId="urn:microsoft.com/office/officeart/2018/2/layout/IconVerticalSolidList"/>
    <dgm:cxn modelId="{E93A3639-0F41-4071-BC62-CE446E607B00}" type="presParOf" srcId="{995DDCF7-B0FB-4093-9903-D68B27081AFF}" destId="{79B55B8F-2FF3-4EB4-AF54-6B682D361D88}" srcOrd="1" destOrd="0" presId="urn:microsoft.com/office/officeart/2018/2/layout/IconVerticalSolidList"/>
    <dgm:cxn modelId="{E36D8995-7C3C-4E27-A889-23AE36AC0FF7}" type="presParOf" srcId="{995DDCF7-B0FB-4093-9903-D68B27081AFF}" destId="{84A14C0B-11E4-4CFA-8745-5C0627F27291}" srcOrd="2" destOrd="0" presId="urn:microsoft.com/office/officeart/2018/2/layout/IconVerticalSolidList"/>
    <dgm:cxn modelId="{231D9E09-AD49-4C27-B91A-62B6EA9D19D0}" type="presParOf" srcId="{84A14C0B-11E4-4CFA-8745-5C0627F27291}" destId="{01F40A23-583F-4855-A3A6-D670090F7D6D}" srcOrd="0" destOrd="0" presId="urn:microsoft.com/office/officeart/2018/2/layout/IconVerticalSolidList"/>
    <dgm:cxn modelId="{95F71E71-8D3A-4250-9E82-5816DC502987}" type="presParOf" srcId="{84A14C0B-11E4-4CFA-8745-5C0627F27291}" destId="{9841A428-D40E-458A-8404-8DB9CD3EC59C}" srcOrd="1" destOrd="0" presId="urn:microsoft.com/office/officeart/2018/2/layout/IconVerticalSolidList"/>
    <dgm:cxn modelId="{8E346FC6-F3A0-47DA-BEA7-622D9FAF82C3}" type="presParOf" srcId="{84A14C0B-11E4-4CFA-8745-5C0627F27291}" destId="{15AED8A4-B3EF-4B9E-9F2C-81969E0A1BDE}" srcOrd="2" destOrd="0" presId="urn:microsoft.com/office/officeart/2018/2/layout/IconVerticalSolidList"/>
    <dgm:cxn modelId="{B9858484-5A34-411A-BCE0-75E0ABCD0669}" type="presParOf" srcId="{84A14C0B-11E4-4CFA-8745-5C0627F27291}" destId="{4D51EBB2-C12B-482A-9529-E0D5DE240AB9}" srcOrd="3" destOrd="0" presId="urn:microsoft.com/office/officeart/2018/2/layout/IconVerticalSolidList"/>
    <dgm:cxn modelId="{FDFB6159-1F4A-4A9C-B2C3-8E0E8FF5DC10}" type="presParOf" srcId="{84A14C0B-11E4-4CFA-8745-5C0627F27291}" destId="{74C4C99D-0C6A-438D-ACF2-C388AD2C4069}" srcOrd="4" destOrd="0" presId="urn:microsoft.com/office/officeart/2018/2/layout/IconVerticalSolidList"/>
    <dgm:cxn modelId="{AB69D2C1-493F-4F4C-BC40-86A18E857409}" type="presParOf" srcId="{995DDCF7-B0FB-4093-9903-D68B27081AFF}" destId="{1155D0CA-9F15-435D-84D1-915332558B64}" srcOrd="3" destOrd="0" presId="urn:microsoft.com/office/officeart/2018/2/layout/IconVerticalSolidList"/>
    <dgm:cxn modelId="{F22E2B80-F051-4655-9A37-2D192B2F4FF1}" type="presParOf" srcId="{995DDCF7-B0FB-4093-9903-D68B27081AFF}" destId="{E6F89C40-77E9-4EAA-9188-CA0958E0007E}" srcOrd="4" destOrd="0" presId="urn:microsoft.com/office/officeart/2018/2/layout/IconVerticalSolidList"/>
    <dgm:cxn modelId="{A08723B9-97CD-4D92-A0B5-2171ED598FC4}" type="presParOf" srcId="{E6F89C40-77E9-4EAA-9188-CA0958E0007E}" destId="{2CFD424E-723D-40FA-A095-39F15EAAC0D1}" srcOrd="0" destOrd="0" presId="urn:microsoft.com/office/officeart/2018/2/layout/IconVerticalSolidList"/>
    <dgm:cxn modelId="{64E70757-42BC-46A4-B806-11BFD67B4A28}" type="presParOf" srcId="{E6F89C40-77E9-4EAA-9188-CA0958E0007E}" destId="{4F5D6B55-2EF0-4F4F-A520-A9C9E21190FC}" srcOrd="1" destOrd="0" presId="urn:microsoft.com/office/officeart/2018/2/layout/IconVerticalSolidList"/>
    <dgm:cxn modelId="{8AD8AECC-B25E-44DB-B743-CCAACD1FC126}" type="presParOf" srcId="{E6F89C40-77E9-4EAA-9188-CA0958E0007E}" destId="{6B3DCAE7-86DB-49B3-B538-E50E880F4623}" srcOrd="2" destOrd="0" presId="urn:microsoft.com/office/officeart/2018/2/layout/IconVerticalSolidList"/>
    <dgm:cxn modelId="{BC2A4696-F13C-4A11-8B36-9D67B7D1F7CA}" type="presParOf" srcId="{E6F89C40-77E9-4EAA-9188-CA0958E0007E}" destId="{C007775F-CD96-4547-A2D9-EAA7A85C6761}" srcOrd="3" destOrd="0" presId="urn:microsoft.com/office/officeart/2018/2/layout/IconVerticalSolidList"/>
    <dgm:cxn modelId="{9ADCC682-A85F-4D24-A163-BDF88BBF61D7}" type="presParOf" srcId="{E6F89C40-77E9-4EAA-9188-CA0958E0007E}" destId="{60E9FE19-FD18-4D63-B8E5-3D1BBF354B9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78DC42-73DA-4772-98E4-59EFAE3C3DB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2796F47-D2C4-4481-B2E6-8206A46E4456}">
      <dgm:prSet phldrT="[Text]"/>
      <dgm:spPr/>
      <dgm:t>
        <a:bodyPr vert="horz"/>
        <a:lstStyle/>
        <a:p>
          <a:pPr algn="ctr">
            <a:lnSpc>
              <a:spcPct val="100000"/>
            </a:lnSpc>
          </a:pPr>
          <a:r>
            <a:rPr lang="en-US" b="1"/>
            <a:t>Relationships</a:t>
          </a:r>
        </a:p>
      </dgm:t>
    </dgm:pt>
    <dgm:pt modelId="{3AAB2739-54DA-4C81-955E-DBCDBBF8F41A}" type="parTrans" cxnId="{4DEE8603-80FA-46F2-84BB-CD4A37E0FBCC}">
      <dgm:prSet/>
      <dgm:spPr/>
      <dgm:t>
        <a:bodyPr/>
        <a:lstStyle/>
        <a:p>
          <a:endParaRPr lang="en-US"/>
        </a:p>
      </dgm:t>
    </dgm:pt>
    <dgm:pt modelId="{74146A80-A9F6-4F85-803C-24C429D537A8}" type="sibTrans" cxnId="{4DEE8603-80FA-46F2-84BB-CD4A37E0FBCC}">
      <dgm:prSet/>
      <dgm:spPr/>
      <dgm:t>
        <a:bodyPr/>
        <a:lstStyle/>
        <a:p>
          <a:endParaRPr lang="en-US"/>
        </a:p>
      </dgm:t>
    </dgm:pt>
    <dgm:pt modelId="{7D0651A4-EAF6-4905-9AF8-3AD448DEA840}">
      <dgm:prSet phldrT="[Text]"/>
      <dgm:spPr/>
      <dgm:t>
        <a:bodyPr vert="horz"/>
        <a:lstStyle/>
        <a:p>
          <a:pPr algn="ctr">
            <a:lnSpc>
              <a:spcPct val="100000"/>
            </a:lnSpc>
          </a:pPr>
          <a:r>
            <a:rPr lang="en-US" b="1"/>
            <a:t>Information</a:t>
          </a:r>
        </a:p>
      </dgm:t>
    </dgm:pt>
    <dgm:pt modelId="{82DB5474-FB82-4646-B775-70792A7C6AA8}" type="parTrans" cxnId="{F653FB07-9738-4EB0-B5ED-4A64AF8CC5D5}">
      <dgm:prSet/>
      <dgm:spPr/>
      <dgm:t>
        <a:bodyPr/>
        <a:lstStyle/>
        <a:p>
          <a:endParaRPr lang="en-US"/>
        </a:p>
      </dgm:t>
    </dgm:pt>
    <dgm:pt modelId="{1C7947E3-D7DE-47B0-B9B3-3F885625FCFF}" type="sibTrans" cxnId="{F653FB07-9738-4EB0-B5ED-4A64AF8CC5D5}">
      <dgm:prSet/>
      <dgm:spPr/>
      <dgm:t>
        <a:bodyPr/>
        <a:lstStyle/>
        <a:p>
          <a:endParaRPr lang="en-US"/>
        </a:p>
      </dgm:t>
    </dgm:pt>
    <dgm:pt modelId="{5E91207E-B211-42E3-8937-A8211B3E7295}">
      <dgm:prSet phldrT="[Text]"/>
      <dgm:spPr/>
      <dgm:t>
        <a:bodyPr vert="horz"/>
        <a:lstStyle/>
        <a:p>
          <a:pPr algn="ctr">
            <a:lnSpc>
              <a:spcPct val="100000"/>
            </a:lnSpc>
          </a:pPr>
          <a:r>
            <a:rPr lang="en-US" b="1"/>
            <a:t>Identity </a:t>
          </a:r>
        </a:p>
      </dgm:t>
    </dgm:pt>
    <dgm:pt modelId="{AAF3E6B3-C893-4ECA-BE85-BB548EC728B1}" type="parTrans" cxnId="{11FC3C03-FB94-46C2-91BF-C0D2E50D972E}">
      <dgm:prSet/>
      <dgm:spPr/>
      <dgm:t>
        <a:bodyPr/>
        <a:lstStyle/>
        <a:p>
          <a:endParaRPr lang="en-US"/>
        </a:p>
      </dgm:t>
    </dgm:pt>
    <dgm:pt modelId="{645DF8EE-FFF1-4055-A14A-27D031DA98A2}" type="sibTrans" cxnId="{11FC3C03-FB94-46C2-91BF-C0D2E50D972E}">
      <dgm:prSet/>
      <dgm:spPr/>
      <dgm:t>
        <a:bodyPr/>
        <a:lstStyle/>
        <a:p>
          <a:endParaRPr lang="en-US"/>
        </a:p>
      </dgm:t>
    </dgm:pt>
    <dgm:pt modelId="{506966F5-693F-45EA-B7DD-38288C6521DB}">
      <dgm:prSet phldrT="[Text]" custT="1"/>
      <dgm:spPr/>
      <dgm:t>
        <a:bodyPr/>
        <a:lstStyle/>
        <a:p>
          <a:pPr>
            <a:lnSpc>
              <a:spcPct val="100000"/>
            </a:lnSpc>
          </a:pPr>
          <a:r>
            <a:rPr lang="en-US" sz="1800" kern="1200" dirty="0">
              <a:latin typeface="Franklin Gothic Book"/>
              <a:ea typeface="+mn-ea"/>
              <a:cs typeface="+mn-cs"/>
            </a:rPr>
            <a:t>How a team or organization values its people -- Their emotional, physical and spiritual well-being</a:t>
          </a:r>
        </a:p>
      </dgm:t>
    </dgm:pt>
    <dgm:pt modelId="{32488E7A-32C3-411B-A1CD-93F19E1C0E14}" type="parTrans" cxnId="{718E287C-7FFA-4A9B-AAEE-D4BC514F9016}">
      <dgm:prSet/>
      <dgm:spPr/>
      <dgm:t>
        <a:bodyPr/>
        <a:lstStyle/>
        <a:p>
          <a:endParaRPr lang="en-US"/>
        </a:p>
      </dgm:t>
    </dgm:pt>
    <dgm:pt modelId="{A3137BDA-0BC1-4F44-B554-76003567DED5}" type="sibTrans" cxnId="{718E287C-7FFA-4A9B-AAEE-D4BC514F9016}">
      <dgm:prSet/>
      <dgm:spPr/>
      <dgm:t>
        <a:bodyPr/>
        <a:lstStyle/>
        <a:p>
          <a:endParaRPr lang="en-US"/>
        </a:p>
      </dgm:t>
    </dgm:pt>
    <dgm:pt modelId="{37A14C58-E34B-4210-AB4C-8CBDB8A210B3}">
      <dgm:prSet phldrT="[Text]" custT="1"/>
      <dgm:spPr/>
      <dgm:t>
        <a:bodyPr/>
        <a:lstStyle/>
        <a:p>
          <a:pPr>
            <a:lnSpc>
              <a:spcPct val="100000"/>
            </a:lnSpc>
          </a:pPr>
          <a:r>
            <a:rPr lang="en-US" sz="1800" kern="1200">
              <a:latin typeface="Franklin Gothic Book"/>
              <a:ea typeface="+mn-ea"/>
              <a:cs typeface="+mn-cs"/>
            </a:rPr>
            <a:t>Abundant information focuses attention on what is important and enhances sense of security</a:t>
          </a:r>
        </a:p>
      </dgm:t>
    </dgm:pt>
    <dgm:pt modelId="{E6A35217-BADA-4F34-83DC-0EA798C28F60}" type="parTrans" cxnId="{A3AD99AA-67E6-45B1-959D-57900A44FBDD}">
      <dgm:prSet/>
      <dgm:spPr/>
      <dgm:t>
        <a:bodyPr/>
        <a:lstStyle/>
        <a:p>
          <a:endParaRPr lang="en-US"/>
        </a:p>
      </dgm:t>
    </dgm:pt>
    <dgm:pt modelId="{58E198D9-7A30-4072-BDEE-BF16AE597C4F}" type="sibTrans" cxnId="{A3AD99AA-67E6-45B1-959D-57900A44FBDD}">
      <dgm:prSet/>
      <dgm:spPr/>
      <dgm:t>
        <a:bodyPr/>
        <a:lstStyle/>
        <a:p>
          <a:endParaRPr lang="en-US"/>
        </a:p>
      </dgm:t>
    </dgm:pt>
    <dgm:pt modelId="{22FE42D5-48EE-4F41-97DA-329D4395F90B}">
      <dgm:prSet phldrT="[Text]" custT="1"/>
      <dgm:spPr/>
      <dgm:t>
        <a:bodyPr/>
        <a:lstStyle/>
        <a:p>
          <a:pPr>
            <a:lnSpc>
              <a:spcPct val="100000"/>
            </a:lnSpc>
          </a:pPr>
          <a:r>
            <a:rPr lang="en-US" sz="1800" kern="1200" dirty="0">
              <a:latin typeface="Franklin Gothic Book"/>
              <a:ea typeface="+mn-ea"/>
              <a:cs typeface="+mn-cs"/>
            </a:rPr>
            <a:t>Shared purposes and principles of people in teams motivates individuals to work together in organizations.</a:t>
          </a:r>
        </a:p>
      </dgm:t>
    </dgm:pt>
    <dgm:pt modelId="{337C9987-EA26-43A3-9A2D-9425103B170B}" type="parTrans" cxnId="{09FAC16D-998C-4E68-A30F-472F8B4012CD}">
      <dgm:prSet/>
      <dgm:spPr/>
      <dgm:t>
        <a:bodyPr/>
        <a:lstStyle/>
        <a:p>
          <a:endParaRPr lang="en-US"/>
        </a:p>
      </dgm:t>
    </dgm:pt>
    <dgm:pt modelId="{35FC521A-199C-405F-AEAA-549E6146A055}" type="sibTrans" cxnId="{09FAC16D-998C-4E68-A30F-472F8B4012CD}">
      <dgm:prSet/>
      <dgm:spPr/>
      <dgm:t>
        <a:bodyPr/>
        <a:lstStyle/>
        <a:p>
          <a:endParaRPr lang="en-US"/>
        </a:p>
      </dgm:t>
    </dgm:pt>
    <dgm:pt modelId="{6FE829EC-86D1-4E9F-B5EA-BF7284D5EA0A}" type="pres">
      <dgm:prSet presAssocID="{5E78DC42-73DA-4772-98E4-59EFAE3C3DB9}" presName="root" presStyleCnt="0">
        <dgm:presLayoutVars>
          <dgm:dir/>
          <dgm:resizeHandles val="exact"/>
        </dgm:presLayoutVars>
      </dgm:prSet>
      <dgm:spPr/>
    </dgm:pt>
    <dgm:pt modelId="{DC40505A-79C5-4857-B857-F1F3C505F1FA}" type="pres">
      <dgm:prSet presAssocID="{D2796F47-D2C4-4481-B2E6-8206A46E4456}" presName="compNode" presStyleCnt="0"/>
      <dgm:spPr/>
    </dgm:pt>
    <dgm:pt modelId="{18602A7D-C0E0-415D-A4E8-E6676E82DCEF}" type="pres">
      <dgm:prSet presAssocID="{D2796F47-D2C4-4481-B2E6-8206A46E4456}" presName="bgRect" presStyleLbl="bgShp" presStyleIdx="0" presStyleCnt="3"/>
      <dgm:spPr/>
    </dgm:pt>
    <dgm:pt modelId="{D649D6B4-6ADE-4B53-955D-F2842437E74A}" type="pres">
      <dgm:prSet presAssocID="{D2796F47-D2C4-4481-B2E6-8206A46E445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ial Network"/>
        </a:ext>
      </dgm:extLst>
    </dgm:pt>
    <dgm:pt modelId="{9E965D6E-C0A6-45DE-A2C6-EE46EC411D48}" type="pres">
      <dgm:prSet presAssocID="{D2796F47-D2C4-4481-B2E6-8206A46E4456}" presName="spaceRect" presStyleCnt="0"/>
      <dgm:spPr/>
    </dgm:pt>
    <dgm:pt modelId="{697D84B8-EAC5-4F4E-B547-10451A212C5B}" type="pres">
      <dgm:prSet presAssocID="{D2796F47-D2C4-4481-B2E6-8206A46E4456}" presName="parTx" presStyleLbl="revTx" presStyleIdx="0" presStyleCnt="6">
        <dgm:presLayoutVars>
          <dgm:chMax val="0"/>
          <dgm:chPref val="0"/>
        </dgm:presLayoutVars>
      </dgm:prSet>
      <dgm:spPr/>
    </dgm:pt>
    <dgm:pt modelId="{FBCB07A3-CB54-47C0-AEF6-C50A985B5C70}" type="pres">
      <dgm:prSet presAssocID="{D2796F47-D2C4-4481-B2E6-8206A46E4456}" presName="desTx" presStyleLbl="revTx" presStyleIdx="1" presStyleCnt="6">
        <dgm:presLayoutVars/>
      </dgm:prSet>
      <dgm:spPr/>
    </dgm:pt>
    <dgm:pt modelId="{D6135528-5481-4D29-A22B-AA5F3EE8B17C}" type="pres">
      <dgm:prSet presAssocID="{74146A80-A9F6-4F85-803C-24C429D537A8}" presName="sibTrans" presStyleCnt="0"/>
      <dgm:spPr/>
    </dgm:pt>
    <dgm:pt modelId="{9DAC60B8-4409-4427-AD87-6572F4622329}" type="pres">
      <dgm:prSet presAssocID="{7D0651A4-EAF6-4905-9AF8-3AD448DEA840}" presName="compNode" presStyleCnt="0"/>
      <dgm:spPr/>
    </dgm:pt>
    <dgm:pt modelId="{BB157743-F52A-449D-B4D7-929C550F629E}" type="pres">
      <dgm:prSet presAssocID="{7D0651A4-EAF6-4905-9AF8-3AD448DEA840}" presName="bgRect" presStyleLbl="bgShp" presStyleIdx="1" presStyleCnt="3"/>
      <dgm:spPr/>
    </dgm:pt>
    <dgm:pt modelId="{A41DF93B-E58D-4B1C-B437-E28B2D1E13DE}" type="pres">
      <dgm:prSet presAssocID="{7D0651A4-EAF6-4905-9AF8-3AD448DEA84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1E2E4AFE-48B0-4C51-B0AE-42175B3DF075}" type="pres">
      <dgm:prSet presAssocID="{7D0651A4-EAF6-4905-9AF8-3AD448DEA840}" presName="spaceRect" presStyleCnt="0"/>
      <dgm:spPr/>
    </dgm:pt>
    <dgm:pt modelId="{09CA820C-E3BE-485D-875D-19EF6E50D00D}" type="pres">
      <dgm:prSet presAssocID="{7D0651A4-EAF6-4905-9AF8-3AD448DEA840}" presName="parTx" presStyleLbl="revTx" presStyleIdx="2" presStyleCnt="6">
        <dgm:presLayoutVars>
          <dgm:chMax val="0"/>
          <dgm:chPref val="0"/>
        </dgm:presLayoutVars>
      </dgm:prSet>
      <dgm:spPr/>
    </dgm:pt>
    <dgm:pt modelId="{C1C20267-3E74-41AD-81E6-792EAAF5F6CB}" type="pres">
      <dgm:prSet presAssocID="{7D0651A4-EAF6-4905-9AF8-3AD448DEA840}" presName="desTx" presStyleLbl="revTx" presStyleIdx="3" presStyleCnt="6">
        <dgm:presLayoutVars/>
      </dgm:prSet>
      <dgm:spPr/>
    </dgm:pt>
    <dgm:pt modelId="{803A73B0-1C1E-4271-BBDE-8011DED5BEAC}" type="pres">
      <dgm:prSet presAssocID="{1C7947E3-D7DE-47B0-B9B3-3F885625FCFF}" presName="sibTrans" presStyleCnt="0"/>
      <dgm:spPr/>
    </dgm:pt>
    <dgm:pt modelId="{66CD9129-0FEE-459F-9250-8BAD5F60CD4A}" type="pres">
      <dgm:prSet presAssocID="{5E91207E-B211-42E3-8937-A8211B3E7295}" presName="compNode" presStyleCnt="0"/>
      <dgm:spPr/>
    </dgm:pt>
    <dgm:pt modelId="{6175875A-E05F-4C0E-AEE1-35D01BD6B5FD}" type="pres">
      <dgm:prSet presAssocID="{5E91207E-B211-42E3-8937-A8211B3E7295}" presName="bgRect" presStyleLbl="bgShp" presStyleIdx="2" presStyleCnt="3"/>
      <dgm:spPr/>
    </dgm:pt>
    <dgm:pt modelId="{6ECFC3BA-E190-4A34-B687-8E6C9E8297CD}" type="pres">
      <dgm:prSet presAssocID="{5E91207E-B211-42E3-8937-A8211B3E72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ycle with People"/>
        </a:ext>
      </dgm:extLst>
    </dgm:pt>
    <dgm:pt modelId="{45C871C8-9F54-4DD1-BDAF-58D3CB1E3AFE}" type="pres">
      <dgm:prSet presAssocID="{5E91207E-B211-42E3-8937-A8211B3E7295}" presName="spaceRect" presStyleCnt="0"/>
      <dgm:spPr/>
    </dgm:pt>
    <dgm:pt modelId="{AFB80951-D241-4C05-8453-751350F14763}" type="pres">
      <dgm:prSet presAssocID="{5E91207E-B211-42E3-8937-A8211B3E7295}" presName="parTx" presStyleLbl="revTx" presStyleIdx="4" presStyleCnt="6">
        <dgm:presLayoutVars>
          <dgm:chMax val="0"/>
          <dgm:chPref val="0"/>
        </dgm:presLayoutVars>
      </dgm:prSet>
      <dgm:spPr/>
    </dgm:pt>
    <dgm:pt modelId="{C17E4AAE-DAD6-4542-8A12-55C8B514B8A3}" type="pres">
      <dgm:prSet presAssocID="{5E91207E-B211-42E3-8937-A8211B3E7295}" presName="desTx" presStyleLbl="revTx" presStyleIdx="5" presStyleCnt="6">
        <dgm:presLayoutVars/>
      </dgm:prSet>
      <dgm:spPr/>
    </dgm:pt>
  </dgm:ptLst>
  <dgm:cxnLst>
    <dgm:cxn modelId="{11FC3C03-FB94-46C2-91BF-C0D2E50D972E}" srcId="{5E78DC42-73DA-4772-98E4-59EFAE3C3DB9}" destId="{5E91207E-B211-42E3-8937-A8211B3E7295}" srcOrd="2" destOrd="0" parTransId="{AAF3E6B3-C893-4ECA-BE85-BB548EC728B1}" sibTransId="{645DF8EE-FFF1-4055-A14A-27D031DA98A2}"/>
    <dgm:cxn modelId="{4DEE8603-80FA-46F2-84BB-CD4A37E0FBCC}" srcId="{5E78DC42-73DA-4772-98E4-59EFAE3C3DB9}" destId="{D2796F47-D2C4-4481-B2E6-8206A46E4456}" srcOrd="0" destOrd="0" parTransId="{3AAB2739-54DA-4C81-955E-DBCDBBF8F41A}" sibTransId="{74146A80-A9F6-4F85-803C-24C429D537A8}"/>
    <dgm:cxn modelId="{5B308E06-D253-4CFA-91CE-FBE057C5F59B}" type="presOf" srcId="{506966F5-693F-45EA-B7DD-38288C6521DB}" destId="{FBCB07A3-CB54-47C0-AEF6-C50A985B5C70}" srcOrd="0" destOrd="0" presId="urn:microsoft.com/office/officeart/2018/2/layout/IconVerticalSolidList"/>
    <dgm:cxn modelId="{F653FB07-9738-4EB0-B5ED-4A64AF8CC5D5}" srcId="{5E78DC42-73DA-4772-98E4-59EFAE3C3DB9}" destId="{7D0651A4-EAF6-4905-9AF8-3AD448DEA840}" srcOrd="1" destOrd="0" parTransId="{82DB5474-FB82-4646-B775-70792A7C6AA8}" sibTransId="{1C7947E3-D7DE-47B0-B9B3-3F885625FCFF}"/>
    <dgm:cxn modelId="{09FAC16D-998C-4E68-A30F-472F8B4012CD}" srcId="{5E91207E-B211-42E3-8937-A8211B3E7295}" destId="{22FE42D5-48EE-4F41-97DA-329D4395F90B}" srcOrd="0" destOrd="0" parTransId="{337C9987-EA26-43A3-9A2D-9425103B170B}" sibTransId="{35FC521A-199C-405F-AEAA-549E6146A055}"/>
    <dgm:cxn modelId="{718E287C-7FFA-4A9B-AAEE-D4BC514F9016}" srcId="{D2796F47-D2C4-4481-B2E6-8206A46E4456}" destId="{506966F5-693F-45EA-B7DD-38288C6521DB}" srcOrd="0" destOrd="0" parTransId="{32488E7A-32C3-411B-A1CD-93F19E1C0E14}" sibTransId="{A3137BDA-0BC1-4F44-B554-76003567DED5}"/>
    <dgm:cxn modelId="{54E2D796-DDC7-4C3D-8906-BA60A8A032C1}" type="presOf" srcId="{37A14C58-E34B-4210-AB4C-8CBDB8A210B3}" destId="{C1C20267-3E74-41AD-81E6-792EAAF5F6CB}" srcOrd="0" destOrd="0" presId="urn:microsoft.com/office/officeart/2018/2/layout/IconVerticalSolidList"/>
    <dgm:cxn modelId="{C5D0FB9C-5BC3-4F63-9F83-550F2777327D}" type="presOf" srcId="{5E78DC42-73DA-4772-98E4-59EFAE3C3DB9}" destId="{6FE829EC-86D1-4E9F-B5EA-BF7284D5EA0A}" srcOrd="0" destOrd="0" presId="urn:microsoft.com/office/officeart/2018/2/layout/IconVerticalSolidList"/>
    <dgm:cxn modelId="{A3AD99AA-67E6-45B1-959D-57900A44FBDD}" srcId="{7D0651A4-EAF6-4905-9AF8-3AD448DEA840}" destId="{37A14C58-E34B-4210-AB4C-8CBDB8A210B3}" srcOrd="0" destOrd="0" parTransId="{E6A35217-BADA-4F34-83DC-0EA798C28F60}" sibTransId="{58E198D9-7A30-4072-BDEE-BF16AE597C4F}"/>
    <dgm:cxn modelId="{3DE439B6-CC9B-4B4D-87BF-48C058C3D05F}" type="presOf" srcId="{5E91207E-B211-42E3-8937-A8211B3E7295}" destId="{AFB80951-D241-4C05-8453-751350F14763}" srcOrd="0" destOrd="0" presId="urn:microsoft.com/office/officeart/2018/2/layout/IconVerticalSolidList"/>
    <dgm:cxn modelId="{EE26E5D9-AA26-4B12-87CC-A34B2147AEB0}" type="presOf" srcId="{22FE42D5-48EE-4F41-97DA-329D4395F90B}" destId="{C17E4AAE-DAD6-4542-8A12-55C8B514B8A3}" srcOrd="0" destOrd="0" presId="urn:microsoft.com/office/officeart/2018/2/layout/IconVerticalSolidList"/>
    <dgm:cxn modelId="{7C976CDE-5D51-46D5-A6D3-8FE9EE183916}" type="presOf" srcId="{7D0651A4-EAF6-4905-9AF8-3AD448DEA840}" destId="{09CA820C-E3BE-485D-875D-19EF6E50D00D}" srcOrd="0" destOrd="0" presId="urn:microsoft.com/office/officeart/2018/2/layout/IconVerticalSolidList"/>
    <dgm:cxn modelId="{1D8607F0-4BF0-4410-9592-AD1B46344F45}" type="presOf" srcId="{D2796F47-D2C4-4481-B2E6-8206A46E4456}" destId="{697D84B8-EAC5-4F4E-B547-10451A212C5B}" srcOrd="0" destOrd="0" presId="urn:microsoft.com/office/officeart/2018/2/layout/IconVerticalSolidList"/>
    <dgm:cxn modelId="{E1BE12DE-CE9A-44DB-837F-F2734DCAF02B}" type="presParOf" srcId="{6FE829EC-86D1-4E9F-B5EA-BF7284D5EA0A}" destId="{DC40505A-79C5-4857-B857-F1F3C505F1FA}" srcOrd="0" destOrd="0" presId="urn:microsoft.com/office/officeart/2018/2/layout/IconVerticalSolidList"/>
    <dgm:cxn modelId="{46CBAA80-95E4-41E0-8622-0EE1566508D1}" type="presParOf" srcId="{DC40505A-79C5-4857-B857-F1F3C505F1FA}" destId="{18602A7D-C0E0-415D-A4E8-E6676E82DCEF}" srcOrd="0" destOrd="0" presId="urn:microsoft.com/office/officeart/2018/2/layout/IconVerticalSolidList"/>
    <dgm:cxn modelId="{1D44E4DB-DE5E-49FF-AC2E-92972CB30717}" type="presParOf" srcId="{DC40505A-79C5-4857-B857-F1F3C505F1FA}" destId="{D649D6B4-6ADE-4B53-955D-F2842437E74A}" srcOrd="1" destOrd="0" presId="urn:microsoft.com/office/officeart/2018/2/layout/IconVerticalSolidList"/>
    <dgm:cxn modelId="{78806E8E-3AB9-4E89-8775-7B2069ECFE2A}" type="presParOf" srcId="{DC40505A-79C5-4857-B857-F1F3C505F1FA}" destId="{9E965D6E-C0A6-45DE-A2C6-EE46EC411D48}" srcOrd="2" destOrd="0" presId="urn:microsoft.com/office/officeart/2018/2/layout/IconVerticalSolidList"/>
    <dgm:cxn modelId="{7D49118A-BAF7-45C0-AE01-7AAD2512DBE4}" type="presParOf" srcId="{DC40505A-79C5-4857-B857-F1F3C505F1FA}" destId="{697D84B8-EAC5-4F4E-B547-10451A212C5B}" srcOrd="3" destOrd="0" presId="urn:microsoft.com/office/officeart/2018/2/layout/IconVerticalSolidList"/>
    <dgm:cxn modelId="{B5289C54-398A-4EA0-A3EE-E43B0289DB92}" type="presParOf" srcId="{DC40505A-79C5-4857-B857-F1F3C505F1FA}" destId="{FBCB07A3-CB54-47C0-AEF6-C50A985B5C70}" srcOrd="4" destOrd="0" presId="urn:microsoft.com/office/officeart/2018/2/layout/IconVerticalSolidList"/>
    <dgm:cxn modelId="{95C4E252-003B-445B-A86A-7A0301B28E7C}" type="presParOf" srcId="{6FE829EC-86D1-4E9F-B5EA-BF7284D5EA0A}" destId="{D6135528-5481-4D29-A22B-AA5F3EE8B17C}" srcOrd="1" destOrd="0" presId="urn:microsoft.com/office/officeart/2018/2/layout/IconVerticalSolidList"/>
    <dgm:cxn modelId="{16FAA5A1-917B-4CA8-BE9F-72E062F36C8F}" type="presParOf" srcId="{6FE829EC-86D1-4E9F-B5EA-BF7284D5EA0A}" destId="{9DAC60B8-4409-4427-AD87-6572F4622329}" srcOrd="2" destOrd="0" presId="urn:microsoft.com/office/officeart/2018/2/layout/IconVerticalSolidList"/>
    <dgm:cxn modelId="{56A5A526-2107-43BE-B2DB-0289C0259712}" type="presParOf" srcId="{9DAC60B8-4409-4427-AD87-6572F4622329}" destId="{BB157743-F52A-449D-B4D7-929C550F629E}" srcOrd="0" destOrd="0" presId="urn:microsoft.com/office/officeart/2018/2/layout/IconVerticalSolidList"/>
    <dgm:cxn modelId="{4360C6F3-67D4-44D6-A91D-9BE78A4CCC46}" type="presParOf" srcId="{9DAC60B8-4409-4427-AD87-6572F4622329}" destId="{A41DF93B-E58D-4B1C-B437-E28B2D1E13DE}" srcOrd="1" destOrd="0" presId="urn:microsoft.com/office/officeart/2018/2/layout/IconVerticalSolidList"/>
    <dgm:cxn modelId="{0B5BB7F2-927D-4224-9E02-8E8F176DACEF}" type="presParOf" srcId="{9DAC60B8-4409-4427-AD87-6572F4622329}" destId="{1E2E4AFE-48B0-4C51-B0AE-42175B3DF075}" srcOrd="2" destOrd="0" presId="urn:microsoft.com/office/officeart/2018/2/layout/IconVerticalSolidList"/>
    <dgm:cxn modelId="{5B9BEA09-522A-4BF9-95FB-AE052C4E6890}" type="presParOf" srcId="{9DAC60B8-4409-4427-AD87-6572F4622329}" destId="{09CA820C-E3BE-485D-875D-19EF6E50D00D}" srcOrd="3" destOrd="0" presId="urn:microsoft.com/office/officeart/2018/2/layout/IconVerticalSolidList"/>
    <dgm:cxn modelId="{7BCD0A3A-5560-4967-9EE6-774458A06ACA}" type="presParOf" srcId="{9DAC60B8-4409-4427-AD87-6572F4622329}" destId="{C1C20267-3E74-41AD-81E6-792EAAF5F6CB}" srcOrd="4" destOrd="0" presId="urn:microsoft.com/office/officeart/2018/2/layout/IconVerticalSolidList"/>
    <dgm:cxn modelId="{EF52BE6D-2BCA-463E-B349-3A08F801CD26}" type="presParOf" srcId="{6FE829EC-86D1-4E9F-B5EA-BF7284D5EA0A}" destId="{803A73B0-1C1E-4271-BBDE-8011DED5BEAC}" srcOrd="3" destOrd="0" presId="urn:microsoft.com/office/officeart/2018/2/layout/IconVerticalSolidList"/>
    <dgm:cxn modelId="{9D3F82D8-8722-48CD-94C5-F69E4E9F83AE}" type="presParOf" srcId="{6FE829EC-86D1-4E9F-B5EA-BF7284D5EA0A}" destId="{66CD9129-0FEE-459F-9250-8BAD5F60CD4A}" srcOrd="4" destOrd="0" presId="urn:microsoft.com/office/officeart/2018/2/layout/IconVerticalSolidList"/>
    <dgm:cxn modelId="{BA9017D7-C100-42B4-979A-D0F6F4E3824C}" type="presParOf" srcId="{66CD9129-0FEE-459F-9250-8BAD5F60CD4A}" destId="{6175875A-E05F-4C0E-AEE1-35D01BD6B5FD}" srcOrd="0" destOrd="0" presId="urn:microsoft.com/office/officeart/2018/2/layout/IconVerticalSolidList"/>
    <dgm:cxn modelId="{F7713AF5-D006-40FF-98D4-5D5B77B047DC}" type="presParOf" srcId="{66CD9129-0FEE-459F-9250-8BAD5F60CD4A}" destId="{6ECFC3BA-E190-4A34-B687-8E6C9E8297CD}" srcOrd="1" destOrd="0" presId="urn:microsoft.com/office/officeart/2018/2/layout/IconVerticalSolidList"/>
    <dgm:cxn modelId="{39D5AE47-97D9-48EC-AB84-46E1A50C0618}" type="presParOf" srcId="{66CD9129-0FEE-459F-9250-8BAD5F60CD4A}" destId="{45C871C8-9F54-4DD1-BDAF-58D3CB1E3AFE}" srcOrd="2" destOrd="0" presId="urn:microsoft.com/office/officeart/2018/2/layout/IconVerticalSolidList"/>
    <dgm:cxn modelId="{60C8862E-6DB9-4A2F-9561-55628F9CBCA5}" type="presParOf" srcId="{66CD9129-0FEE-459F-9250-8BAD5F60CD4A}" destId="{AFB80951-D241-4C05-8453-751350F14763}" srcOrd="3" destOrd="0" presId="urn:microsoft.com/office/officeart/2018/2/layout/IconVerticalSolidList"/>
    <dgm:cxn modelId="{8D5A99BA-DFD8-43A5-92B1-8FB594BD72F5}" type="presParOf" srcId="{66CD9129-0FEE-459F-9250-8BAD5F60CD4A}" destId="{C17E4AAE-DAD6-4542-8A12-55C8B514B8A3}"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5A6A93E-215D-4B5F-B3A8-8F78D5CF8F3A}" type="doc">
      <dgm:prSet loTypeId="urn:microsoft.com/office/officeart/2005/8/layout/cycle2" loCatId="cycle" qsTypeId="urn:microsoft.com/office/officeart/2005/8/quickstyle/simple1" qsCatId="simple" csTypeId="urn:microsoft.com/office/officeart/2005/8/colors/colorful5" csCatId="colorful" phldr="1"/>
      <dgm:spPr/>
      <dgm:t>
        <a:bodyPr/>
        <a:lstStyle/>
        <a:p>
          <a:endParaRPr lang="en-US"/>
        </a:p>
      </dgm:t>
    </dgm:pt>
    <dgm:pt modelId="{513E9AD2-C642-4940-B532-61FDFCA939D4}">
      <dgm:prSet phldrT="[Text]"/>
      <dgm:spPr/>
      <dgm:t>
        <a:bodyPr/>
        <a:lstStyle/>
        <a:p>
          <a:r>
            <a:rPr lang="en-US"/>
            <a:t>1. Prompting Event</a:t>
          </a:r>
        </a:p>
      </dgm:t>
    </dgm:pt>
    <dgm:pt modelId="{8570A9C4-E3ED-4065-9521-E3D2A10D1BF8}" type="parTrans" cxnId="{430811E6-CDB6-4CEE-B9A1-167A6BE9A3C1}">
      <dgm:prSet/>
      <dgm:spPr/>
      <dgm:t>
        <a:bodyPr/>
        <a:lstStyle/>
        <a:p>
          <a:endParaRPr lang="en-US"/>
        </a:p>
      </dgm:t>
    </dgm:pt>
    <dgm:pt modelId="{4E5B0529-71AD-4C2C-AF3E-723AD0482EF3}" type="sibTrans" cxnId="{430811E6-CDB6-4CEE-B9A1-167A6BE9A3C1}">
      <dgm:prSet/>
      <dgm:spPr/>
      <dgm:t>
        <a:bodyPr/>
        <a:lstStyle/>
        <a:p>
          <a:endParaRPr lang="en-US"/>
        </a:p>
      </dgm:t>
    </dgm:pt>
    <dgm:pt modelId="{8261FDA3-2DEF-4FBA-8281-FB3643EA12F0}">
      <dgm:prSet phldrT="[Text]"/>
      <dgm:spPr/>
      <dgm:t>
        <a:bodyPr/>
        <a:lstStyle/>
        <a:p>
          <a:r>
            <a:rPr lang="en-US" dirty="0"/>
            <a:t>2. Interpretation</a:t>
          </a:r>
        </a:p>
      </dgm:t>
    </dgm:pt>
    <dgm:pt modelId="{3568A369-F67E-4B0B-9306-DEC54FCBD987}" type="parTrans" cxnId="{7DA9532F-3D09-4217-9FEA-65095ED0723E}">
      <dgm:prSet/>
      <dgm:spPr/>
      <dgm:t>
        <a:bodyPr/>
        <a:lstStyle/>
        <a:p>
          <a:endParaRPr lang="en-US"/>
        </a:p>
      </dgm:t>
    </dgm:pt>
    <dgm:pt modelId="{AF762E15-FC4A-4906-A6B9-DEE63302A264}" type="sibTrans" cxnId="{7DA9532F-3D09-4217-9FEA-65095ED0723E}">
      <dgm:prSet/>
      <dgm:spPr/>
      <dgm:t>
        <a:bodyPr/>
        <a:lstStyle/>
        <a:p>
          <a:endParaRPr lang="en-US"/>
        </a:p>
      </dgm:t>
    </dgm:pt>
    <dgm:pt modelId="{CEBE58F1-5752-479E-BA8E-BDCE8E8923BF}">
      <dgm:prSet phldrT="[Text]"/>
      <dgm:spPr/>
      <dgm:t>
        <a:bodyPr/>
        <a:lstStyle/>
        <a:p>
          <a:r>
            <a:rPr lang="en-US"/>
            <a:t>3. Physical Response</a:t>
          </a:r>
        </a:p>
      </dgm:t>
    </dgm:pt>
    <dgm:pt modelId="{826837D5-B3E2-48B4-A4F5-ADE503EDC056}" type="parTrans" cxnId="{8689BEF1-F553-458C-BE9B-442F207EEF20}">
      <dgm:prSet/>
      <dgm:spPr/>
      <dgm:t>
        <a:bodyPr/>
        <a:lstStyle/>
        <a:p>
          <a:endParaRPr lang="en-US"/>
        </a:p>
      </dgm:t>
    </dgm:pt>
    <dgm:pt modelId="{40E3FD68-77C4-4656-8069-669468AEF385}" type="sibTrans" cxnId="{8689BEF1-F553-458C-BE9B-442F207EEF20}">
      <dgm:prSet/>
      <dgm:spPr/>
      <dgm:t>
        <a:bodyPr/>
        <a:lstStyle/>
        <a:p>
          <a:endParaRPr lang="en-US"/>
        </a:p>
      </dgm:t>
    </dgm:pt>
    <dgm:pt modelId="{1B50BA1E-157A-42C9-9C16-9097883648FE}">
      <dgm:prSet phldrT="[Text]"/>
      <dgm:spPr/>
      <dgm:t>
        <a:bodyPr/>
        <a:lstStyle/>
        <a:p>
          <a:r>
            <a:rPr lang="en-US"/>
            <a:t>4. Urge to Act</a:t>
          </a:r>
        </a:p>
      </dgm:t>
    </dgm:pt>
    <dgm:pt modelId="{4504D47C-4956-4D64-9C34-ADCE4BB67C41}" type="parTrans" cxnId="{699E1024-5611-4D7C-8F1B-5E894925702E}">
      <dgm:prSet/>
      <dgm:spPr/>
      <dgm:t>
        <a:bodyPr/>
        <a:lstStyle/>
        <a:p>
          <a:endParaRPr lang="en-US"/>
        </a:p>
      </dgm:t>
    </dgm:pt>
    <dgm:pt modelId="{A9B7AA4F-E0F5-44BB-ACAA-37755EFF1D97}" type="sibTrans" cxnId="{699E1024-5611-4D7C-8F1B-5E894925702E}">
      <dgm:prSet/>
      <dgm:spPr/>
      <dgm:t>
        <a:bodyPr/>
        <a:lstStyle/>
        <a:p>
          <a:endParaRPr lang="en-US"/>
        </a:p>
      </dgm:t>
    </dgm:pt>
    <dgm:pt modelId="{93A64EDA-60B1-48B5-BCC6-65AE1C8BC3B2}">
      <dgm:prSet phldrT="[Text]"/>
      <dgm:spPr/>
      <dgm:t>
        <a:bodyPr/>
        <a:lstStyle/>
        <a:p>
          <a:r>
            <a:rPr lang="en-US"/>
            <a:t>5. Action</a:t>
          </a:r>
        </a:p>
      </dgm:t>
    </dgm:pt>
    <dgm:pt modelId="{D9BC0452-ABC5-4F15-9B7F-4D3A36465F87}" type="parTrans" cxnId="{CE5E73CC-49C2-491A-B335-4C44B6046D24}">
      <dgm:prSet/>
      <dgm:spPr/>
      <dgm:t>
        <a:bodyPr/>
        <a:lstStyle/>
        <a:p>
          <a:endParaRPr lang="en-US"/>
        </a:p>
      </dgm:t>
    </dgm:pt>
    <dgm:pt modelId="{6AF836A0-A6FB-4E01-9A3D-2C0352758AA6}" type="sibTrans" cxnId="{CE5E73CC-49C2-491A-B335-4C44B6046D24}">
      <dgm:prSet/>
      <dgm:spPr/>
      <dgm:t>
        <a:bodyPr/>
        <a:lstStyle/>
        <a:p>
          <a:endParaRPr lang="en-US"/>
        </a:p>
      </dgm:t>
    </dgm:pt>
    <dgm:pt modelId="{1BCF3035-E249-43F6-BD9F-D497CA9691D2}">
      <dgm:prSet phldrT="[Text]"/>
      <dgm:spPr/>
      <dgm:t>
        <a:bodyPr/>
        <a:lstStyle/>
        <a:p>
          <a:r>
            <a:rPr lang="en-US" dirty="0"/>
            <a:t>6. After Effects</a:t>
          </a:r>
        </a:p>
      </dgm:t>
    </dgm:pt>
    <dgm:pt modelId="{A03EDA2E-1E1A-4FCA-BF60-8A27DB464D42}" type="parTrans" cxnId="{9D12FF10-72B0-4FED-8FF0-76955A2E80D7}">
      <dgm:prSet/>
      <dgm:spPr/>
      <dgm:t>
        <a:bodyPr/>
        <a:lstStyle/>
        <a:p>
          <a:endParaRPr lang="en-US"/>
        </a:p>
      </dgm:t>
    </dgm:pt>
    <dgm:pt modelId="{6F0556BE-BEF7-49B7-A408-61669FE470C7}" type="sibTrans" cxnId="{9D12FF10-72B0-4FED-8FF0-76955A2E80D7}">
      <dgm:prSet/>
      <dgm:spPr/>
      <dgm:t>
        <a:bodyPr/>
        <a:lstStyle/>
        <a:p>
          <a:endParaRPr lang="en-US"/>
        </a:p>
      </dgm:t>
    </dgm:pt>
    <dgm:pt modelId="{0ECEAF48-33A4-4275-AE02-DA7655560975}" type="pres">
      <dgm:prSet presAssocID="{A5A6A93E-215D-4B5F-B3A8-8F78D5CF8F3A}" presName="cycle" presStyleCnt="0">
        <dgm:presLayoutVars>
          <dgm:dir/>
          <dgm:resizeHandles val="exact"/>
        </dgm:presLayoutVars>
      </dgm:prSet>
      <dgm:spPr/>
    </dgm:pt>
    <dgm:pt modelId="{179175F7-4BD5-4B31-A631-35EE9199A387}" type="pres">
      <dgm:prSet presAssocID="{513E9AD2-C642-4940-B532-61FDFCA939D4}" presName="node" presStyleLbl="node1" presStyleIdx="0" presStyleCnt="6">
        <dgm:presLayoutVars>
          <dgm:bulletEnabled val="1"/>
        </dgm:presLayoutVars>
      </dgm:prSet>
      <dgm:spPr/>
    </dgm:pt>
    <dgm:pt modelId="{89560EAE-6005-4125-8F04-BC1267997274}" type="pres">
      <dgm:prSet presAssocID="{4E5B0529-71AD-4C2C-AF3E-723AD0482EF3}" presName="sibTrans" presStyleLbl="sibTrans2D1" presStyleIdx="0" presStyleCnt="6"/>
      <dgm:spPr/>
    </dgm:pt>
    <dgm:pt modelId="{7766838B-9157-4854-A84A-D7AEC19B72C7}" type="pres">
      <dgm:prSet presAssocID="{4E5B0529-71AD-4C2C-AF3E-723AD0482EF3}" presName="connectorText" presStyleLbl="sibTrans2D1" presStyleIdx="0" presStyleCnt="6"/>
      <dgm:spPr/>
    </dgm:pt>
    <dgm:pt modelId="{3DA66FDC-B3C2-41B3-B6DC-5D3ABB7F8862}" type="pres">
      <dgm:prSet presAssocID="{8261FDA3-2DEF-4FBA-8281-FB3643EA12F0}" presName="node" presStyleLbl="node1" presStyleIdx="1" presStyleCnt="6">
        <dgm:presLayoutVars>
          <dgm:bulletEnabled val="1"/>
        </dgm:presLayoutVars>
      </dgm:prSet>
      <dgm:spPr/>
    </dgm:pt>
    <dgm:pt modelId="{359EFFFC-5394-452D-8937-BDE157BE104F}" type="pres">
      <dgm:prSet presAssocID="{AF762E15-FC4A-4906-A6B9-DEE63302A264}" presName="sibTrans" presStyleLbl="sibTrans2D1" presStyleIdx="1" presStyleCnt="6"/>
      <dgm:spPr/>
    </dgm:pt>
    <dgm:pt modelId="{7700EC64-52E4-447C-8859-18D17C1E1719}" type="pres">
      <dgm:prSet presAssocID="{AF762E15-FC4A-4906-A6B9-DEE63302A264}" presName="connectorText" presStyleLbl="sibTrans2D1" presStyleIdx="1" presStyleCnt="6"/>
      <dgm:spPr/>
    </dgm:pt>
    <dgm:pt modelId="{31C3B89E-C852-49F9-87AE-CED0B143FA7A}" type="pres">
      <dgm:prSet presAssocID="{CEBE58F1-5752-479E-BA8E-BDCE8E8923BF}" presName="node" presStyleLbl="node1" presStyleIdx="2" presStyleCnt="6">
        <dgm:presLayoutVars>
          <dgm:bulletEnabled val="1"/>
        </dgm:presLayoutVars>
      </dgm:prSet>
      <dgm:spPr/>
    </dgm:pt>
    <dgm:pt modelId="{F58412D5-BD9A-4F4E-A0CF-5707F18AD032}" type="pres">
      <dgm:prSet presAssocID="{40E3FD68-77C4-4656-8069-669468AEF385}" presName="sibTrans" presStyleLbl="sibTrans2D1" presStyleIdx="2" presStyleCnt="6"/>
      <dgm:spPr/>
    </dgm:pt>
    <dgm:pt modelId="{90865735-81A4-4B05-BB67-A608EF90F701}" type="pres">
      <dgm:prSet presAssocID="{40E3FD68-77C4-4656-8069-669468AEF385}" presName="connectorText" presStyleLbl="sibTrans2D1" presStyleIdx="2" presStyleCnt="6"/>
      <dgm:spPr/>
    </dgm:pt>
    <dgm:pt modelId="{0F0D32BD-A943-4EDB-9DB7-450D358B2047}" type="pres">
      <dgm:prSet presAssocID="{1B50BA1E-157A-42C9-9C16-9097883648FE}" presName="node" presStyleLbl="node1" presStyleIdx="3" presStyleCnt="6">
        <dgm:presLayoutVars>
          <dgm:bulletEnabled val="1"/>
        </dgm:presLayoutVars>
      </dgm:prSet>
      <dgm:spPr/>
    </dgm:pt>
    <dgm:pt modelId="{472830F2-7BE4-47BF-A06F-9F14AA1E8F03}" type="pres">
      <dgm:prSet presAssocID="{A9B7AA4F-E0F5-44BB-ACAA-37755EFF1D97}" presName="sibTrans" presStyleLbl="sibTrans2D1" presStyleIdx="3" presStyleCnt="6"/>
      <dgm:spPr/>
    </dgm:pt>
    <dgm:pt modelId="{713C90E1-C7AD-41BD-9E3C-B33CFC3EECE6}" type="pres">
      <dgm:prSet presAssocID="{A9B7AA4F-E0F5-44BB-ACAA-37755EFF1D97}" presName="connectorText" presStyleLbl="sibTrans2D1" presStyleIdx="3" presStyleCnt="6"/>
      <dgm:spPr/>
    </dgm:pt>
    <dgm:pt modelId="{6540DB25-72B5-4189-888A-1F97FBEF5C95}" type="pres">
      <dgm:prSet presAssocID="{93A64EDA-60B1-48B5-BCC6-65AE1C8BC3B2}" presName="node" presStyleLbl="node1" presStyleIdx="4" presStyleCnt="6">
        <dgm:presLayoutVars>
          <dgm:bulletEnabled val="1"/>
        </dgm:presLayoutVars>
      </dgm:prSet>
      <dgm:spPr/>
    </dgm:pt>
    <dgm:pt modelId="{E2C24E4E-5345-4CAB-9AD1-22ED474238F9}" type="pres">
      <dgm:prSet presAssocID="{6AF836A0-A6FB-4E01-9A3D-2C0352758AA6}" presName="sibTrans" presStyleLbl="sibTrans2D1" presStyleIdx="4" presStyleCnt="6"/>
      <dgm:spPr/>
    </dgm:pt>
    <dgm:pt modelId="{6B5BCA8A-FD56-4B4B-B26C-B48C88BC471F}" type="pres">
      <dgm:prSet presAssocID="{6AF836A0-A6FB-4E01-9A3D-2C0352758AA6}" presName="connectorText" presStyleLbl="sibTrans2D1" presStyleIdx="4" presStyleCnt="6"/>
      <dgm:spPr/>
    </dgm:pt>
    <dgm:pt modelId="{EC860733-834E-4CEA-8D3C-B47445C51AE0}" type="pres">
      <dgm:prSet presAssocID="{1BCF3035-E249-43F6-BD9F-D497CA9691D2}" presName="node" presStyleLbl="node1" presStyleIdx="5" presStyleCnt="6">
        <dgm:presLayoutVars>
          <dgm:bulletEnabled val="1"/>
        </dgm:presLayoutVars>
      </dgm:prSet>
      <dgm:spPr/>
    </dgm:pt>
    <dgm:pt modelId="{1EB1F5FC-496F-42F3-A2F7-26B42F26C651}" type="pres">
      <dgm:prSet presAssocID="{6F0556BE-BEF7-49B7-A408-61669FE470C7}" presName="sibTrans" presStyleLbl="sibTrans2D1" presStyleIdx="5" presStyleCnt="6"/>
      <dgm:spPr/>
    </dgm:pt>
    <dgm:pt modelId="{485943BA-9F3B-4879-AD29-4181D6556456}" type="pres">
      <dgm:prSet presAssocID="{6F0556BE-BEF7-49B7-A408-61669FE470C7}" presName="connectorText" presStyleLbl="sibTrans2D1" presStyleIdx="5" presStyleCnt="6"/>
      <dgm:spPr/>
    </dgm:pt>
  </dgm:ptLst>
  <dgm:cxnLst>
    <dgm:cxn modelId="{9D12FF10-72B0-4FED-8FF0-76955A2E80D7}" srcId="{A5A6A93E-215D-4B5F-B3A8-8F78D5CF8F3A}" destId="{1BCF3035-E249-43F6-BD9F-D497CA9691D2}" srcOrd="5" destOrd="0" parTransId="{A03EDA2E-1E1A-4FCA-BF60-8A27DB464D42}" sibTransId="{6F0556BE-BEF7-49B7-A408-61669FE470C7}"/>
    <dgm:cxn modelId="{56572A19-6D96-4CCF-831E-848E7E33208C}" type="presOf" srcId="{6F0556BE-BEF7-49B7-A408-61669FE470C7}" destId="{1EB1F5FC-496F-42F3-A2F7-26B42F26C651}" srcOrd="0" destOrd="0" presId="urn:microsoft.com/office/officeart/2005/8/layout/cycle2"/>
    <dgm:cxn modelId="{699E1024-5611-4D7C-8F1B-5E894925702E}" srcId="{A5A6A93E-215D-4B5F-B3A8-8F78D5CF8F3A}" destId="{1B50BA1E-157A-42C9-9C16-9097883648FE}" srcOrd="3" destOrd="0" parTransId="{4504D47C-4956-4D64-9C34-ADCE4BB67C41}" sibTransId="{A9B7AA4F-E0F5-44BB-ACAA-37755EFF1D97}"/>
    <dgm:cxn modelId="{AC086D25-F2C1-4D27-8D31-52F9FC5244AC}" type="presOf" srcId="{8261FDA3-2DEF-4FBA-8281-FB3643EA12F0}" destId="{3DA66FDC-B3C2-41B3-B6DC-5D3ABB7F8862}" srcOrd="0" destOrd="0" presId="urn:microsoft.com/office/officeart/2005/8/layout/cycle2"/>
    <dgm:cxn modelId="{0083112C-A937-4FA3-973C-AE10F4024E60}" type="presOf" srcId="{1BCF3035-E249-43F6-BD9F-D497CA9691D2}" destId="{EC860733-834E-4CEA-8D3C-B47445C51AE0}" srcOrd="0" destOrd="0" presId="urn:microsoft.com/office/officeart/2005/8/layout/cycle2"/>
    <dgm:cxn modelId="{7DA9532F-3D09-4217-9FEA-65095ED0723E}" srcId="{A5A6A93E-215D-4B5F-B3A8-8F78D5CF8F3A}" destId="{8261FDA3-2DEF-4FBA-8281-FB3643EA12F0}" srcOrd="1" destOrd="0" parTransId="{3568A369-F67E-4B0B-9306-DEC54FCBD987}" sibTransId="{AF762E15-FC4A-4906-A6B9-DEE63302A264}"/>
    <dgm:cxn modelId="{0E617E3D-9FED-4239-B37E-536A9D7AE612}" type="presOf" srcId="{AF762E15-FC4A-4906-A6B9-DEE63302A264}" destId="{7700EC64-52E4-447C-8859-18D17C1E1719}" srcOrd="1" destOrd="0" presId="urn:microsoft.com/office/officeart/2005/8/layout/cycle2"/>
    <dgm:cxn modelId="{9ADB6E5C-CD9C-43FF-932C-DFD57AC704D3}" type="presOf" srcId="{A9B7AA4F-E0F5-44BB-ACAA-37755EFF1D97}" destId="{713C90E1-C7AD-41BD-9E3C-B33CFC3EECE6}" srcOrd="1" destOrd="0" presId="urn:microsoft.com/office/officeart/2005/8/layout/cycle2"/>
    <dgm:cxn modelId="{31E3A75F-D9C0-4E68-B6F1-ACF02E4A51ED}" type="presOf" srcId="{A5A6A93E-215D-4B5F-B3A8-8F78D5CF8F3A}" destId="{0ECEAF48-33A4-4275-AE02-DA7655560975}" srcOrd="0" destOrd="0" presId="urn:microsoft.com/office/officeart/2005/8/layout/cycle2"/>
    <dgm:cxn modelId="{A9735F66-A634-4898-A9E0-2950C57493F5}" type="presOf" srcId="{4E5B0529-71AD-4C2C-AF3E-723AD0482EF3}" destId="{7766838B-9157-4854-A84A-D7AEC19B72C7}" srcOrd="1" destOrd="0" presId="urn:microsoft.com/office/officeart/2005/8/layout/cycle2"/>
    <dgm:cxn modelId="{86E7DF4D-CA4B-4151-87B2-03AB9E5502CD}" type="presOf" srcId="{4E5B0529-71AD-4C2C-AF3E-723AD0482EF3}" destId="{89560EAE-6005-4125-8F04-BC1267997274}" srcOrd="0" destOrd="0" presId="urn:microsoft.com/office/officeart/2005/8/layout/cycle2"/>
    <dgm:cxn modelId="{EE6E4B70-AB19-4BA1-B988-C8A00A68E32F}" type="presOf" srcId="{513E9AD2-C642-4940-B532-61FDFCA939D4}" destId="{179175F7-4BD5-4B31-A631-35EE9199A387}" srcOrd="0" destOrd="0" presId="urn:microsoft.com/office/officeart/2005/8/layout/cycle2"/>
    <dgm:cxn modelId="{97CC5770-88A7-4B01-B868-E24CFB90E64C}" type="presOf" srcId="{6AF836A0-A6FB-4E01-9A3D-2C0352758AA6}" destId="{6B5BCA8A-FD56-4B4B-B26C-B48C88BC471F}" srcOrd="1" destOrd="0" presId="urn:microsoft.com/office/officeart/2005/8/layout/cycle2"/>
    <dgm:cxn modelId="{CD269250-2BA8-4B82-B721-0A692FA5BD08}" type="presOf" srcId="{AF762E15-FC4A-4906-A6B9-DEE63302A264}" destId="{359EFFFC-5394-452D-8937-BDE157BE104F}" srcOrd="0" destOrd="0" presId="urn:microsoft.com/office/officeart/2005/8/layout/cycle2"/>
    <dgm:cxn modelId="{33836056-01A9-44E2-9ED3-DDB9960DF1FC}" type="presOf" srcId="{A9B7AA4F-E0F5-44BB-ACAA-37755EFF1D97}" destId="{472830F2-7BE4-47BF-A06F-9F14AA1E8F03}" srcOrd="0" destOrd="0" presId="urn:microsoft.com/office/officeart/2005/8/layout/cycle2"/>
    <dgm:cxn modelId="{04EDF278-5A52-4BFC-A49F-E9E2DDE7AB5E}" type="presOf" srcId="{40E3FD68-77C4-4656-8069-669468AEF385}" destId="{F58412D5-BD9A-4F4E-A0CF-5707F18AD032}" srcOrd="0" destOrd="0" presId="urn:microsoft.com/office/officeart/2005/8/layout/cycle2"/>
    <dgm:cxn modelId="{1EC5C397-A3C3-466A-A388-D16FD381C802}" type="presOf" srcId="{1B50BA1E-157A-42C9-9C16-9097883648FE}" destId="{0F0D32BD-A943-4EDB-9DB7-450D358B2047}" srcOrd="0" destOrd="0" presId="urn:microsoft.com/office/officeart/2005/8/layout/cycle2"/>
    <dgm:cxn modelId="{8613BEBF-0BBE-4B36-ACA6-EC56E80929A7}" type="presOf" srcId="{93A64EDA-60B1-48B5-BCC6-65AE1C8BC3B2}" destId="{6540DB25-72B5-4189-888A-1F97FBEF5C95}" srcOrd="0" destOrd="0" presId="urn:microsoft.com/office/officeart/2005/8/layout/cycle2"/>
    <dgm:cxn modelId="{612E0CC5-290F-45A7-9476-E4284C6A0DDB}" type="presOf" srcId="{40E3FD68-77C4-4656-8069-669468AEF385}" destId="{90865735-81A4-4B05-BB67-A608EF90F701}" srcOrd="1" destOrd="0" presId="urn:microsoft.com/office/officeart/2005/8/layout/cycle2"/>
    <dgm:cxn modelId="{CE5E73CC-49C2-491A-B335-4C44B6046D24}" srcId="{A5A6A93E-215D-4B5F-B3A8-8F78D5CF8F3A}" destId="{93A64EDA-60B1-48B5-BCC6-65AE1C8BC3B2}" srcOrd="4" destOrd="0" parTransId="{D9BC0452-ABC5-4F15-9B7F-4D3A36465F87}" sibTransId="{6AF836A0-A6FB-4E01-9A3D-2C0352758AA6}"/>
    <dgm:cxn modelId="{744B0AD0-616F-45D5-845F-4C2DD2C151A9}" type="presOf" srcId="{6F0556BE-BEF7-49B7-A408-61669FE470C7}" destId="{485943BA-9F3B-4879-AD29-4181D6556456}" srcOrd="1" destOrd="0" presId="urn:microsoft.com/office/officeart/2005/8/layout/cycle2"/>
    <dgm:cxn modelId="{942776D3-9059-40BD-9275-C79250414611}" type="presOf" srcId="{CEBE58F1-5752-479E-BA8E-BDCE8E8923BF}" destId="{31C3B89E-C852-49F9-87AE-CED0B143FA7A}" srcOrd="0" destOrd="0" presId="urn:microsoft.com/office/officeart/2005/8/layout/cycle2"/>
    <dgm:cxn modelId="{430811E6-CDB6-4CEE-B9A1-167A6BE9A3C1}" srcId="{A5A6A93E-215D-4B5F-B3A8-8F78D5CF8F3A}" destId="{513E9AD2-C642-4940-B532-61FDFCA939D4}" srcOrd="0" destOrd="0" parTransId="{8570A9C4-E3ED-4065-9521-E3D2A10D1BF8}" sibTransId="{4E5B0529-71AD-4C2C-AF3E-723AD0482EF3}"/>
    <dgm:cxn modelId="{3D2F95EB-342C-4D36-83AF-F7BACF6FA6A8}" type="presOf" srcId="{6AF836A0-A6FB-4E01-9A3D-2C0352758AA6}" destId="{E2C24E4E-5345-4CAB-9AD1-22ED474238F9}" srcOrd="0" destOrd="0" presId="urn:microsoft.com/office/officeart/2005/8/layout/cycle2"/>
    <dgm:cxn modelId="{8689BEF1-F553-458C-BE9B-442F207EEF20}" srcId="{A5A6A93E-215D-4B5F-B3A8-8F78D5CF8F3A}" destId="{CEBE58F1-5752-479E-BA8E-BDCE8E8923BF}" srcOrd="2" destOrd="0" parTransId="{826837D5-B3E2-48B4-A4F5-ADE503EDC056}" sibTransId="{40E3FD68-77C4-4656-8069-669468AEF385}"/>
    <dgm:cxn modelId="{225CCFBB-96C3-474A-8544-42740BE73312}" type="presParOf" srcId="{0ECEAF48-33A4-4275-AE02-DA7655560975}" destId="{179175F7-4BD5-4B31-A631-35EE9199A387}" srcOrd="0" destOrd="0" presId="urn:microsoft.com/office/officeart/2005/8/layout/cycle2"/>
    <dgm:cxn modelId="{7397D2C9-3D0F-4578-998E-F5DC4734928A}" type="presParOf" srcId="{0ECEAF48-33A4-4275-AE02-DA7655560975}" destId="{89560EAE-6005-4125-8F04-BC1267997274}" srcOrd="1" destOrd="0" presId="urn:microsoft.com/office/officeart/2005/8/layout/cycle2"/>
    <dgm:cxn modelId="{F7E13C65-F2D4-42EE-A524-CACADA179950}" type="presParOf" srcId="{89560EAE-6005-4125-8F04-BC1267997274}" destId="{7766838B-9157-4854-A84A-D7AEC19B72C7}" srcOrd="0" destOrd="0" presId="urn:microsoft.com/office/officeart/2005/8/layout/cycle2"/>
    <dgm:cxn modelId="{C5FDDA14-D570-47E3-9721-66998E7A96C7}" type="presParOf" srcId="{0ECEAF48-33A4-4275-AE02-DA7655560975}" destId="{3DA66FDC-B3C2-41B3-B6DC-5D3ABB7F8862}" srcOrd="2" destOrd="0" presId="urn:microsoft.com/office/officeart/2005/8/layout/cycle2"/>
    <dgm:cxn modelId="{22F8F3CA-FB3F-494B-A56E-37916163DCA1}" type="presParOf" srcId="{0ECEAF48-33A4-4275-AE02-DA7655560975}" destId="{359EFFFC-5394-452D-8937-BDE157BE104F}" srcOrd="3" destOrd="0" presId="urn:microsoft.com/office/officeart/2005/8/layout/cycle2"/>
    <dgm:cxn modelId="{864E4EF0-440F-4CE8-977D-5781970D0C63}" type="presParOf" srcId="{359EFFFC-5394-452D-8937-BDE157BE104F}" destId="{7700EC64-52E4-447C-8859-18D17C1E1719}" srcOrd="0" destOrd="0" presId="urn:microsoft.com/office/officeart/2005/8/layout/cycle2"/>
    <dgm:cxn modelId="{00F1709E-8B31-4BE3-B249-B98E3D85F25A}" type="presParOf" srcId="{0ECEAF48-33A4-4275-AE02-DA7655560975}" destId="{31C3B89E-C852-49F9-87AE-CED0B143FA7A}" srcOrd="4" destOrd="0" presId="urn:microsoft.com/office/officeart/2005/8/layout/cycle2"/>
    <dgm:cxn modelId="{6FEBAA19-3F8C-4510-A5D7-C72918E19E49}" type="presParOf" srcId="{0ECEAF48-33A4-4275-AE02-DA7655560975}" destId="{F58412D5-BD9A-4F4E-A0CF-5707F18AD032}" srcOrd="5" destOrd="0" presId="urn:microsoft.com/office/officeart/2005/8/layout/cycle2"/>
    <dgm:cxn modelId="{514B6025-12D5-4BA2-B540-1159AF074E06}" type="presParOf" srcId="{F58412D5-BD9A-4F4E-A0CF-5707F18AD032}" destId="{90865735-81A4-4B05-BB67-A608EF90F701}" srcOrd="0" destOrd="0" presId="urn:microsoft.com/office/officeart/2005/8/layout/cycle2"/>
    <dgm:cxn modelId="{065AD0F3-02C8-42EE-B9A9-C9851AC6BCCD}" type="presParOf" srcId="{0ECEAF48-33A4-4275-AE02-DA7655560975}" destId="{0F0D32BD-A943-4EDB-9DB7-450D358B2047}" srcOrd="6" destOrd="0" presId="urn:microsoft.com/office/officeart/2005/8/layout/cycle2"/>
    <dgm:cxn modelId="{C6C6D7E7-20C9-472D-8DEC-62D32D64A6E4}" type="presParOf" srcId="{0ECEAF48-33A4-4275-AE02-DA7655560975}" destId="{472830F2-7BE4-47BF-A06F-9F14AA1E8F03}" srcOrd="7" destOrd="0" presId="urn:microsoft.com/office/officeart/2005/8/layout/cycle2"/>
    <dgm:cxn modelId="{F53FED94-DE53-4C7C-8040-E455BC4D6F5A}" type="presParOf" srcId="{472830F2-7BE4-47BF-A06F-9F14AA1E8F03}" destId="{713C90E1-C7AD-41BD-9E3C-B33CFC3EECE6}" srcOrd="0" destOrd="0" presId="urn:microsoft.com/office/officeart/2005/8/layout/cycle2"/>
    <dgm:cxn modelId="{5A976911-27D6-4FE1-9356-FAA33E2A92B2}" type="presParOf" srcId="{0ECEAF48-33A4-4275-AE02-DA7655560975}" destId="{6540DB25-72B5-4189-888A-1F97FBEF5C95}" srcOrd="8" destOrd="0" presId="urn:microsoft.com/office/officeart/2005/8/layout/cycle2"/>
    <dgm:cxn modelId="{94A76591-1137-460D-8CFD-85399B5523A8}" type="presParOf" srcId="{0ECEAF48-33A4-4275-AE02-DA7655560975}" destId="{E2C24E4E-5345-4CAB-9AD1-22ED474238F9}" srcOrd="9" destOrd="0" presId="urn:microsoft.com/office/officeart/2005/8/layout/cycle2"/>
    <dgm:cxn modelId="{378DE764-1292-45E2-AD58-90CB14386D55}" type="presParOf" srcId="{E2C24E4E-5345-4CAB-9AD1-22ED474238F9}" destId="{6B5BCA8A-FD56-4B4B-B26C-B48C88BC471F}" srcOrd="0" destOrd="0" presId="urn:microsoft.com/office/officeart/2005/8/layout/cycle2"/>
    <dgm:cxn modelId="{A4B5FE53-B568-468C-A600-ADDA59582CB2}" type="presParOf" srcId="{0ECEAF48-33A4-4275-AE02-DA7655560975}" destId="{EC860733-834E-4CEA-8D3C-B47445C51AE0}" srcOrd="10" destOrd="0" presId="urn:microsoft.com/office/officeart/2005/8/layout/cycle2"/>
    <dgm:cxn modelId="{354A4F0A-A729-4418-889F-0DC5E4D8569B}" type="presParOf" srcId="{0ECEAF48-33A4-4275-AE02-DA7655560975}" destId="{1EB1F5FC-496F-42F3-A2F7-26B42F26C651}" srcOrd="11" destOrd="0" presId="urn:microsoft.com/office/officeart/2005/8/layout/cycle2"/>
    <dgm:cxn modelId="{2F3EFE23-1AC9-4275-A589-B2220DFAEDC0}" type="presParOf" srcId="{1EB1F5FC-496F-42F3-A2F7-26B42F26C651}" destId="{485943BA-9F3B-4879-AD29-4181D655645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2F0687-B62B-4505-AEF3-23C205D507F0}" type="doc">
      <dgm:prSet loTypeId="urn:microsoft.com/office/officeart/2005/8/layout/hierarchy4" loCatId="list" qsTypeId="urn:microsoft.com/office/officeart/2005/8/quickstyle/simple1" qsCatId="simple" csTypeId="urn:microsoft.com/office/officeart/2005/8/colors/accent6_3" csCatId="accent6" phldr="1"/>
      <dgm:spPr/>
      <dgm:t>
        <a:bodyPr/>
        <a:lstStyle/>
        <a:p>
          <a:endParaRPr lang="en-US"/>
        </a:p>
      </dgm:t>
    </dgm:pt>
    <dgm:pt modelId="{55135CAE-2014-47D5-BB97-2049E67EC969}">
      <dgm:prSet custT="1"/>
      <dgm:spPr/>
      <dgm:t>
        <a:bodyPr/>
        <a:lstStyle/>
        <a:p>
          <a:r>
            <a:rPr lang="en-US" sz="3800" dirty="0"/>
            <a:t>Our success is measured by </a:t>
          </a:r>
          <a:br>
            <a:rPr lang="en-US" sz="3800" dirty="0"/>
          </a:br>
          <a:r>
            <a:rPr lang="en-US" sz="3800" dirty="0"/>
            <a:t>the success of our students.</a:t>
          </a:r>
        </a:p>
      </dgm:t>
    </dgm:pt>
    <dgm:pt modelId="{A34B6122-31F6-4195-8B0C-9F8F381B93D9}" type="parTrans" cxnId="{E6E4077B-102A-4A1F-AD4B-0A8BA322898A}">
      <dgm:prSet/>
      <dgm:spPr/>
      <dgm:t>
        <a:bodyPr/>
        <a:lstStyle/>
        <a:p>
          <a:endParaRPr lang="en-US"/>
        </a:p>
      </dgm:t>
    </dgm:pt>
    <dgm:pt modelId="{B454F042-C4CF-485A-BC08-24C2701A7D82}" type="sibTrans" cxnId="{E6E4077B-102A-4A1F-AD4B-0A8BA322898A}">
      <dgm:prSet/>
      <dgm:spPr/>
      <dgm:t>
        <a:bodyPr/>
        <a:lstStyle/>
        <a:p>
          <a:endParaRPr lang="en-US"/>
        </a:p>
      </dgm:t>
    </dgm:pt>
    <dgm:pt modelId="{7AE42D21-4604-4640-BB47-4B339021E2D7}" type="pres">
      <dgm:prSet presAssocID="{432F0687-B62B-4505-AEF3-23C205D507F0}" presName="Name0" presStyleCnt="0">
        <dgm:presLayoutVars>
          <dgm:chPref val="1"/>
          <dgm:dir/>
          <dgm:animOne val="branch"/>
          <dgm:animLvl val="lvl"/>
          <dgm:resizeHandles/>
        </dgm:presLayoutVars>
      </dgm:prSet>
      <dgm:spPr/>
    </dgm:pt>
    <dgm:pt modelId="{4F29441C-C194-4C38-9E7D-B6E6264399E3}" type="pres">
      <dgm:prSet presAssocID="{55135CAE-2014-47D5-BB97-2049E67EC969}" presName="vertOne" presStyleCnt="0"/>
      <dgm:spPr/>
    </dgm:pt>
    <dgm:pt modelId="{87989BEB-BA46-42F7-BE1F-D85ECE50D5F3}" type="pres">
      <dgm:prSet presAssocID="{55135CAE-2014-47D5-BB97-2049E67EC969}" presName="txOne" presStyleLbl="node0" presStyleIdx="0" presStyleCnt="1">
        <dgm:presLayoutVars>
          <dgm:chPref val="3"/>
        </dgm:presLayoutVars>
      </dgm:prSet>
      <dgm:spPr/>
    </dgm:pt>
    <dgm:pt modelId="{07973734-784A-4C97-ADEB-76E0023646BA}" type="pres">
      <dgm:prSet presAssocID="{55135CAE-2014-47D5-BB97-2049E67EC969}" presName="horzOne" presStyleCnt="0"/>
      <dgm:spPr/>
    </dgm:pt>
  </dgm:ptLst>
  <dgm:cxnLst>
    <dgm:cxn modelId="{E6E4077B-102A-4A1F-AD4B-0A8BA322898A}" srcId="{432F0687-B62B-4505-AEF3-23C205D507F0}" destId="{55135CAE-2014-47D5-BB97-2049E67EC969}" srcOrd="0" destOrd="0" parTransId="{A34B6122-31F6-4195-8B0C-9F8F381B93D9}" sibTransId="{B454F042-C4CF-485A-BC08-24C2701A7D82}"/>
    <dgm:cxn modelId="{1686469E-DC32-4A64-B72C-2B700EAE930D}" type="presOf" srcId="{55135CAE-2014-47D5-BB97-2049E67EC969}" destId="{87989BEB-BA46-42F7-BE1F-D85ECE50D5F3}" srcOrd="0" destOrd="0" presId="urn:microsoft.com/office/officeart/2005/8/layout/hierarchy4"/>
    <dgm:cxn modelId="{608717E6-E741-440B-8850-1E2E1C3742B3}" type="presOf" srcId="{432F0687-B62B-4505-AEF3-23C205D507F0}" destId="{7AE42D21-4604-4640-BB47-4B339021E2D7}" srcOrd="0" destOrd="0" presId="urn:microsoft.com/office/officeart/2005/8/layout/hierarchy4"/>
    <dgm:cxn modelId="{E3DE80C0-78D4-4058-9320-E57902ACF923}" type="presParOf" srcId="{7AE42D21-4604-4640-BB47-4B339021E2D7}" destId="{4F29441C-C194-4C38-9E7D-B6E6264399E3}" srcOrd="0" destOrd="0" presId="urn:microsoft.com/office/officeart/2005/8/layout/hierarchy4"/>
    <dgm:cxn modelId="{080AE02F-D599-47DB-901F-ECD6835E867D}" type="presParOf" srcId="{4F29441C-C194-4C38-9E7D-B6E6264399E3}" destId="{87989BEB-BA46-42F7-BE1F-D85ECE50D5F3}" srcOrd="0" destOrd="0" presId="urn:microsoft.com/office/officeart/2005/8/layout/hierarchy4"/>
    <dgm:cxn modelId="{DC7AE1A0-200A-46D1-A09B-A11122580F35}" type="presParOf" srcId="{4F29441C-C194-4C38-9E7D-B6E6264399E3}" destId="{07973734-784A-4C97-ADEB-76E0023646B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05D363-4DDD-4B94-B8AA-9C17312857E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A20B34EC-3A99-4952-821B-91C497B74157}">
      <dgm:prSet/>
      <dgm:spPr/>
      <dgm:t>
        <a:bodyPr/>
        <a:lstStyle/>
        <a:p>
          <a:r>
            <a:rPr lang="en-US" dirty="0"/>
            <a:t>Engaging in conversations that are both intellectually demanding and emotionally challenging. </a:t>
          </a:r>
        </a:p>
      </dgm:t>
    </dgm:pt>
    <dgm:pt modelId="{301DE893-BD7F-4A8E-9585-08C9DDA192BE}" type="parTrans" cxnId="{1E6A3714-16D4-476B-B3EC-DC53CD9312FE}">
      <dgm:prSet/>
      <dgm:spPr/>
      <dgm:t>
        <a:bodyPr/>
        <a:lstStyle/>
        <a:p>
          <a:endParaRPr lang="en-US"/>
        </a:p>
      </dgm:t>
    </dgm:pt>
    <dgm:pt modelId="{59051FC2-F14C-4EBA-AE53-B62F5C656E9D}" type="sibTrans" cxnId="{1E6A3714-16D4-476B-B3EC-DC53CD9312FE}">
      <dgm:prSet/>
      <dgm:spPr/>
      <dgm:t>
        <a:bodyPr/>
        <a:lstStyle/>
        <a:p>
          <a:endParaRPr lang="en-US"/>
        </a:p>
      </dgm:t>
    </dgm:pt>
    <dgm:pt modelId="{C7609605-2BCF-4974-9FE8-01BF7FA33962}">
      <dgm:prSet/>
      <dgm:spPr/>
      <dgm:t>
        <a:bodyPr/>
        <a:lstStyle/>
        <a:p>
          <a:r>
            <a:rPr lang="en-US" dirty="0"/>
            <a:t>Give full attention to another person to hold space for them to:</a:t>
          </a:r>
        </a:p>
      </dgm:t>
    </dgm:pt>
    <dgm:pt modelId="{4D1A3B93-A2FE-43EA-B420-5A41892F4EEB}" type="parTrans" cxnId="{2E304DE1-0CE7-4259-92CB-F2906E366C37}">
      <dgm:prSet/>
      <dgm:spPr/>
      <dgm:t>
        <a:bodyPr/>
        <a:lstStyle/>
        <a:p>
          <a:endParaRPr lang="en-US"/>
        </a:p>
      </dgm:t>
    </dgm:pt>
    <dgm:pt modelId="{6F753676-CFC7-41F4-8BEB-1D816919CD86}" type="sibTrans" cxnId="{2E304DE1-0CE7-4259-92CB-F2906E366C37}">
      <dgm:prSet/>
      <dgm:spPr/>
      <dgm:t>
        <a:bodyPr/>
        <a:lstStyle/>
        <a:p>
          <a:endParaRPr lang="en-US"/>
        </a:p>
      </dgm:t>
    </dgm:pt>
    <dgm:pt modelId="{0D6A66A6-959B-4102-B7B6-94FEF776E218}">
      <dgm:prSet custT="1"/>
      <dgm:spPr/>
      <dgm:t>
        <a:bodyPr/>
        <a:lstStyle/>
        <a:p>
          <a:r>
            <a:rPr lang="en-US" sz="1600" dirty="0"/>
            <a:t>Reflect</a:t>
          </a:r>
        </a:p>
      </dgm:t>
    </dgm:pt>
    <dgm:pt modelId="{6646055F-F36A-4B5B-9A8A-A8F1C9AB120E}" type="parTrans" cxnId="{044C05B7-8D19-4558-95D1-144CC7A3105D}">
      <dgm:prSet/>
      <dgm:spPr/>
      <dgm:t>
        <a:bodyPr/>
        <a:lstStyle/>
        <a:p>
          <a:endParaRPr lang="en-US"/>
        </a:p>
      </dgm:t>
    </dgm:pt>
    <dgm:pt modelId="{FE30CE41-26A8-4061-80BE-C641FA3DE296}" type="sibTrans" cxnId="{044C05B7-8D19-4558-95D1-144CC7A3105D}">
      <dgm:prSet/>
      <dgm:spPr/>
      <dgm:t>
        <a:bodyPr/>
        <a:lstStyle/>
        <a:p>
          <a:endParaRPr lang="en-US"/>
        </a:p>
      </dgm:t>
    </dgm:pt>
    <dgm:pt modelId="{A6F900AC-D796-4CF8-A783-D073BF1AC759}">
      <dgm:prSet custT="1"/>
      <dgm:spPr/>
      <dgm:t>
        <a:bodyPr/>
        <a:lstStyle/>
        <a:p>
          <a:r>
            <a:rPr lang="en-US" sz="1800" dirty="0"/>
            <a:t>Release</a:t>
          </a:r>
          <a:r>
            <a:rPr lang="en-US" sz="1600" dirty="0"/>
            <a:t> emotion</a:t>
          </a:r>
        </a:p>
      </dgm:t>
    </dgm:pt>
    <dgm:pt modelId="{5AED986C-941F-49B5-B0DF-96688CD0B503}" type="parTrans" cxnId="{2B183F9F-79FD-4E86-BCEF-02EC47664159}">
      <dgm:prSet/>
      <dgm:spPr/>
      <dgm:t>
        <a:bodyPr/>
        <a:lstStyle/>
        <a:p>
          <a:endParaRPr lang="en-US"/>
        </a:p>
      </dgm:t>
    </dgm:pt>
    <dgm:pt modelId="{43DC369A-81E3-4B4B-9BD3-3ED6F64A1998}" type="sibTrans" cxnId="{2B183F9F-79FD-4E86-BCEF-02EC47664159}">
      <dgm:prSet/>
      <dgm:spPr/>
      <dgm:t>
        <a:bodyPr/>
        <a:lstStyle/>
        <a:p>
          <a:endParaRPr lang="en-US"/>
        </a:p>
      </dgm:t>
    </dgm:pt>
    <dgm:pt modelId="{687960DF-C978-4704-8F9F-C94AA4B53072}">
      <dgm:prSet/>
      <dgm:spPr/>
      <dgm:t>
        <a:bodyPr/>
        <a:lstStyle/>
        <a:p>
          <a:r>
            <a:rPr lang="en-US" dirty="0"/>
            <a:t>Construct new meaning about challenges</a:t>
          </a:r>
        </a:p>
      </dgm:t>
    </dgm:pt>
    <dgm:pt modelId="{C18B7BA7-30FF-43D1-A39F-229DB505C2E1}" type="parTrans" cxnId="{B586A899-BC94-44BD-A864-207163EFE807}">
      <dgm:prSet/>
      <dgm:spPr/>
      <dgm:t>
        <a:bodyPr/>
        <a:lstStyle/>
        <a:p>
          <a:endParaRPr lang="en-US"/>
        </a:p>
      </dgm:t>
    </dgm:pt>
    <dgm:pt modelId="{7FE24F43-BF09-4AF6-8EAF-B21F76EE5803}" type="sibTrans" cxnId="{B586A899-BC94-44BD-A864-207163EFE807}">
      <dgm:prSet/>
      <dgm:spPr/>
      <dgm:t>
        <a:bodyPr/>
        <a:lstStyle/>
        <a:p>
          <a:endParaRPr lang="en-US"/>
        </a:p>
      </dgm:t>
    </dgm:pt>
    <dgm:pt modelId="{D722253A-881D-4E28-B1FA-82519F4753DB}" type="pres">
      <dgm:prSet presAssocID="{AD05D363-4DDD-4B94-B8AA-9C17312857E2}" presName="Name0" presStyleCnt="0">
        <dgm:presLayoutVars>
          <dgm:dir/>
          <dgm:animLvl val="lvl"/>
          <dgm:resizeHandles val="exact"/>
        </dgm:presLayoutVars>
      </dgm:prSet>
      <dgm:spPr/>
    </dgm:pt>
    <dgm:pt modelId="{0F5547B0-70A3-4869-A169-AE3802A2517C}" type="pres">
      <dgm:prSet presAssocID="{C7609605-2BCF-4974-9FE8-01BF7FA33962}" presName="boxAndChildren" presStyleCnt="0"/>
      <dgm:spPr/>
    </dgm:pt>
    <dgm:pt modelId="{7B13CBBC-A3E9-4529-9F77-C2351AA5247A}" type="pres">
      <dgm:prSet presAssocID="{C7609605-2BCF-4974-9FE8-01BF7FA33962}" presName="parentTextBox" presStyleLbl="node1" presStyleIdx="0" presStyleCnt="2"/>
      <dgm:spPr/>
    </dgm:pt>
    <dgm:pt modelId="{E16AB10E-F968-4250-B201-5922617BB651}" type="pres">
      <dgm:prSet presAssocID="{C7609605-2BCF-4974-9FE8-01BF7FA33962}" presName="entireBox" presStyleLbl="node1" presStyleIdx="0" presStyleCnt="2"/>
      <dgm:spPr/>
    </dgm:pt>
    <dgm:pt modelId="{5F8371C5-C820-4EEE-B926-09A507068572}" type="pres">
      <dgm:prSet presAssocID="{C7609605-2BCF-4974-9FE8-01BF7FA33962}" presName="descendantBox" presStyleCnt="0"/>
      <dgm:spPr/>
    </dgm:pt>
    <dgm:pt modelId="{5D4D5AEB-63EC-4F43-8385-2E552C2A2B7E}" type="pres">
      <dgm:prSet presAssocID="{0D6A66A6-959B-4102-B7B6-94FEF776E218}" presName="childTextBox" presStyleLbl="fgAccFollowNode1" presStyleIdx="0" presStyleCnt="3">
        <dgm:presLayoutVars>
          <dgm:bulletEnabled val="1"/>
        </dgm:presLayoutVars>
      </dgm:prSet>
      <dgm:spPr/>
    </dgm:pt>
    <dgm:pt modelId="{6C3EC2CD-A213-4734-B2DF-E0C7B34A04DF}" type="pres">
      <dgm:prSet presAssocID="{A6F900AC-D796-4CF8-A783-D073BF1AC759}" presName="childTextBox" presStyleLbl="fgAccFollowNode1" presStyleIdx="1" presStyleCnt="3">
        <dgm:presLayoutVars>
          <dgm:bulletEnabled val="1"/>
        </dgm:presLayoutVars>
      </dgm:prSet>
      <dgm:spPr/>
    </dgm:pt>
    <dgm:pt modelId="{AA29F899-98FC-4F7D-A4C8-BB98BA2740FE}" type="pres">
      <dgm:prSet presAssocID="{687960DF-C978-4704-8F9F-C94AA4B53072}" presName="childTextBox" presStyleLbl="fgAccFollowNode1" presStyleIdx="2" presStyleCnt="3">
        <dgm:presLayoutVars>
          <dgm:bulletEnabled val="1"/>
        </dgm:presLayoutVars>
      </dgm:prSet>
      <dgm:spPr/>
    </dgm:pt>
    <dgm:pt modelId="{58BE555C-5F2A-4377-913F-8377972A2DD8}" type="pres">
      <dgm:prSet presAssocID="{59051FC2-F14C-4EBA-AE53-B62F5C656E9D}" presName="sp" presStyleCnt="0"/>
      <dgm:spPr/>
    </dgm:pt>
    <dgm:pt modelId="{1EFE76D5-54C7-456A-82F5-411FF6C401D8}" type="pres">
      <dgm:prSet presAssocID="{A20B34EC-3A99-4952-821B-91C497B74157}" presName="arrowAndChildren" presStyleCnt="0"/>
      <dgm:spPr/>
    </dgm:pt>
    <dgm:pt modelId="{78D2F021-14ED-4295-AE5B-B52A21302980}" type="pres">
      <dgm:prSet presAssocID="{A20B34EC-3A99-4952-821B-91C497B74157}" presName="parentTextArrow" presStyleLbl="node1" presStyleIdx="1" presStyleCnt="2"/>
      <dgm:spPr/>
    </dgm:pt>
  </dgm:ptLst>
  <dgm:cxnLst>
    <dgm:cxn modelId="{802F6A0C-DDF0-4D59-B600-59EF69F353DF}" type="presOf" srcId="{A6F900AC-D796-4CF8-A783-D073BF1AC759}" destId="{6C3EC2CD-A213-4734-B2DF-E0C7B34A04DF}" srcOrd="0" destOrd="0" presId="urn:microsoft.com/office/officeart/2005/8/layout/process4"/>
    <dgm:cxn modelId="{1E6A3714-16D4-476B-B3EC-DC53CD9312FE}" srcId="{AD05D363-4DDD-4B94-B8AA-9C17312857E2}" destId="{A20B34EC-3A99-4952-821B-91C497B74157}" srcOrd="0" destOrd="0" parTransId="{301DE893-BD7F-4A8E-9585-08C9DDA192BE}" sibTransId="{59051FC2-F14C-4EBA-AE53-B62F5C656E9D}"/>
    <dgm:cxn modelId="{09AAAC23-B3B6-4C22-9D91-A52F4C654C80}" type="presOf" srcId="{AD05D363-4DDD-4B94-B8AA-9C17312857E2}" destId="{D722253A-881D-4E28-B1FA-82519F4753DB}" srcOrd="0" destOrd="0" presId="urn:microsoft.com/office/officeart/2005/8/layout/process4"/>
    <dgm:cxn modelId="{8A2F6339-B514-4DC5-818A-9ABD4FE395E5}" type="presOf" srcId="{A20B34EC-3A99-4952-821B-91C497B74157}" destId="{78D2F021-14ED-4295-AE5B-B52A21302980}" srcOrd="0" destOrd="0" presId="urn:microsoft.com/office/officeart/2005/8/layout/process4"/>
    <dgm:cxn modelId="{9A1E205D-2C44-4EC0-88F8-D8EBF5185BAD}" type="presOf" srcId="{C7609605-2BCF-4974-9FE8-01BF7FA33962}" destId="{E16AB10E-F968-4250-B201-5922617BB651}" srcOrd="1" destOrd="0" presId="urn:microsoft.com/office/officeart/2005/8/layout/process4"/>
    <dgm:cxn modelId="{6AFA3D75-B6F4-4054-973B-1BB709CA8FB8}" type="presOf" srcId="{0D6A66A6-959B-4102-B7B6-94FEF776E218}" destId="{5D4D5AEB-63EC-4F43-8385-2E552C2A2B7E}" srcOrd="0" destOrd="0" presId="urn:microsoft.com/office/officeart/2005/8/layout/process4"/>
    <dgm:cxn modelId="{F0E1B696-0038-4C5F-918A-3EE1306C2E1D}" type="presOf" srcId="{C7609605-2BCF-4974-9FE8-01BF7FA33962}" destId="{7B13CBBC-A3E9-4529-9F77-C2351AA5247A}" srcOrd="0" destOrd="0" presId="urn:microsoft.com/office/officeart/2005/8/layout/process4"/>
    <dgm:cxn modelId="{B586A899-BC94-44BD-A864-207163EFE807}" srcId="{C7609605-2BCF-4974-9FE8-01BF7FA33962}" destId="{687960DF-C978-4704-8F9F-C94AA4B53072}" srcOrd="2" destOrd="0" parTransId="{C18B7BA7-30FF-43D1-A39F-229DB505C2E1}" sibTransId="{7FE24F43-BF09-4AF6-8EAF-B21F76EE5803}"/>
    <dgm:cxn modelId="{2B183F9F-79FD-4E86-BCEF-02EC47664159}" srcId="{C7609605-2BCF-4974-9FE8-01BF7FA33962}" destId="{A6F900AC-D796-4CF8-A783-D073BF1AC759}" srcOrd="1" destOrd="0" parTransId="{5AED986C-941F-49B5-B0DF-96688CD0B503}" sibTransId="{43DC369A-81E3-4B4B-9BD3-3ED6F64A1998}"/>
    <dgm:cxn modelId="{044C05B7-8D19-4558-95D1-144CC7A3105D}" srcId="{C7609605-2BCF-4974-9FE8-01BF7FA33962}" destId="{0D6A66A6-959B-4102-B7B6-94FEF776E218}" srcOrd="0" destOrd="0" parTransId="{6646055F-F36A-4B5B-9A8A-A8F1C9AB120E}" sibTransId="{FE30CE41-26A8-4061-80BE-C641FA3DE296}"/>
    <dgm:cxn modelId="{E8D8B3DB-BE2A-4374-8370-75A15E6CD99D}" type="presOf" srcId="{687960DF-C978-4704-8F9F-C94AA4B53072}" destId="{AA29F899-98FC-4F7D-A4C8-BB98BA2740FE}" srcOrd="0" destOrd="0" presId="urn:microsoft.com/office/officeart/2005/8/layout/process4"/>
    <dgm:cxn modelId="{2E304DE1-0CE7-4259-92CB-F2906E366C37}" srcId="{AD05D363-4DDD-4B94-B8AA-9C17312857E2}" destId="{C7609605-2BCF-4974-9FE8-01BF7FA33962}" srcOrd="1" destOrd="0" parTransId="{4D1A3B93-A2FE-43EA-B420-5A41892F4EEB}" sibTransId="{6F753676-CFC7-41F4-8BEB-1D816919CD86}"/>
    <dgm:cxn modelId="{786A3126-6412-49DA-9853-AA345DB00AD8}" type="presParOf" srcId="{D722253A-881D-4E28-B1FA-82519F4753DB}" destId="{0F5547B0-70A3-4869-A169-AE3802A2517C}" srcOrd="0" destOrd="0" presId="urn:microsoft.com/office/officeart/2005/8/layout/process4"/>
    <dgm:cxn modelId="{F9377C0F-6852-4B0D-AD15-026241B5B2C0}" type="presParOf" srcId="{0F5547B0-70A3-4869-A169-AE3802A2517C}" destId="{7B13CBBC-A3E9-4529-9F77-C2351AA5247A}" srcOrd="0" destOrd="0" presId="urn:microsoft.com/office/officeart/2005/8/layout/process4"/>
    <dgm:cxn modelId="{052F9288-DC24-4795-A553-80BED1299125}" type="presParOf" srcId="{0F5547B0-70A3-4869-A169-AE3802A2517C}" destId="{E16AB10E-F968-4250-B201-5922617BB651}" srcOrd="1" destOrd="0" presId="urn:microsoft.com/office/officeart/2005/8/layout/process4"/>
    <dgm:cxn modelId="{3B174C49-3D12-4DCB-ABC7-95DC84CA8B75}" type="presParOf" srcId="{0F5547B0-70A3-4869-A169-AE3802A2517C}" destId="{5F8371C5-C820-4EEE-B926-09A507068572}" srcOrd="2" destOrd="0" presId="urn:microsoft.com/office/officeart/2005/8/layout/process4"/>
    <dgm:cxn modelId="{AFE961ED-ED1C-4D05-9484-2A8218A364E0}" type="presParOf" srcId="{5F8371C5-C820-4EEE-B926-09A507068572}" destId="{5D4D5AEB-63EC-4F43-8385-2E552C2A2B7E}" srcOrd="0" destOrd="0" presId="urn:microsoft.com/office/officeart/2005/8/layout/process4"/>
    <dgm:cxn modelId="{7F7D4472-172E-4525-8E80-B14B0B2B136B}" type="presParOf" srcId="{5F8371C5-C820-4EEE-B926-09A507068572}" destId="{6C3EC2CD-A213-4734-B2DF-E0C7B34A04DF}" srcOrd="1" destOrd="0" presId="urn:microsoft.com/office/officeart/2005/8/layout/process4"/>
    <dgm:cxn modelId="{8AE85DED-2231-4147-A4B8-CEF576DCB061}" type="presParOf" srcId="{5F8371C5-C820-4EEE-B926-09A507068572}" destId="{AA29F899-98FC-4F7D-A4C8-BB98BA2740FE}" srcOrd="2" destOrd="0" presId="urn:microsoft.com/office/officeart/2005/8/layout/process4"/>
    <dgm:cxn modelId="{6F6575D4-6065-4340-B256-010F4FE5E04C}" type="presParOf" srcId="{D722253A-881D-4E28-B1FA-82519F4753DB}" destId="{58BE555C-5F2A-4377-913F-8377972A2DD8}" srcOrd="1" destOrd="0" presId="urn:microsoft.com/office/officeart/2005/8/layout/process4"/>
    <dgm:cxn modelId="{2DE5B680-D6CA-4B3A-9424-4835185B2B95}" type="presParOf" srcId="{D722253A-881D-4E28-B1FA-82519F4753DB}" destId="{1EFE76D5-54C7-456A-82F5-411FF6C401D8}" srcOrd="2" destOrd="0" presId="urn:microsoft.com/office/officeart/2005/8/layout/process4"/>
    <dgm:cxn modelId="{C807108B-A89F-41D9-9B5F-49C5A5BA98EB}" type="presParOf" srcId="{1EFE76D5-54C7-456A-82F5-411FF6C401D8}" destId="{78D2F021-14ED-4295-AE5B-B52A2130298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05D363-4DDD-4B94-B8AA-9C17312857E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A20B34EC-3A99-4952-821B-91C497B74157}">
      <dgm:prSet/>
      <dgm:spPr/>
      <dgm:t>
        <a:bodyPr/>
        <a:lstStyle/>
        <a:p>
          <a:r>
            <a:rPr lang="en-US" dirty="0"/>
            <a:t>Engaging in conversations that are both intellectually demanding and emotionally challenging. </a:t>
          </a:r>
        </a:p>
      </dgm:t>
    </dgm:pt>
    <dgm:pt modelId="{301DE893-BD7F-4A8E-9585-08C9DDA192BE}" type="parTrans" cxnId="{1E6A3714-16D4-476B-B3EC-DC53CD9312FE}">
      <dgm:prSet/>
      <dgm:spPr/>
      <dgm:t>
        <a:bodyPr/>
        <a:lstStyle/>
        <a:p>
          <a:endParaRPr lang="en-US"/>
        </a:p>
      </dgm:t>
    </dgm:pt>
    <dgm:pt modelId="{59051FC2-F14C-4EBA-AE53-B62F5C656E9D}" type="sibTrans" cxnId="{1E6A3714-16D4-476B-B3EC-DC53CD9312FE}">
      <dgm:prSet/>
      <dgm:spPr/>
      <dgm:t>
        <a:bodyPr/>
        <a:lstStyle/>
        <a:p>
          <a:endParaRPr lang="en-US"/>
        </a:p>
      </dgm:t>
    </dgm:pt>
    <dgm:pt modelId="{C7609605-2BCF-4974-9FE8-01BF7FA33962}">
      <dgm:prSet/>
      <dgm:spPr/>
      <dgm:t>
        <a:bodyPr/>
        <a:lstStyle/>
        <a:p>
          <a:r>
            <a:rPr lang="en-US" dirty="0"/>
            <a:t>Give full attention to another person to hold space for them to:</a:t>
          </a:r>
        </a:p>
      </dgm:t>
    </dgm:pt>
    <dgm:pt modelId="{4D1A3B93-A2FE-43EA-B420-5A41892F4EEB}" type="parTrans" cxnId="{2E304DE1-0CE7-4259-92CB-F2906E366C37}">
      <dgm:prSet/>
      <dgm:spPr/>
      <dgm:t>
        <a:bodyPr/>
        <a:lstStyle/>
        <a:p>
          <a:endParaRPr lang="en-US"/>
        </a:p>
      </dgm:t>
    </dgm:pt>
    <dgm:pt modelId="{6F753676-CFC7-41F4-8BEB-1D816919CD86}" type="sibTrans" cxnId="{2E304DE1-0CE7-4259-92CB-F2906E366C37}">
      <dgm:prSet/>
      <dgm:spPr/>
      <dgm:t>
        <a:bodyPr/>
        <a:lstStyle/>
        <a:p>
          <a:endParaRPr lang="en-US"/>
        </a:p>
      </dgm:t>
    </dgm:pt>
    <dgm:pt modelId="{0D6A66A6-959B-4102-B7B6-94FEF776E218}">
      <dgm:prSet custT="1"/>
      <dgm:spPr/>
      <dgm:t>
        <a:bodyPr/>
        <a:lstStyle/>
        <a:p>
          <a:r>
            <a:rPr lang="en-US" sz="1600"/>
            <a:t>Reflect</a:t>
          </a:r>
        </a:p>
      </dgm:t>
    </dgm:pt>
    <dgm:pt modelId="{6646055F-F36A-4B5B-9A8A-A8F1C9AB120E}" type="parTrans" cxnId="{044C05B7-8D19-4558-95D1-144CC7A3105D}">
      <dgm:prSet/>
      <dgm:spPr/>
      <dgm:t>
        <a:bodyPr/>
        <a:lstStyle/>
        <a:p>
          <a:endParaRPr lang="en-US"/>
        </a:p>
      </dgm:t>
    </dgm:pt>
    <dgm:pt modelId="{FE30CE41-26A8-4061-80BE-C641FA3DE296}" type="sibTrans" cxnId="{044C05B7-8D19-4558-95D1-144CC7A3105D}">
      <dgm:prSet/>
      <dgm:spPr/>
      <dgm:t>
        <a:bodyPr/>
        <a:lstStyle/>
        <a:p>
          <a:endParaRPr lang="en-US"/>
        </a:p>
      </dgm:t>
    </dgm:pt>
    <dgm:pt modelId="{A6F900AC-D796-4CF8-A783-D073BF1AC759}">
      <dgm:prSet custT="1"/>
      <dgm:spPr/>
      <dgm:t>
        <a:bodyPr/>
        <a:lstStyle/>
        <a:p>
          <a:r>
            <a:rPr lang="en-US" sz="1800" dirty="0"/>
            <a:t>Release</a:t>
          </a:r>
          <a:r>
            <a:rPr lang="en-US" sz="1600" dirty="0"/>
            <a:t> emotion</a:t>
          </a:r>
        </a:p>
      </dgm:t>
    </dgm:pt>
    <dgm:pt modelId="{5AED986C-941F-49B5-B0DF-96688CD0B503}" type="parTrans" cxnId="{2B183F9F-79FD-4E86-BCEF-02EC47664159}">
      <dgm:prSet/>
      <dgm:spPr/>
      <dgm:t>
        <a:bodyPr/>
        <a:lstStyle/>
        <a:p>
          <a:endParaRPr lang="en-US"/>
        </a:p>
      </dgm:t>
    </dgm:pt>
    <dgm:pt modelId="{43DC369A-81E3-4B4B-9BD3-3ED6F64A1998}" type="sibTrans" cxnId="{2B183F9F-79FD-4E86-BCEF-02EC47664159}">
      <dgm:prSet/>
      <dgm:spPr/>
      <dgm:t>
        <a:bodyPr/>
        <a:lstStyle/>
        <a:p>
          <a:endParaRPr lang="en-US"/>
        </a:p>
      </dgm:t>
    </dgm:pt>
    <dgm:pt modelId="{687960DF-C978-4704-8F9F-C94AA4B53072}">
      <dgm:prSet/>
      <dgm:spPr/>
      <dgm:t>
        <a:bodyPr/>
        <a:lstStyle/>
        <a:p>
          <a:r>
            <a:rPr lang="en-US" dirty="0"/>
            <a:t>Construct new meaning about challenges</a:t>
          </a:r>
        </a:p>
      </dgm:t>
    </dgm:pt>
    <dgm:pt modelId="{C18B7BA7-30FF-43D1-A39F-229DB505C2E1}" type="parTrans" cxnId="{B586A899-BC94-44BD-A864-207163EFE807}">
      <dgm:prSet/>
      <dgm:spPr/>
      <dgm:t>
        <a:bodyPr/>
        <a:lstStyle/>
        <a:p>
          <a:endParaRPr lang="en-US"/>
        </a:p>
      </dgm:t>
    </dgm:pt>
    <dgm:pt modelId="{7FE24F43-BF09-4AF6-8EAF-B21F76EE5803}" type="sibTrans" cxnId="{B586A899-BC94-44BD-A864-207163EFE807}">
      <dgm:prSet/>
      <dgm:spPr/>
      <dgm:t>
        <a:bodyPr/>
        <a:lstStyle/>
        <a:p>
          <a:endParaRPr lang="en-US"/>
        </a:p>
      </dgm:t>
    </dgm:pt>
    <dgm:pt modelId="{D722253A-881D-4E28-B1FA-82519F4753DB}" type="pres">
      <dgm:prSet presAssocID="{AD05D363-4DDD-4B94-B8AA-9C17312857E2}" presName="Name0" presStyleCnt="0">
        <dgm:presLayoutVars>
          <dgm:dir/>
          <dgm:animLvl val="lvl"/>
          <dgm:resizeHandles val="exact"/>
        </dgm:presLayoutVars>
      </dgm:prSet>
      <dgm:spPr/>
    </dgm:pt>
    <dgm:pt modelId="{0F5547B0-70A3-4869-A169-AE3802A2517C}" type="pres">
      <dgm:prSet presAssocID="{C7609605-2BCF-4974-9FE8-01BF7FA33962}" presName="boxAndChildren" presStyleCnt="0"/>
      <dgm:spPr/>
    </dgm:pt>
    <dgm:pt modelId="{7B13CBBC-A3E9-4529-9F77-C2351AA5247A}" type="pres">
      <dgm:prSet presAssocID="{C7609605-2BCF-4974-9FE8-01BF7FA33962}" presName="parentTextBox" presStyleLbl="node1" presStyleIdx="0" presStyleCnt="2"/>
      <dgm:spPr/>
    </dgm:pt>
    <dgm:pt modelId="{E16AB10E-F968-4250-B201-5922617BB651}" type="pres">
      <dgm:prSet presAssocID="{C7609605-2BCF-4974-9FE8-01BF7FA33962}" presName="entireBox" presStyleLbl="node1" presStyleIdx="0" presStyleCnt="2"/>
      <dgm:spPr/>
    </dgm:pt>
    <dgm:pt modelId="{5F8371C5-C820-4EEE-B926-09A507068572}" type="pres">
      <dgm:prSet presAssocID="{C7609605-2BCF-4974-9FE8-01BF7FA33962}" presName="descendantBox" presStyleCnt="0"/>
      <dgm:spPr/>
    </dgm:pt>
    <dgm:pt modelId="{5D4D5AEB-63EC-4F43-8385-2E552C2A2B7E}" type="pres">
      <dgm:prSet presAssocID="{0D6A66A6-959B-4102-B7B6-94FEF776E218}" presName="childTextBox" presStyleLbl="fgAccFollowNode1" presStyleIdx="0" presStyleCnt="3">
        <dgm:presLayoutVars>
          <dgm:bulletEnabled val="1"/>
        </dgm:presLayoutVars>
      </dgm:prSet>
      <dgm:spPr/>
    </dgm:pt>
    <dgm:pt modelId="{6C3EC2CD-A213-4734-B2DF-E0C7B34A04DF}" type="pres">
      <dgm:prSet presAssocID="{A6F900AC-D796-4CF8-A783-D073BF1AC759}" presName="childTextBox" presStyleLbl="fgAccFollowNode1" presStyleIdx="1" presStyleCnt="3">
        <dgm:presLayoutVars>
          <dgm:bulletEnabled val="1"/>
        </dgm:presLayoutVars>
      </dgm:prSet>
      <dgm:spPr/>
    </dgm:pt>
    <dgm:pt modelId="{AA29F899-98FC-4F7D-A4C8-BB98BA2740FE}" type="pres">
      <dgm:prSet presAssocID="{687960DF-C978-4704-8F9F-C94AA4B53072}" presName="childTextBox" presStyleLbl="fgAccFollowNode1" presStyleIdx="2" presStyleCnt="3">
        <dgm:presLayoutVars>
          <dgm:bulletEnabled val="1"/>
        </dgm:presLayoutVars>
      </dgm:prSet>
      <dgm:spPr/>
    </dgm:pt>
    <dgm:pt modelId="{58BE555C-5F2A-4377-913F-8377972A2DD8}" type="pres">
      <dgm:prSet presAssocID="{59051FC2-F14C-4EBA-AE53-B62F5C656E9D}" presName="sp" presStyleCnt="0"/>
      <dgm:spPr/>
    </dgm:pt>
    <dgm:pt modelId="{1EFE76D5-54C7-456A-82F5-411FF6C401D8}" type="pres">
      <dgm:prSet presAssocID="{A20B34EC-3A99-4952-821B-91C497B74157}" presName="arrowAndChildren" presStyleCnt="0"/>
      <dgm:spPr/>
    </dgm:pt>
    <dgm:pt modelId="{78D2F021-14ED-4295-AE5B-B52A21302980}" type="pres">
      <dgm:prSet presAssocID="{A20B34EC-3A99-4952-821B-91C497B74157}" presName="parentTextArrow" presStyleLbl="node1" presStyleIdx="1" presStyleCnt="2"/>
      <dgm:spPr/>
    </dgm:pt>
  </dgm:ptLst>
  <dgm:cxnLst>
    <dgm:cxn modelId="{802F6A0C-DDF0-4D59-B600-59EF69F353DF}" type="presOf" srcId="{A6F900AC-D796-4CF8-A783-D073BF1AC759}" destId="{6C3EC2CD-A213-4734-B2DF-E0C7B34A04DF}" srcOrd="0" destOrd="0" presId="urn:microsoft.com/office/officeart/2005/8/layout/process4"/>
    <dgm:cxn modelId="{1E6A3714-16D4-476B-B3EC-DC53CD9312FE}" srcId="{AD05D363-4DDD-4B94-B8AA-9C17312857E2}" destId="{A20B34EC-3A99-4952-821B-91C497B74157}" srcOrd="0" destOrd="0" parTransId="{301DE893-BD7F-4A8E-9585-08C9DDA192BE}" sibTransId="{59051FC2-F14C-4EBA-AE53-B62F5C656E9D}"/>
    <dgm:cxn modelId="{09AAAC23-B3B6-4C22-9D91-A52F4C654C80}" type="presOf" srcId="{AD05D363-4DDD-4B94-B8AA-9C17312857E2}" destId="{D722253A-881D-4E28-B1FA-82519F4753DB}" srcOrd="0" destOrd="0" presId="urn:microsoft.com/office/officeart/2005/8/layout/process4"/>
    <dgm:cxn modelId="{8A2F6339-B514-4DC5-818A-9ABD4FE395E5}" type="presOf" srcId="{A20B34EC-3A99-4952-821B-91C497B74157}" destId="{78D2F021-14ED-4295-AE5B-B52A21302980}" srcOrd="0" destOrd="0" presId="urn:microsoft.com/office/officeart/2005/8/layout/process4"/>
    <dgm:cxn modelId="{9A1E205D-2C44-4EC0-88F8-D8EBF5185BAD}" type="presOf" srcId="{C7609605-2BCF-4974-9FE8-01BF7FA33962}" destId="{E16AB10E-F968-4250-B201-5922617BB651}" srcOrd="1" destOrd="0" presId="urn:microsoft.com/office/officeart/2005/8/layout/process4"/>
    <dgm:cxn modelId="{6AFA3D75-B6F4-4054-973B-1BB709CA8FB8}" type="presOf" srcId="{0D6A66A6-959B-4102-B7B6-94FEF776E218}" destId="{5D4D5AEB-63EC-4F43-8385-2E552C2A2B7E}" srcOrd="0" destOrd="0" presId="urn:microsoft.com/office/officeart/2005/8/layout/process4"/>
    <dgm:cxn modelId="{F0E1B696-0038-4C5F-918A-3EE1306C2E1D}" type="presOf" srcId="{C7609605-2BCF-4974-9FE8-01BF7FA33962}" destId="{7B13CBBC-A3E9-4529-9F77-C2351AA5247A}" srcOrd="0" destOrd="0" presId="urn:microsoft.com/office/officeart/2005/8/layout/process4"/>
    <dgm:cxn modelId="{B586A899-BC94-44BD-A864-207163EFE807}" srcId="{C7609605-2BCF-4974-9FE8-01BF7FA33962}" destId="{687960DF-C978-4704-8F9F-C94AA4B53072}" srcOrd="2" destOrd="0" parTransId="{C18B7BA7-30FF-43D1-A39F-229DB505C2E1}" sibTransId="{7FE24F43-BF09-4AF6-8EAF-B21F76EE5803}"/>
    <dgm:cxn modelId="{2B183F9F-79FD-4E86-BCEF-02EC47664159}" srcId="{C7609605-2BCF-4974-9FE8-01BF7FA33962}" destId="{A6F900AC-D796-4CF8-A783-D073BF1AC759}" srcOrd="1" destOrd="0" parTransId="{5AED986C-941F-49B5-B0DF-96688CD0B503}" sibTransId="{43DC369A-81E3-4B4B-9BD3-3ED6F64A1998}"/>
    <dgm:cxn modelId="{044C05B7-8D19-4558-95D1-144CC7A3105D}" srcId="{C7609605-2BCF-4974-9FE8-01BF7FA33962}" destId="{0D6A66A6-959B-4102-B7B6-94FEF776E218}" srcOrd="0" destOrd="0" parTransId="{6646055F-F36A-4B5B-9A8A-A8F1C9AB120E}" sibTransId="{FE30CE41-26A8-4061-80BE-C641FA3DE296}"/>
    <dgm:cxn modelId="{E8D8B3DB-BE2A-4374-8370-75A15E6CD99D}" type="presOf" srcId="{687960DF-C978-4704-8F9F-C94AA4B53072}" destId="{AA29F899-98FC-4F7D-A4C8-BB98BA2740FE}" srcOrd="0" destOrd="0" presId="urn:microsoft.com/office/officeart/2005/8/layout/process4"/>
    <dgm:cxn modelId="{2E304DE1-0CE7-4259-92CB-F2906E366C37}" srcId="{AD05D363-4DDD-4B94-B8AA-9C17312857E2}" destId="{C7609605-2BCF-4974-9FE8-01BF7FA33962}" srcOrd="1" destOrd="0" parTransId="{4D1A3B93-A2FE-43EA-B420-5A41892F4EEB}" sibTransId="{6F753676-CFC7-41F4-8BEB-1D816919CD86}"/>
    <dgm:cxn modelId="{786A3126-6412-49DA-9853-AA345DB00AD8}" type="presParOf" srcId="{D722253A-881D-4E28-B1FA-82519F4753DB}" destId="{0F5547B0-70A3-4869-A169-AE3802A2517C}" srcOrd="0" destOrd="0" presId="urn:microsoft.com/office/officeart/2005/8/layout/process4"/>
    <dgm:cxn modelId="{F9377C0F-6852-4B0D-AD15-026241B5B2C0}" type="presParOf" srcId="{0F5547B0-70A3-4869-A169-AE3802A2517C}" destId="{7B13CBBC-A3E9-4529-9F77-C2351AA5247A}" srcOrd="0" destOrd="0" presId="urn:microsoft.com/office/officeart/2005/8/layout/process4"/>
    <dgm:cxn modelId="{052F9288-DC24-4795-A553-80BED1299125}" type="presParOf" srcId="{0F5547B0-70A3-4869-A169-AE3802A2517C}" destId="{E16AB10E-F968-4250-B201-5922617BB651}" srcOrd="1" destOrd="0" presId="urn:microsoft.com/office/officeart/2005/8/layout/process4"/>
    <dgm:cxn modelId="{3B174C49-3D12-4DCB-ABC7-95DC84CA8B75}" type="presParOf" srcId="{0F5547B0-70A3-4869-A169-AE3802A2517C}" destId="{5F8371C5-C820-4EEE-B926-09A507068572}" srcOrd="2" destOrd="0" presId="urn:microsoft.com/office/officeart/2005/8/layout/process4"/>
    <dgm:cxn modelId="{AFE961ED-ED1C-4D05-9484-2A8218A364E0}" type="presParOf" srcId="{5F8371C5-C820-4EEE-B926-09A507068572}" destId="{5D4D5AEB-63EC-4F43-8385-2E552C2A2B7E}" srcOrd="0" destOrd="0" presId="urn:microsoft.com/office/officeart/2005/8/layout/process4"/>
    <dgm:cxn modelId="{7F7D4472-172E-4525-8E80-B14B0B2B136B}" type="presParOf" srcId="{5F8371C5-C820-4EEE-B926-09A507068572}" destId="{6C3EC2CD-A213-4734-B2DF-E0C7B34A04DF}" srcOrd="1" destOrd="0" presId="urn:microsoft.com/office/officeart/2005/8/layout/process4"/>
    <dgm:cxn modelId="{8AE85DED-2231-4147-A4B8-CEF576DCB061}" type="presParOf" srcId="{5F8371C5-C820-4EEE-B926-09A507068572}" destId="{AA29F899-98FC-4F7D-A4C8-BB98BA2740FE}" srcOrd="2" destOrd="0" presId="urn:microsoft.com/office/officeart/2005/8/layout/process4"/>
    <dgm:cxn modelId="{6F6575D4-6065-4340-B256-010F4FE5E04C}" type="presParOf" srcId="{D722253A-881D-4E28-B1FA-82519F4753DB}" destId="{58BE555C-5F2A-4377-913F-8377972A2DD8}" srcOrd="1" destOrd="0" presId="urn:microsoft.com/office/officeart/2005/8/layout/process4"/>
    <dgm:cxn modelId="{2DE5B680-D6CA-4B3A-9424-4835185B2B95}" type="presParOf" srcId="{D722253A-881D-4E28-B1FA-82519F4753DB}" destId="{1EFE76D5-54C7-456A-82F5-411FF6C401D8}" srcOrd="2" destOrd="0" presId="urn:microsoft.com/office/officeart/2005/8/layout/process4"/>
    <dgm:cxn modelId="{C807108B-A89F-41D9-9B5F-49C5A5BA98EB}" type="presParOf" srcId="{1EFE76D5-54C7-456A-82F5-411FF6C401D8}" destId="{78D2F021-14ED-4295-AE5B-B52A2130298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2F239F-44CC-FA43-AC8D-E3C43FFCFEBD}" type="doc">
      <dgm:prSet loTypeId="urn:microsoft.com/office/officeart/2005/8/layout/hProcess6" loCatId="" qsTypeId="urn:microsoft.com/office/officeart/2005/8/quickstyle/simple1" qsCatId="simple" csTypeId="urn:microsoft.com/office/officeart/2005/8/colors/colorful2" csCatId="colorful" phldr="1"/>
      <dgm:spPr/>
      <dgm:t>
        <a:bodyPr/>
        <a:lstStyle/>
        <a:p>
          <a:endParaRPr lang="en-US"/>
        </a:p>
      </dgm:t>
    </dgm:pt>
    <dgm:pt modelId="{FA311506-21C0-D349-979F-E0369708EA0A}">
      <dgm:prSet phldrT="[Text]"/>
      <dgm:spPr>
        <a:solidFill>
          <a:schemeClr val="accent1"/>
        </a:solidFill>
        <a:ln>
          <a:solidFill>
            <a:schemeClr val="tx2"/>
          </a:solidFill>
        </a:ln>
      </dgm:spPr>
      <dgm:t>
        <a:bodyPr/>
        <a:lstStyle/>
        <a:p>
          <a:r>
            <a:rPr lang="en-US" dirty="0"/>
            <a:t>Why?</a:t>
          </a:r>
        </a:p>
      </dgm:t>
    </dgm:pt>
    <dgm:pt modelId="{F2E10093-0F1E-7041-A62E-6C1A75DF6C15}" type="parTrans" cxnId="{3ADA516A-EFD6-5446-833E-EED68A6CF864}">
      <dgm:prSet/>
      <dgm:spPr/>
      <dgm:t>
        <a:bodyPr/>
        <a:lstStyle/>
        <a:p>
          <a:endParaRPr lang="en-US"/>
        </a:p>
      </dgm:t>
    </dgm:pt>
    <dgm:pt modelId="{044ABE69-3F3B-8546-8F24-9D62755C0245}" type="sibTrans" cxnId="{3ADA516A-EFD6-5446-833E-EED68A6CF864}">
      <dgm:prSet/>
      <dgm:spPr/>
      <dgm:t>
        <a:bodyPr/>
        <a:lstStyle/>
        <a:p>
          <a:endParaRPr lang="en-US"/>
        </a:p>
      </dgm:t>
    </dgm:pt>
    <dgm:pt modelId="{8EE5FF82-88CC-B24D-AEF3-D91ABE302547}">
      <dgm:prSet phldrT="[Text]"/>
      <dgm:spPr>
        <a:solidFill>
          <a:schemeClr val="accent1">
            <a:lumMod val="20000"/>
            <a:lumOff val="80000"/>
            <a:alpha val="90000"/>
          </a:schemeClr>
        </a:solidFill>
      </dgm:spPr>
      <dgm:t>
        <a:bodyPr/>
        <a:lstStyle/>
        <a:p>
          <a:r>
            <a:rPr lang="en-US" dirty="0"/>
            <a:t>Why change?</a:t>
          </a:r>
        </a:p>
      </dgm:t>
    </dgm:pt>
    <dgm:pt modelId="{41A8F61B-5221-EF45-9617-B37C35AA3995}" type="parTrans" cxnId="{6064C7B9-ABBD-5F45-B662-9A287C8E655E}">
      <dgm:prSet/>
      <dgm:spPr/>
      <dgm:t>
        <a:bodyPr/>
        <a:lstStyle/>
        <a:p>
          <a:endParaRPr lang="en-US"/>
        </a:p>
      </dgm:t>
    </dgm:pt>
    <dgm:pt modelId="{646F7EA3-4C4E-7A40-B946-52F36EB0C4CA}" type="sibTrans" cxnId="{6064C7B9-ABBD-5F45-B662-9A287C8E655E}">
      <dgm:prSet/>
      <dgm:spPr/>
      <dgm:t>
        <a:bodyPr/>
        <a:lstStyle/>
        <a:p>
          <a:endParaRPr lang="en-US"/>
        </a:p>
      </dgm:t>
    </dgm:pt>
    <dgm:pt modelId="{7D078D7F-5520-2E4C-92A0-77F19F87FB37}">
      <dgm:prSet phldrT="[Text]"/>
      <dgm:spPr>
        <a:solidFill>
          <a:schemeClr val="accent6">
            <a:lumMod val="75000"/>
          </a:schemeClr>
        </a:solidFill>
        <a:ln>
          <a:solidFill>
            <a:schemeClr val="tx2"/>
          </a:solidFill>
        </a:ln>
      </dgm:spPr>
      <dgm:t>
        <a:bodyPr/>
        <a:lstStyle/>
        <a:p>
          <a:r>
            <a:rPr lang="en-US" dirty="0"/>
            <a:t>What?</a:t>
          </a:r>
        </a:p>
      </dgm:t>
    </dgm:pt>
    <dgm:pt modelId="{05F5B5E4-F9E2-A84B-BE31-4904FF0AF615}" type="parTrans" cxnId="{539F53DD-C5ED-8140-90DE-6DFE1918AE70}">
      <dgm:prSet/>
      <dgm:spPr/>
      <dgm:t>
        <a:bodyPr/>
        <a:lstStyle/>
        <a:p>
          <a:endParaRPr lang="en-US"/>
        </a:p>
      </dgm:t>
    </dgm:pt>
    <dgm:pt modelId="{87E4F7E4-8A2F-B84F-A9D8-60C0DCA88E3E}" type="sibTrans" cxnId="{539F53DD-C5ED-8140-90DE-6DFE1918AE70}">
      <dgm:prSet/>
      <dgm:spPr/>
      <dgm:t>
        <a:bodyPr/>
        <a:lstStyle/>
        <a:p>
          <a:endParaRPr lang="en-US"/>
        </a:p>
      </dgm:t>
    </dgm:pt>
    <dgm:pt modelId="{57907091-E3AC-894A-B1F1-EF72787F1884}">
      <dgm:prSet phldrT="[Text]"/>
      <dgm:spPr>
        <a:solidFill>
          <a:schemeClr val="accent6">
            <a:lumMod val="20000"/>
            <a:lumOff val="80000"/>
            <a:alpha val="90000"/>
          </a:schemeClr>
        </a:solidFill>
      </dgm:spPr>
      <dgm:t>
        <a:bodyPr/>
        <a:lstStyle/>
        <a:p>
          <a:r>
            <a:rPr lang="en-US" dirty="0"/>
            <a:t>What are we changing?</a:t>
          </a:r>
        </a:p>
      </dgm:t>
    </dgm:pt>
    <dgm:pt modelId="{9DBE1970-3775-2540-9E70-F8618674A9A3}" type="parTrans" cxnId="{9B303A5F-5F89-E245-90D1-F76A5BC21353}">
      <dgm:prSet/>
      <dgm:spPr/>
      <dgm:t>
        <a:bodyPr/>
        <a:lstStyle/>
        <a:p>
          <a:endParaRPr lang="en-US"/>
        </a:p>
      </dgm:t>
    </dgm:pt>
    <dgm:pt modelId="{9A1BA202-4F1C-7343-A70D-6026CFD6F806}" type="sibTrans" cxnId="{9B303A5F-5F89-E245-90D1-F76A5BC21353}">
      <dgm:prSet/>
      <dgm:spPr/>
      <dgm:t>
        <a:bodyPr/>
        <a:lstStyle/>
        <a:p>
          <a:endParaRPr lang="en-US"/>
        </a:p>
      </dgm:t>
    </dgm:pt>
    <dgm:pt modelId="{59C60816-46BC-0B43-951B-CC92B4C36AD3}">
      <dgm:prSet phldrT="[Text]"/>
      <dgm:spPr>
        <a:solidFill>
          <a:schemeClr val="accent4">
            <a:lumMod val="60000"/>
            <a:lumOff val="40000"/>
          </a:schemeClr>
        </a:solidFill>
        <a:ln>
          <a:solidFill>
            <a:schemeClr val="tx2"/>
          </a:solidFill>
        </a:ln>
      </dgm:spPr>
      <dgm:t>
        <a:bodyPr/>
        <a:lstStyle/>
        <a:p>
          <a:r>
            <a:rPr lang="en-US" dirty="0">
              <a:solidFill>
                <a:schemeClr val="tx1"/>
              </a:solidFill>
            </a:rPr>
            <a:t>How?</a:t>
          </a:r>
        </a:p>
      </dgm:t>
    </dgm:pt>
    <dgm:pt modelId="{D441F4C7-7A3F-F64B-A671-F2C521246B6B}" type="parTrans" cxnId="{07497A3E-DD79-204F-B192-6B2D54629233}">
      <dgm:prSet/>
      <dgm:spPr/>
      <dgm:t>
        <a:bodyPr/>
        <a:lstStyle/>
        <a:p>
          <a:endParaRPr lang="en-US"/>
        </a:p>
      </dgm:t>
    </dgm:pt>
    <dgm:pt modelId="{A329FCD8-2EF2-544F-9FCC-5C5E8532311D}" type="sibTrans" cxnId="{07497A3E-DD79-204F-B192-6B2D54629233}">
      <dgm:prSet/>
      <dgm:spPr/>
      <dgm:t>
        <a:bodyPr/>
        <a:lstStyle/>
        <a:p>
          <a:endParaRPr lang="en-US"/>
        </a:p>
      </dgm:t>
    </dgm:pt>
    <dgm:pt modelId="{CC74F2A1-F079-4644-84C2-48D104C2F19D}">
      <dgm:prSet phldrT="[Text]"/>
      <dgm:spPr>
        <a:solidFill>
          <a:schemeClr val="accent4">
            <a:lumMod val="20000"/>
            <a:lumOff val="80000"/>
            <a:alpha val="90000"/>
          </a:schemeClr>
        </a:solidFill>
      </dgm:spPr>
      <dgm:t>
        <a:bodyPr/>
        <a:lstStyle/>
        <a:p>
          <a:r>
            <a:rPr lang="en-US" dirty="0"/>
            <a:t>How can we make change happen?</a:t>
          </a:r>
        </a:p>
      </dgm:t>
    </dgm:pt>
    <dgm:pt modelId="{EE5BBFCB-BA8F-7D45-BAB4-73DAECC0C967}" type="parTrans" cxnId="{07E6C1DE-D228-0249-B0CB-9845CF4F16AD}">
      <dgm:prSet/>
      <dgm:spPr/>
      <dgm:t>
        <a:bodyPr/>
        <a:lstStyle/>
        <a:p>
          <a:endParaRPr lang="en-US"/>
        </a:p>
      </dgm:t>
    </dgm:pt>
    <dgm:pt modelId="{AFB5381A-5704-DD4A-8B27-93DAB1D08DFB}" type="sibTrans" cxnId="{07E6C1DE-D228-0249-B0CB-9845CF4F16AD}">
      <dgm:prSet/>
      <dgm:spPr/>
      <dgm:t>
        <a:bodyPr/>
        <a:lstStyle/>
        <a:p>
          <a:endParaRPr lang="en-US"/>
        </a:p>
      </dgm:t>
    </dgm:pt>
    <dgm:pt modelId="{4B1CD73D-0CCD-AF48-9EC0-3EA605F9CD0D}" type="pres">
      <dgm:prSet presAssocID="{482F239F-44CC-FA43-AC8D-E3C43FFCFEBD}" presName="theList" presStyleCnt="0">
        <dgm:presLayoutVars>
          <dgm:dir/>
          <dgm:animLvl val="lvl"/>
          <dgm:resizeHandles val="exact"/>
        </dgm:presLayoutVars>
      </dgm:prSet>
      <dgm:spPr/>
    </dgm:pt>
    <dgm:pt modelId="{E2C446A9-09EB-254D-8638-7D2606D983BD}" type="pres">
      <dgm:prSet presAssocID="{FA311506-21C0-D349-979F-E0369708EA0A}" presName="compNode" presStyleCnt="0"/>
      <dgm:spPr/>
    </dgm:pt>
    <dgm:pt modelId="{2A09FF3E-C532-A342-BB11-0792AA20FC90}" type="pres">
      <dgm:prSet presAssocID="{FA311506-21C0-D349-979F-E0369708EA0A}" presName="noGeometry" presStyleCnt="0"/>
      <dgm:spPr/>
    </dgm:pt>
    <dgm:pt modelId="{3DEC6AEA-448E-F446-8614-2A4FFAA3C721}" type="pres">
      <dgm:prSet presAssocID="{FA311506-21C0-D349-979F-E0369708EA0A}" presName="childTextVisible" presStyleLbl="bgAccFollowNode1" presStyleIdx="0" presStyleCnt="3">
        <dgm:presLayoutVars>
          <dgm:bulletEnabled val="1"/>
        </dgm:presLayoutVars>
      </dgm:prSet>
      <dgm:spPr/>
    </dgm:pt>
    <dgm:pt modelId="{96586207-CE35-F14D-A961-BB5AB0495ECD}" type="pres">
      <dgm:prSet presAssocID="{FA311506-21C0-D349-979F-E0369708EA0A}" presName="childTextHidden" presStyleLbl="bgAccFollowNode1" presStyleIdx="0" presStyleCnt="3"/>
      <dgm:spPr/>
    </dgm:pt>
    <dgm:pt modelId="{516AE05C-B587-874B-83FF-062F6F156CA6}" type="pres">
      <dgm:prSet presAssocID="{FA311506-21C0-D349-979F-E0369708EA0A}" presName="parentText" presStyleLbl="node1" presStyleIdx="0" presStyleCnt="3">
        <dgm:presLayoutVars>
          <dgm:chMax val="1"/>
          <dgm:bulletEnabled val="1"/>
        </dgm:presLayoutVars>
      </dgm:prSet>
      <dgm:spPr/>
    </dgm:pt>
    <dgm:pt modelId="{74C4BFCD-4C6A-D546-922F-BFBCE57AC5EB}" type="pres">
      <dgm:prSet presAssocID="{FA311506-21C0-D349-979F-E0369708EA0A}" presName="aSpace" presStyleCnt="0"/>
      <dgm:spPr/>
    </dgm:pt>
    <dgm:pt modelId="{AF5F0DB6-48AE-9147-9C57-E980907790EA}" type="pres">
      <dgm:prSet presAssocID="{7D078D7F-5520-2E4C-92A0-77F19F87FB37}" presName="compNode" presStyleCnt="0"/>
      <dgm:spPr/>
    </dgm:pt>
    <dgm:pt modelId="{1D3EDA8D-EF36-BB41-A875-25496A3EC1C6}" type="pres">
      <dgm:prSet presAssocID="{7D078D7F-5520-2E4C-92A0-77F19F87FB37}" presName="noGeometry" presStyleCnt="0"/>
      <dgm:spPr/>
    </dgm:pt>
    <dgm:pt modelId="{1DB0FDE6-B2AF-0C43-9C52-3CB6128D7DF7}" type="pres">
      <dgm:prSet presAssocID="{7D078D7F-5520-2E4C-92A0-77F19F87FB37}" presName="childTextVisible" presStyleLbl="bgAccFollowNode1" presStyleIdx="1" presStyleCnt="3">
        <dgm:presLayoutVars>
          <dgm:bulletEnabled val="1"/>
        </dgm:presLayoutVars>
      </dgm:prSet>
      <dgm:spPr/>
    </dgm:pt>
    <dgm:pt modelId="{C17C2260-9935-B74B-BD3D-B0F141742660}" type="pres">
      <dgm:prSet presAssocID="{7D078D7F-5520-2E4C-92A0-77F19F87FB37}" presName="childTextHidden" presStyleLbl="bgAccFollowNode1" presStyleIdx="1" presStyleCnt="3"/>
      <dgm:spPr/>
    </dgm:pt>
    <dgm:pt modelId="{8DC402E9-1BC7-064A-9CF2-DFC0A4705408}" type="pres">
      <dgm:prSet presAssocID="{7D078D7F-5520-2E4C-92A0-77F19F87FB37}" presName="parentText" presStyleLbl="node1" presStyleIdx="1" presStyleCnt="3">
        <dgm:presLayoutVars>
          <dgm:chMax val="1"/>
          <dgm:bulletEnabled val="1"/>
        </dgm:presLayoutVars>
      </dgm:prSet>
      <dgm:spPr/>
    </dgm:pt>
    <dgm:pt modelId="{F8B41C24-22C5-5747-A6EC-268DE1585AF4}" type="pres">
      <dgm:prSet presAssocID="{7D078D7F-5520-2E4C-92A0-77F19F87FB37}" presName="aSpace" presStyleCnt="0"/>
      <dgm:spPr/>
    </dgm:pt>
    <dgm:pt modelId="{A2860092-B201-2547-9A1E-E1EEB2BA0F15}" type="pres">
      <dgm:prSet presAssocID="{59C60816-46BC-0B43-951B-CC92B4C36AD3}" presName="compNode" presStyleCnt="0"/>
      <dgm:spPr/>
    </dgm:pt>
    <dgm:pt modelId="{505687F2-FB1D-1346-A0F2-4D15AF2B0E4F}" type="pres">
      <dgm:prSet presAssocID="{59C60816-46BC-0B43-951B-CC92B4C36AD3}" presName="noGeometry" presStyleCnt="0"/>
      <dgm:spPr/>
    </dgm:pt>
    <dgm:pt modelId="{7F63D236-84A2-CF42-A370-95FEF5659225}" type="pres">
      <dgm:prSet presAssocID="{59C60816-46BC-0B43-951B-CC92B4C36AD3}" presName="childTextVisible" presStyleLbl="bgAccFollowNode1" presStyleIdx="2" presStyleCnt="3">
        <dgm:presLayoutVars>
          <dgm:bulletEnabled val="1"/>
        </dgm:presLayoutVars>
      </dgm:prSet>
      <dgm:spPr/>
    </dgm:pt>
    <dgm:pt modelId="{C1288FDB-5D52-6840-AA4A-96A18A5F65BA}" type="pres">
      <dgm:prSet presAssocID="{59C60816-46BC-0B43-951B-CC92B4C36AD3}" presName="childTextHidden" presStyleLbl="bgAccFollowNode1" presStyleIdx="2" presStyleCnt="3"/>
      <dgm:spPr/>
    </dgm:pt>
    <dgm:pt modelId="{7D737491-6482-A34B-9885-2029F32FB9DC}" type="pres">
      <dgm:prSet presAssocID="{59C60816-46BC-0B43-951B-CC92B4C36AD3}" presName="parentText" presStyleLbl="node1" presStyleIdx="2" presStyleCnt="3">
        <dgm:presLayoutVars>
          <dgm:chMax val="1"/>
          <dgm:bulletEnabled val="1"/>
        </dgm:presLayoutVars>
      </dgm:prSet>
      <dgm:spPr/>
    </dgm:pt>
  </dgm:ptLst>
  <dgm:cxnLst>
    <dgm:cxn modelId="{C341140E-2D3E-E440-BF6A-B880CA776207}" type="presOf" srcId="{CC74F2A1-F079-4644-84C2-48D104C2F19D}" destId="{C1288FDB-5D52-6840-AA4A-96A18A5F65BA}" srcOrd="1" destOrd="0" presId="urn:microsoft.com/office/officeart/2005/8/layout/hProcess6"/>
    <dgm:cxn modelId="{60BAD015-E664-2941-8850-F03A0F50E1EB}" type="presOf" srcId="{482F239F-44CC-FA43-AC8D-E3C43FFCFEBD}" destId="{4B1CD73D-0CCD-AF48-9EC0-3EA605F9CD0D}" srcOrd="0" destOrd="0" presId="urn:microsoft.com/office/officeart/2005/8/layout/hProcess6"/>
    <dgm:cxn modelId="{C8D1FD1C-F9B2-EE4F-910D-F47E9F4AB9BE}" type="presOf" srcId="{8EE5FF82-88CC-B24D-AEF3-D91ABE302547}" destId="{96586207-CE35-F14D-A961-BB5AB0495ECD}" srcOrd="1" destOrd="0" presId="urn:microsoft.com/office/officeart/2005/8/layout/hProcess6"/>
    <dgm:cxn modelId="{DECE4733-3A38-5D4B-A339-AABBD3D10BC9}" type="presOf" srcId="{7D078D7F-5520-2E4C-92A0-77F19F87FB37}" destId="{8DC402E9-1BC7-064A-9CF2-DFC0A4705408}" srcOrd="0" destOrd="0" presId="urn:microsoft.com/office/officeart/2005/8/layout/hProcess6"/>
    <dgm:cxn modelId="{A8EEB734-BBC8-9146-8C1B-56CB6BDDD226}" type="presOf" srcId="{8EE5FF82-88CC-B24D-AEF3-D91ABE302547}" destId="{3DEC6AEA-448E-F446-8614-2A4FFAA3C721}" srcOrd="0" destOrd="0" presId="urn:microsoft.com/office/officeart/2005/8/layout/hProcess6"/>
    <dgm:cxn modelId="{4405D939-D8DF-F548-9774-95376CBB6EEA}" type="presOf" srcId="{CC74F2A1-F079-4644-84C2-48D104C2F19D}" destId="{7F63D236-84A2-CF42-A370-95FEF5659225}" srcOrd="0" destOrd="0" presId="urn:microsoft.com/office/officeart/2005/8/layout/hProcess6"/>
    <dgm:cxn modelId="{07497A3E-DD79-204F-B192-6B2D54629233}" srcId="{482F239F-44CC-FA43-AC8D-E3C43FFCFEBD}" destId="{59C60816-46BC-0B43-951B-CC92B4C36AD3}" srcOrd="2" destOrd="0" parTransId="{D441F4C7-7A3F-F64B-A671-F2C521246B6B}" sibTransId="{A329FCD8-2EF2-544F-9FCC-5C5E8532311D}"/>
    <dgm:cxn modelId="{9B303A5F-5F89-E245-90D1-F76A5BC21353}" srcId="{7D078D7F-5520-2E4C-92A0-77F19F87FB37}" destId="{57907091-E3AC-894A-B1F1-EF72787F1884}" srcOrd="0" destOrd="0" parTransId="{9DBE1970-3775-2540-9E70-F8618674A9A3}" sibTransId="{9A1BA202-4F1C-7343-A70D-6026CFD6F806}"/>
    <dgm:cxn modelId="{3ADA516A-EFD6-5446-833E-EED68A6CF864}" srcId="{482F239F-44CC-FA43-AC8D-E3C43FFCFEBD}" destId="{FA311506-21C0-D349-979F-E0369708EA0A}" srcOrd="0" destOrd="0" parTransId="{F2E10093-0F1E-7041-A62E-6C1A75DF6C15}" sibTransId="{044ABE69-3F3B-8546-8F24-9D62755C0245}"/>
    <dgm:cxn modelId="{3BB6CD85-043E-D244-A033-CB8A5AED3050}" type="presOf" srcId="{FA311506-21C0-D349-979F-E0369708EA0A}" destId="{516AE05C-B587-874B-83FF-062F6F156CA6}" srcOrd="0" destOrd="0" presId="urn:microsoft.com/office/officeart/2005/8/layout/hProcess6"/>
    <dgm:cxn modelId="{6064C7B9-ABBD-5F45-B662-9A287C8E655E}" srcId="{FA311506-21C0-D349-979F-E0369708EA0A}" destId="{8EE5FF82-88CC-B24D-AEF3-D91ABE302547}" srcOrd="0" destOrd="0" parTransId="{41A8F61B-5221-EF45-9617-B37C35AA3995}" sibTransId="{646F7EA3-4C4E-7A40-B946-52F36EB0C4CA}"/>
    <dgm:cxn modelId="{539F53DD-C5ED-8140-90DE-6DFE1918AE70}" srcId="{482F239F-44CC-FA43-AC8D-E3C43FFCFEBD}" destId="{7D078D7F-5520-2E4C-92A0-77F19F87FB37}" srcOrd="1" destOrd="0" parTransId="{05F5B5E4-F9E2-A84B-BE31-4904FF0AF615}" sibTransId="{87E4F7E4-8A2F-B84F-A9D8-60C0DCA88E3E}"/>
    <dgm:cxn modelId="{07E6C1DE-D228-0249-B0CB-9845CF4F16AD}" srcId="{59C60816-46BC-0B43-951B-CC92B4C36AD3}" destId="{CC74F2A1-F079-4644-84C2-48D104C2F19D}" srcOrd="0" destOrd="0" parTransId="{EE5BBFCB-BA8F-7D45-BAB4-73DAECC0C967}" sibTransId="{AFB5381A-5704-DD4A-8B27-93DAB1D08DFB}"/>
    <dgm:cxn modelId="{ADBD9BE4-E378-8048-8B5D-7B90F62A30BD}" type="presOf" srcId="{57907091-E3AC-894A-B1F1-EF72787F1884}" destId="{C17C2260-9935-B74B-BD3D-B0F141742660}" srcOrd="1" destOrd="0" presId="urn:microsoft.com/office/officeart/2005/8/layout/hProcess6"/>
    <dgm:cxn modelId="{AA7418EB-21C6-FD4C-A825-3C53C73AE7ED}" type="presOf" srcId="{59C60816-46BC-0B43-951B-CC92B4C36AD3}" destId="{7D737491-6482-A34B-9885-2029F32FB9DC}" srcOrd="0" destOrd="0" presId="urn:microsoft.com/office/officeart/2005/8/layout/hProcess6"/>
    <dgm:cxn modelId="{ECE266F8-FB24-7B4A-8AA2-EBA4712CDA98}" type="presOf" srcId="{57907091-E3AC-894A-B1F1-EF72787F1884}" destId="{1DB0FDE6-B2AF-0C43-9C52-3CB6128D7DF7}" srcOrd="0" destOrd="0" presId="urn:microsoft.com/office/officeart/2005/8/layout/hProcess6"/>
    <dgm:cxn modelId="{90D40703-DDC7-4D4A-84CC-4956A9BD997A}" type="presParOf" srcId="{4B1CD73D-0CCD-AF48-9EC0-3EA605F9CD0D}" destId="{E2C446A9-09EB-254D-8638-7D2606D983BD}" srcOrd="0" destOrd="0" presId="urn:microsoft.com/office/officeart/2005/8/layout/hProcess6"/>
    <dgm:cxn modelId="{54EA64D9-FB0B-A442-899A-87C5D51F5803}" type="presParOf" srcId="{E2C446A9-09EB-254D-8638-7D2606D983BD}" destId="{2A09FF3E-C532-A342-BB11-0792AA20FC90}" srcOrd="0" destOrd="0" presId="urn:microsoft.com/office/officeart/2005/8/layout/hProcess6"/>
    <dgm:cxn modelId="{C58DAEA6-34C1-9C47-ABFC-D388A52B36E5}" type="presParOf" srcId="{E2C446A9-09EB-254D-8638-7D2606D983BD}" destId="{3DEC6AEA-448E-F446-8614-2A4FFAA3C721}" srcOrd="1" destOrd="0" presId="urn:microsoft.com/office/officeart/2005/8/layout/hProcess6"/>
    <dgm:cxn modelId="{B5287ABA-960E-2641-B59C-5C8B50461481}" type="presParOf" srcId="{E2C446A9-09EB-254D-8638-7D2606D983BD}" destId="{96586207-CE35-F14D-A961-BB5AB0495ECD}" srcOrd="2" destOrd="0" presId="urn:microsoft.com/office/officeart/2005/8/layout/hProcess6"/>
    <dgm:cxn modelId="{9C6B48E8-7347-4046-A8BF-6EE9BA3D50C9}" type="presParOf" srcId="{E2C446A9-09EB-254D-8638-7D2606D983BD}" destId="{516AE05C-B587-874B-83FF-062F6F156CA6}" srcOrd="3" destOrd="0" presId="urn:microsoft.com/office/officeart/2005/8/layout/hProcess6"/>
    <dgm:cxn modelId="{6A089E85-D0F0-504B-9C93-7508D97CC8EC}" type="presParOf" srcId="{4B1CD73D-0CCD-AF48-9EC0-3EA605F9CD0D}" destId="{74C4BFCD-4C6A-D546-922F-BFBCE57AC5EB}" srcOrd="1" destOrd="0" presId="urn:microsoft.com/office/officeart/2005/8/layout/hProcess6"/>
    <dgm:cxn modelId="{1A4B3D3B-D923-684E-A8D3-3AA822BCF6BC}" type="presParOf" srcId="{4B1CD73D-0CCD-AF48-9EC0-3EA605F9CD0D}" destId="{AF5F0DB6-48AE-9147-9C57-E980907790EA}" srcOrd="2" destOrd="0" presId="urn:microsoft.com/office/officeart/2005/8/layout/hProcess6"/>
    <dgm:cxn modelId="{0278FAB7-5C85-A94C-911D-36AA3897A71D}" type="presParOf" srcId="{AF5F0DB6-48AE-9147-9C57-E980907790EA}" destId="{1D3EDA8D-EF36-BB41-A875-25496A3EC1C6}" srcOrd="0" destOrd="0" presId="urn:microsoft.com/office/officeart/2005/8/layout/hProcess6"/>
    <dgm:cxn modelId="{25D916D5-3324-C346-B240-037331620DEB}" type="presParOf" srcId="{AF5F0DB6-48AE-9147-9C57-E980907790EA}" destId="{1DB0FDE6-B2AF-0C43-9C52-3CB6128D7DF7}" srcOrd="1" destOrd="0" presId="urn:microsoft.com/office/officeart/2005/8/layout/hProcess6"/>
    <dgm:cxn modelId="{8C598646-A32E-EC4E-ADA4-111B27FEF5C5}" type="presParOf" srcId="{AF5F0DB6-48AE-9147-9C57-E980907790EA}" destId="{C17C2260-9935-B74B-BD3D-B0F141742660}" srcOrd="2" destOrd="0" presId="urn:microsoft.com/office/officeart/2005/8/layout/hProcess6"/>
    <dgm:cxn modelId="{F4A543A9-6B1A-7940-8226-4461BC9F0BE6}" type="presParOf" srcId="{AF5F0DB6-48AE-9147-9C57-E980907790EA}" destId="{8DC402E9-1BC7-064A-9CF2-DFC0A4705408}" srcOrd="3" destOrd="0" presId="urn:microsoft.com/office/officeart/2005/8/layout/hProcess6"/>
    <dgm:cxn modelId="{CDB45719-C104-F449-A007-1834B0EFAE99}" type="presParOf" srcId="{4B1CD73D-0CCD-AF48-9EC0-3EA605F9CD0D}" destId="{F8B41C24-22C5-5747-A6EC-268DE1585AF4}" srcOrd="3" destOrd="0" presId="urn:microsoft.com/office/officeart/2005/8/layout/hProcess6"/>
    <dgm:cxn modelId="{F7065029-FB30-1C45-8690-428AFDD06EA0}" type="presParOf" srcId="{4B1CD73D-0CCD-AF48-9EC0-3EA605F9CD0D}" destId="{A2860092-B201-2547-9A1E-E1EEB2BA0F15}" srcOrd="4" destOrd="0" presId="urn:microsoft.com/office/officeart/2005/8/layout/hProcess6"/>
    <dgm:cxn modelId="{B1CD9A7C-8FC6-7749-B202-A6E469992BBD}" type="presParOf" srcId="{A2860092-B201-2547-9A1E-E1EEB2BA0F15}" destId="{505687F2-FB1D-1346-A0F2-4D15AF2B0E4F}" srcOrd="0" destOrd="0" presId="urn:microsoft.com/office/officeart/2005/8/layout/hProcess6"/>
    <dgm:cxn modelId="{9079887A-6831-3047-B17A-915CDE97C665}" type="presParOf" srcId="{A2860092-B201-2547-9A1E-E1EEB2BA0F15}" destId="{7F63D236-84A2-CF42-A370-95FEF5659225}" srcOrd="1" destOrd="0" presId="urn:microsoft.com/office/officeart/2005/8/layout/hProcess6"/>
    <dgm:cxn modelId="{B872CEA1-25CD-854F-A280-51407B038737}" type="presParOf" srcId="{A2860092-B201-2547-9A1E-E1EEB2BA0F15}" destId="{C1288FDB-5D52-6840-AA4A-96A18A5F65BA}" srcOrd="2" destOrd="0" presId="urn:microsoft.com/office/officeart/2005/8/layout/hProcess6"/>
    <dgm:cxn modelId="{730E6AFE-844E-2B4D-BA2A-305396EE2001}" type="presParOf" srcId="{A2860092-B201-2547-9A1E-E1EEB2BA0F15}" destId="{7D737491-6482-A34B-9885-2029F32FB9DC}"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E42E25-9044-0946-BA2A-21630BAACE23}" type="doc">
      <dgm:prSet loTypeId="urn:microsoft.com/office/officeart/2009/3/layout/SubStepProcess" loCatId="" qsTypeId="urn:microsoft.com/office/officeart/2005/8/quickstyle/simple1" qsCatId="simple" csTypeId="urn:microsoft.com/office/officeart/2005/8/colors/accent5_3" csCatId="accent5" phldr="1"/>
      <dgm:spPr/>
      <dgm:t>
        <a:bodyPr/>
        <a:lstStyle/>
        <a:p>
          <a:endParaRPr lang="en-US"/>
        </a:p>
      </dgm:t>
    </dgm:pt>
    <dgm:pt modelId="{FB15CDB9-005B-304E-AC17-0D25474D8539}">
      <dgm:prSet phldrT="[Text]"/>
      <dgm:spPr>
        <a:solidFill>
          <a:schemeClr val="accent6">
            <a:lumMod val="75000"/>
          </a:schemeClr>
        </a:solidFill>
      </dgm:spPr>
      <dgm:t>
        <a:bodyPr/>
        <a:lstStyle/>
        <a:p>
          <a:r>
            <a:rPr lang="en-US" dirty="0"/>
            <a:t>Pathway Design</a:t>
          </a:r>
        </a:p>
      </dgm:t>
    </dgm:pt>
    <dgm:pt modelId="{8022E983-BC26-DD4C-9299-640131F9DB3F}" type="parTrans" cxnId="{03E0F597-6CE3-C94B-91CF-B3B1ED262BA1}">
      <dgm:prSet/>
      <dgm:spPr/>
      <dgm:t>
        <a:bodyPr/>
        <a:lstStyle/>
        <a:p>
          <a:endParaRPr lang="en-US"/>
        </a:p>
      </dgm:t>
    </dgm:pt>
    <dgm:pt modelId="{0C40BC51-5E0C-2843-8A11-0E6FC6948515}" type="sibTrans" cxnId="{03E0F597-6CE3-C94B-91CF-B3B1ED262BA1}">
      <dgm:prSet/>
      <dgm:spPr/>
      <dgm:t>
        <a:bodyPr/>
        <a:lstStyle/>
        <a:p>
          <a:endParaRPr lang="en-US"/>
        </a:p>
      </dgm:t>
    </dgm:pt>
    <dgm:pt modelId="{704C24E5-BBD3-8F43-8B93-9EABC780F846}">
      <dgm:prSet phldrT="[Text]"/>
      <dgm:spPr>
        <a:solidFill>
          <a:schemeClr val="accent6">
            <a:lumMod val="75000"/>
          </a:schemeClr>
        </a:solidFill>
      </dgm:spPr>
      <dgm:t>
        <a:bodyPr/>
        <a:lstStyle/>
        <a:p>
          <a:r>
            <a:rPr lang="en-US" dirty="0"/>
            <a:t>Pathway Entry</a:t>
          </a:r>
        </a:p>
      </dgm:t>
    </dgm:pt>
    <dgm:pt modelId="{D8B8C582-2262-1E48-A380-ACE0EE8E5D11}" type="parTrans" cxnId="{70837D85-D78A-4A44-A343-B959E4BA472E}">
      <dgm:prSet/>
      <dgm:spPr/>
      <dgm:t>
        <a:bodyPr/>
        <a:lstStyle/>
        <a:p>
          <a:endParaRPr lang="en-US"/>
        </a:p>
      </dgm:t>
    </dgm:pt>
    <dgm:pt modelId="{A1AFD5B2-0CDF-B543-9147-9872F20BCB42}" type="sibTrans" cxnId="{70837D85-D78A-4A44-A343-B959E4BA472E}">
      <dgm:prSet/>
      <dgm:spPr/>
      <dgm:t>
        <a:bodyPr/>
        <a:lstStyle/>
        <a:p>
          <a:endParaRPr lang="en-US"/>
        </a:p>
      </dgm:t>
    </dgm:pt>
    <dgm:pt modelId="{06FD5B78-B863-FF4F-A6D7-D69E1F379E09}">
      <dgm:prSet phldrT="[Text]"/>
      <dgm:spPr>
        <a:solidFill>
          <a:schemeClr val="accent6">
            <a:lumMod val="75000"/>
          </a:schemeClr>
        </a:solidFill>
      </dgm:spPr>
      <dgm:t>
        <a:bodyPr/>
        <a:lstStyle/>
        <a:p>
          <a:r>
            <a:rPr lang="en-US" dirty="0"/>
            <a:t>Pathway Navigation</a:t>
          </a:r>
        </a:p>
      </dgm:t>
    </dgm:pt>
    <dgm:pt modelId="{E287E929-ADA3-974A-815C-34A424CC8305}" type="parTrans" cxnId="{89CDDB34-F1CF-1A4B-886D-1D87620BF3A0}">
      <dgm:prSet/>
      <dgm:spPr/>
      <dgm:t>
        <a:bodyPr/>
        <a:lstStyle/>
        <a:p>
          <a:endParaRPr lang="en-US"/>
        </a:p>
      </dgm:t>
    </dgm:pt>
    <dgm:pt modelId="{C507D7FB-F94D-8D42-ACB3-808B39C21B8D}" type="sibTrans" cxnId="{89CDDB34-F1CF-1A4B-886D-1D87620BF3A0}">
      <dgm:prSet/>
      <dgm:spPr/>
      <dgm:t>
        <a:bodyPr/>
        <a:lstStyle/>
        <a:p>
          <a:endParaRPr lang="en-US"/>
        </a:p>
      </dgm:t>
    </dgm:pt>
    <dgm:pt modelId="{FB66159D-4715-0743-949D-00D95AAB1C65}">
      <dgm:prSet phldrT="[Text]"/>
      <dgm:spPr>
        <a:solidFill>
          <a:schemeClr val="accent6">
            <a:lumMod val="75000"/>
          </a:schemeClr>
        </a:solidFill>
      </dgm:spPr>
      <dgm:t>
        <a:bodyPr/>
        <a:lstStyle/>
        <a:p>
          <a:r>
            <a:rPr lang="en-US" dirty="0"/>
            <a:t>Teaching and Learning</a:t>
          </a:r>
        </a:p>
      </dgm:t>
    </dgm:pt>
    <dgm:pt modelId="{6CBDF7CF-2808-1942-858B-AE4915FF6F02}" type="parTrans" cxnId="{81A91C03-C36A-6E45-83B5-30D93C5FF795}">
      <dgm:prSet/>
      <dgm:spPr/>
      <dgm:t>
        <a:bodyPr/>
        <a:lstStyle/>
        <a:p>
          <a:endParaRPr lang="en-US"/>
        </a:p>
      </dgm:t>
    </dgm:pt>
    <dgm:pt modelId="{52F14454-5738-0D4B-AB56-3653F0198BF1}" type="sibTrans" cxnId="{81A91C03-C36A-6E45-83B5-30D93C5FF795}">
      <dgm:prSet/>
      <dgm:spPr/>
      <dgm:t>
        <a:bodyPr/>
        <a:lstStyle/>
        <a:p>
          <a:endParaRPr lang="en-US"/>
        </a:p>
      </dgm:t>
    </dgm:pt>
    <dgm:pt modelId="{D2A82926-D252-C541-8B58-C9A2BFE50E58}" type="pres">
      <dgm:prSet presAssocID="{F6E42E25-9044-0946-BA2A-21630BAACE23}" presName="Name0" presStyleCnt="0">
        <dgm:presLayoutVars>
          <dgm:chMax val="7"/>
          <dgm:dir/>
          <dgm:animOne val="branch"/>
        </dgm:presLayoutVars>
      </dgm:prSet>
      <dgm:spPr/>
    </dgm:pt>
    <dgm:pt modelId="{DD3F2004-F708-E848-91DD-4C5240C54065}" type="pres">
      <dgm:prSet presAssocID="{FB15CDB9-005B-304E-AC17-0D25474D8539}" presName="parTx1" presStyleLbl="node1" presStyleIdx="0" presStyleCnt="4"/>
      <dgm:spPr/>
    </dgm:pt>
    <dgm:pt modelId="{5160803C-420C-4A49-9F61-E92DF5815F88}" type="pres">
      <dgm:prSet presAssocID="{704C24E5-BBD3-8F43-8B93-9EABC780F846}" presName="parTx2" presStyleLbl="node1" presStyleIdx="1" presStyleCnt="4"/>
      <dgm:spPr/>
    </dgm:pt>
    <dgm:pt modelId="{6FF8A8B5-F36F-5846-9FC1-420183323D48}" type="pres">
      <dgm:prSet presAssocID="{06FD5B78-B863-FF4F-A6D7-D69E1F379E09}" presName="parTx3" presStyleLbl="node1" presStyleIdx="2" presStyleCnt="4"/>
      <dgm:spPr/>
    </dgm:pt>
    <dgm:pt modelId="{A2A0D7A5-DBF8-1D4D-B30A-254B5145FDE1}" type="pres">
      <dgm:prSet presAssocID="{FB66159D-4715-0743-949D-00D95AAB1C65}" presName="parTx4" presStyleLbl="node1" presStyleIdx="3" presStyleCnt="4"/>
      <dgm:spPr/>
    </dgm:pt>
  </dgm:ptLst>
  <dgm:cxnLst>
    <dgm:cxn modelId="{81A91C03-C36A-6E45-83B5-30D93C5FF795}" srcId="{F6E42E25-9044-0946-BA2A-21630BAACE23}" destId="{FB66159D-4715-0743-949D-00D95AAB1C65}" srcOrd="3" destOrd="0" parTransId="{6CBDF7CF-2808-1942-858B-AE4915FF6F02}" sibTransId="{52F14454-5738-0D4B-AB56-3653F0198BF1}"/>
    <dgm:cxn modelId="{3787FD04-2B4A-5D4E-AE52-3FFB69540AD9}" type="presOf" srcId="{FB66159D-4715-0743-949D-00D95AAB1C65}" destId="{A2A0D7A5-DBF8-1D4D-B30A-254B5145FDE1}" srcOrd="0" destOrd="0" presId="urn:microsoft.com/office/officeart/2009/3/layout/SubStepProcess"/>
    <dgm:cxn modelId="{89CDDB34-F1CF-1A4B-886D-1D87620BF3A0}" srcId="{F6E42E25-9044-0946-BA2A-21630BAACE23}" destId="{06FD5B78-B863-FF4F-A6D7-D69E1F379E09}" srcOrd="2" destOrd="0" parTransId="{E287E929-ADA3-974A-815C-34A424CC8305}" sibTransId="{C507D7FB-F94D-8D42-ACB3-808B39C21B8D}"/>
    <dgm:cxn modelId="{6176484C-6E4A-694E-B404-D2FC0859FF90}" type="presOf" srcId="{06FD5B78-B863-FF4F-A6D7-D69E1F379E09}" destId="{6FF8A8B5-F36F-5846-9FC1-420183323D48}" srcOrd="0" destOrd="0" presId="urn:microsoft.com/office/officeart/2009/3/layout/SubStepProcess"/>
    <dgm:cxn modelId="{A0B1757D-702B-DF47-9750-C58E5B459DA9}" type="presOf" srcId="{F6E42E25-9044-0946-BA2A-21630BAACE23}" destId="{D2A82926-D252-C541-8B58-C9A2BFE50E58}" srcOrd="0" destOrd="0" presId="urn:microsoft.com/office/officeart/2009/3/layout/SubStepProcess"/>
    <dgm:cxn modelId="{70837D85-D78A-4A44-A343-B959E4BA472E}" srcId="{F6E42E25-9044-0946-BA2A-21630BAACE23}" destId="{704C24E5-BBD3-8F43-8B93-9EABC780F846}" srcOrd="1" destOrd="0" parTransId="{D8B8C582-2262-1E48-A380-ACE0EE8E5D11}" sibTransId="{A1AFD5B2-0CDF-B543-9147-9872F20BCB42}"/>
    <dgm:cxn modelId="{03E0F597-6CE3-C94B-91CF-B3B1ED262BA1}" srcId="{F6E42E25-9044-0946-BA2A-21630BAACE23}" destId="{FB15CDB9-005B-304E-AC17-0D25474D8539}" srcOrd="0" destOrd="0" parTransId="{8022E983-BC26-DD4C-9299-640131F9DB3F}" sibTransId="{0C40BC51-5E0C-2843-8A11-0E6FC6948515}"/>
    <dgm:cxn modelId="{116E9DE3-82C6-3F4D-8444-FB4C7FF97D59}" type="presOf" srcId="{FB15CDB9-005B-304E-AC17-0D25474D8539}" destId="{DD3F2004-F708-E848-91DD-4C5240C54065}" srcOrd="0" destOrd="0" presId="urn:microsoft.com/office/officeart/2009/3/layout/SubStepProcess"/>
    <dgm:cxn modelId="{4EA673E6-FCF2-204C-9B1B-30C13449D7C7}" type="presOf" srcId="{704C24E5-BBD3-8F43-8B93-9EABC780F846}" destId="{5160803C-420C-4A49-9F61-E92DF5815F88}" srcOrd="0" destOrd="0" presId="urn:microsoft.com/office/officeart/2009/3/layout/SubStepProcess"/>
    <dgm:cxn modelId="{E94194EB-FCA3-F649-B3D2-6AD8997DF2DF}" type="presParOf" srcId="{D2A82926-D252-C541-8B58-C9A2BFE50E58}" destId="{DD3F2004-F708-E848-91DD-4C5240C54065}" srcOrd="0" destOrd="0" presId="urn:microsoft.com/office/officeart/2009/3/layout/SubStepProcess"/>
    <dgm:cxn modelId="{0AED2A48-BCCE-F544-A8D2-7E0E366015D5}" type="presParOf" srcId="{D2A82926-D252-C541-8B58-C9A2BFE50E58}" destId="{5160803C-420C-4A49-9F61-E92DF5815F88}" srcOrd="1" destOrd="0" presId="urn:microsoft.com/office/officeart/2009/3/layout/SubStepProcess"/>
    <dgm:cxn modelId="{F7EDD257-937D-7A4F-BEE6-1D37658CEAEF}" type="presParOf" srcId="{D2A82926-D252-C541-8B58-C9A2BFE50E58}" destId="{6FF8A8B5-F36F-5846-9FC1-420183323D48}" srcOrd="2" destOrd="0" presId="urn:microsoft.com/office/officeart/2009/3/layout/SubStepProcess"/>
    <dgm:cxn modelId="{B1431AEB-BACF-FA48-AC40-24CFBCDE8878}" type="presParOf" srcId="{D2A82926-D252-C541-8B58-C9A2BFE50E58}" destId="{A2A0D7A5-DBF8-1D4D-B30A-254B5145FDE1}" srcOrd="3" destOrd="0" presId="urn:microsoft.com/office/officeart/2009/3/layout/SubStepProces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F1BE49-3A49-4A9F-A7E4-68B4BC5BFFC7}"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US"/>
        </a:p>
      </dgm:t>
    </dgm:pt>
    <dgm:pt modelId="{91702880-E411-4FF8-A65E-DCBF2B9844E6}">
      <dgm:prSet phldrT="[Text]"/>
      <dgm:spPr/>
      <dgm:t>
        <a:bodyPr/>
        <a:lstStyle/>
        <a:p>
          <a:pPr>
            <a:buFont typeface="Arial" panose="020B0604020202020204" pitchFamily="34" charset="0"/>
            <a:buChar char="•"/>
          </a:pPr>
          <a:r>
            <a:rPr lang="en-US" b="1" i="0"/>
            <a:t>Build relational trust</a:t>
          </a:r>
          <a:endParaRPr lang="en-US" b="1"/>
        </a:p>
      </dgm:t>
    </dgm:pt>
    <dgm:pt modelId="{19331FF2-C417-48FC-BC57-83D975BDA1E6}" type="parTrans" cxnId="{FE9EC4D6-B9F5-4D2C-A87A-2C13A7F1ADBE}">
      <dgm:prSet/>
      <dgm:spPr/>
      <dgm:t>
        <a:bodyPr/>
        <a:lstStyle/>
        <a:p>
          <a:endParaRPr lang="en-US" sz="2000"/>
        </a:p>
      </dgm:t>
    </dgm:pt>
    <dgm:pt modelId="{0F500E16-0206-47CC-AF14-1076AA332191}" type="sibTrans" cxnId="{FE9EC4D6-B9F5-4D2C-A87A-2C13A7F1ADBE}">
      <dgm:prSet/>
      <dgm:spPr/>
      <dgm:t>
        <a:bodyPr/>
        <a:lstStyle/>
        <a:p>
          <a:endParaRPr lang="en-US"/>
        </a:p>
      </dgm:t>
    </dgm:pt>
    <dgm:pt modelId="{6B686E8C-9A2E-460C-BDE2-29D29921CA86}">
      <dgm:prSet/>
      <dgm:spPr/>
      <dgm:t>
        <a:bodyPr/>
        <a:lstStyle/>
        <a:p>
          <a:pPr>
            <a:buFont typeface="Arial" panose="020B0604020202020204" pitchFamily="34" charset="0"/>
            <a:buChar char="•"/>
          </a:pPr>
          <a:r>
            <a:rPr lang="en-US" b="1" i="0"/>
            <a:t>Work to transform power</a:t>
          </a:r>
        </a:p>
      </dgm:t>
    </dgm:pt>
    <dgm:pt modelId="{337EC80B-1C23-4BF2-8937-35DA3913CE0C}" type="parTrans" cxnId="{D5FA823E-9DC1-491A-99D7-E30F31F01CE3}">
      <dgm:prSet/>
      <dgm:spPr/>
      <dgm:t>
        <a:bodyPr/>
        <a:lstStyle/>
        <a:p>
          <a:endParaRPr lang="en-US" sz="2000"/>
        </a:p>
      </dgm:t>
    </dgm:pt>
    <dgm:pt modelId="{F3E857CE-BB44-4EB0-92A8-96D7FDA08548}" type="sibTrans" cxnId="{D5FA823E-9DC1-491A-99D7-E30F31F01CE3}">
      <dgm:prSet/>
      <dgm:spPr/>
      <dgm:t>
        <a:bodyPr/>
        <a:lstStyle/>
        <a:p>
          <a:endParaRPr lang="en-US"/>
        </a:p>
      </dgm:t>
    </dgm:pt>
    <dgm:pt modelId="{CF7B5071-954C-4DCD-BD7E-DE22DF94815A}">
      <dgm:prSet/>
      <dgm:spPr/>
      <dgm:t>
        <a:bodyPr/>
        <a:lstStyle/>
        <a:p>
          <a:pPr>
            <a:buFont typeface="Arial" panose="020B0604020202020204" pitchFamily="34" charset="0"/>
            <a:buChar char="•"/>
          </a:pPr>
          <a:r>
            <a:rPr lang="en-US" b="1" i="0"/>
            <a:t>Practice self-awareness</a:t>
          </a:r>
        </a:p>
      </dgm:t>
    </dgm:pt>
    <dgm:pt modelId="{B0C0F1C6-63EB-4015-9145-C8BDE5209CAD}" type="parTrans" cxnId="{8D87693A-8D4C-48FC-A413-EF8396D1A5E6}">
      <dgm:prSet/>
      <dgm:spPr/>
      <dgm:t>
        <a:bodyPr/>
        <a:lstStyle/>
        <a:p>
          <a:endParaRPr lang="en-US" sz="2000"/>
        </a:p>
      </dgm:t>
    </dgm:pt>
    <dgm:pt modelId="{E5A4A7BD-A6FA-4F32-B202-D2BF273DC40E}" type="sibTrans" cxnId="{8D87693A-8D4C-48FC-A413-EF8396D1A5E6}">
      <dgm:prSet/>
      <dgm:spPr/>
      <dgm:t>
        <a:bodyPr/>
        <a:lstStyle/>
        <a:p>
          <a:endParaRPr lang="en-US"/>
        </a:p>
      </dgm:t>
    </dgm:pt>
    <dgm:pt modelId="{CAE2F7F2-C91D-41CB-A8FB-F1FD1291E33F}">
      <dgm:prSet/>
      <dgm:spPr/>
      <dgm:t>
        <a:bodyPr/>
        <a:lstStyle/>
        <a:p>
          <a:pPr>
            <a:buFont typeface="Arial" panose="020B0604020202020204" pitchFamily="34" charset="0"/>
            <a:buChar char="•"/>
          </a:pPr>
          <a:r>
            <a:rPr lang="en-US" b="1" i="0"/>
            <a:t>Seek liberatory collaboration</a:t>
          </a:r>
        </a:p>
      </dgm:t>
    </dgm:pt>
    <dgm:pt modelId="{C778EC7D-A499-43C9-9CFC-ABD3952BF2AA}" type="parTrans" cxnId="{2D6B18E9-3CC3-4952-B7A2-D813D0B71F92}">
      <dgm:prSet/>
      <dgm:spPr/>
      <dgm:t>
        <a:bodyPr/>
        <a:lstStyle/>
        <a:p>
          <a:endParaRPr lang="en-US" sz="2000"/>
        </a:p>
      </dgm:t>
    </dgm:pt>
    <dgm:pt modelId="{2E447B4E-448D-4326-ACDE-82AB57D168C8}" type="sibTrans" cxnId="{2D6B18E9-3CC3-4952-B7A2-D813D0B71F92}">
      <dgm:prSet/>
      <dgm:spPr/>
      <dgm:t>
        <a:bodyPr/>
        <a:lstStyle/>
        <a:p>
          <a:endParaRPr lang="en-US"/>
        </a:p>
      </dgm:t>
    </dgm:pt>
    <dgm:pt modelId="{AB6B3B3E-6B0D-498B-874D-9325109380DD}">
      <dgm:prSet/>
      <dgm:spPr/>
      <dgm:t>
        <a:bodyPr/>
        <a:lstStyle/>
        <a:p>
          <a:pPr>
            <a:buFont typeface="Arial" panose="020B0604020202020204" pitchFamily="34" charset="0"/>
            <a:buChar char="•"/>
          </a:pPr>
          <a:r>
            <a:rPr lang="en-US" b="1" i="0" dirty="0"/>
            <a:t>Exercise creative courage</a:t>
          </a:r>
        </a:p>
      </dgm:t>
    </dgm:pt>
    <dgm:pt modelId="{65D9CAED-3BAF-482A-91B6-C9B07C895837}" type="parTrans" cxnId="{B914B692-A48C-497C-BF95-1EB767A91D33}">
      <dgm:prSet/>
      <dgm:spPr/>
      <dgm:t>
        <a:bodyPr/>
        <a:lstStyle/>
        <a:p>
          <a:endParaRPr lang="en-US" sz="2000"/>
        </a:p>
      </dgm:t>
    </dgm:pt>
    <dgm:pt modelId="{FF892E2F-BDA6-4393-90E0-E33817C12183}" type="sibTrans" cxnId="{B914B692-A48C-497C-BF95-1EB767A91D33}">
      <dgm:prSet/>
      <dgm:spPr/>
      <dgm:t>
        <a:bodyPr/>
        <a:lstStyle/>
        <a:p>
          <a:endParaRPr lang="en-US"/>
        </a:p>
      </dgm:t>
    </dgm:pt>
    <dgm:pt modelId="{A7A16391-BB54-467F-823F-155E4C5C4D0D}">
      <dgm:prSet/>
      <dgm:spPr/>
      <dgm:t>
        <a:bodyPr/>
        <a:lstStyle/>
        <a:p>
          <a:pPr>
            <a:buFont typeface="Arial" panose="020B0604020202020204" pitchFamily="34" charset="0"/>
            <a:buChar char="•"/>
          </a:pPr>
          <a:r>
            <a:rPr lang="en-US" b="1" i="0"/>
            <a:t>Recognize oppression</a:t>
          </a:r>
        </a:p>
      </dgm:t>
    </dgm:pt>
    <dgm:pt modelId="{FF4E966A-CB0B-4A64-A31C-09A161F0AC7F}" type="parTrans" cxnId="{2473766A-C5A7-4307-B069-71CB5DCA5BCB}">
      <dgm:prSet/>
      <dgm:spPr/>
      <dgm:t>
        <a:bodyPr/>
        <a:lstStyle/>
        <a:p>
          <a:endParaRPr lang="en-US" sz="2000"/>
        </a:p>
      </dgm:t>
    </dgm:pt>
    <dgm:pt modelId="{9F4A389B-952C-4F4E-BA9B-8521DA805630}" type="sibTrans" cxnId="{2473766A-C5A7-4307-B069-71CB5DCA5BCB}">
      <dgm:prSet/>
      <dgm:spPr/>
      <dgm:t>
        <a:bodyPr/>
        <a:lstStyle/>
        <a:p>
          <a:endParaRPr lang="en-US"/>
        </a:p>
      </dgm:t>
    </dgm:pt>
    <dgm:pt modelId="{CBBA48DB-72B1-46D4-8FE3-3F560782E6FF}">
      <dgm:prSet/>
      <dgm:spPr/>
      <dgm:t>
        <a:bodyPr/>
        <a:lstStyle/>
        <a:p>
          <a:pPr>
            <a:buFont typeface="Arial" panose="020B0604020202020204" pitchFamily="34" charset="0"/>
            <a:buChar char="•"/>
          </a:pPr>
          <a:r>
            <a:rPr lang="en-US" b="1" i="0"/>
            <a:t>Work with fear and discomfort</a:t>
          </a:r>
        </a:p>
      </dgm:t>
    </dgm:pt>
    <dgm:pt modelId="{7191BDB2-3E02-47A0-9DD2-A1D77647FFCB}" type="parTrans" cxnId="{BBA09003-4681-411E-BCC4-FC4F580040BF}">
      <dgm:prSet/>
      <dgm:spPr/>
      <dgm:t>
        <a:bodyPr/>
        <a:lstStyle/>
        <a:p>
          <a:endParaRPr lang="en-US" sz="2000"/>
        </a:p>
      </dgm:t>
    </dgm:pt>
    <dgm:pt modelId="{EF70C13A-B414-4F13-8196-0284E8300285}" type="sibTrans" cxnId="{BBA09003-4681-411E-BCC4-FC4F580040BF}">
      <dgm:prSet/>
      <dgm:spPr/>
      <dgm:t>
        <a:bodyPr/>
        <a:lstStyle/>
        <a:p>
          <a:endParaRPr lang="en-US"/>
        </a:p>
      </dgm:t>
    </dgm:pt>
    <dgm:pt modelId="{F6E5E37C-31B7-4DAA-9309-692E4AC0C48B}">
      <dgm:prSet/>
      <dgm:spPr/>
      <dgm:t>
        <a:bodyPr/>
        <a:lstStyle/>
        <a:p>
          <a:pPr>
            <a:buFont typeface="Arial" panose="020B0604020202020204" pitchFamily="34" charset="0"/>
            <a:buChar char="•"/>
          </a:pPr>
          <a:r>
            <a:rPr lang="en-US" b="1" i="0"/>
            <a:t>Take action to learn</a:t>
          </a:r>
        </a:p>
      </dgm:t>
    </dgm:pt>
    <dgm:pt modelId="{612C7042-11FE-4C8D-93D3-D990EB738615}" type="parTrans" cxnId="{4C2A03EC-3027-4F40-B352-14A95AD27BA4}">
      <dgm:prSet/>
      <dgm:spPr/>
      <dgm:t>
        <a:bodyPr/>
        <a:lstStyle/>
        <a:p>
          <a:endParaRPr lang="en-US" sz="2000"/>
        </a:p>
      </dgm:t>
    </dgm:pt>
    <dgm:pt modelId="{37A6BDC7-0D54-496E-9628-AE57055AAC48}" type="sibTrans" cxnId="{4C2A03EC-3027-4F40-B352-14A95AD27BA4}">
      <dgm:prSet/>
      <dgm:spPr/>
      <dgm:t>
        <a:bodyPr/>
        <a:lstStyle/>
        <a:p>
          <a:endParaRPr lang="en-US"/>
        </a:p>
      </dgm:t>
    </dgm:pt>
    <dgm:pt modelId="{381D897B-8F95-4941-9D54-18EA05D281F3}">
      <dgm:prSet/>
      <dgm:spPr/>
      <dgm:t>
        <a:bodyPr/>
        <a:lstStyle/>
        <a:p>
          <a:pPr>
            <a:buFont typeface="Arial" panose="020B0604020202020204" pitchFamily="34" charset="0"/>
            <a:buChar char="•"/>
          </a:pPr>
          <a:r>
            <a:rPr lang="en-US" b="1" i="0"/>
            <a:t>Embrace complexity</a:t>
          </a:r>
        </a:p>
      </dgm:t>
    </dgm:pt>
    <dgm:pt modelId="{FE7997DB-1AAD-4284-A3B5-B56676EC81F7}" type="parTrans" cxnId="{401BF108-4D0E-4261-AC56-D148876A1761}">
      <dgm:prSet/>
      <dgm:spPr/>
      <dgm:t>
        <a:bodyPr/>
        <a:lstStyle/>
        <a:p>
          <a:endParaRPr lang="en-US" sz="2000"/>
        </a:p>
      </dgm:t>
    </dgm:pt>
    <dgm:pt modelId="{622E3887-2656-4D0C-A65E-9721F4BB0F26}" type="sibTrans" cxnId="{401BF108-4D0E-4261-AC56-D148876A1761}">
      <dgm:prSet/>
      <dgm:spPr/>
      <dgm:t>
        <a:bodyPr/>
        <a:lstStyle/>
        <a:p>
          <a:endParaRPr lang="en-US"/>
        </a:p>
      </dgm:t>
    </dgm:pt>
    <dgm:pt modelId="{981933F0-CE25-45BA-906C-F86FB182099E}">
      <dgm:prSet/>
      <dgm:spPr/>
      <dgm:t>
        <a:bodyPr/>
        <a:lstStyle/>
        <a:p>
          <a:pPr>
            <a:buFont typeface="Arial" panose="020B0604020202020204" pitchFamily="34" charset="0"/>
            <a:buChar char="•"/>
          </a:pPr>
          <a:r>
            <a:rPr lang="en-US" b="1" i="0"/>
            <a:t>Attend to healing</a:t>
          </a:r>
        </a:p>
      </dgm:t>
    </dgm:pt>
    <dgm:pt modelId="{F6A36638-D207-4880-A76A-04689EDC28B0}" type="parTrans" cxnId="{DF020CFA-E667-430F-9CD1-BE58BDF84153}">
      <dgm:prSet/>
      <dgm:spPr/>
      <dgm:t>
        <a:bodyPr/>
        <a:lstStyle/>
        <a:p>
          <a:endParaRPr lang="en-US" sz="2000"/>
        </a:p>
      </dgm:t>
    </dgm:pt>
    <dgm:pt modelId="{FBE066C2-12BA-46A6-8CD2-A8986D9D0E87}" type="sibTrans" cxnId="{DF020CFA-E667-430F-9CD1-BE58BDF84153}">
      <dgm:prSet/>
      <dgm:spPr/>
      <dgm:t>
        <a:bodyPr/>
        <a:lstStyle/>
        <a:p>
          <a:endParaRPr lang="en-US"/>
        </a:p>
      </dgm:t>
    </dgm:pt>
    <dgm:pt modelId="{2A89C1C6-C680-48A8-A1CB-9C49DA99E26E}">
      <dgm:prSet/>
      <dgm:spPr/>
      <dgm:t>
        <a:bodyPr/>
        <a:lstStyle/>
        <a:p>
          <a:pPr>
            <a:buFont typeface="Arial" panose="020B0604020202020204" pitchFamily="34" charset="0"/>
            <a:buChar char="•"/>
          </a:pPr>
          <a:r>
            <a:rPr lang="en-US" b="1" i="0" dirty="0"/>
            <a:t>Share don’t sell</a:t>
          </a:r>
        </a:p>
      </dgm:t>
    </dgm:pt>
    <dgm:pt modelId="{6003AC38-21B9-47AA-A75D-1D332E4B6954}" type="parTrans" cxnId="{69C04BD4-93CC-466D-AD48-696226B96C20}">
      <dgm:prSet/>
      <dgm:spPr/>
      <dgm:t>
        <a:bodyPr/>
        <a:lstStyle/>
        <a:p>
          <a:endParaRPr lang="en-US" sz="2000"/>
        </a:p>
      </dgm:t>
    </dgm:pt>
    <dgm:pt modelId="{96323861-78FA-40F7-A1CE-D93ED92901AB}" type="sibTrans" cxnId="{69C04BD4-93CC-466D-AD48-696226B96C20}">
      <dgm:prSet/>
      <dgm:spPr/>
      <dgm:t>
        <a:bodyPr/>
        <a:lstStyle/>
        <a:p>
          <a:endParaRPr lang="en-US"/>
        </a:p>
      </dgm:t>
    </dgm:pt>
    <dgm:pt modelId="{911CCCDC-0142-46B7-914B-A7EC49155855}">
      <dgm:prSet phldrT="[Text]"/>
      <dgm:spPr/>
      <dgm:t>
        <a:bodyPr/>
        <a:lstStyle/>
        <a:p>
          <a:pPr>
            <a:buFont typeface="Arial" panose="020B0604020202020204" pitchFamily="34" charset="0"/>
            <a:buChar char="•"/>
          </a:pPr>
          <a:r>
            <a:rPr lang="en-US" b="1" i="0"/>
            <a:t>Focus on human values</a:t>
          </a:r>
          <a:endParaRPr lang="en-US" b="1"/>
        </a:p>
      </dgm:t>
    </dgm:pt>
    <dgm:pt modelId="{E1EFF7D6-6E79-4918-A8FF-CB31CD929960}" type="parTrans" cxnId="{3CC4BBCB-D666-4716-9ACD-2FF4F30B3D9D}">
      <dgm:prSet/>
      <dgm:spPr/>
      <dgm:t>
        <a:bodyPr/>
        <a:lstStyle/>
        <a:p>
          <a:endParaRPr lang="en-US" sz="2000"/>
        </a:p>
      </dgm:t>
    </dgm:pt>
    <dgm:pt modelId="{34C658E3-73F4-462A-9366-3564BC056E80}" type="sibTrans" cxnId="{3CC4BBCB-D666-4716-9ACD-2FF4F30B3D9D}">
      <dgm:prSet/>
      <dgm:spPr/>
      <dgm:t>
        <a:bodyPr/>
        <a:lstStyle/>
        <a:p>
          <a:endParaRPr lang="en-US"/>
        </a:p>
      </dgm:t>
    </dgm:pt>
    <dgm:pt modelId="{29158672-D901-434A-BCE0-FD47230D5BD5}" type="pres">
      <dgm:prSet presAssocID="{D6F1BE49-3A49-4A9F-A7E4-68B4BC5BFFC7}" presName="diagram" presStyleCnt="0">
        <dgm:presLayoutVars>
          <dgm:dir/>
          <dgm:resizeHandles val="exact"/>
        </dgm:presLayoutVars>
      </dgm:prSet>
      <dgm:spPr/>
    </dgm:pt>
    <dgm:pt modelId="{A3127609-FC7B-445D-AF57-95DE79BEA00B}" type="pres">
      <dgm:prSet presAssocID="{91702880-E411-4FF8-A65E-DCBF2B9844E6}" presName="node" presStyleLbl="node1" presStyleIdx="0" presStyleCnt="12">
        <dgm:presLayoutVars>
          <dgm:bulletEnabled val="1"/>
        </dgm:presLayoutVars>
      </dgm:prSet>
      <dgm:spPr/>
    </dgm:pt>
    <dgm:pt modelId="{6D836485-F2F9-4553-91C9-7BE67BB0B4FE}" type="pres">
      <dgm:prSet presAssocID="{0F500E16-0206-47CC-AF14-1076AA332191}" presName="sibTrans" presStyleCnt="0"/>
      <dgm:spPr/>
    </dgm:pt>
    <dgm:pt modelId="{9BD1B901-C91C-4E70-BD01-440F285E857D}" type="pres">
      <dgm:prSet presAssocID="{911CCCDC-0142-46B7-914B-A7EC49155855}" presName="node" presStyleLbl="node1" presStyleIdx="1" presStyleCnt="12">
        <dgm:presLayoutVars>
          <dgm:bulletEnabled val="1"/>
        </dgm:presLayoutVars>
      </dgm:prSet>
      <dgm:spPr/>
    </dgm:pt>
    <dgm:pt modelId="{E3ECAE8B-0806-4814-9822-CC91292DCB6A}" type="pres">
      <dgm:prSet presAssocID="{34C658E3-73F4-462A-9366-3564BC056E80}" presName="sibTrans" presStyleCnt="0"/>
      <dgm:spPr/>
    </dgm:pt>
    <dgm:pt modelId="{2D591A29-9C18-4E18-BC0D-BBC6012CEAA3}" type="pres">
      <dgm:prSet presAssocID="{6B686E8C-9A2E-460C-BDE2-29D29921CA86}" presName="node" presStyleLbl="node1" presStyleIdx="2" presStyleCnt="12">
        <dgm:presLayoutVars>
          <dgm:bulletEnabled val="1"/>
        </dgm:presLayoutVars>
      </dgm:prSet>
      <dgm:spPr/>
    </dgm:pt>
    <dgm:pt modelId="{4E28371B-2FA9-4922-8026-CF89DD796A94}" type="pres">
      <dgm:prSet presAssocID="{F3E857CE-BB44-4EB0-92A8-96D7FDA08548}" presName="sibTrans" presStyleCnt="0"/>
      <dgm:spPr/>
    </dgm:pt>
    <dgm:pt modelId="{219A284C-7128-4C63-94F9-A859DF237633}" type="pres">
      <dgm:prSet presAssocID="{CF7B5071-954C-4DCD-BD7E-DE22DF94815A}" presName="node" presStyleLbl="node1" presStyleIdx="3" presStyleCnt="12">
        <dgm:presLayoutVars>
          <dgm:bulletEnabled val="1"/>
        </dgm:presLayoutVars>
      </dgm:prSet>
      <dgm:spPr/>
    </dgm:pt>
    <dgm:pt modelId="{8EBFD981-5083-478E-9692-058BCADBB015}" type="pres">
      <dgm:prSet presAssocID="{E5A4A7BD-A6FA-4F32-B202-D2BF273DC40E}" presName="sibTrans" presStyleCnt="0"/>
      <dgm:spPr/>
    </dgm:pt>
    <dgm:pt modelId="{2AED2B4C-12FD-466F-990F-6571DDE1EA4E}" type="pres">
      <dgm:prSet presAssocID="{CAE2F7F2-C91D-41CB-A8FB-F1FD1291E33F}" presName="node" presStyleLbl="node1" presStyleIdx="4" presStyleCnt="12">
        <dgm:presLayoutVars>
          <dgm:bulletEnabled val="1"/>
        </dgm:presLayoutVars>
      </dgm:prSet>
      <dgm:spPr/>
    </dgm:pt>
    <dgm:pt modelId="{B7766CDB-A6E9-4F1E-BA7B-019A130044D1}" type="pres">
      <dgm:prSet presAssocID="{2E447B4E-448D-4326-ACDE-82AB57D168C8}" presName="sibTrans" presStyleCnt="0"/>
      <dgm:spPr/>
    </dgm:pt>
    <dgm:pt modelId="{D71F3923-6162-4A26-AB1A-1045D3B77895}" type="pres">
      <dgm:prSet presAssocID="{AB6B3B3E-6B0D-498B-874D-9325109380DD}" presName="node" presStyleLbl="node1" presStyleIdx="5" presStyleCnt="12">
        <dgm:presLayoutVars>
          <dgm:bulletEnabled val="1"/>
        </dgm:presLayoutVars>
      </dgm:prSet>
      <dgm:spPr/>
    </dgm:pt>
    <dgm:pt modelId="{89330C11-928D-4DBA-8185-CD13F6F6CBF4}" type="pres">
      <dgm:prSet presAssocID="{FF892E2F-BDA6-4393-90E0-E33817C12183}" presName="sibTrans" presStyleCnt="0"/>
      <dgm:spPr/>
    </dgm:pt>
    <dgm:pt modelId="{3B8491FD-AE83-4A59-A916-D4080D20571A}" type="pres">
      <dgm:prSet presAssocID="{A7A16391-BB54-467F-823F-155E4C5C4D0D}" presName="node" presStyleLbl="node1" presStyleIdx="6" presStyleCnt="12">
        <dgm:presLayoutVars>
          <dgm:bulletEnabled val="1"/>
        </dgm:presLayoutVars>
      </dgm:prSet>
      <dgm:spPr/>
    </dgm:pt>
    <dgm:pt modelId="{C33BD3CB-7E43-4442-BC51-3A9A6223FF3F}" type="pres">
      <dgm:prSet presAssocID="{9F4A389B-952C-4F4E-BA9B-8521DA805630}" presName="sibTrans" presStyleCnt="0"/>
      <dgm:spPr/>
    </dgm:pt>
    <dgm:pt modelId="{C166D310-8172-4253-8C56-584C232FC5AF}" type="pres">
      <dgm:prSet presAssocID="{CBBA48DB-72B1-46D4-8FE3-3F560782E6FF}" presName="node" presStyleLbl="node1" presStyleIdx="7" presStyleCnt="12">
        <dgm:presLayoutVars>
          <dgm:bulletEnabled val="1"/>
        </dgm:presLayoutVars>
      </dgm:prSet>
      <dgm:spPr/>
    </dgm:pt>
    <dgm:pt modelId="{98A34EE6-BBCC-493D-BA55-5C7765ED465C}" type="pres">
      <dgm:prSet presAssocID="{EF70C13A-B414-4F13-8196-0284E8300285}" presName="sibTrans" presStyleCnt="0"/>
      <dgm:spPr/>
    </dgm:pt>
    <dgm:pt modelId="{BBEED675-95BF-444A-9CBE-9BB2A5B6FC8E}" type="pres">
      <dgm:prSet presAssocID="{F6E5E37C-31B7-4DAA-9309-692E4AC0C48B}" presName="node" presStyleLbl="node1" presStyleIdx="8" presStyleCnt="12">
        <dgm:presLayoutVars>
          <dgm:bulletEnabled val="1"/>
        </dgm:presLayoutVars>
      </dgm:prSet>
      <dgm:spPr/>
    </dgm:pt>
    <dgm:pt modelId="{1EB0A860-8BBF-4350-9AE8-A50D8E6059D2}" type="pres">
      <dgm:prSet presAssocID="{37A6BDC7-0D54-496E-9628-AE57055AAC48}" presName="sibTrans" presStyleCnt="0"/>
      <dgm:spPr/>
    </dgm:pt>
    <dgm:pt modelId="{9E7310CA-A8AC-42AA-87EE-2264F5578FBF}" type="pres">
      <dgm:prSet presAssocID="{381D897B-8F95-4941-9D54-18EA05D281F3}" presName="node" presStyleLbl="node1" presStyleIdx="9" presStyleCnt="12">
        <dgm:presLayoutVars>
          <dgm:bulletEnabled val="1"/>
        </dgm:presLayoutVars>
      </dgm:prSet>
      <dgm:spPr/>
    </dgm:pt>
    <dgm:pt modelId="{1C0B7925-C109-4A99-89FD-9DAA02683F98}" type="pres">
      <dgm:prSet presAssocID="{622E3887-2656-4D0C-A65E-9721F4BB0F26}" presName="sibTrans" presStyleCnt="0"/>
      <dgm:spPr/>
    </dgm:pt>
    <dgm:pt modelId="{A7F29690-74FE-4E0E-A9DB-E43DDAAE435F}" type="pres">
      <dgm:prSet presAssocID="{981933F0-CE25-45BA-906C-F86FB182099E}" presName="node" presStyleLbl="node1" presStyleIdx="10" presStyleCnt="12">
        <dgm:presLayoutVars>
          <dgm:bulletEnabled val="1"/>
        </dgm:presLayoutVars>
      </dgm:prSet>
      <dgm:spPr/>
    </dgm:pt>
    <dgm:pt modelId="{275EDCC9-F7A7-4F41-9202-81AD60039D54}" type="pres">
      <dgm:prSet presAssocID="{FBE066C2-12BA-46A6-8CD2-A8986D9D0E87}" presName="sibTrans" presStyleCnt="0"/>
      <dgm:spPr/>
    </dgm:pt>
    <dgm:pt modelId="{0DF2CF24-3100-4F8A-AEDD-6F4867AF3A0E}" type="pres">
      <dgm:prSet presAssocID="{2A89C1C6-C680-48A8-A1CB-9C49DA99E26E}" presName="node" presStyleLbl="node1" presStyleIdx="11" presStyleCnt="12">
        <dgm:presLayoutVars>
          <dgm:bulletEnabled val="1"/>
        </dgm:presLayoutVars>
      </dgm:prSet>
      <dgm:spPr/>
    </dgm:pt>
  </dgm:ptLst>
  <dgm:cxnLst>
    <dgm:cxn modelId="{BBA09003-4681-411E-BCC4-FC4F580040BF}" srcId="{D6F1BE49-3A49-4A9F-A7E4-68B4BC5BFFC7}" destId="{CBBA48DB-72B1-46D4-8FE3-3F560782E6FF}" srcOrd="7" destOrd="0" parTransId="{7191BDB2-3E02-47A0-9DD2-A1D77647FFCB}" sibTransId="{EF70C13A-B414-4F13-8196-0284E8300285}"/>
    <dgm:cxn modelId="{401BF108-4D0E-4261-AC56-D148876A1761}" srcId="{D6F1BE49-3A49-4A9F-A7E4-68B4BC5BFFC7}" destId="{381D897B-8F95-4941-9D54-18EA05D281F3}" srcOrd="9" destOrd="0" parTransId="{FE7997DB-1AAD-4284-A3B5-B56676EC81F7}" sibTransId="{622E3887-2656-4D0C-A65E-9721F4BB0F26}"/>
    <dgm:cxn modelId="{479A3D2A-38AB-44C1-81D0-52BDA61C2724}" type="presOf" srcId="{CAE2F7F2-C91D-41CB-A8FB-F1FD1291E33F}" destId="{2AED2B4C-12FD-466F-990F-6571DDE1EA4E}" srcOrd="0" destOrd="0" presId="urn:microsoft.com/office/officeart/2005/8/layout/default"/>
    <dgm:cxn modelId="{55C2B637-258B-46EB-91D1-605C201C7BC5}" type="presOf" srcId="{911CCCDC-0142-46B7-914B-A7EC49155855}" destId="{9BD1B901-C91C-4E70-BD01-440F285E857D}" srcOrd="0" destOrd="0" presId="urn:microsoft.com/office/officeart/2005/8/layout/default"/>
    <dgm:cxn modelId="{8D87693A-8D4C-48FC-A413-EF8396D1A5E6}" srcId="{D6F1BE49-3A49-4A9F-A7E4-68B4BC5BFFC7}" destId="{CF7B5071-954C-4DCD-BD7E-DE22DF94815A}" srcOrd="3" destOrd="0" parTransId="{B0C0F1C6-63EB-4015-9145-C8BDE5209CAD}" sibTransId="{E5A4A7BD-A6FA-4F32-B202-D2BF273DC40E}"/>
    <dgm:cxn modelId="{05006D3E-B1F8-47E0-986B-8BB157C8B7D1}" type="presOf" srcId="{CF7B5071-954C-4DCD-BD7E-DE22DF94815A}" destId="{219A284C-7128-4C63-94F9-A859DF237633}" srcOrd="0" destOrd="0" presId="urn:microsoft.com/office/officeart/2005/8/layout/default"/>
    <dgm:cxn modelId="{D5FA823E-9DC1-491A-99D7-E30F31F01CE3}" srcId="{D6F1BE49-3A49-4A9F-A7E4-68B4BC5BFFC7}" destId="{6B686E8C-9A2E-460C-BDE2-29D29921CA86}" srcOrd="2" destOrd="0" parTransId="{337EC80B-1C23-4BF2-8937-35DA3913CE0C}" sibTransId="{F3E857CE-BB44-4EB0-92A8-96D7FDA08548}"/>
    <dgm:cxn modelId="{2473766A-C5A7-4307-B069-71CB5DCA5BCB}" srcId="{D6F1BE49-3A49-4A9F-A7E4-68B4BC5BFFC7}" destId="{A7A16391-BB54-467F-823F-155E4C5C4D0D}" srcOrd="6" destOrd="0" parTransId="{FF4E966A-CB0B-4A64-A31C-09A161F0AC7F}" sibTransId="{9F4A389B-952C-4F4E-BA9B-8521DA805630}"/>
    <dgm:cxn modelId="{A150696B-1584-452E-BAA8-B8C4911F0ACF}" type="presOf" srcId="{F6E5E37C-31B7-4DAA-9309-692E4AC0C48B}" destId="{BBEED675-95BF-444A-9CBE-9BB2A5B6FC8E}" srcOrd="0" destOrd="0" presId="urn:microsoft.com/office/officeart/2005/8/layout/default"/>
    <dgm:cxn modelId="{8F8A4853-6889-4081-B3FF-33B3B52CF13B}" type="presOf" srcId="{CBBA48DB-72B1-46D4-8FE3-3F560782E6FF}" destId="{C166D310-8172-4253-8C56-584C232FC5AF}" srcOrd="0" destOrd="0" presId="urn:microsoft.com/office/officeart/2005/8/layout/default"/>
    <dgm:cxn modelId="{F894EB8B-7A06-4B47-B8BD-FCB20A41C372}" type="presOf" srcId="{381D897B-8F95-4941-9D54-18EA05D281F3}" destId="{9E7310CA-A8AC-42AA-87EE-2264F5578FBF}" srcOrd="0" destOrd="0" presId="urn:microsoft.com/office/officeart/2005/8/layout/default"/>
    <dgm:cxn modelId="{566B748C-7F53-424A-952E-A8D89443C134}" type="presOf" srcId="{91702880-E411-4FF8-A65E-DCBF2B9844E6}" destId="{A3127609-FC7B-445D-AF57-95DE79BEA00B}" srcOrd="0" destOrd="0" presId="urn:microsoft.com/office/officeart/2005/8/layout/default"/>
    <dgm:cxn modelId="{4AB9DA8E-8287-44FF-A135-6F9EE40AB6EC}" type="presOf" srcId="{981933F0-CE25-45BA-906C-F86FB182099E}" destId="{A7F29690-74FE-4E0E-A9DB-E43DDAAE435F}" srcOrd="0" destOrd="0" presId="urn:microsoft.com/office/officeart/2005/8/layout/default"/>
    <dgm:cxn modelId="{F010CA90-FA88-45C0-9E57-134E2C899A8C}" type="presOf" srcId="{2A89C1C6-C680-48A8-A1CB-9C49DA99E26E}" destId="{0DF2CF24-3100-4F8A-AEDD-6F4867AF3A0E}" srcOrd="0" destOrd="0" presId="urn:microsoft.com/office/officeart/2005/8/layout/default"/>
    <dgm:cxn modelId="{B914B692-A48C-497C-BF95-1EB767A91D33}" srcId="{D6F1BE49-3A49-4A9F-A7E4-68B4BC5BFFC7}" destId="{AB6B3B3E-6B0D-498B-874D-9325109380DD}" srcOrd="5" destOrd="0" parTransId="{65D9CAED-3BAF-482A-91B6-C9B07C895837}" sibTransId="{FF892E2F-BDA6-4393-90E0-E33817C12183}"/>
    <dgm:cxn modelId="{234A699B-EDDF-4F81-95E2-F2DBA81A7E11}" type="presOf" srcId="{A7A16391-BB54-467F-823F-155E4C5C4D0D}" destId="{3B8491FD-AE83-4A59-A916-D4080D20571A}" srcOrd="0" destOrd="0" presId="urn:microsoft.com/office/officeart/2005/8/layout/default"/>
    <dgm:cxn modelId="{048D95C8-41C2-4297-8AB7-F0EBCB2C061B}" type="presOf" srcId="{6B686E8C-9A2E-460C-BDE2-29D29921CA86}" destId="{2D591A29-9C18-4E18-BC0D-BBC6012CEAA3}" srcOrd="0" destOrd="0" presId="urn:microsoft.com/office/officeart/2005/8/layout/default"/>
    <dgm:cxn modelId="{3CC4BBCB-D666-4716-9ACD-2FF4F30B3D9D}" srcId="{D6F1BE49-3A49-4A9F-A7E4-68B4BC5BFFC7}" destId="{911CCCDC-0142-46B7-914B-A7EC49155855}" srcOrd="1" destOrd="0" parTransId="{E1EFF7D6-6E79-4918-A8FF-CB31CD929960}" sibTransId="{34C658E3-73F4-462A-9366-3564BC056E80}"/>
    <dgm:cxn modelId="{92F4A0CD-1144-4BDF-9B0D-0398C9B692BE}" type="presOf" srcId="{D6F1BE49-3A49-4A9F-A7E4-68B4BC5BFFC7}" destId="{29158672-D901-434A-BCE0-FD47230D5BD5}" srcOrd="0" destOrd="0" presId="urn:microsoft.com/office/officeart/2005/8/layout/default"/>
    <dgm:cxn modelId="{69C04BD4-93CC-466D-AD48-696226B96C20}" srcId="{D6F1BE49-3A49-4A9F-A7E4-68B4BC5BFFC7}" destId="{2A89C1C6-C680-48A8-A1CB-9C49DA99E26E}" srcOrd="11" destOrd="0" parTransId="{6003AC38-21B9-47AA-A75D-1D332E4B6954}" sibTransId="{96323861-78FA-40F7-A1CE-D93ED92901AB}"/>
    <dgm:cxn modelId="{FE9EC4D6-B9F5-4D2C-A87A-2C13A7F1ADBE}" srcId="{D6F1BE49-3A49-4A9F-A7E4-68B4BC5BFFC7}" destId="{91702880-E411-4FF8-A65E-DCBF2B9844E6}" srcOrd="0" destOrd="0" parTransId="{19331FF2-C417-48FC-BC57-83D975BDA1E6}" sibTransId="{0F500E16-0206-47CC-AF14-1076AA332191}"/>
    <dgm:cxn modelId="{B84D7BDF-24A3-4E56-BF05-F8A3C2FF65FE}" type="presOf" srcId="{AB6B3B3E-6B0D-498B-874D-9325109380DD}" destId="{D71F3923-6162-4A26-AB1A-1045D3B77895}" srcOrd="0" destOrd="0" presId="urn:microsoft.com/office/officeart/2005/8/layout/default"/>
    <dgm:cxn modelId="{2D6B18E9-3CC3-4952-B7A2-D813D0B71F92}" srcId="{D6F1BE49-3A49-4A9F-A7E4-68B4BC5BFFC7}" destId="{CAE2F7F2-C91D-41CB-A8FB-F1FD1291E33F}" srcOrd="4" destOrd="0" parTransId="{C778EC7D-A499-43C9-9CFC-ABD3952BF2AA}" sibTransId="{2E447B4E-448D-4326-ACDE-82AB57D168C8}"/>
    <dgm:cxn modelId="{4C2A03EC-3027-4F40-B352-14A95AD27BA4}" srcId="{D6F1BE49-3A49-4A9F-A7E4-68B4BC5BFFC7}" destId="{F6E5E37C-31B7-4DAA-9309-692E4AC0C48B}" srcOrd="8" destOrd="0" parTransId="{612C7042-11FE-4C8D-93D3-D990EB738615}" sibTransId="{37A6BDC7-0D54-496E-9628-AE57055AAC48}"/>
    <dgm:cxn modelId="{DF020CFA-E667-430F-9CD1-BE58BDF84153}" srcId="{D6F1BE49-3A49-4A9F-A7E4-68B4BC5BFFC7}" destId="{981933F0-CE25-45BA-906C-F86FB182099E}" srcOrd="10" destOrd="0" parTransId="{F6A36638-D207-4880-A76A-04689EDC28B0}" sibTransId="{FBE066C2-12BA-46A6-8CD2-A8986D9D0E87}"/>
    <dgm:cxn modelId="{EC85AC19-6C28-401A-8240-A407075658D7}" type="presParOf" srcId="{29158672-D901-434A-BCE0-FD47230D5BD5}" destId="{A3127609-FC7B-445D-AF57-95DE79BEA00B}" srcOrd="0" destOrd="0" presId="urn:microsoft.com/office/officeart/2005/8/layout/default"/>
    <dgm:cxn modelId="{3013DCD7-3129-4DF9-AEF9-9C6B27C02C50}" type="presParOf" srcId="{29158672-D901-434A-BCE0-FD47230D5BD5}" destId="{6D836485-F2F9-4553-91C9-7BE67BB0B4FE}" srcOrd="1" destOrd="0" presId="urn:microsoft.com/office/officeart/2005/8/layout/default"/>
    <dgm:cxn modelId="{72E21DAF-2B98-441B-B504-62A1AF86089A}" type="presParOf" srcId="{29158672-D901-434A-BCE0-FD47230D5BD5}" destId="{9BD1B901-C91C-4E70-BD01-440F285E857D}" srcOrd="2" destOrd="0" presId="urn:microsoft.com/office/officeart/2005/8/layout/default"/>
    <dgm:cxn modelId="{96479646-120D-456C-B3F0-DFB1D19E8029}" type="presParOf" srcId="{29158672-D901-434A-BCE0-FD47230D5BD5}" destId="{E3ECAE8B-0806-4814-9822-CC91292DCB6A}" srcOrd="3" destOrd="0" presId="urn:microsoft.com/office/officeart/2005/8/layout/default"/>
    <dgm:cxn modelId="{BCEA11AD-396F-411B-ADE7-7F4B87D7FF56}" type="presParOf" srcId="{29158672-D901-434A-BCE0-FD47230D5BD5}" destId="{2D591A29-9C18-4E18-BC0D-BBC6012CEAA3}" srcOrd="4" destOrd="0" presId="urn:microsoft.com/office/officeart/2005/8/layout/default"/>
    <dgm:cxn modelId="{FD36F07C-3D70-43BA-8E25-15E61E675215}" type="presParOf" srcId="{29158672-D901-434A-BCE0-FD47230D5BD5}" destId="{4E28371B-2FA9-4922-8026-CF89DD796A94}" srcOrd="5" destOrd="0" presId="urn:microsoft.com/office/officeart/2005/8/layout/default"/>
    <dgm:cxn modelId="{C35FB95A-A04A-4F85-81C5-947D9C17B3E2}" type="presParOf" srcId="{29158672-D901-434A-BCE0-FD47230D5BD5}" destId="{219A284C-7128-4C63-94F9-A859DF237633}" srcOrd="6" destOrd="0" presId="urn:microsoft.com/office/officeart/2005/8/layout/default"/>
    <dgm:cxn modelId="{D1560909-7CBD-4580-86AB-9EB419B7EBCE}" type="presParOf" srcId="{29158672-D901-434A-BCE0-FD47230D5BD5}" destId="{8EBFD981-5083-478E-9692-058BCADBB015}" srcOrd="7" destOrd="0" presId="urn:microsoft.com/office/officeart/2005/8/layout/default"/>
    <dgm:cxn modelId="{C3170ECB-7E00-4247-801F-87386D67C8A3}" type="presParOf" srcId="{29158672-D901-434A-BCE0-FD47230D5BD5}" destId="{2AED2B4C-12FD-466F-990F-6571DDE1EA4E}" srcOrd="8" destOrd="0" presId="urn:microsoft.com/office/officeart/2005/8/layout/default"/>
    <dgm:cxn modelId="{53FE367D-3C79-4CA9-82A7-4142FBB7899D}" type="presParOf" srcId="{29158672-D901-434A-BCE0-FD47230D5BD5}" destId="{B7766CDB-A6E9-4F1E-BA7B-019A130044D1}" srcOrd="9" destOrd="0" presId="urn:microsoft.com/office/officeart/2005/8/layout/default"/>
    <dgm:cxn modelId="{DFFCE17F-C3A2-485E-B6BA-D7D0CD411BB3}" type="presParOf" srcId="{29158672-D901-434A-BCE0-FD47230D5BD5}" destId="{D71F3923-6162-4A26-AB1A-1045D3B77895}" srcOrd="10" destOrd="0" presId="urn:microsoft.com/office/officeart/2005/8/layout/default"/>
    <dgm:cxn modelId="{1480A020-24F2-43EA-A158-6487FA6F4F7D}" type="presParOf" srcId="{29158672-D901-434A-BCE0-FD47230D5BD5}" destId="{89330C11-928D-4DBA-8185-CD13F6F6CBF4}" srcOrd="11" destOrd="0" presId="urn:microsoft.com/office/officeart/2005/8/layout/default"/>
    <dgm:cxn modelId="{2A1BC912-C627-492D-BDFE-8DBEDB6AF7A4}" type="presParOf" srcId="{29158672-D901-434A-BCE0-FD47230D5BD5}" destId="{3B8491FD-AE83-4A59-A916-D4080D20571A}" srcOrd="12" destOrd="0" presId="urn:microsoft.com/office/officeart/2005/8/layout/default"/>
    <dgm:cxn modelId="{0A2089FD-C36B-4E1C-A536-A02A8E5966E8}" type="presParOf" srcId="{29158672-D901-434A-BCE0-FD47230D5BD5}" destId="{C33BD3CB-7E43-4442-BC51-3A9A6223FF3F}" srcOrd="13" destOrd="0" presId="urn:microsoft.com/office/officeart/2005/8/layout/default"/>
    <dgm:cxn modelId="{7E3A4CC5-0C91-402A-B251-F3DF8082E933}" type="presParOf" srcId="{29158672-D901-434A-BCE0-FD47230D5BD5}" destId="{C166D310-8172-4253-8C56-584C232FC5AF}" srcOrd="14" destOrd="0" presId="urn:microsoft.com/office/officeart/2005/8/layout/default"/>
    <dgm:cxn modelId="{516E6470-9AF1-44EF-A6A5-2AB234617AC3}" type="presParOf" srcId="{29158672-D901-434A-BCE0-FD47230D5BD5}" destId="{98A34EE6-BBCC-493D-BA55-5C7765ED465C}" srcOrd="15" destOrd="0" presId="urn:microsoft.com/office/officeart/2005/8/layout/default"/>
    <dgm:cxn modelId="{8147B93C-F582-454C-B1FA-B08B8B83107F}" type="presParOf" srcId="{29158672-D901-434A-BCE0-FD47230D5BD5}" destId="{BBEED675-95BF-444A-9CBE-9BB2A5B6FC8E}" srcOrd="16" destOrd="0" presId="urn:microsoft.com/office/officeart/2005/8/layout/default"/>
    <dgm:cxn modelId="{7BB45909-1DD6-414F-8053-198CA86105AB}" type="presParOf" srcId="{29158672-D901-434A-BCE0-FD47230D5BD5}" destId="{1EB0A860-8BBF-4350-9AE8-A50D8E6059D2}" srcOrd="17" destOrd="0" presId="urn:microsoft.com/office/officeart/2005/8/layout/default"/>
    <dgm:cxn modelId="{2DA8CC0D-ABFA-44EE-B602-C9AB3A994538}" type="presParOf" srcId="{29158672-D901-434A-BCE0-FD47230D5BD5}" destId="{9E7310CA-A8AC-42AA-87EE-2264F5578FBF}" srcOrd="18" destOrd="0" presId="urn:microsoft.com/office/officeart/2005/8/layout/default"/>
    <dgm:cxn modelId="{09ADC3F6-E436-44BC-B7C7-52A492A889D8}" type="presParOf" srcId="{29158672-D901-434A-BCE0-FD47230D5BD5}" destId="{1C0B7925-C109-4A99-89FD-9DAA02683F98}" srcOrd="19" destOrd="0" presId="urn:microsoft.com/office/officeart/2005/8/layout/default"/>
    <dgm:cxn modelId="{2EC53B17-1867-4AE0-B763-D39510C24465}" type="presParOf" srcId="{29158672-D901-434A-BCE0-FD47230D5BD5}" destId="{A7F29690-74FE-4E0E-A9DB-E43DDAAE435F}" srcOrd="20" destOrd="0" presId="urn:microsoft.com/office/officeart/2005/8/layout/default"/>
    <dgm:cxn modelId="{9E45D9FC-4626-4952-B147-D231DAD2E516}" type="presParOf" srcId="{29158672-D901-434A-BCE0-FD47230D5BD5}" destId="{275EDCC9-F7A7-4F41-9202-81AD60039D54}" srcOrd="21" destOrd="0" presId="urn:microsoft.com/office/officeart/2005/8/layout/default"/>
    <dgm:cxn modelId="{CDDE2E64-3F26-4B1A-B71A-A0B757C6A5CC}" type="presParOf" srcId="{29158672-D901-434A-BCE0-FD47230D5BD5}" destId="{0DF2CF24-3100-4F8A-AEDD-6F4867AF3A0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F1BE49-3A49-4A9F-A7E4-68B4BC5BFFC7}" type="doc">
      <dgm:prSet loTypeId="urn:microsoft.com/office/officeart/2008/layout/LinedList" loCatId="hierarchy" qsTypeId="urn:microsoft.com/office/officeart/2005/8/quickstyle/simple1" qsCatId="simple" csTypeId="urn:microsoft.com/office/officeart/2005/8/colors/colorful5" csCatId="colorful" phldr="1"/>
      <dgm:spPr/>
      <dgm:t>
        <a:bodyPr/>
        <a:lstStyle/>
        <a:p>
          <a:endParaRPr lang="en-US"/>
        </a:p>
      </dgm:t>
    </dgm:pt>
    <dgm:pt modelId="{91702880-E411-4FF8-A65E-DCBF2B9844E6}">
      <dgm:prSet phldrT="[Text]" custT="1"/>
      <dgm:spPr/>
      <dgm:t>
        <a:bodyPr/>
        <a:lstStyle/>
        <a:p>
          <a:pPr>
            <a:buFont typeface="Arial" panose="020B0604020202020204" pitchFamily="34" charset="0"/>
            <a:buChar char="•"/>
          </a:pPr>
          <a:r>
            <a:rPr lang="en-US" sz="1100" b="0" i="0"/>
            <a:t>Build relational trust</a:t>
          </a:r>
          <a:endParaRPr lang="en-US" sz="1100"/>
        </a:p>
      </dgm:t>
    </dgm:pt>
    <dgm:pt modelId="{19331FF2-C417-48FC-BC57-83D975BDA1E6}" type="parTrans" cxnId="{FE9EC4D6-B9F5-4D2C-A87A-2C13A7F1ADBE}">
      <dgm:prSet/>
      <dgm:spPr/>
      <dgm:t>
        <a:bodyPr/>
        <a:lstStyle/>
        <a:p>
          <a:endParaRPr lang="en-US" sz="2000"/>
        </a:p>
      </dgm:t>
    </dgm:pt>
    <dgm:pt modelId="{0F500E16-0206-47CC-AF14-1076AA332191}" type="sibTrans" cxnId="{FE9EC4D6-B9F5-4D2C-A87A-2C13A7F1ADBE}">
      <dgm:prSet/>
      <dgm:spPr/>
      <dgm:t>
        <a:bodyPr/>
        <a:lstStyle/>
        <a:p>
          <a:endParaRPr lang="en-US" sz="2000"/>
        </a:p>
      </dgm:t>
    </dgm:pt>
    <dgm:pt modelId="{2B33F9EB-9B33-4EDD-A8DB-F742B3127AFC}">
      <dgm:prSet phldrT="[Text]" custT="1"/>
      <dgm:spPr/>
      <dgm:t>
        <a:bodyPr/>
        <a:lstStyle/>
        <a:p>
          <a:r>
            <a:rPr lang="en-US" sz="1050" dirty="0"/>
            <a:t>Practice transparency and non-attachment in sharing ideas with collaborators.</a:t>
          </a:r>
        </a:p>
      </dgm:t>
    </dgm:pt>
    <dgm:pt modelId="{04C983C2-CBFB-4087-A8EC-86214CC7140E}" type="parTrans" cxnId="{5B0F3615-EF8D-496B-A61E-B2FCFC0DA0DD}">
      <dgm:prSet/>
      <dgm:spPr/>
      <dgm:t>
        <a:bodyPr/>
        <a:lstStyle/>
        <a:p>
          <a:endParaRPr lang="en-US" sz="2000"/>
        </a:p>
      </dgm:t>
    </dgm:pt>
    <dgm:pt modelId="{03306608-16DF-4328-9E9C-69F07A9CD769}" type="sibTrans" cxnId="{5B0F3615-EF8D-496B-A61E-B2FCFC0DA0DD}">
      <dgm:prSet/>
      <dgm:spPr/>
      <dgm:t>
        <a:bodyPr/>
        <a:lstStyle/>
        <a:p>
          <a:endParaRPr lang="en-US" sz="2000"/>
        </a:p>
      </dgm:t>
    </dgm:pt>
    <dgm:pt modelId="{22C55918-5979-4BA0-9421-315A4865C501}">
      <dgm:prSet custT="1"/>
      <dgm:spPr/>
      <dgm:t>
        <a:bodyPr/>
        <a:lstStyle/>
        <a:p>
          <a:pPr>
            <a:buFont typeface="Arial" panose="020B0604020202020204" pitchFamily="34" charset="0"/>
            <a:buChar char="•"/>
          </a:pPr>
          <a:r>
            <a:rPr lang="en-US" sz="1100" b="0" i="0"/>
            <a:t>Focus on human values</a:t>
          </a:r>
        </a:p>
      </dgm:t>
    </dgm:pt>
    <dgm:pt modelId="{F80886D4-324B-4FC4-A27D-78CAE802AF21}" type="parTrans" cxnId="{91C37D50-8198-4459-861B-0FE7A7D8B4B5}">
      <dgm:prSet/>
      <dgm:spPr/>
      <dgm:t>
        <a:bodyPr/>
        <a:lstStyle/>
        <a:p>
          <a:endParaRPr lang="en-US" sz="2000"/>
        </a:p>
      </dgm:t>
    </dgm:pt>
    <dgm:pt modelId="{A8C22853-1700-4F48-8D6B-9AABC2A66AB6}" type="sibTrans" cxnId="{91C37D50-8198-4459-861B-0FE7A7D8B4B5}">
      <dgm:prSet/>
      <dgm:spPr/>
      <dgm:t>
        <a:bodyPr/>
        <a:lstStyle/>
        <a:p>
          <a:endParaRPr lang="en-US" sz="2000"/>
        </a:p>
      </dgm:t>
    </dgm:pt>
    <dgm:pt modelId="{6B686E8C-9A2E-460C-BDE2-29D29921CA86}">
      <dgm:prSet custT="1"/>
      <dgm:spPr/>
      <dgm:t>
        <a:bodyPr/>
        <a:lstStyle/>
        <a:p>
          <a:pPr>
            <a:buFont typeface="Arial" panose="020B0604020202020204" pitchFamily="34" charset="0"/>
            <a:buChar char="•"/>
          </a:pPr>
          <a:r>
            <a:rPr lang="en-US" sz="1100" b="0" i="0"/>
            <a:t>Work to transform power</a:t>
          </a:r>
        </a:p>
      </dgm:t>
    </dgm:pt>
    <dgm:pt modelId="{337EC80B-1C23-4BF2-8937-35DA3913CE0C}" type="parTrans" cxnId="{D5FA823E-9DC1-491A-99D7-E30F31F01CE3}">
      <dgm:prSet/>
      <dgm:spPr/>
      <dgm:t>
        <a:bodyPr/>
        <a:lstStyle/>
        <a:p>
          <a:endParaRPr lang="en-US" sz="2000"/>
        </a:p>
      </dgm:t>
    </dgm:pt>
    <dgm:pt modelId="{F3E857CE-BB44-4EB0-92A8-96D7FDA08548}" type="sibTrans" cxnId="{D5FA823E-9DC1-491A-99D7-E30F31F01CE3}">
      <dgm:prSet/>
      <dgm:spPr/>
      <dgm:t>
        <a:bodyPr/>
        <a:lstStyle/>
        <a:p>
          <a:endParaRPr lang="en-US" sz="2000"/>
        </a:p>
      </dgm:t>
    </dgm:pt>
    <dgm:pt modelId="{CF7B5071-954C-4DCD-BD7E-DE22DF94815A}">
      <dgm:prSet custT="1"/>
      <dgm:spPr/>
      <dgm:t>
        <a:bodyPr/>
        <a:lstStyle/>
        <a:p>
          <a:pPr>
            <a:buFont typeface="Arial" panose="020B0604020202020204" pitchFamily="34" charset="0"/>
            <a:buChar char="•"/>
          </a:pPr>
          <a:r>
            <a:rPr lang="en-US" sz="1100" b="0" i="0"/>
            <a:t>Practice self-awareness</a:t>
          </a:r>
        </a:p>
      </dgm:t>
    </dgm:pt>
    <dgm:pt modelId="{B0C0F1C6-63EB-4015-9145-C8BDE5209CAD}" type="parTrans" cxnId="{8D87693A-8D4C-48FC-A413-EF8396D1A5E6}">
      <dgm:prSet/>
      <dgm:spPr/>
      <dgm:t>
        <a:bodyPr/>
        <a:lstStyle/>
        <a:p>
          <a:endParaRPr lang="en-US" sz="2000"/>
        </a:p>
      </dgm:t>
    </dgm:pt>
    <dgm:pt modelId="{E5A4A7BD-A6FA-4F32-B202-D2BF273DC40E}" type="sibTrans" cxnId="{8D87693A-8D4C-48FC-A413-EF8396D1A5E6}">
      <dgm:prSet/>
      <dgm:spPr/>
      <dgm:t>
        <a:bodyPr/>
        <a:lstStyle/>
        <a:p>
          <a:endParaRPr lang="en-US" sz="2000"/>
        </a:p>
      </dgm:t>
    </dgm:pt>
    <dgm:pt modelId="{CAE2F7F2-C91D-41CB-A8FB-F1FD1291E33F}">
      <dgm:prSet custT="1"/>
      <dgm:spPr/>
      <dgm:t>
        <a:bodyPr/>
        <a:lstStyle/>
        <a:p>
          <a:pPr>
            <a:buFont typeface="Arial" panose="020B0604020202020204" pitchFamily="34" charset="0"/>
            <a:buChar char="•"/>
          </a:pPr>
          <a:r>
            <a:rPr lang="en-US" sz="1100" b="0" i="0"/>
            <a:t>Seek liberatory collaboration</a:t>
          </a:r>
        </a:p>
      </dgm:t>
    </dgm:pt>
    <dgm:pt modelId="{C778EC7D-A499-43C9-9CFC-ABD3952BF2AA}" type="parTrans" cxnId="{2D6B18E9-3CC3-4952-B7A2-D813D0B71F92}">
      <dgm:prSet/>
      <dgm:spPr/>
      <dgm:t>
        <a:bodyPr/>
        <a:lstStyle/>
        <a:p>
          <a:endParaRPr lang="en-US" sz="2000"/>
        </a:p>
      </dgm:t>
    </dgm:pt>
    <dgm:pt modelId="{2E447B4E-448D-4326-ACDE-82AB57D168C8}" type="sibTrans" cxnId="{2D6B18E9-3CC3-4952-B7A2-D813D0B71F92}">
      <dgm:prSet/>
      <dgm:spPr/>
      <dgm:t>
        <a:bodyPr/>
        <a:lstStyle/>
        <a:p>
          <a:endParaRPr lang="en-US" sz="2000"/>
        </a:p>
      </dgm:t>
    </dgm:pt>
    <dgm:pt modelId="{AB6B3B3E-6B0D-498B-874D-9325109380DD}">
      <dgm:prSet custT="1"/>
      <dgm:spPr/>
      <dgm:t>
        <a:bodyPr/>
        <a:lstStyle/>
        <a:p>
          <a:pPr>
            <a:buFont typeface="Arial" panose="020B0604020202020204" pitchFamily="34" charset="0"/>
            <a:buChar char="•"/>
          </a:pPr>
          <a:r>
            <a:rPr lang="en-US" sz="1100" b="0" i="0"/>
            <a:t>Exercise creative courage</a:t>
          </a:r>
        </a:p>
      </dgm:t>
    </dgm:pt>
    <dgm:pt modelId="{65D9CAED-3BAF-482A-91B6-C9B07C895837}" type="parTrans" cxnId="{B914B692-A48C-497C-BF95-1EB767A91D33}">
      <dgm:prSet/>
      <dgm:spPr/>
      <dgm:t>
        <a:bodyPr/>
        <a:lstStyle/>
        <a:p>
          <a:endParaRPr lang="en-US" sz="2000"/>
        </a:p>
      </dgm:t>
    </dgm:pt>
    <dgm:pt modelId="{FF892E2F-BDA6-4393-90E0-E33817C12183}" type="sibTrans" cxnId="{B914B692-A48C-497C-BF95-1EB767A91D33}">
      <dgm:prSet/>
      <dgm:spPr/>
      <dgm:t>
        <a:bodyPr/>
        <a:lstStyle/>
        <a:p>
          <a:endParaRPr lang="en-US" sz="2000"/>
        </a:p>
      </dgm:t>
    </dgm:pt>
    <dgm:pt modelId="{A7A16391-BB54-467F-823F-155E4C5C4D0D}">
      <dgm:prSet custT="1"/>
      <dgm:spPr/>
      <dgm:t>
        <a:bodyPr/>
        <a:lstStyle/>
        <a:p>
          <a:pPr>
            <a:buFont typeface="Arial" panose="020B0604020202020204" pitchFamily="34" charset="0"/>
            <a:buChar char="•"/>
          </a:pPr>
          <a:r>
            <a:rPr lang="en-US" sz="1100" b="0" i="0"/>
            <a:t>Recognize oppression</a:t>
          </a:r>
        </a:p>
      </dgm:t>
    </dgm:pt>
    <dgm:pt modelId="{FF4E966A-CB0B-4A64-A31C-09A161F0AC7F}" type="parTrans" cxnId="{2473766A-C5A7-4307-B069-71CB5DCA5BCB}">
      <dgm:prSet/>
      <dgm:spPr/>
      <dgm:t>
        <a:bodyPr/>
        <a:lstStyle/>
        <a:p>
          <a:endParaRPr lang="en-US" sz="2000"/>
        </a:p>
      </dgm:t>
    </dgm:pt>
    <dgm:pt modelId="{9F4A389B-952C-4F4E-BA9B-8521DA805630}" type="sibTrans" cxnId="{2473766A-C5A7-4307-B069-71CB5DCA5BCB}">
      <dgm:prSet/>
      <dgm:spPr/>
      <dgm:t>
        <a:bodyPr/>
        <a:lstStyle/>
        <a:p>
          <a:endParaRPr lang="en-US" sz="2000"/>
        </a:p>
      </dgm:t>
    </dgm:pt>
    <dgm:pt modelId="{CBBA48DB-72B1-46D4-8FE3-3F560782E6FF}">
      <dgm:prSet custT="1"/>
      <dgm:spPr/>
      <dgm:t>
        <a:bodyPr/>
        <a:lstStyle/>
        <a:p>
          <a:pPr>
            <a:buFont typeface="Arial" panose="020B0604020202020204" pitchFamily="34" charset="0"/>
            <a:buChar char="•"/>
          </a:pPr>
          <a:r>
            <a:rPr lang="en-US" sz="1100" b="0" i="0"/>
            <a:t>Work with fear and discomfort</a:t>
          </a:r>
        </a:p>
      </dgm:t>
    </dgm:pt>
    <dgm:pt modelId="{7191BDB2-3E02-47A0-9DD2-A1D77647FFCB}" type="parTrans" cxnId="{BBA09003-4681-411E-BCC4-FC4F580040BF}">
      <dgm:prSet/>
      <dgm:spPr/>
      <dgm:t>
        <a:bodyPr/>
        <a:lstStyle/>
        <a:p>
          <a:endParaRPr lang="en-US" sz="2000"/>
        </a:p>
      </dgm:t>
    </dgm:pt>
    <dgm:pt modelId="{EF70C13A-B414-4F13-8196-0284E8300285}" type="sibTrans" cxnId="{BBA09003-4681-411E-BCC4-FC4F580040BF}">
      <dgm:prSet/>
      <dgm:spPr/>
      <dgm:t>
        <a:bodyPr/>
        <a:lstStyle/>
        <a:p>
          <a:endParaRPr lang="en-US" sz="2000"/>
        </a:p>
      </dgm:t>
    </dgm:pt>
    <dgm:pt modelId="{F6E5E37C-31B7-4DAA-9309-692E4AC0C48B}">
      <dgm:prSet custT="1"/>
      <dgm:spPr/>
      <dgm:t>
        <a:bodyPr/>
        <a:lstStyle/>
        <a:p>
          <a:pPr>
            <a:buFont typeface="Arial" panose="020B0604020202020204" pitchFamily="34" charset="0"/>
            <a:buChar char="•"/>
          </a:pPr>
          <a:r>
            <a:rPr lang="en-US" sz="1100" b="0" i="0"/>
            <a:t>Take action to learn</a:t>
          </a:r>
        </a:p>
      </dgm:t>
    </dgm:pt>
    <dgm:pt modelId="{612C7042-11FE-4C8D-93D3-D990EB738615}" type="parTrans" cxnId="{4C2A03EC-3027-4F40-B352-14A95AD27BA4}">
      <dgm:prSet/>
      <dgm:spPr/>
      <dgm:t>
        <a:bodyPr/>
        <a:lstStyle/>
        <a:p>
          <a:endParaRPr lang="en-US" sz="2000"/>
        </a:p>
      </dgm:t>
    </dgm:pt>
    <dgm:pt modelId="{37A6BDC7-0D54-496E-9628-AE57055AAC48}" type="sibTrans" cxnId="{4C2A03EC-3027-4F40-B352-14A95AD27BA4}">
      <dgm:prSet/>
      <dgm:spPr/>
      <dgm:t>
        <a:bodyPr/>
        <a:lstStyle/>
        <a:p>
          <a:endParaRPr lang="en-US" sz="2000"/>
        </a:p>
      </dgm:t>
    </dgm:pt>
    <dgm:pt modelId="{381D897B-8F95-4941-9D54-18EA05D281F3}">
      <dgm:prSet custT="1"/>
      <dgm:spPr/>
      <dgm:t>
        <a:bodyPr/>
        <a:lstStyle/>
        <a:p>
          <a:pPr>
            <a:buFont typeface="Arial" panose="020B0604020202020204" pitchFamily="34" charset="0"/>
            <a:buChar char="•"/>
          </a:pPr>
          <a:r>
            <a:rPr lang="en-US" sz="1100" b="0" i="0"/>
            <a:t>Embrace complexity</a:t>
          </a:r>
        </a:p>
      </dgm:t>
    </dgm:pt>
    <dgm:pt modelId="{FE7997DB-1AAD-4284-A3B5-B56676EC81F7}" type="parTrans" cxnId="{401BF108-4D0E-4261-AC56-D148876A1761}">
      <dgm:prSet/>
      <dgm:spPr/>
      <dgm:t>
        <a:bodyPr/>
        <a:lstStyle/>
        <a:p>
          <a:endParaRPr lang="en-US" sz="2000"/>
        </a:p>
      </dgm:t>
    </dgm:pt>
    <dgm:pt modelId="{622E3887-2656-4D0C-A65E-9721F4BB0F26}" type="sibTrans" cxnId="{401BF108-4D0E-4261-AC56-D148876A1761}">
      <dgm:prSet/>
      <dgm:spPr/>
      <dgm:t>
        <a:bodyPr/>
        <a:lstStyle/>
        <a:p>
          <a:endParaRPr lang="en-US" sz="2000"/>
        </a:p>
      </dgm:t>
    </dgm:pt>
    <dgm:pt modelId="{981933F0-CE25-45BA-906C-F86FB182099E}">
      <dgm:prSet custT="1"/>
      <dgm:spPr/>
      <dgm:t>
        <a:bodyPr/>
        <a:lstStyle/>
        <a:p>
          <a:pPr>
            <a:buFont typeface="Arial" panose="020B0604020202020204" pitchFamily="34" charset="0"/>
            <a:buChar char="•"/>
          </a:pPr>
          <a:r>
            <a:rPr lang="en-US" sz="1100" b="0" i="0"/>
            <a:t>Attend to healing</a:t>
          </a:r>
        </a:p>
      </dgm:t>
    </dgm:pt>
    <dgm:pt modelId="{F6A36638-D207-4880-A76A-04689EDC28B0}" type="parTrans" cxnId="{DF020CFA-E667-430F-9CD1-BE58BDF84153}">
      <dgm:prSet/>
      <dgm:spPr/>
      <dgm:t>
        <a:bodyPr/>
        <a:lstStyle/>
        <a:p>
          <a:endParaRPr lang="en-US" sz="2000"/>
        </a:p>
      </dgm:t>
    </dgm:pt>
    <dgm:pt modelId="{FBE066C2-12BA-46A6-8CD2-A8986D9D0E87}" type="sibTrans" cxnId="{DF020CFA-E667-430F-9CD1-BE58BDF84153}">
      <dgm:prSet/>
      <dgm:spPr/>
      <dgm:t>
        <a:bodyPr/>
        <a:lstStyle/>
        <a:p>
          <a:endParaRPr lang="en-US" sz="2000"/>
        </a:p>
      </dgm:t>
    </dgm:pt>
    <dgm:pt modelId="{2A89C1C6-C680-48A8-A1CB-9C49DA99E26E}">
      <dgm:prSet custT="1"/>
      <dgm:spPr/>
      <dgm:t>
        <a:bodyPr/>
        <a:lstStyle/>
        <a:p>
          <a:pPr>
            <a:buFont typeface="Arial" panose="020B0604020202020204" pitchFamily="34" charset="0"/>
            <a:buChar char="•"/>
          </a:pPr>
          <a:r>
            <a:rPr lang="en-US" sz="1100" b="0" i="0"/>
            <a:t>Share don’t sell</a:t>
          </a:r>
        </a:p>
      </dgm:t>
    </dgm:pt>
    <dgm:pt modelId="{6003AC38-21B9-47AA-A75D-1D332E4B6954}" type="parTrans" cxnId="{69C04BD4-93CC-466D-AD48-696226B96C20}">
      <dgm:prSet/>
      <dgm:spPr/>
      <dgm:t>
        <a:bodyPr/>
        <a:lstStyle/>
        <a:p>
          <a:endParaRPr lang="en-US" sz="2000"/>
        </a:p>
      </dgm:t>
    </dgm:pt>
    <dgm:pt modelId="{96323861-78FA-40F7-A1CE-D93ED92901AB}" type="sibTrans" cxnId="{69C04BD4-93CC-466D-AD48-696226B96C20}">
      <dgm:prSet/>
      <dgm:spPr/>
      <dgm:t>
        <a:bodyPr/>
        <a:lstStyle/>
        <a:p>
          <a:endParaRPr lang="en-US" sz="2000"/>
        </a:p>
      </dgm:t>
    </dgm:pt>
    <dgm:pt modelId="{0A7DC754-184D-424A-B97C-7BC32702D319}">
      <dgm:prSet custT="1"/>
      <dgm:spPr/>
      <dgm:t>
        <a:bodyPr/>
        <a:lstStyle/>
        <a:p>
          <a:pPr>
            <a:buFont typeface="Arial" panose="020B0604020202020204" pitchFamily="34" charset="0"/>
            <a:buChar char="•"/>
          </a:pPr>
          <a:r>
            <a:rPr lang="en-US" sz="1050" b="0" i="0"/>
            <a:t>Who we are determines how we design. Looking in the “mirror” reveals what we see, how we relate, and how our perspectives impact our practice.</a:t>
          </a:r>
        </a:p>
      </dgm:t>
    </dgm:pt>
    <dgm:pt modelId="{C0A8C96F-CCF7-44C9-83D5-016595463A0F}" type="parTrans" cxnId="{766834B6-1BBB-4C51-8ACF-A3FCBBCB4001}">
      <dgm:prSet/>
      <dgm:spPr/>
      <dgm:t>
        <a:bodyPr/>
        <a:lstStyle/>
        <a:p>
          <a:endParaRPr lang="en-US" sz="2000"/>
        </a:p>
      </dgm:t>
    </dgm:pt>
    <dgm:pt modelId="{656CF6C4-2774-4D8C-842A-B838139FA901}" type="sibTrans" cxnId="{766834B6-1BBB-4C51-8ACF-A3FCBBCB4001}">
      <dgm:prSet/>
      <dgm:spPr/>
      <dgm:t>
        <a:bodyPr/>
        <a:lstStyle/>
        <a:p>
          <a:endParaRPr lang="en-US" sz="2000"/>
        </a:p>
      </dgm:t>
    </dgm:pt>
    <dgm:pt modelId="{4362AB1B-F321-4AED-BB00-A7BBD01FBD97}">
      <dgm:prSet custT="1"/>
      <dgm:spPr/>
      <dgm:t>
        <a:bodyPr/>
        <a:lstStyle/>
        <a:p>
          <a:pPr>
            <a:buFont typeface="Arial" panose="020B0604020202020204" pitchFamily="34" charset="0"/>
            <a:buChar char="•"/>
          </a:pPr>
          <a:r>
            <a:rPr lang="en-US" sz="1050" b="0" i="0"/>
            <a:t>Recognize differences in power and identity to design “with” instead of “for.” Design for belonging.</a:t>
          </a:r>
        </a:p>
      </dgm:t>
    </dgm:pt>
    <dgm:pt modelId="{1084A316-3C35-4562-8B6B-63952ACFEBDF}" type="parTrans" cxnId="{4F054EB1-FF65-408E-862A-598FC85AA1EC}">
      <dgm:prSet/>
      <dgm:spPr/>
      <dgm:t>
        <a:bodyPr/>
        <a:lstStyle/>
        <a:p>
          <a:endParaRPr lang="en-US" sz="2000"/>
        </a:p>
      </dgm:t>
    </dgm:pt>
    <dgm:pt modelId="{D4E48A7E-E6EC-468E-955A-FEC22E5E028E}" type="sibTrans" cxnId="{4F054EB1-FF65-408E-862A-598FC85AA1EC}">
      <dgm:prSet/>
      <dgm:spPr/>
      <dgm:t>
        <a:bodyPr/>
        <a:lstStyle/>
        <a:p>
          <a:endParaRPr lang="en-US" sz="2000"/>
        </a:p>
      </dgm:t>
    </dgm:pt>
    <dgm:pt modelId="{32D49E24-E8F5-4EF2-BDF0-EC2A121048CD}">
      <dgm:prSet custT="1"/>
      <dgm:spPr/>
      <dgm:t>
        <a:bodyPr/>
        <a:lstStyle/>
        <a:p>
          <a:pPr>
            <a:buFont typeface="Arial" panose="020B0604020202020204" pitchFamily="34" charset="0"/>
            <a:buChar char="•"/>
          </a:pPr>
          <a:r>
            <a:rPr lang="en-US" sz="1050" b="0" i="0"/>
            <a:t>Every human is creative. Creative courage allows us to push through self-doubt and creative fragility so we can design bravely against oppression.</a:t>
          </a:r>
        </a:p>
      </dgm:t>
    </dgm:pt>
    <dgm:pt modelId="{7A60921D-4414-4D9E-B03C-D535EBE40B05}" type="parTrans" cxnId="{1483F173-72F4-42ED-A67D-A899F7414295}">
      <dgm:prSet/>
      <dgm:spPr/>
      <dgm:t>
        <a:bodyPr/>
        <a:lstStyle/>
        <a:p>
          <a:endParaRPr lang="en-US" sz="2000"/>
        </a:p>
      </dgm:t>
    </dgm:pt>
    <dgm:pt modelId="{00B423D4-9DB1-4F17-958E-7583A40FFF2D}" type="sibTrans" cxnId="{1483F173-72F4-42ED-A67D-A899F7414295}">
      <dgm:prSet/>
      <dgm:spPr/>
      <dgm:t>
        <a:bodyPr/>
        <a:lstStyle/>
        <a:p>
          <a:endParaRPr lang="en-US" sz="2000"/>
        </a:p>
      </dgm:t>
    </dgm:pt>
    <dgm:pt modelId="{62782B20-1DD9-42D7-A919-07729E569CC3}">
      <dgm:prSet custT="1"/>
      <dgm:spPr/>
      <dgm:t>
        <a:bodyPr/>
        <a:lstStyle/>
        <a:p>
          <a:pPr>
            <a:buFont typeface="Arial" panose="020B0604020202020204" pitchFamily="34" charset="0"/>
            <a:buChar char="•"/>
          </a:pPr>
          <a:r>
            <a:rPr lang="en-US" sz="1050" b="0" i="0"/>
            <a:t>Learn to see how oppression, in its many forms, has shaped designs that lead to inequity. </a:t>
          </a:r>
        </a:p>
      </dgm:t>
    </dgm:pt>
    <dgm:pt modelId="{1423504C-CEA1-4474-BD8D-2DEBB0D08BC1}" type="parTrans" cxnId="{E90E7FC2-034E-4B6E-B93B-FCA4067DDD9A}">
      <dgm:prSet/>
      <dgm:spPr/>
      <dgm:t>
        <a:bodyPr/>
        <a:lstStyle/>
        <a:p>
          <a:endParaRPr lang="en-US" sz="2000"/>
        </a:p>
      </dgm:t>
    </dgm:pt>
    <dgm:pt modelId="{3C6FD44C-47A9-4756-BAC5-CC9D3D848EA7}" type="sibTrans" cxnId="{E90E7FC2-034E-4B6E-B93B-FCA4067DDD9A}">
      <dgm:prSet/>
      <dgm:spPr/>
      <dgm:t>
        <a:bodyPr/>
        <a:lstStyle/>
        <a:p>
          <a:endParaRPr lang="en-US" sz="2000"/>
        </a:p>
      </dgm:t>
    </dgm:pt>
    <dgm:pt modelId="{187BC1B2-EFF5-4D35-BA29-836D206B4D61}">
      <dgm:prSet custT="1"/>
      <dgm:spPr/>
      <dgm:t>
        <a:bodyPr/>
        <a:lstStyle/>
        <a:p>
          <a:pPr>
            <a:buFont typeface="Arial" panose="020B0604020202020204" pitchFamily="34" charset="0"/>
            <a:buChar char="•"/>
          </a:pPr>
          <a:r>
            <a:rPr lang="en-US" sz="1050" b="0" i="0"/>
            <a:t>Fear and discomfort are anticipated parts of equity design work. Identifying the sources of such feelings offers us a context to work through them and continue to design.</a:t>
          </a:r>
        </a:p>
      </dgm:t>
    </dgm:pt>
    <dgm:pt modelId="{4BD7BB0E-8813-49FD-9399-48BCD69E6E6B}" type="parTrans" cxnId="{DE981EE9-B832-4DA3-8E57-32464938627C}">
      <dgm:prSet/>
      <dgm:spPr/>
      <dgm:t>
        <a:bodyPr/>
        <a:lstStyle/>
        <a:p>
          <a:endParaRPr lang="en-US" sz="2000"/>
        </a:p>
      </dgm:t>
    </dgm:pt>
    <dgm:pt modelId="{AB6520CB-41C1-42A8-A8FE-C420F637A0C6}" type="sibTrans" cxnId="{DE981EE9-B832-4DA3-8E57-32464938627C}">
      <dgm:prSet/>
      <dgm:spPr/>
      <dgm:t>
        <a:bodyPr/>
        <a:lstStyle/>
        <a:p>
          <a:endParaRPr lang="en-US" sz="2000"/>
        </a:p>
      </dgm:t>
    </dgm:pt>
    <dgm:pt modelId="{3E493F71-936F-4725-B080-BE1BF6CA73A3}">
      <dgm:prSet custT="1"/>
      <dgm:spPr/>
      <dgm:t>
        <a:bodyPr/>
        <a:lstStyle/>
        <a:p>
          <a:pPr>
            <a:buFont typeface="Arial" panose="020B0604020202020204" pitchFamily="34" charset="0"/>
            <a:buChar char="•"/>
          </a:pPr>
          <a:r>
            <a:rPr lang="en-US" sz="1050" b="0" i="0"/>
            <a:t>Explore structures and opportunities for interactions in which power is shared, not exercised.</a:t>
          </a:r>
        </a:p>
      </dgm:t>
    </dgm:pt>
    <dgm:pt modelId="{95274F26-B103-4A2D-853C-1E4BAD052745}" type="parTrans" cxnId="{C46B51A6-FD6C-4390-8C83-BCB696B567E0}">
      <dgm:prSet/>
      <dgm:spPr/>
      <dgm:t>
        <a:bodyPr/>
        <a:lstStyle/>
        <a:p>
          <a:endParaRPr lang="en-US" sz="2000"/>
        </a:p>
      </dgm:t>
    </dgm:pt>
    <dgm:pt modelId="{B57E746F-067C-4164-8989-680E37A4F28C}" type="sibTrans" cxnId="{C46B51A6-FD6C-4390-8C83-BCB696B567E0}">
      <dgm:prSet/>
      <dgm:spPr/>
      <dgm:t>
        <a:bodyPr/>
        <a:lstStyle/>
        <a:p>
          <a:endParaRPr lang="en-US" sz="2000"/>
        </a:p>
      </dgm:t>
    </dgm:pt>
    <dgm:pt modelId="{FA3D28B1-2438-43F8-8F86-1576E6AD255C}">
      <dgm:prSet custT="1"/>
      <dgm:spPr/>
      <dgm:t>
        <a:bodyPr/>
        <a:lstStyle/>
        <a:p>
          <a:pPr>
            <a:buFont typeface="Arial" panose="020B0604020202020204" pitchFamily="34" charset="0"/>
            <a:buChar char="•"/>
          </a:pPr>
          <a:r>
            <a:rPr lang="en-US" sz="1050" b="0" i="0"/>
            <a:t>In order to design for genuine shared power across communities, place relationships at the  center of our work. </a:t>
          </a:r>
        </a:p>
      </dgm:t>
    </dgm:pt>
    <dgm:pt modelId="{4D24D9FC-E718-4ED0-B2BB-380868524FB2}" type="parTrans" cxnId="{62F1B465-1F6C-40AB-ABDA-B2B9885C7B07}">
      <dgm:prSet/>
      <dgm:spPr/>
      <dgm:t>
        <a:bodyPr/>
        <a:lstStyle/>
        <a:p>
          <a:endParaRPr lang="en-US" sz="2000"/>
        </a:p>
      </dgm:t>
    </dgm:pt>
    <dgm:pt modelId="{D9CD084C-3A4A-407F-93F8-0410EE0FF0CF}" type="sibTrans" cxnId="{62F1B465-1F6C-40AB-ABDA-B2B9885C7B07}">
      <dgm:prSet/>
      <dgm:spPr/>
      <dgm:t>
        <a:bodyPr/>
        <a:lstStyle/>
        <a:p>
          <a:endParaRPr lang="en-US" sz="2000"/>
        </a:p>
      </dgm:t>
    </dgm:pt>
    <dgm:pt modelId="{911CCCDC-0142-46B7-914B-A7EC49155855}">
      <dgm:prSet phldrT="[Text]" custT="1"/>
      <dgm:spPr/>
      <dgm:t>
        <a:bodyPr/>
        <a:lstStyle/>
        <a:p>
          <a:pPr>
            <a:buFont typeface="Arial" panose="020B0604020202020204" pitchFamily="34" charset="0"/>
            <a:buChar char="•"/>
          </a:pPr>
          <a:r>
            <a:rPr lang="en-US" sz="1100" dirty="0"/>
            <a:t>Invest in relationships with intention, especially across difference. Honor stories. Practice empathetic listening.</a:t>
          </a:r>
        </a:p>
      </dgm:t>
    </dgm:pt>
    <dgm:pt modelId="{E1EFF7D6-6E79-4918-A8FF-CB31CD929960}" type="parTrans" cxnId="{3CC4BBCB-D666-4716-9ACD-2FF4F30B3D9D}">
      <dgm:prSet/>
      <dgm:spPr/>
      <dgm:t>
        <a:bodyPr/>
        <a:lstStyle/>
        <a:p>
          <a:endParaRPr lang="en-US" sz="2000"/>
        </a:p>
      </dgm:t>
    </dgm:pt>
    <dgm:pt modelId="{34C658E3-73F4-462A-9366-3564BC056E80}" type="sibTrans" cxnId="{3CC4BBCB-D666-4716-9ACD-2FF4F30B3D9D}">
      <dgm:prSet/>
      <dgm:spPr/>
      <dgm:t>
        <a:bodyPr/>
        <a:lstStyle/>
        <a:p>
          <a:endParaRPr lang="en-US" sz="2000"/>
        </a:p>
      </dgm:t>
    </dgm:pt>
    <dgm:pt modelId="{C43D0605-7E74-482D-BB72-9289A029C93C}">
      <dgm:prSet custT="1"/>
      <dgm:spPr/>
      <dgm:t>
        <a:bodyPr/>
        <a:lstStyle/>
        <a:p>
          <a:pPr>
            <a:buFont typeface="Arial" panose="020B0604020202020204" pitchFamily="34" charset="0"/>
            <a:buChar char="•"/>
          </a:pPr>
          <a:r>
            <a:rPr lang="en-US" sz="1050" b="0" i="0"/>
            <a:t>Recognize that equity challenges are complex and messy. Stay open to possibility. Powerful design emerges from the mess, not from avoiding it.</a:t>
          </a:r>
        </a:p>
      </dgm:t>
    </dgm:pt>
    <dgm:pt modelId="{18EFBE53-5789-4F36-8FFF-025A5AB6D2CA}" type="parTrans" cxnId="{542E142D-7A63-4109-AB36-C39841144FA7}">
      <dgm:prSet/>
      <dgm:spPr/>
      <dgm:t>
        <a:bodyPr/>
        <a:lstStyle/>
        <a:p>
          <a:endParaRPr lang="en-US" sz="2000"/>
        </a:p>
      </dgm:t>
    </dgm:pt>
    <dgm:pt modelId="{67F2B09B-97DF-4C28-B0A3-0177E79C61B3}" type="sibTrans" cxnId="{542E142D-7A63-4109-AB36-C39841144FA7}">
      <dgm:prSet/>
      <dgm:spPr/>
      <dgm:t>
        <a:bodyPr/>
        <a:lstStyle/>
        <a:p>
          <a:endParaRPr lang="en-US" sz="2000"/>
        </a:p>
      </dgm:t>
    </dgm:pt>
    <dgm:pt modelId="{E43DF626-C1E5-4D9E-B889-A7701C374582}">
      <dgm:prSet custT="1"/>
      <dgm:spPr/>
      <dgm:t>
        <a:bodyPr/>
        <a:lstStyle/>
        <a:p>
          <a:pPr>
            <a:buFont typeface="Arial" panose="020B0604020202020204" pitchFamily="34" charset="0"/>
            <a:buChar char="•"/>
          </a:pPr>
          <a:r>
            <a:rPr lang="en-US" sz="1050" b="0" i="0"/>
            <a:t>The effects of oppression are complex and often hinder our ability to take action. Integrate ongoing healing processes when designing for equity.</a:t>
          </a:r>
        </a:p>
      </dgm:t>
    </dgm:pt>
    <dgm:pt modelId="{7367BB4A-E036-46C2-98D5-0BF13B91A4A9}" type="parTrans" cxnId="{EE58FFCB-2450-4E65-9532-5ADBFDA70068}">
      <dgm:prSet/>
      <dgm:spPr/>
      <dgm:t>
        <a:bodyPr/>
        <a:lstStyle/>
        <a:p>
          <a:endParaRPr lang="en-US" sz="2000"/>
        </a:p>
      </dgm:t>
    </dgm:pt>
    <dgm:pt modelId="{C4D4C436-AF4E-4F04-854A-DC67DBD8C141}" type="sibTrans" cxnId="{EE58FFCB-2450-4E65-9532-5ADBFDA70068}">
      <dgm:prSet/>
      <dgm:spPr/>
      <dgm:t>
        <a:bodyPr/>
        <a:lstStyle/>
        <a:p>
          <a:endParaRPr lang="en-US" sz="2000"/>
        </a:p>
      </dgm:t>
    </dgm:pt>
    <dgm:pt modelId="{2C3538F6-7053-43EA-BFAE-19F6169B80FC}">
      <dgm:prSet custT="1"/>
      <dgm:spPr/>
      <dgm:t>
        <a:bodyPr/>
        <a:lstStyle/>
        <a:p>
          <a:pPr>
            <a:buFont typeface="Arial" panose="020B0604020202020204" pitchFamily="34" charset="0"/>
            <a:buChar char="•"/>
          </a:pPr>
          <a:r>
            <a:rPr lang="en-US" sz="1050" b="0" i="0"/>
            <a:t>The complexity of oppression must be addressed with courageous ongoing action. Experiment as a way to think and learn – without attachment to outcome.</a:t>
          </a:r>
        </a:p>
      </dgm:t>
    </dgm:pt>
    <dgm:pt modelId="{68EB6D8F-A2D0-43BE-8EC2-4F5655E4335E}" type="parTrans" cxnId="{DF999B2B-D35B-4768-A1D2-C1B159FE00F4}">
      <dgm:prSet/>
      <dgm:spPr/>
      <dgm:t>
        <a:bodyPr/>
        <a:lstStyle/>
        <a:p>
          <a:endParaRPr lang="en-US" sz="2000"/>
        </a:p>
      </dgm:t>
    </dgm:pt>
    <dgm:pt modelId="{6290A7F1-B4CA-4594-8DD3-34A26BC62459}" type="sibTrans" cxnId="{DF999B2B-D35B-4768-A1D2-C1B159FE00F4}">
      <dgm:prSet/>
      <dgm:spPr/>
      <dgm:t>
        <a:bodyPr/>
        <a:lstStyle/>
        <a:p>
          <a:endParaRPr lang="en-US" sz="2000"/>
        </a:p>
      </dgm:t>
    </dgm:pt>
    <dgm:pt modelId="{04BE1FFD-BE5B-4F4B-9CC7-EC9C2686FF9D}" type="pres">
      <dgm:prSet presAssocID="{D6F1BE49-3A49-4A9F-A7E4-68B4BC5BFFC7}" presName="vert0" presStyleCnt="0">
        <dgm:presLayoutVars>
          <dgm:dir/>
          <dgm:animOne val="branch"/>
          <dgm:animLvl val="lvl"/>
        </dgm:presLayoutVars>
      </dgm:prSet>
      <dgm:spPr/>
    </dgm:pt>
    <dgm:pt modelId="{909653DE-2E7F-4AFE-8AFC-42B654A649F9}" type="pres">
      <dgm:prSet presAssocID="{91702880-E411-4FF8-A65E-DCBF2B9844E6}" presName="thickLine" presStyleLbl="alignNode1" presStyleIdx="0" presStyleCnt="12"/>
      <dgm:spPr/>
    </dgm:pt>
    <dgm:pt modelId="{2F3BE882-D7FD-4D81-AFB0-49B9254D6CE7}" type="pres">
      <dgm:prSet presAssocID="{91702880-E411-4FF8-A65E-DCBF2B9844E6}" presName="horz1" presStyleCnt="0"/>
      <dgm:spPr/>
    </dgm:pt>
    <dgm:pt modelId="{AFFD6CDA-72A1-47AE-B785-B91052D54074}" type="pres">
      <dgm:prSet presAssocID="{91702880-E411-4FF8-A65E-DCBF2B9844E6}" presName="tx1" presStyleLbl="revTx" presStyleIdx="0" presStyleCnt="24"/>
      <dgm:spPr/>
    </dgm:pt>
    <dgm:pt modelId="{148428C4-DFF7-4155-83B1-835EEDA1FFED}" type="pres">
      <dgm:prSet presAssocID="{91702880-E411-4FF8-A65E-DCBF2B9844E6}" presName="vert1" presStyleCnt="0"/>
      <dgm:spPr/>
    </dgm:pt>
    <dgm:pt modelId="{EE9E7EB3-7666-4AE0-BA81-72876237E9CB}" type="pres">
      <dgm:prSet presAssocID="{911CCCDC-0142-46B7-914B-A7EC49155855}" presName="vertSpace2a" presStyleCnt="0"/>
      <dgm:spPr/>
    </dgm:pt>
    <dgm:pt modelId="{077B66E3-C1D4-411C-8D65-038EF1446257}" type="pres">
      <dgm:prSet presAssocID="{911CCCDC-0142-46B7-914B-A7EC49155855}" presName="horz2" presStyleCnt="0"/>
      <dgm:spPr/>
    </dgm:pt>
    <dgm:pt modelId="{7C7A6A5D-75F6-47F6-8418-7BD49CC5D43B}" type="pres">
      <dgm:prSet presAssocID="{911CCCDC-0142-46B7-914B-A7EC49155855}" presName="horzSpace2" presStyleCnt="0"/>
      <dgm:spPr/>
    </dgm:pt>
    <dgm:pt modelId="{91251624-D132-4B5A-8D32-D9BF1074DD45}" type="pres">
      <dgm:prSet presAssocID="{911CCCDC-0142-46B7-914B-A7EC49155855}" presName="tx2" presStyleLbl="revTx" presStyleIdx="1" presStyleCnt="24"/>
      <dgm:spPr/>
    </dgm:pt>
    <dgm:pt modelId="{254FB951-EBB9-4608-AA59-54CD276AB11C}" type="pres">
      <dgm:prSet presAssocID="{911CCCDC-0142-46B7-914B-A7EC49155855}" presName="vert2" presStyleCnt="0"/>
      <dgm:spPr/>
    </dgm:pt>
    <dgm:pt modelId="{1F23BF70-18D3-4B1D-8F33-BFBDE2071C23}" type="pres">
      <dgm:prSet presAssocID="{911CCCDC-0142-46B7-914B-A7EC49155855}" presName="thinLine2b" presStyleLbl="callout" presStyleIdx="0" presStyleCnt="12"/>
      <dgm:spPr/>
    </dgm:pt>
    <dgm:pt modelId="{66279A4C-23BA-4FBE-831D-AAFBF929BF17}" type="pres">
      <dgm:prSet presAssocID="{911CCCDC-0142-46B7-914B-A7EC49155855}" presName="vertSpace2b" presStyleCnt="0"/>
      <dgm:spPr/>
    </dgm:pt>
    <dgm:pt modelId="{9B97D3C2-5CAF-4D95-8A23-832F03A15D90}" type="pres">
      <dgm:prSet presAssocID="{22C55918-5979-4BA0-9421-315A4865C501}" presName="thickLine" presStyleLbl="alignNode1" presStyleIdx="1" presStyleCnt="12"/>
      <dgm:spPr/>
    </dgm:pt>
    <dgm:pt modelId="{EA766B5B-4DD1-4728-A3F1-8E33C401F56F}" type="pres">
      <dgm:prSet presAssocID="{22C55918-5979-4BA0-9421-315A4865C501}" presName="horz1" presStyleCnt="0"/>
      <dgm:spPr/>
    </dgm:pt>
    <dgm:pt modelId="{61041584-6FC8-47F4-A09F-00CBF483F7B5}" type="pres">
      <dgm:prSet presAssocID="{22C55918-5979-4BA0-9421-315A4865C501}" presName="tx1" presStyleLbl="revTx" presStyleIdx="2" presStyleCnt="24"/>
      <dgm:spPr/>
    </dgm:pt>
    <dgm:pt modelId="{FE00859A-5240-46AF-950D-57D725606072}" type="pres">
      <dgm:prSet presAssocID="{22C55918-5979-4BA0-9421-315A4865C501}" presName="vert1" presStyleCnt="0"/>
      <dgm:spPr/>
    </dgm:pt>
    <dgm:pt modelId="{44DD3686-0D88-4A36-A5FF-468E53CA51DA}" type="pres">
      <dgm:prSet presAssocID="{FA3D28B1-2438-43F8-8F86-1576E6AD255C}" presName="vertSpace2a" presStyleCnt="0"/>
      <dgm:spPr/>
    </dgm:pt>
    <dgm:pt modelId="{ECCAE7AC-AC76-47AA-8DF5-FE6F3DFD4564}" type="pres">
      <dgm:prSet presAssocID="{FA3D28B1-2438-43F8-8F86-1576E6AD255C}" presName="horz2" presStyleCnt="0"/>
      <dgm:spPr/>
    </dgm:pt>
    <dgm:pt modelId="{710388F7-94D4-43C2-BD7E-6E6C52DA5FF7}" type="pres">
      <dgm:prSet presAssocID="{FA3D28B1-2438-43F8-8F86-1576E6AD255C}" presName="horzSpace2" presStyleCnt="0"/>
      <dgm:spPr/>
    </dgm:pt>
    <dgm:pt modelId="{57D76F25-919B-4E19-AFC3-81723269DF8F}" type="pres">
      <dgm:prSet presAssocID="{FA3D28B1-2438-43F8-8F86-1576E6AD255C}" presName="tx2" presStyleLbl="revTx" presStyleIdx="3" presStyleCnt="24"/>
      <dgm:spPr/>
    </dgm:pt>
    <dgm:pt modelId="{944872ED-4016-4D77-8D68-F7EBAEC74421}" type="pres">
      <dgm:prSet presAssocID="{FA3D28B1-2438-43F8-8F86-1576E6AD255C}" presName="vert2" presStyleCnt="0"/>
      <dgm:spPr/>
    </dgm:pt>
    <dgm:pt modelId="{C4B4399D-36DC-4026-ABD5-40FF2D59383E}" type="pres">
      <dgm:prSet presAssocID="{FA3D28B1-2438-43F8-8F86-1576E6AD255C}" presName="thinLine2b" presStyleLbl="callout" presStyleIdx="1" presStyleCnt="12"/>
      <dgm:spPr/>
    </dgm:pt>
    <dgm:pt modelId="{3B7E6A53-D925-41E9-BB23-58026B2D2F23}" type="pres">
      <dgm:prSet presAssocID="{FA3D28B1-2438-43F8-8F86-1576E6AD255C}" presName="vertSpace2b" presStyleCnt="0"/>
      <dgm:spPr/>
    </dgm:pt>
    <dgm:pt modelId="{94B3DFE1-0242-4389-ABCF-3BF8D633E035}" type="pres">
      <dgm:prSet presAssocID="{6B686E8C-9A2E-460C-BDE2-29D29921CA86}" presName="thickLine" presStyleLbl="alignNode1" presStyleIdx="2" presStyleCnt="12"/>
      <dgm:spPr/>
    </dgm:pt>
    <dgm:pt modelId="{8C59DAFA-77A2-4E23-A510-0FA6CA1C4990}" type="pres">
      <dgm:prSet presAssocID="{6B686E8C-9A2E-460C-BDE2-29D29921CA86}" presName="horz1" presStyleCnt="0"/>
      <dgm:spPr/>
    </dgm:pt>
    <dgm:pt modelId="{267D83BD-1523-45B2-883C-65FF20DD0B6D}" type="pres">
      <dgm:prSet presAssocID="{6B686E8C-9A2E-460C-BDE2-29D29921CA86}" presName="tx1" presStyleLbl="revTx" presStyleIdx="4" presStyleCnt="24"/>
      <dgm:spPr/>
    </dgm:pt>
    <dgm:pt modelId="{7E5A82EA-9023-4D03-9732-724EC96926A4}" type="pres">
      <dgm:prSet presAssocID="{6B686E8C-9A2E-460C-BDE2-29D29921CA86}" presName="vert1" presStyleCnt="0"/>
      <dgm:spPr/>
    </dgm:pt>
    <dgm:pt modelId="{3120BE49-1335-4152-8BB9-DF905D4CE610}" type="pres">
      <dgm:prSet presAssocID="{3E493F71-936F-4725-B080-BE1BF6CA73A3}" presName="vertSpace2a" presStyleCnt="0"/>
      <dgm:spPr/>
    </dgm:pt>
    <dgm:pt modelId="{93792D5D-0221-44A7-876E-77BFBEF3B6DD}" type="pres">
      <dgm:prSet presAssocID="{3E493F71-936F-4725-B080-BE1BF6CA73A3}" presName="horz2" presStyleCnt="0"/>
      <dgm:spPr/>
    </dgm:pt>
    <dgm:pt modelId="{2FEE67F9-6CA7-417A-9015-42B65A93B33B}" type="pres">
      <dgm:prSet presAssocID="{3E493F71-936F-4725-B080-BE1BF6CA73A3}" presName="horzSpace2" presStyleCnt="0"/>
      <dgm:spPr/>
    </dgm:pt>
    <dgm:pt modelId="{E60AC7A2-6DFC-44B0-8827-EC92AB3BBD83}" type="pres">
      <dgm:prSet presAssocID="{3E493F71-936F-4725-B080-BE1BF6CA73A3}" presName="tx2" presStyleLbl="revTx" presStyleIdx="5" presStyleCnt="24"/>
      <dgm:spPr/>
    </dgm:pt>
    <dgm:pt modelId="{4188FFF7-A7E2-4C3D-B4A2-E17B50F5F88E}" type="pres">
      <dgm:prSet presAssocID="{3E493F71-936F-4725-B080-BE1BF6CA73A3}" presName="vert2" presStyleCnt="0"/>
      <dgm:spPr/>
    </dgm:pt>
    <dgm:pt modelId="{DD81BC5B-8571-4E65-AEF3-71B0C96B8595}" type="pres">
      <dgm:prSet presAssocID="{3E493F71-936F-4725-B080-BE1BF6CA73A3}" presName="thinLine2b" presStyleLbl="callout" presStyleIdx="2" presStyleCnt="12"/>
      <dgm:spPr/>
    </dgm:pt>
    <dgm:pt modelId="{9F744116-D729-40A3-82B1-4353D0747D2C}" type="pres">
      <dgm:prSet presAssocID="{3E493F71-936F-4725-B080-BE1BF6CA73A3}" presName="vertSpace2b" presStyleCnt="0"/>
      <dgm:spPr/>
    </dgm:pt>
    <dgm:pt modelId="{59B3B612-DA83-43DE-A3A5-4264CCDEC344}" type="pres">
      <dgm:prSet presAssocID="{CF7B5071-954C-4DCD-BD7E-DE22DF94815A}" presName="thickLine" presStyleLbl="alignNode1" presStyleIdx="3" presStyleCnt="12"/>
      <dgm:spPr/>
    </dgm:pt>
    <dgm:pt modelId="{306DDE1F-AA4E-4A5E-BBEE-395E17300B08}" type="pres">
      <dgm:prSet presAssocID="{CF7B5071-954C-4DCD-BD7E-DE22DF94815A}" presName="horz1" presStyleCnt="0"/>
      <dgm:spPr/>
    </dgm:pt>
    <dgm:pt modelId="{1840CACA-1C18-4C53-8674-09DFCB8AFB78}" type="pres">
      <dgm:prSet presAssocID="{CF7B5071-954C-4DCD-BD7E-DE22DF94815A}" presName="tx1" presStyleLbl="revTx" presStyleIdx="6" presStyleCnt="24"/>
      <dgm:spPr/>
    </dgm:pt>
    <dgm:pt modelId="{885C4B4B-277D-44BA-8161-32871AD05CDF}" type="pres">
      <dgm:prSet presAssocID="{CF7B5071-954C-4DCD-BD7E-DE22DF94815A}" presName="vert1" presStyleCnt="0"/>
      <dgm:spPr/>
    </dgm:pt>
    <dgm:pt modelId="{4C36B3BF-4D50-4F60-9114-B0D9532354C4}" type="pres">
      <dgm:prSet presAssocID="{0A7DC754-184D-424A-B97C-7BC32702D319}" presName="vertSpace2a" presStyleCnt="0"/>
      <dgm:spPr/>
    </dgm:pt>
    <dgm:pt modelId="{C8ABCC60-10E4-4384-AD59-E23EF39C6C55}" type="pres">
      <dgm:prSet presAssocID="{0A7DC754-184D-424A-B97C-7BC32702D319}" presName="horz2" presStyleCnt="0"/>
      <dgm:spPr/>
    </dgm:pt>
    <dgm:pt modelId="{E7E81523-9C55-4DBB-B5DF-1E8996D08A14}" type="pres">
      <dgm:prSet presAssocID="{0A7DC754-184D-424A-B97C-7BC32702D319}" presName="horzSpace2" presStyleCnt="0"/>
      <dgm:spPr/>
    </dgm:pt>
    <dgm:pt modelId="{14B080FC-103F-4ADA-BFF0-1CE73F7B4424}" type="pres">
      <dgm:prSet presAssocID="{0A7DC754-184D-424A-B97C-7BC32702D319}" presName="tx2" presStyleLbl="revTx" presStyleIdx="7" presStyleCnt="24"/>
      <dgm:spPr/>
    </dgm:pt>
    <dgm:pt modelId="{D249E363-425A-4295-A4A2-B59824DF3C9D}" type="pres">
      <dgm:prSet presAssocID="{0A7DC754-184D-424A-B97C-7BC32702D319}" presName="vert2" presStyleCnt="0"/>
      <dgm:spPr/>
    </dgm:pt>
    <dgm:pt modelId="{D47B0756-1969-46C2-9080-5E96CE379F3F}" type="pres">
      <dgm:prSet presAssocID="{0A7DC754-184D-424A-B97C-7BC32702D319}" presName="thinLine2b" presStyleLbl="callout" presStyleIdx="3" presStyleCnt="12"/>
      <dgm:spPr/>
    </dgm:pt>
    <dgm:pt modelId="{1BFF609D-33EE-4891-AC97-E89EA7448C84}" type="pres">
      <dgm:prSet presAssocID="{0A7DC754-184D-424A-B97C-7BC32702D319}" presName="vertSpace2b" presStyleCnt="0"/>
      <dgm:spPr/>
    </dgm:pt>
    <dgm:pt modelId="{A640BEE4-D572-4323-8236-938B80090B4F}" type="pres">
      <dgm:prSet presAssocID="{CAE2F7F2-C91D-41CB-A8FB-F1FD1291E33F}" presName="thickLine" presStyleLbl="alignNode1" presStyleIdx="4" presStyleCnt="12"/>
      <dgm:spPr/>
    </dgm:pt>
    <dgm:pt modelId="{BE3B6936-B2AA-4372-AAF6-721014540AD6}" type="pres">
      <dgm:prSet presAssocID="{CAE2F7F2-C91D-41CB-A8FB-F1FD1291E33F}" presName="horz1" presStyleCnt="0"/>
      <dgm:spPr/>
    </dgm:pt>
    <dgm:pt modelId="{E4A69A82-36C9-4BBB-9958-CE1CCEC557AB}" type="pres">
      <dgm:prSet presAssocID="{CAE2F7F2-C91D-41CB-A8FB-F1FD1291E33F}" presName="tx1" presStyleLbl="revTx" presStyleIdx="8" presStyleCnt="24"/>
      <dgm:spPr/>
    </dgm:pt>
    <dgm:pt modelId="{8F998543-96CD-4428-90DB-2A627975A2EE}" type="pres">
      <dgm:prSet presAssocID="{CAE2F7F2-C91D-41CB-A8FB-F1FD1291E33F}" presName="vert1" presStyleCnt="0"/>
      <dgm:spPr/>
    </dgm:pt>
    <dgm:pt modelId="{2CA09F60-1EF4-4F80-8813-B658218131C6}" type="pres">
      <dgm:prSet presAssocID="{4362AB1B-F321-4AED-BB00-A7BBD01FBD97}" presName="vertSpace2a" presStyleCnt="0"/>
      <dgm:spPr/>
    </dgm:pt>
    <dgm:pt modelId="{55657045-5CE5-4A61-B700-EADE60335C54}" type="pres">
      <dgm:prSet presAssocID="{4362AB1B-F321-4AED-BB00-A7BBD01FBD97}" presName="horz2" presStyleCnt="0"/>
      <dgm:spPr/>
    </dgm:pt>
    <dgm:pt modelId="{242C27DF-59E5-4C54-99E3-45DB2B45B932}" type="pres">
      <dgm:prSet presAssocID="{4362AB1B-F321-4AED-BB00-A7BBD01FBD97}" presName="horzSpace2" presStyleCnt="0"/>
      <dgm:spPr/>
    </dgm:pt>
    <dgm:pt modelId="{80F0A79E-936C-4F34-8932-23E2D5414DE0}" type="pres">
      <dgm:prSet presAssocID="{4362AB1B-F321-4AED-BB00-A7BBD01FBD97}" presName="tx2" presStyleLbl="revTx" presStyleIdx="9" presStyleCnt="24"/>
      <dgm:spPr/>
    </dgm:pt>
    <dgm:pt modelId="{A6A8B7E1-5113-4511-9BC0-060F8303E300}" type="pres">
      <dgm:prSet presAssocID="{4362AB1B-F321-4AED-BB00-A7BBD01FBD97}" presName="vert2" presStyleCnt="0"/>
      <dgm:spPr/>
    </dgm:pt>
    <dgm:pt modelId="{52BF88BD-8A18-4006-B09B-0E999FCBF92D}" type="pres">
      <dgm:prSet presAssocID="{4362AB1B-F321-4AED-BB00-A7BBD01FBD97}" presName="thinLine2b" presStyleLbl="callout" presStyleIdx="4" presStyleCnt="12"/>
      <dgm:spPr/>
    </dgm:pt>
    <dgm:pt modelId="{60FD1430-A222-4D03-BF0D-8073E5891364}" type="pres">
      <dgm:prSet presAssocID="{4362AB1B-F321-4AED-BB00-A7BBD01FBD97}" presName="vertSpace2b" presStyleCnt="0"/>
      <dgm:spPr/>
    </dgm:pt>
    <dgm:pt modelId="{A20E5C70-4567-403D-AA8E-16A36AAC4B49}" type="pres">
      <dgm:prSet presAssocID="{AB6B3B3E-6B0D-498B-874D-9325109380DD}" presName="thickLine" presStyleLbl="alignNode1" presStyleIdx="5" presStyleCnt="12"/>
      <dgm:spPr/>
    </dgm:pt>
    <dgm:pt modelId="{1AE33D6D-90A4-4113-9D7E-5B398D7C689E}" type="pres">
      <dgm:prSet presAssocID="{AB6B3B3E-6B0D-498B-874D-9325109380DD}" presName="horz1" presStyleCnt="0"/>
      <dgm:spPr/>
    </dgm:pt>
    <dgm:pt modelId="{6B6542CD-B150-4446-B944-C5ADA416D3C7}" type="pres">
      <dgm:prSet presAssocID="{AB6B3B3E-6B0D-498B-874D-9325109380DD}" presName="tx1" presStyleLbl="revTx" presStyleIdx="10" presStyleCnt="24"/>
      <dgm:spPr/>
    </dgm:pt>
    <dgm:pt modelId="{117FF96F-1837-4E6F-8346-355A13F0BCD9}" type="pres">
      <dgm:prSet presAssocID="{AB6B3B3E-6B0D-498B-874D-9325109380DD}" presName="vert1" presStyleCnt="0"/>
      <dgm:spPr/>
    </dgm:pt>
    <dgm:pt modelId="{96DE83A3-761B-4606-85EB-37767A26EDFC}" type="pres">
      <dgm:prSet presAssocID="{32D49E24-E8F5-4EF2-BDF0-EC2A121048CD}" presName="vertSpace2a" presStyleCnt="0"/>
      <dgm:spPr/>
    </dgm:pt>
    <dgm:pt modelId="{339ACF37-77E0-44B8-8A50-89BCF983214D}" type="pres">
      <dgm:prSet presAssocID="{32D49E24-E8F5-4EF2-BDF0-EC2A121048CD}" presName="horz2" presStyleCnt="0"/>
      <dgm:spPr/>
    </dgm:pt>
    <dgm:pt modelId="{43EDEFA0-1C8D-40E6-B8CA-56D20F711324}" type="pres">
      <dgm:prSet presAssocID="{32D49E24-E8F5-4EF2-BDF0-EC2A121048CD}" presName="horzSpace2" presStyleCnt="0"/>
      <dgm:spPr/>
    </dgm:pt>
    <dgm:pt modelId="{2D064DFB-99A5-4366-A571-50A4287856D7}" type="pres">
      <dgm:prSet presAssocID="{32D49E24-E8F5-4EF2-BDF0-EC2A121048CD}" presName="tx2" presStyleLbl="revTx" presStyleIdx="11" presStyleCnt="24"/>
      <dgm:spPr/>
    </dgm:pt>
    <dgm:pt modelId="{F37E5793-3A54-4FB9-A4B4-1E1CD2ABCF27}" type="pres">
      <dgm:prSet presAssocID="{32D49E24-E8F5-4EF2-BDF0-EC2A121048CD}" presName="vert2" presStyleCnt="0"/>
      <dgm:spPr/>
    </dgm:pt>
    <dgm:pt modelId="{8D257E65-E10B-4D24-A0F6-0E41C50E91B3}" type="pres">
      <dgm:prSet presAssocID="{32D49E24-E8F5-4EF2-BDF0-EC2A121048CD}" presName="thinLine2b" presStyleLbl="callout" presStyleIdx="5" presStyleCnt="12"/>
      <dgm:spPr/>
    </dgm:pt>
    <dgm:pt modelId="{FF6FC3D9-48AA-4456-A7F4-55EE3032380A}" type="pres">
      <dgm:prSet presAssocID="{32D49E24-E8F5-4EF2-BDF0-EC2A121048CD}" presName="vertSpace2b" presStyleCnt="0"/>
      <dgm:spPr/>
    </dgm:pt>
    <dgm:pt modelId="{1E3B895B-1CCE-4224-A905-EE5C3E94C636}" type="pres">
      <dgm:prSet presAssocID="{A7A16391-BB54-467F-823F-155E4C5C4D0D}" presName="thickLine" presStyleLbl="alignNode1" presStyleIdx="6" presStyleCnt="12"/>
      <dgm:spPr/>
    </dgm:pt>
    <dgm:pt modelId="{AE81A099-069F-4090-8AA5-49BEACC9EBEF}" type="pres">
      <dgm:prSet presAssocID="{A7A16391-BB54-467F-823F-155E4C5C4D0D}" presName="horz1" presStyleCnt="0"/>
      <dgm:spPr/>
    </dgm:pt>
    <dgm:pt modelId="{C84DB58F-BFBF-4A81-974C-4351185A4B81}" type="pres">
      <dgm:prSet presAssocID="{A7A16391-BB54-467F-823F-155E4C5C4D0D}" presName="tx1" presStyleLbl="revTx" presStyleIdx="12" presStyleCnt="24"/>
      <dgm:spPr/>
    </dgm:pt>
    <dgm:pt modelId="{AB86B548-919A-4628-8930-93D40216CAD1}" type="pres">
      <dgm:prSet presAssocID="{A7A16391-BB54-467F-823F-155E4C5C4D0D}" presName="vert1" presStyleCnt="0"/>
      <dgm:spPr/>
    </dgm:pt>
    <dgm:pt modelId="{A98A3AF2-09E4-48C2-A564-197EB813E4D9}" type="pres">
      <dgm:prSet presAssocID="{62782B20-1DD9-42D7-A919-07729E569CC3}" presName="vertSpace2a" presStyleCnt="0"/>
      <dgm:spPr/>
    </dgm:pt>
    <dgm:pt modelId="{09B71449-06DD-4BAD-91BB-5AF9308AB781}" type="pres">
      <dgm:prSet presAssocID="{62782B20-1DD9-42D7-A919-07729E569CC3}" presName="horz2" presStyleCnt="0"/>
      <dgm:spPr/>
    </dgm:pt>
    <dgm:pt modelId="{9254856B-02C8-48D8-8A2F-EA3F0055713B}" type="pres">
      <dgm:prSet presAssocID="{62782B20-1DD9-42D7-A919-07729E569CC3}" presName="horzSpace2" presStyleCnt="0"/>
      <dgm:spPr/>
    </dgm:pt>
    <dgm:pt modelId="{EF53D2FF-8375-4889-9204-1B5A15AB7026}" type="pres">
      <dgm:prSet presAssocID="{62782B20-1DD9-42D7-A919-07729E569CC3}" presName="tx2" presStyleLbl="revTx" presStyleIdx="13" presStyleCnt="24"/>
      <dgm:spPr/>
    </dgm:pt>
    <dgm:pt modelId="{3DE9A757-5E66-4352-9307-D410D81C6886}" type="pres">
      <dgm:prSet presAssocID="{62782B20-1DD9-42D7-A919-07729E569CC3}" presName="vert2" presStyleCnt="0"/>
      <dgm:spPr/>
    </dgm:pt>
    <dgm:pt modelId="{171D60D6-81AE-4D9E-8A53-727F2B70A678}" type="pres">
      <dgm:prSet presAssocID="{62782B20-1DD9-42D7-A919-07729E569CC3}" presName="thinLine2b" presStyleLbl="callout" presStyleIdx="6" presStyleCnt="12"/>
      <dgm:spPr/>
    </dgm:pt>
    <dgm:pt modelId="{0568191D-C9FE-4E91-95EA-D00B76696D0A}" type="pres">
      <dgm:prSet presAssocID="{62782B20-1DD9-42D7-A919-07729E569CC3}" presName="vertSpace2b" presStyleCnt="0"/>
      <dgm:spPr/>
    </dgm:pt>
    <dgm:pt modelId="{F0AC0018-D65E-4A72-9153-0EDA1C99C2AB}" type="pres">
      <dgm:prSet presAssocID="{CBBA48DB-72B1-46D4-8FE3-3F560782E6FF}" presName="thickLine" presStyleLbl="alignNode1" presStyleIdx="7" presStyleCnt="12"/>
      <dgm:spPr/>
    </dgm:pt>
    <dgm:pt modelId="{083E31F1-5983-4B20-9FE5-A803A3A299B1}" type="pres">
      <dgm:prSet presAssocID="{CBBA48DB-72B1-46D4-8FE3-3F560782E6FF}" presName="horz1" presStyleCnt="0"/>
      <dgm:spPr/>
    </dgm:pt>
    <dgm:pt modelId="{23F5548D-64A7-4E33-A412-CE65311A3C30}" type="pres">
      <dgm:prSet presAssocID="{CBBA48DB-72B1-46D4-8FE3-3F560782E6FF}" presName="tx1" presStyleLbl="revTx" presStyleIdx="14" presStyleCnt="24"/>
      <dgm:spPr/>
    </dgm:pt>
    <dgm:pt modelId="{31460E0B-F926-49CD-A1F9-1639B01548E2}" type="pres">
      <dgm:prSet presAssocID="{CBBA48DB-72B1-46D4-8FE3-3F560782E6FF}" presName="vert1" presStyleCnt="0"/>
      <dgm:spPr/>
    </dgm:pt>
    <dgm:pt modelId="{070AD5D7-338D-46A0-8FE8-CAC6E93A7437}" type="pres">
      <dgm:prSet presAssocID="{187BC1B2-EFF5-4D35-BA29-836D206B4D61}" presName="vertSpace2a" presStyleCnt="0"/>
      <dgm:spPr/>
    </dgm:pt>
    <dgm:pt modelId="{08F0F9C4-0A35-43D1-AF9C-AC985B89C33F}" type="pres">
      <dgm:prSet presAssocID="{187BC1B2-EFF5-4D35-BA29-836D206B4D61}" presName="horz2" presStyleCnt="0"/>
      <dgm:spPr/>
    </dgm:pt>
    <dgm:pt modelId="{FD2B0607-15BA-4992-B61B-B375FC353344}" type="pres">
      <dgm:prSet presAssocID="{187BC1B2-EFF5-4D35-BA29-836D206B4D61}" presName="horzSpace2" presStyleCnt="0"/>
      <dgm:spPr/>
    </dgm:pt>
    <dgm:pt modelId="{882B19C8-7A25-4F2D-964F-07527AC1FB0A}" type="pres">
      <dgm:prSet presAssocID="{187BC1B2-EFF5-4D35-BA29-836D206B4D61}" presName="tx2" presStyleLbl="revTx" presStyleIdx="15" presStyleCnt="24"/>
      <dgm:spPr/>
    </dgm:pt>
    <dgm:pt modelId="{E3F15BF7-48CD-4907-8A59-EB360CC6865A}" type="pres">
      <dgm:prSet presAssocID="{187BC1B2-EFF5-4D35-BA29-836D206B4D61}" presName="vert2" presStyleCnt="0"/>
      <dgm:spPr/>
    </dgm:pt>
    <dgm:pt modelId="{833EDC1F-4A95-4867-AA66-2A4A446216E6}" type="pres">
      <dgm:prSet presAssocID="{187BC1B2-EFF5-4D35-BA29-836D206B4D61}" presName="thinLine2b" presStyleLbl="callout" presStyleIdx="7" presStyleCnt="12"/>
      <dgm:spPr/>
    </dgm:pt>
    <dgm:pt modelId="{3FAAA7DF-4C3C-4FC6-8DFD-6AD46D30F118}" type="pres">
      <dgm:prSet presAssocID="{187BC1B2-EFF5-4D35-BA29-836D206B4D61}" presName="vertSpace2b" presStyleCnt="0"/>
      <dgm:spPr/>
    </dgm:pt>
    <dgm:pt modelId="{4735CC8E-9E36-4510-81F2-F88DF185C8FB}" type="pres">
      <dgm:prSet presAssocID="{F6E5E37C-31B7-4DAA-9309-692E4AC0C48B}" presName="thickLine" presStyleLbl="alignNode1" presStyleIdx="8" presStyleCnt="12"/>
      <dgm:spPr/>
    </dgm:pt>
    <dgm:pt modelId="{EB581D65-A3FC-4AAA-803B-4756E1AC2D10}" type="pres">
      <dgm:prSet presAssocID="{F6E5E37C-31B7-4DAA-9309-692E4AC0C48B}" presName="horz1" presStyleCnt="0"/>
      <dgm:spPr/>
    </dgm:pt>
    <dgm:pt modelId="{2B234C47-F5FE-4626-B737-FF5B80375301}" type="pres">
      <dgm:prSet presAssocID="{F6E5E37C-31B7-4DAA-9309-692E4AC0C48B}" presName="tx1" presStyleLbl="revTx" presStyleIdx="16" presStyleCnt="24"/>
      <dgm:spPr/>
    </dgm:pt>
    <dgm:pt modelId="{C26BD02A-1B63-46F9-8543-07F8E501427A}" type="pres">
      <dgm:prSet presAssocID="{F6E5E37C-31B7-4DAA-9309-692E4AC0C48B}" presName="vert1" presStyleCnt="0"/>
      <dgm:spPr/>
    </dgm:pt>
    <dgm:pt modelId="{BDA65646-E7CF-4BC9-8AFF-257798A2866E}" type="pres">
      <dgm:prSet presAssocID="{2C3538F6-7053-43EA-BFAE-19F6169B80FC}" presName="vertSpace2a" presStyleCnt="0"/>
      <dgm:spPr/>
    </dgm:pt>
    <dgm:pt modelId="{C08199BC-7C05-4578-84E6-E8D5E0030194}" type="pres">
      <dgm:prSet presAssocID="{2C3538F6-7053-43EA-BFAE-19F6169B80FC}" presName="horz2" presStyleCnt="0"/>
      <dgm:spPr/>
    </dgm:pt>
    <dgm:pt modelId="{38819EA7-6805-4789-8A51-738C2D228420}" type="pres">
      <dgm:prSet presAssocID="{2C3538F6-7053-43EA-BFAE-19F6169B80FC}" presName="horzSpace2" presStyleCnt="0"/>
      <dgm:spPr/>
    </dgm:pt>
    <dgm:pt modelId="{8D6B3939-EF3C-4369-91EC-8E898C190710}" type="pres">
      <dgm:prSet presAssocID="{2C3538F6-7053-43EA-BFAE-19F6169B80FC}" presName="tx2" presStyleLbl="revTx" presStyleIdx="17" presStyleCnt="24"/>
      <dgm:spPr/>
    </dgm:pt>
    <dgm:pt modelId="{9C2B0E14-3ADE-4996-9679-FEC6F732E701}" type="pres">
      <dgm:prSet presAssocID="{2C3538F6-7053-43EA-BFAE-19F6169B80FC}" presName="vert2" presStyleCnt="0"/>
      <dgm:spPr/>
    </dgm:pt>
    <dgm:pt modelId="{5F85758B-88F4-4A05-8DBA-12B3D6B4ED86}" type="pres">
      <dgm:prSet presAssocID="{2C3538F6-7053-43EA-BFAE-19F6169B80FC}" presName="thinLine2b" presStyleLbl="callout" presStyleIdx="8" presStyleCnt="12"/>
      <dgm:spPr/>
    </dgm:pt>
    <dgm:pt modelId="{7E87BF72-5B5C-4B93-9F22-17C738E3C3A1}" type="pres">
      <dgm:prSet presAssocID="{2C3538F6-7053-43EA-BFAE-19F6169B80FC}" presName="vertSpace2b" presStyleCnt="0"/>
      <dgm:spPr/>
    </dgm:pt>
    <dgm:pt modelId="{8A956CA4-D5B4-42F3-B1D0-20B84EFA623B}" type="pres">
      <dgm:prSet presAssocID="{381D897B-8F95-4941-9D54-18EA05D281F3}" presName="thickLine" presStyleLbl="alignNode1" presStyleIdx="9" presStyleCnt="12"/>
      <dgm:spPr/>
    </dgm:pt>
    <dgm:pt modelId="{F0E58956-5C44-484D-9A66-2C237CDD360E}" type="pres">
      <dgm:prSet presAssocID="{381D897B-8F95-4941-9D54-18EA05D281F3}" presName="horz1" presStyleCnt="0"/>
      <dgm:spPr/>
    </dgm:pt>
    <dgm:pt modelId="{62C75646-F350-414C-9DC0-C231FDECBBF9}" type="pres">
      <dgm:prSet presAssocID="{381D897B-8F95-4941-9D54-18EA05D281F3}" presName="tx1" presStyleLbl="revTx" presStyleIdx="18" presStyleCnt="24"/>
      <dgm:spPr/>
    </dgm:pt>
    <dgm:pt modelId="{BE9E57DA-7AB6-4DEF-BFC1-C6601C4AB90B}" type="pres">
      <dgm:prSet presAssocID="{381D897B-8F95-4941-9D54-18EA05D281F3}" presName="vert1" presStyleCnt="0"/>
      <dgm:spPr/>
    </dgm:pt>
    <dgm:pt modelId="{D388ABD2-6A48-4D98-AB3A-38E7FC8C8638}" type="pres">
      <dgm:prSet presAssocID="{C43D0605-7E74-482D-BB72-9289A029C93C}" presName="vertSpace2a" presStyleCnt="0"/>
      <dgm:spPr/>
    </dgm:pt>
    <dgm:pt modelId="{AA5E3FFD-7379-4C46-A36D-6EBAF8D5769D}" type="pres">
      <dgm:prSet presAssocID="{C43D0605-7E74-482D-BB72-9289A029C93C}" presName="horz2" presStyleCnt="0"/>
      <dgm:spPr/>
    </dgm:pt>
    <dgm:pt modelId="{1DD8D885-72AE-4A5A-AAEB-7F959E0C354F}" type="pres">
      <dgm:prSet presAssocID="{C43D0605-7E74-482D-BB72-9289A029C93C}" presName="horzSpace2" presStyleCnt="0"/>
      <dgm:spPr/>
    </dgm:pt>
    <dgm:pt modelId="{F8D54288-1F59-4501-A73C-BA540BFC987F}" type="pres">
      <dgm:prSet presAssocID="{C43D0605-7E74-482D-BB72-9289A029C93C}" presName="tx2" presStyleLbl="revTx" presStyleIdx="19" presStyleCnt="24"/>
      <dgm:spPr/>
    </dgm:pt>
    <dgm:pt modelId="{D9545EF8-E994-45E4-BD09-81086F17D361}" type="pres">
      <dgm:prSet presAssocID="{C43D0605-7E74-482D-BB72-9289A029C93C}" presName="vert2" presStyleCnt="0"/>
      <dgm:spPr/>
    </dgm:pt>
    <dgm:pt modelId="{5FDEABF8-A90F-479B-9FFF-CF789E78DB1F}" type="pres">
      <dgm:prSet presAssocID="{C43D0605-7E74-482D-BB72-9289A029C93C}" presName="thinLine2b" presStyleLbl="callout" presStyleIdx="9" presStyleCnt="12"/>
      <dgm:spPr/>
    </dgm:pt>
    <dgm:pt modelId="{72CD77DA-211F-4A93-8FC3-0E26E9397231}" type="pres">
      <dgm:prSet presAssocID="{C43D0605-7E74-482D-BB72-9289A029C93C}" presName="vertSpace2b" presStyleCnt="0"/>
      <dgm:spPr/>
    </dgm:pt>
    <dgm:pt modelId="{186F5E54-E2B4-47B2-AE21-F67889FB7054}" type="pres">
      <dgm:prSet presAssocID="{981933F0-CE25-45BA-906C-F86FB182099E}" presName="thickLine" presStyleLbl="alignNode1" presStyleIdx="10" presStyleCnt="12"/>
      <dgm:spPr/>
    </dgm:pt>
    <dgm:pt modelId="{C9208645-C4F8-49F8-81E7-3FBFB4CE63CD}" type="pres">
      <dgm:prSet presAssocID="{981933F0-CE25-45BA-906C-F86FB182099E}" presName="horz1" presStyleCnt="0"/>
      <dgm:spPr/>
    </dgm:pt>
    <dgm:pt modelId="{758BA44F-2361-4C66-9F92-6D80909B50E9}" type="pres">
      <dgm:prSet presAssocID="{981933F0-CE25-45BA-906C-F86FB182099E}" presName="tx1" presStyleLbl="revTx" presStyleIdx="20" presStyleCnt="24"/>
      <dgm:spPr/>
    </dgm:pt>
    <dgm:pt modelId="{DF30C47E-5774-4735-8D64-B60E730C6799}" type="pres">
      <dgm:prSet presAssocID="{981933F0-CE25-45BA-906C-F86FB182099E}" presName="vert1" presStyleCnt="0"/>
      <dgm:spPr/>
    </dgm:pt>
    <dgm:pt modelId="{0460E843-1FA2-4E01-83B3-6803A0A08A45}" type="pres">
      <dgm:prSet presAssocID="{E43DF626-C1E5-4D9E-B889-A7701C374582}" presName="vertSpace2a" presStyleCnt="0"/>
      <dgm:spPr/>
    </dgm:pt>
    <dgm:pt modelId="{BC0DD792-0DB3-4E00-9B6F-0A47C2A0AA91}" type="pres">
      <dgm:prSet presAssocID="{E43DF626-C1E5-4D9E-B889-A7701C374582}" presName="horz2" presStyleCnt="0"/>
      <dgm:spPr/>
    </dgm:pt>
    <dgm:pt modelId="{39AA2AA3-E0CF-4888-9404-A7C2531497B6}" type="pres">
      <dgm:prSet presAssocID="{E43DF626-C1E5-4D9E-B889-A7701C374582}" presName="horzSpace2" presStyleCnt="0"/>
      <dgm:spPr/>
    </dgm:pt>
    <dgm:pt modelId="{C1DE7E7D-B0B5-4ED4-8ED6-2C207066FEF2}" type="pres">
      <dgm:prSet presAssocID="{E43DF626-C1E5-4D9E-B889-A7701C374582}" presName="tx2" presStyleLbl="revTx" presStyleIdx="21" presStyleCnt="24"/>
      <dgm:spPr/>
    </dgm:pt>
    <dgm:pt modelId="{3715E5DB-6308-4CD1-8B4A-11221666A1F0}" type="pres">
      <dgm:prSet presAssocID="{E43DF626-C1E5-4D9E-B889-A7701C374582}" presName="vert2" presStyleCnt="0"/>
      <dgm:spPr/>
    </dgm:pt>
    <dgm:pt modelId="{B215283C-F81A-4CB9-9DB0-CFA7BF3FA356}" type="pres">
      <dgm:prSet presAssocID="{E43DF626-C1E5-4D9E-B889-A7701C374582}" presName="thinLine2b" presStyleLbl="callout" presStyleIdx="10" presStyleCnt="12"/>
      <dgm:spPr/>
    </dgm:pt>
    <dgm:pt modelId="{5F64B43A-F681-40F1-898F-1C173AC079F5}" type="pres">
      <dgm:prSet presAssocID="{E43DF626-C1E5-4D9E-B889-A7701C374582}" presName="vertSpace2b" presStyleCnt="0"/>
      <dgm:spPr/>
    </dgm:pt>
    <dgm:pt modelId="{127D8C04-379B-4340-86CD-103FE28DBBC7}" type="pres">
      <dgm:prSet presAssocID="{2A89C1C6-C680-48A8-A1CB-9C49DA99E26E}" presName="thickLine" presStyleLbl="alignNode1" presStyleIdx="11" presStyleCnt="12"/>
      <dgm:spPr/>
    </dgm:pt>
    <dgm:pt modelId="{EE3AB67B-3055-472E-B940-4D64AAE0056E}" type="pres">
      <dgm:prSet presAssocID="{2A89C1C6-C680-48A8-A1CB-9C49DA99E26E}" presName="horz1" presStyleCnt="0"/>
      <dgm:spPr/>
    </dgm:pt>
    <dgm:pt modelId="{12E7684E-4422-4EF3-9241-B400FEABB780}" type="pres">
      <dgm:prSet presAssocID="{2A89C1C6-C680-48A8-A1CB-9C49DA99E26E}" presName="tx1" presStyleLbl="revTx" presStyleIdx="22" presStyleCnt="24"/>
      <dgm:spPr/>
    </dgm:pt>
    <dgm:pt modelId="{F35B437F-DEB4-4AFB-84B2-6613E4A2A993}" type="pres">
      <dgm:prSet presAssocID="{2A89C1C6-C680-48A8-A1CB-9C49DA99E26E}" presName="vert1" presStyleCnt="0"/>
      <dgm:spPr/>
    </dgm:pt>
    <dgm:pt modelId="{6AE1EB4D-2832-4D60-8CB2-BF71C7338B9B}" type="pres">
      <dgm:prSet presAssocID="{2B33F9EB-9B33-4EDD-A8DB-F742B3127AFC}" presName="vertSpace2a" presStyleCnt="0"/>
      <dgm:spPr/>
    </dgm:pt>
    <dgm:pt modelId="{77F2CE2A-A796-4990-A491-623A8267437B}" type="pres">
      <dgm:prSet presAssocID="{2B33F9EB-9B33-4EDD-A8DB-F742B3127AFC}" presName="horz2" presStyleCnt="0"/>
      <dgm:spPr/>
    </dgm:pt>
    <dgm:pt modelId="{029BA3C0-768B-471B-B6AE-0DF4A964FE85}" type="pres">
      <dgm:prSet presAssocID="{2B33F9EB-9B33-4EDD-A8DB-F742B3127AFC}" presName="horzSpace2" presStyleCnt="0"/>
      <dgm:spPr/>
    </dgm:pt>
    <dgm:pt modelId="{CF40034A-B7F7-4FCE-BFD2-308A9FD77623}" type="pres">
      <dgm:prSet presAssocID="{2B33F9EB-9B33-4EDD-A8DB-F742B3127AFC}" presName="tx2" presStyleLbl="revTx" presStyleIdx="23" presStyleCnt="24"/>
      <dgm:spPr/>
    </dgm:pt>
    <dgm:pt modelId="{8F287075-6A05-4B4B-9826-58FB2DAF1C5D}" type="pres">
      <dgm:prSet presAssocID="{2B33F9EB-9B33-4EDD-A8DB-F742B3127AFC}" presName="vert2" presStyleCnt="0"/>
      <dgm:spPr/>
    </dgm:pt>
    <dgm:pt modelId="{D2B2F06B-A54A-4C74-BDE9-2A8888A7866F}" type="pres">
      <dgm:prSet presAssocID="{2B33F9EB-9B33-4EDD-A8DB-F742B3127AFC}" presName="thinLine2b" presStyleLbl="callout" presStyleIdx="11" presStyleCnt="12"/>
      <dgm:spPr/>
    </dgm:pt>
    <dgm:pt modelId="{3C65BE5E-3D72-458A-BC09-71D6FEA3FE73}" type="pres">
      <dgm:prSet presAssocID="{2B33F9EB-9B33-4EDD-A8DB-F742B3127AFC}" presName="vertSpace2b" presStyleCnt="0"/>
      <dgm:spPr/>
    </dgm:pt>
  </dgm:ptLst>
  <dgm:cxnLst>
    <dgm:cxn modelId="{BBA09003-4681-411E-BCC4-FC4F580040BF}" srcId="{D6F1BE49-3A49-4A9F-A7E4-68B4BC5BFFC7}" destId="{CBBA48DB-72B1-46D4-8FE3-3F560782E6FF}" srcOrd="7" destOrd="0" parTransId="{7191BDB2-3E02-47A0-9DD2-A1D77647FFCB}" sibTransId="{EF70C13A-B414-4F13-8196-0284E8300285}"/>
    <dgm:cxn modelId="{401BF108-4D0E-4261-AC56-D148876A1761}" srcId="{D6F1BE49-3A49-4A9F-A7E4-68B4BC5BFFC7}" destId="{381D897B-8F95-4941-9D54-18EA05D281F3}" srcOrd="9" destOrd="0" parTransId="{FE7997DB-1AAD-4284-A3B5-B56676EC81F7}" sibTransId="{622E3887-2656-4D0C-A65E-9721F4BB0F26}"/>
    <dgm:cxn modelId="{A2E23A0C-82BD-41D9-8F8F-B15E0991DA86}" type="presOf" srcId="{2C3538F6-7053-43EA-BFAE-19F6169B80FC}" destId="{8D6B3939-EF3C-4369-91EC-8E898C190710}" srcOrd="0" destOrd="0" presId="urn:microsoft.com/office/officeart/2008/layout/LinedList"/>
    <dgm:cxn modelId="{FDB6D00E-B333-4889-8C78-633E95A2A779}" type="presOf" srcId="{6B686E8C-9A2E-460C-BDE2-29D29921CA86}" destId="{267D83BD-1523-45B2-883C-65FF20DD0B6D}" srcOrd="0" destOrd="0" presId="urn:microsoft.com/office/officeart/2008/layout/LinedList"/>
    <dgm:cxn modelId="{5B0F3615-EF8D-496B-A61E-B2FCFC0DA0DD}" srcId="{2A89C1C6-C680-48A8-A1CB-9C49DA99E26E}" destId="{2B33F9EB-9B33-4EDD-A8DB-F742B3127AFC}" srcOrd="0" destOrd="0" parTransId="{04C983C2-CBFB-4087-A8EC-86214CC7140E}" sibTransId="{03306608-16DF-4328-9E9C-69F07A9CD769}"/>
    <dgm:cxn modelId="{A7774119-94D5-4B93-A593-BFAC826DE129}" type="presOf" srcId="{62782B20-1DD9-42D7-A919-07729E569CC3}" destId="{EF53D2FF-8375-4889-9204-1B5A15AB7026}" srcOrd="0" destOrd="0" presId="urn:microsoft.com/office/officeart/2008/layout/LinedList"/>
    <dgm:cxn modelId="{816D561F-D5BC-4CBA-AAD3-23803EAA2A3B}" type="presOf" srcId="{CAE2F7F2-C91D-41CB-A8FB-F1FD1291E33F}" destId="{E4A69A82-36C9-4BBB-9958-CE1CCEC557AB}" srcOrd="0" destOrd="0" presId="urn:microsoft.com/office/officeart/2008/layout/LinedList"/>
    <dgm:cxn modelId="{FBB96422-39B3-4B03-8B45-2254CF3A6F2A}" type="presOf" srcId="{FA3D28B1-2438-43F8-8F86-1576E6AD255C}" destId="{57D76F25-919B-4E19-AFC3-81723269DF8F}" srcOrd="0" destOrd="0" presId="urn:microsoft.com/office/officeart/2008/layout/LinedList"/>
    <dgm:cxn modelId="{DF999B2B-D35B-4768-A1D2-C1B159FE00F4}" srcId="{F6E5E37C-31B7-4DAA-9309-692E4AC0C48B}" destId="{2C3538F6-7053-43EA-BFAE-19F6169B80FC}" srcOrd="0" destOrd="0" parTransId="{68EB6D8F-A2D0-43BE-8EC2-4F5655E4335E}" sibTransId="{6290A7F1-B4CA-4594-8DD3-34A26BC62459}"/>
    <dgm:cxn modelId="{542E142D-7A63-4109-AB36-C39841144FA7}" srcId="{381D897B-8F95-4941-9D54-18EA05D281F3}" destId="{C43D0605-7E74-482D-BB72-9289A029C93C}" srcOrd="0" destOrd="0" parTransId="{18EFBE53-5789-4F36-8FFF-025A5AB6D2CA}" sibTransId="{67F2B09B-97DF-4C28-B0A3-0177E79C61B3}"/>
    <dgm:cxn modelId="{8D87693A-8D4C-48FC-A413-EF8396D1A5E6}" srcId="{D6F1BE49-3A49-4A9F-A7E4-68B4BC5BFFC7}" destId="{CF7B5071-954C-4DCD-BD7E-DE22DF94815A}" srcOrd="3" destOrd="0" parTransId="{B0C0F1C6-63EB-4015-9145-C8BDE5209CAD}" sibTransId="{E5A4A7BD-A6FA-4F32-B202-D2BF273DC40E}"/>
    <dgm:cxn modelId="{5A39263B-E3AE-4C46-9156-4B9D11DF46BA}" type="presOf" srcId="{0A7DC754-184D-424A-B97C-7BC32702D319}" destId="{14B080FC-103F-4ADA-BFF0-1CE73F7B4424}" srcOrd="0" destOrd="0" presId="urn:microsoft.com/office/officeart/2008/layout/LinedList"/>
    <dgm:cxn modelId="{F10BDA3B-0B00-46A6-9665-CE5239D457D1}" type="presOf" srcId="{22C55918-5979-4BA0-9421-315A4865C501}" destId="{61041584-6FC8-47F4-A09F-00CBF483F7B5}" srcOrd="0" destOrd="0" presId="urn:microsoft.com/office/officeart/2008/layout/LinedList"/>
    <dgm:cxn modelId="{D5FA823E-9DC1-491A-99D7-E30F31F01CE3}" srcId="{D6F1BE49-3A49-4A9F-A7E4-68B4BC5BFFC7}" destId="{6B686E8C-9A2E-460C-BDE2-29D29921CA86}" srcOrd="2" destOrd="0" parTransId="{337EC80B-1C23-4BF2-8937-35DA3913CE0C}" sibTransId="{F3E857CE-BB44-4EB0-92A8-96D7FDA08548}"/>
    <dgm:cxn modelId="{C5AC8545-1473-49FE-AC2E-2ABE69F761D8}" type="presOf" srcId="{CF7B5071-954C-4DCD-BD7E-DE22DF94815A}" destId="{1840CACA-1C18-4C53-8674-09DFCB8AFB78}" srcOrd="0" destOrd="0" presId="urn:microsoft.com/office/officeart/2008/layout/LinedList"/>
    <dgm:cxn modelId="{62F1B465-1F6C-40AB-ABDA-B2B9885C7B07}" srcId="{22C55918-5979-4BA0-9421-315A4865C501}" destId="{FA3D28B1-2438-43F8-8F86-1576E6AD255C}" srcOrd="0" destOrd="0" parTransId="{4D24D9FC-E718-4ED0-B2BB-380868524FB2}" sibTransId="{D9CD084C-3A4A-407F-93F8-0410EE0FF0CF}"/>
    <dgm:cxn modelId="{2473766A-C5A7-4307-B069-71CB5DCA5BCB}" srcId="{D6F1BE49-3A49-4A9F-A7E4-68B4BC5BFFC7}" destId="{A7A16391-BB54-467F-823F-155E4C5C4D0D}" srcOrd="6" destOrd="0" parTransId="{FF4E966A-CB0B-4A64-A31C-09A161F0AC7F}" sibTransId="{9F4A389B-952C-4F4E-BA9B-8521DA805630}"/>
    <dgm:cxn modelId="{F0DB6F4B-4AE3-4BA0-9476-739A2F16303B}" type="presOf" srcId="{91702880-E411-4FF8-A65E-DCBF2B9844E6}" destId="{AFFD6CDA-72A1-47AE-B785-B91052D54074}" srcOrd="0" destOrd="0" presId="urn:microsoft.com/office/officeart/2008/layout/LinedList"/>
    <dgm:cxn modelId="{0216E94B-0961-4068-A15D-81D5E3BAF93A}" type="presOf" srcId="{981933F0-CE25-45BA-906C-F86FB182099E}" destId="{758BA44F-2361-4C66-9F92-6D80909B50E9}" srcOrd="0" destOrd="0" presId="urn:microsoft.com/office/officeart/2008/layout/LinedList"/>
    <dgm:cxn modelId="{91C37D50-8198-4459-861B-0FE7A7D8B4B5}" srcId="{D6F1BE49-3A49-4A9F-A7E4-68B4BC5BFFC7}" destId="{22C55918-5979-4BA0-9421-315A4865C501}" srcOrd="1" destOrd="0" parTransId="{F80886D4-324B-4FC4-A27D-78CAE802AF21}" sibTransId="{A8C22853-1700-4F48-8D6B-9AABC2A66AB6}"/>
    <dgm:cxn modelId="{1483F173-72F4-42ED-A67D-A899F7414295}" srcId="{AB6B3B3E-6B0D-498B-874D-9325109380DD}" destId="{32D49E24-E8F5-4EF2-BDF0-EC2A121048CD}" srcOrd="0" destOrd="0" parTransId="{7A60921D-4414-4D9E-B03C-D535EBE40B05}" sibTransId="{00B423D4-9DB1-4F17-958E-7583A40FFF2D}"/>
    <dgm:cxn modelId="{C75B7079-5340-4776-AAE6-4EB8EB6E388F}" type="presOf" srcId="{A7A16391-BB54-467F-823F-155E4C5C4D0D}" destId="{C84DB58F-BFBF-4A81-974C-4351185A4B81}" srcOrd="0" destOrd="0" presId="urn:microsoft.com/office/officeart/2008/layout/LinedList"/>
    <dgm:cxn modelId="{E112338D-D362-496E-BD99-1E5C4165C8C4}" type="presOf" srcId="{E43DF626-C1E5-4D9E-B889-A7701C374582}" destId="{C1DE7E7D-B0B5-4ED4-8ED6-2C207066FEF2}" srcOrd="0" destOrd="0" presId="urn:microsoft.com/office/officeart/2008/layout/LinedList"/>
    <dgm:cxn modelId="{B007B890-739B-4D74-ABE1-D21422067B51}" type="presOf" srcId="{2B33F9EB-9B33-4EDD-A8DB-F742B3127AFC}" destId="{CF40034A-B7F7-4FCE-BFD2-308A9FD77623}" srcOrd="0" destOrd="0" presId="urn:microsoft.com/office/officeart/2008/layout/LinedList"/>
    <dgm:cxn modelId="{B914B692-A48C-497C-BF95-1EB767A91D33}" srcId="{D6F1BE49-3A49-4A9F-A7E4-68B4BC5BFFC7}" destId="{AB6B3B3E-6B0D-498B-874D-9325109380DD}" srcOrd="5" destOrd="0" parTransId="{65D9CAED-3BAF-482A-91B6-C9B07C895837}" sibTransId="{FF892E2F-BDA6-4393-90E0-E33817C12183}"/>
    <dgm:cxn modelId="{74CB4196-AF24-499F-9CB3-0D9B510505FC}" type="presOf" srcId="{D6F1BE49-3A49-4A9F-A7E4-68B4BC5BFFC7}" destId="{04BE1FFD-BE5B-4F4B-9CC7-EC9C2686FF9D}" srcOrd="0" destOrd="0" presId="urn:microsoft.com/office/officeart/2008/layout/LinedList"/>
    <dgm:cxn modelId="{15920A99-6AD4-4C17-A493-22A1A5629E88}" type="presOf" srcId="{3E493F71-936F-4725-B080-BE1BF6CA73A3}" destId="{E60AC7A2-6DFC-44B0-8827-EC92AB3BBD83}" srcOrd="0" destOrd="0" presId="urn:microsoft.com/office/officeart/2008/layout/LinedList"/>
    <dgm:cxn modelId="{459ED6A5-CF70-4BF2-BFA0-2976FBCC89B1}" type="presOf" srcId="{2A89C1C6-C680-48A8-A1CB-9C49DA99E26E}" destId="{12E7684E-4422-4EF3-9241-B400FEABB780}" srcOrd="0" destOrd="0" presId="urn:microsoft.com/office/officeart/2008/layout/LinedList"/>
    <dgm:cxn modelId="{C46B51A6-FD6C-4390-8C83-BCB696B567E0}" srcId="{6B686E8C-9A2E-460C-BDE2-29D29921CA86}" destId="{3E493F71-936F-4725-B080-BE1BF6CA73A3}" srcOrd="0" destOrd="0" parTransId="{95274F26-B103-4A2D-853C-1E4BAD052745}" sibTransId="{B57E746F-067C-4164-8989-680E37A4F28C}"/>
    <dgm:cxn modelId="{4F054EB1-FF65-408E-862A-598FC85AA1EC}" srcId="{CAE2F7F2-C91D-41CB-A8FB-F1FD1291E33F}" destId="{4362AB1B-F321-4AED-BB00-A7BBD01FBD97}" srcOrd="0" destOrd="0" parTransId="{1084A316-3C35-4562-8B6B-63952ACFEBDF}" sibTransId="{D4E48A7E-E6EC-468E-955A-FEC22E5E028E}"/>
    <dgm:cxn modelId="{C23B0CB5-EA0A-4D41-AD3B-BBD4F6A8655C}" type="presOf" srcId="{381D897B-8F95-4941-9D54-18EA05D281F3}" destId="{62C75646-F350-414C-9DC0-C231FDECBBF9}" srcOrd="0" destOrd="0" presId="urn:microsoft.com/office/officeart/2008/layout/LinedList"/>
    <dgm:cxn modelId="{766834B6-1BBB-4C51-8ACF-A3FCBBCB4001}" srcId="{CF7B5071-954C-4DCD-BD7E-DE22DF94815A}" destId="{0A7DC754-184D-424A-B97C-7BC32702D319}" srcOrd="0" destOrd="0" parTransId="{C0A8C96F-CCF7-44C9-83D5-016595463A0F}" sibTransId="{656CF6C4-2774-4D8C-842A-B838139FA901}"/>
    <dgm:cxn modelId="{F3BBCFBA-CB34-478A-AFD5-40E5D53A4965}" type="presOf" srcId="{4362AB1B-F321-4AED-BB00-A7BBD01FBD97}" destId="{80F0A79E-936C-4F34-8932-23E2D5414DE0}" srcOrd="0" destOrd="0" presId="urn:microsoft.com/office/officeart/2008/layout/LinedList"/>
    <dgm:cxn modelId="{460C44BC-4EBC-4F2C-BC6E-0B3A8845641A}" type="presOf" srcId="{C43D0605-7E74-482D-BB72-9289A029C93C}" destId="{F8D54288-1F59-4501-A73C-BA540BFC987F}" srcOrd="0" destOrd="0" presId="urn:microsoft.com/office/officeart/2008/layout/LinedList"/>
    <dgm:cxn modelId="{E90E7FC2-034E-4B6E-B93B-FCA4067DDD9A}" srcId="{A7A16391-BB54-467F-823F-155E4C5C4D0D}" destId="{62782B20-1DD9-42D7-A919-07729E569CC3}" srcOrd="0" destOrd="0" parTransId="{1423504C-CEA1-4474-BD8D-2DEBB0D08BC1}" sibTransId="{3C6FD44C-47A9-4756-BAC5-CC9D3D848EA7}"/>
    <dgm:cxn modelId="{10C8CFC8-343D-43E9-A08C-B4DB99E864CB}" type="presOf" srcId="{32D49E24-E8F5-4EF2-BDF0-EC2A121048CD}" destId="{2D064DFB-99A5-4366-A571-50A4287856D7}" srcOrd="0" destOrd="0" presId="urn:microsoft.com/office/officeart/2008/layout/LinedList"/>
    <dgm:cxn modelId="{3CC4BBCB-D666-4716-9ACD-2FF4F30B3D9D}" srcId="{91702880-E411-4FF8-A65E-DCBF2B9844E6}" destId="{911CCCDC-0142-46B7-914B-A7EC49155855}" srcOrd="0" destOrd="0" parTransId="{E1EFF7D6-6E79-4918-A8FF-CB31CD929960}" sibTransId="{34C658E3-73F4-462A-9366-3564BC056E80}"/>
    <dgm:cxn modelId="{EE58FFCB-2450-4E65-9532-5ADBFDA70068}" srcId="{981933F0-CE25-45BA-906C-F86FB182099E}" destId="{E43DF626-C1E5-4D9E-B889-A7701C374582}" srcOrd="0" destOrd="0" parTransId="{7367BB4A-E036-46C2-98D5-0BF13B91A4A9}" sibTransId="{C4D4C436-AF4E-4F04-854A-DC67DBD8C141}"/>
    <dgm:cxn modelId="{C505A2CC-F8C5-4BC8-81D0-19432A30F902}" type="presOf" srcId="{CBBA48DB-72B1-46D4-8FE3-3F560782E6FF}" destId="{23F5548D-64A7-4E33-A412-CE65311A3C30}" srcOrd="0" destOrd="0" presId="urn:microsoft.com/office/officeart/2008/layout/LinedList"/>
    <dgm:cxn modelId="{69C04BD4-93CC-466D-AD48-696226B96C20}" srcId="{D6F1BE49-3A49-4A9F-A7E4-68B4BC5BFFC7}" destId="{2A89C1C6-C680-48A8-A1CB-9C49DA99E26E}" srcOrd="11" destOrd="0" parTransId="{6003AC38-21B9-47AA-A75D-1D332E4B6954}" sibTransId="{96323861-78FA-40F7-A1CE-D93ED92901AB}"/>
    <dgm:cxn modelId="{FE9EC4D6-B9F5-4D2C-A87A-2C13A7F1ADBE}" srcId="{D6F1BE49-3A49-4A9F-A7E4-68B4BC5BFFC7}" destId="{91702880-E411-4FF8-A65E-DCBF2B9844E6}" srcOrd="0" destOrd="0" parTransId="{19331FF2-C417-48FC-BC57-83D975BDA1E6}" sibTransId="{0F500E16-0206-47CC-AF14-1076AA332191}"/>
    <dgm:cxn modelId="{FE62F9D7-87BF-4FF7-9E3F-C3C7B24A690F}" type="presOf" srcId="{911CCCDC-0142-46B7-914B-A7EC49155855}" destId="{91251624-D132-4B5A-8D32-D9BF1074DD45}" srcOrd="0" destOrd="0" presId="urn:microsoft.com/office/officeart/2008/layout/LinedList"/>
    <dgm:cxn modelId="{988889DE-99C3-4693-9D12-B28CC37F5272}" type="presOf" srcId="{187BC1B2-EFF5-4D35-BA29-836D206B4D61}" destId="{882B19C8-7A25-4F2D-964F-07527AC1FB0A}" srcOrd="0" destOrd="0" presId="urn:microsoft.com/office/officeart/2008/layout/LinedList"/>
    <dgm:cxn modelId="{2D6B18E9-3CC3-4952-B7A2-D813D0B71F92}" srcId="{D6F1BE49-3A49-4A9F-A7E4-68B4BC5BFFC7}" destId="{CAE2F7F2-C91D-41CB-A8FB-F1FD1291E33F}" srcOrd="4" destOrd="0" parTransId="{C778EC7D-A499-43C9-9CFC-ABD3952BF2AA}" sibTransId="{2E447B4E-448D-4326-ACDE-82AB57D168C8}"/>
    <dgm:cxn modelId="{DE981EE9-B832-4DA3-8E57-32464938627C}" srcId="{CBBA48DB-72B1-46D4-8FE3-3F560782E6FF}" destId="{187BC1B2-EFF5-4D35-BA29-836D206B4D61}" srcOrd="0" destOrd="0" parTransId="{4BD7BB0E-8813-49FD-9399-48BCD69E6E6B}" sibTransId="{AB6520CB-41C1-42A8-A8FE-C420F637A0C6}"/>
    <dgm:cxn modelId="{BD61DDE9-1BCB-4889-9A65-1D04CC6C0124}" type="presOf" srcId="{F6E5E37C-31B7-4DAA-9309-692E4AC0C48B}" destId="{2B234C47-F5FE-4626-B737-FF5B80375301}" srcOrd="0" destOrd="0" presId="urn:microsoft.com/office/officeart/2008/layout/LinedList"/>
    <dgm:cxn modelId="{4C2A03EC-3027-4F40-B352-14A95AD27BA4}" srcId="{D6F1BE49-3A49-4A9F-A7E4-68B4BC5BFFC7}" destId="{F6E5E37C-31B7-4DAA-9309-692E4AC0C48B}" srcOrd="8" destOrd="0" parTransId="{612C7042-11FE-4C8D-93D3-D990EB738615}" sibTransId="{37A6BDC7-0D54-496E-9628-AE57055AAC48}"/>
    <dgm:cxn modelId="{DF020CFA-E667-430F-9CD1-BE58BDF84153}" srcId="{D6F1BE49-3A49-4A9F-A7E4-68B4BC5BFFC7}" destId="{981933F0-CE25-45BA-906C-F86FB182099E}" srcOrd="10" destOrd="0" parTransId="{F6A36638-D207-4880-A76A-04689EDC28B0}" sibTransId="{FBE066C2-12BA-46A6-8CD2-A8986D9D0E87}"/>
    <dgm:cxn modelId="{7848F3FE-8EF4-42CF-A609-E8067045EC41}" type="presOf" srcId="{AB6B3B3E-6B0D-498B-874D-9325109380DD}" destId="{6B6542CD-B150-4446-B944-C5ADA416D3C7}" srcOrd="0" destOrd="0" presId="urn:microsoft.com/office/officeart/2008/layout/LinedList"/>
    <dgm:cxn modelId="{DBE6DDC3-4478-4E66-9D4C-0BABE48CDCFC}" type="presParOf" srcId="{04BE1FFD-BE5B-4F4B-9CC7-EC9C2686FF9D}" destId="{909653DE-2E7F-4AFE-8AFC-42B654A649F9}" srcOrd="0" destOrd="0" presId="urn:microsoft.com/office/officeart/2008/layout/LinedList"/>
    <dgm:cxn modelId="{A18F7C2E-3390-4CC5-B32B-2905174206A9}" type="presParOf" srcId="{04BE1FFD-BE5B-4F4B-9CC7-EC9C2686FF9D}" destId="{2F3BE882-D7FD-4D81-AFB0-49B9254D6CE7}" srcOrd="1" destOrd="0" presId="urn:microsoft.com/office/officeart/2008/layout/LinedList"/>
    <dgm:cxn modelId="{6FAB0306-5062-4170-B8DF-5C32F59822C8}" type="presParOf" srcId="{2F3BE882-D7FD-4D81-AFB0-49B9254D6CE7}" destId="{AFFD6CDA-72A1-47AE-B785-B91052D54074}" srcOrd="0" destOrd="0" presId="urn:microsoft.com/office/officeart/2008/layout/LinedList"/>
    <dgm:cxn modelId="{4C65ED37-AC39-4ED8-B4FD-A9EAFB5B5B90}" type="presParOf" srcId="{2F3BE882-D7FD-4D81-AFB0-49B9254D6CE7}" destId="{148428C4-DFF7-4155-83B1-835EEDA1FFED}" srcOrd="1" destOrd="0" presId="urn:microsoft.com/office/officeart/2008/layout/LinedList"/>
    <dgm:cxn modelId="{F34AA36A-6B60-48D6-94A1-2F86434FACFA}" type="presParOf" srcId="{148428C4-DFF7-4155-83B1-835EEDA1FFED}" destId="{EE9E7EB3-7666-4AE0-BA81-72876237E9CB}" srcOrd="0" destOrd="0" presId="urn:microsoft.com/office/officeart/2008/layout/LinedList"/>
    <dgm:cxn modelId="{A15CFA79-9BAC-4365-8D74-53B47C87453F}" type="presParOf" srcId="{148428C4-DFF7-4155-83B1-835EEDA1FFED}" destId="{077B66E3-C1D4-411C-8D65-038EF1446257}" srcOrd="1" destOrd="0" presId="urn:microsoft.com/office/officeart/2008/layout/LinedList"/>
    <dgm:cxn modelId="{570ED7F4-28B0-421C-AACB-27354D916AA9}" type="presParOf" srcId="{077B66E3-C1D4-411C-8D65-038EF1446257}" destId="{7C7A6A5D-75F6-47F6-8418-7BD49CC5D43B}" srcOrd="0" destOrd="0" presId="urn:microsoft.com/office/officeart/2008/layout/LinedList"/>
    <dgm:cxn modelId="{33DC7D79-5AFF-4DC3-8F7E-5B56B74565FE}" type="presParOf" srcId="{077B66E3-C1D4-411C-8D65-038EF1446257}" destId="{91251624-D132-4B5A-8D32-D9BF1074DD45}" srcOrd="1" destOrd="0" presId="urn:microsoft.com/office/officeart/2008/layout/LinedList"/>
    <dgm:cxn modelId="{0D3E9C43-59B6-43F8-97E0-1A3F5538F7BB}" type="presParOf" srcId="{077B66E3-C1D4-411C-8D65-038EF1446257}" destId="{254FB951-EBB9-4608-AA59-54CD276AB11C}" srcOrd="2" destOrd="0" presId="urn:microsoft.com/office/officeart/2008/layout/LinedList"/>
    <dgm:cxn modelId="{B14BE227-F372-4DD4-AD8D-65B34FA5515B}" type="presParOf" srcId="{148428C4-DFF7-4155-83B1-835EEDA1FFED}" destId="{1F23BF70-18D3-4B1D-8F33-BFBDE2071C23}" srcOrd="2" destOrd="0" presId="urn:microsoft.com/office/officeart/2008/layout/LinedList"/>
    <dgm:cxn modelId="{9F360F7E-B2E7-42DB-BDC2-11E166091A20}" type="presParOf" srcId="{148428C4-DFF7-4155-83B1-835EEDA1FFED}" destId="{66279A4C-23BA-4FBE-831D-AAFBF929BF17}" srcOrd="3" destOrd="0" presId="urn:microsoft.com/office/officeart/2008/layout/LinedList"/>
    <dgm:cxn modelId="{17692D05-4990-449B-8A78-512291EB6EF1}" type="presParOf" srcId="{04BE1FFD-BE5B-4F4B-9CC7-EC9C2686FF9D}" destId="{9B97D3C2-5CAF-4D95-8A23-832F03A15D90}" srcOrd="2" destOrd="0" presId="urn:microsoft.com/office/officeart/2008/layout/LinedList"/>
    <dgm:cxn modelId="{CDD73284-66E2-40E9-ADD2-0EF560E38CF7}" type="presParOf" srcId="{04BE1FFD-BE5B-4F4B-9CC7-EC9C2686FF9D}" destId="{EA766B5B-4DD1-4728-A3F1-8E33C401F56F}" srcOrd="3" destOrd="0" presId="urn:microsoft.com/office/officeart/2008/layout/LinedList"/>
    <dgm:cxn modelId="{80BB4B8A-61FD-47D0-AFB0-1DE265F4B58C}" type="presParOf" srcId="{EA766B5B-4DD1-4728-A3F1-8E33C401F56F}" destId="{61041584-6FC8-47F4-A09F-00CBF483F7B5}" srcOrd="0" destOrd="0" presId="urn:microsoft.com/office/officeart/2008/layout/LinedList"/>
    <dgm:cxn modelId="{8F77B1C2-8CF5-4333-BAF2-41DC1CB20067}" type="presParOf" srcId="{EA766B5B-4DD1-4728-A3F1-8E33C401F56F}" destId="{FE00859A-5240-46AF-950D-57D725606072}" srcOrd="1" destOrd="0" presId="urn:microsoft.com/office/officeart/2008/layout/LinedList"/>
    <dgm:cxn modelId="{3BF353A0-7184-4779-AEDA-FD487DAF5EF4}" type="presParOf" srcId="{FE00859A-5240-46AF-950D-57D725606072}" destId="{44DD3686-0D88-4A36-A5FF-468E53CA51DA}" srcOrd="0" destOrd="0" presId="urn:microsoft.com/office/officeart/2008/layout/LinedList"/>
    <dgm:cxn modelId="{9451B8C9-E37A-44B6-8B66-D6122D5A66E6}" type="presParOf" srcId="{FE00859A-5240-46AF-950D-57D725606072}" destId="{ECCAE7AC-AC76-47AA-8DF5-FE6F3DFD4564}" srcOrd="1" destOrd="0" presId="urn:microsoft.com/office/officeart/2008/layout/LinedList"/>
    <dgm:cxn modelId="{07A06FED-5E6A-4335-B294-C7558FAF8759}" type="presParOf" srcId="{ECCAE7AC-AC76-47AA-8DF5-FE6F3DFD4564}" destId="{710388F7-94D4-43C2-BD7E-6E6C52DA5FF7}" srcOrd="0" destOrd="0" presId="urn:microsoft.com/office/officeart/2008/layout/LinedList"/>
    <dgm:cxn modelId="{1DE330AA-6CF6-43B3-ABC8-C02800067BC4}" type="presParOf" srcId="{ECCAE7AC-AC76-47AA-8DF5-FE6F3DFD4564}" destId="{57D76F25-919B-4E19-AFC3-81723269DF8F}" srcOrd="1" destOrd="0" presId="urn:microsoft.com/office/officeart/2008/layout/LinedList"/>
    <dgm:cxn modelId="{EEC95FFC-AB05-4C0A-B402-4ECDA08025F9}" type="presParOf" srcId="{ECCAE7AC-AC76-47AA-8DF5-FE6F3DFD4564}" destId="{944872ED-4016-4D77-8D68-F7EBAEC74421}" srcOrd="2" destOrd="0" presId="urn:microsoft.com/office/officeart/2008/layout/LinedList"/>
    <dgm:cxn modelId="{A029F6D0-3716-4922-BB78-8522A3ADF3B4}" type="presParOf" srcId="{FE00859A-5240-46AF-950D-57D725606072}" destId="{C4B4399D-36DC-4026-ABD5-40FF2D59383E}" srcOrd="2" destOrd="0" presId="urn:microsoft.com/office/officeart/2008/layout/LinedList"/>
    <dgm:cxn modelId="{B41F2CA2-58D3-4AD8-99D7-1972E7195140}" type="presParOf" srcId="{FE00859A-5240-46AF-950D-57D725606072}" destId="{3B7E6A53-D925-41E9-BB23-58026B2D2F23}" srcOrd="3" destOrd="0" presId="urn:microsoft.com/office/officeart/2008/layout/LinedList"/>
    <dgm:cxn modelId="{3B90A6AA-8AC8-450C-8056-98BB78160797}" type="presParOf" srcId="{04BE1FFD-BE5B-4F4B-9CC7-EC9C2686FF9D}" destId="{94B3DFE1-0242-4389-ABCF-3BF8D633E035}" srcOrd="4" destOrd="0" presId="urn:microsoft.com/office/officeart/2008/layout/LinedList"/>
    <dgm:cxn modelId="{A7BC8C63-2034-4477-A5F4-13FC96C5CD91}" type="presParOf" srcId="{04BE1FFD-BE5B-4F4B-9CC7-EC9C2686FF9D}" destId="{8C59DAFA-77A2-4E23-A510-0FA6CA1C4990}" srcOrd="5" destOrd="0" presId="urn:microsoft.com/office/officeart/2008/layout/LinedList"/>
    <dgm:cxn modelId="{7C5ED809-2ECD-467F-96F6-0BEF39FF3CD4}" type="presParOf" srcId="{8C59DAFA-77A2-4E23-A510-0FA6CA1C4990}" destId="{267D83BD-1523-45B2-883C-65FF20DD0B6D}" srcOrd="0" destOrd="0" presId="urn:microsoft.com/office/officeart/2008/layout/LinedList"/>
    <dgm:cxn modelId="{27EC05E9-6AF4-443E-820D-705B71D49323}" type="presParOf" srcId="{8C59DAFA-77A2-4E23-A510-0FA6CA1C4990}" destId="{7E5A82EA-9023-4D03-9732-724EC96926A4}" srcOrd="1" destOrd="0" presId="urn:microsoft.com/office/officeart/2008/layout/LinedList"/>
    <dgm:cxn modelId="{5EEE9F77-B2AD-4D12-8AD7-F817E2A3321A}" type="presParOf" srcId="{7E5A82EA-9023-4D03-9732-724EC96926A4}" destId="{3120BE49-1335-4152-8BB9-DF905D4CE610}" srcOrd="0" destOrd="0" presId="urn:microsoft.com/office/officeart/2008/layout/LinedList"/>
    <dgm:cxn modelId="{B64B0B32-227E-4A19-83FF-5706F8D76D4E}" type="presParOf" srcId="{7E5A82EA-9023-4D03-9732-724EC96926A4}" destId="{93792D5D-0221-44A7-876E-77BFBEF3B6DD}" srcOrd="1" destOrd="0" presId="urn:microsoft.com/office/officeart/2008/layout/LinedList"/>
    <dgm:cxn modelId="{5F55F4E1-F52E-46D3-8EA8-75ECE4B61F88}" type="presParOf" srcId="{93792D5D-0221-44A7-876E-77BFBEF3B6DD}" destId="{2FEE67F9-6CA7-417A-9015-42B65A93B33B}" srcOrd="0" destOrd="0" presId="urn:microsoft.com/office/officeart/2008/layout/LinedList"/>
    <dgm:cxn modelId="{A4471066-E15B-44EF-8546-F705A4EF54B0}" type="presParOf" srcId="{93792D5D-0221-44A7-876E-77BFBEF3B6DD}" destId="{E60AC7A2-6DFC-44B0-8827-EC92AB3BBD83}" srcOrd="1" destOrd="0" presId="urn:microsoft.com/office/officeart/2008/layout/LinedList"/>
    <dgm:cxn modelId="{227A0851-C1CE-412A-801A-C89C7673DB81}" type="presParOf" srcId="{93792D5D-0221-44A7-876E-77BFBEF3B6DD}" destId="{4188FFF7-A7E2-4C3D-B4A2-E17B50F5F88E}" srcOrd="2" destOrd="0" presId="urn:microsoft.com/office/officeart/2008/layout/LinedList"/>
    <dgm:cxn modelId="{2E6B60D0-A0C4-4ECA-8AB0-F4F8971666E7}" type="presParOf" srcId="{7E5A82EA-9023-4D03-9732-724EC96926A4}" destId="{DD81BC5B-8571-4E65-AEF3-71B0C96B8595}" srcOrd="2" destOrd="0" presId="urn:microsoft.com/office/officeart/2008/layout/LinedList"/>
    <dgm:cxn modelId="{5E46DCDC-A3BC-43D8-9F7D-916B32CB411B}" type="presParOf" srcId="{7E5A82EA-9023-4D03-9732-724EC96926A4}" destId="{9F744116-D729-40A3-82B1-4353D0747D2C}" srcOrd="3" destOrd="0" presId="urn:microsoft.com/office/officeart/2008/layout/LinedList"/>
    <dgm:cxn modelId="{39DC9122-979C-4628-B406-B0A99FF32349}" type="presParOf" srcId="{04BE1FFD-BE5B-4F4B-9CC7-EC9C2686FF9D}" destId="{59B3B612-DA83-43DE-A3A5-4264CCDEC344}" srcOrd="6" destOrd="0" presId="urn:microsoft.com/office/officeart/2008/layout/LinedList"/>
    <dgm:cxn modelId="{A2907534-9B43-42C2-9BF6-682278EF1B56}" type="presParOf" srcId="{04BE1FFD-BE5B-4F4B-9CC7-EC9C2686FF9D}" destId="{306DDE1F-AA4E-4A5E-BBEE-395E17300B08}" srcOrd="7" destOrd="0" presId="urn:microsoft.com/office/officeart/2008/layout/LinedList"/>
    <dgm:cxn modelId="{80E2A414-E9B8-4324-8CF7-1D7B4F2D9A98}" type="presParOf" srcId="{306DDE1F-AA4E-4A5E-BBEE-395E17300B08}" destId="{1840CACA-1C18-4C53-8674-09DFCB8AFB78}" srcOrd="0" destOrd="0" presId="urn:microsoft.com/office/officeart/2008/layout/LinedList"/>
    <dgm:cxn modelId="{4DC7080C-83A5-4FCA-AB72-D67DB2D68E09}" type="presParOf" srcId="{306DDE1F-AA4E-4A5E-BBEE-395E17300B08}" destId="{885C4B4B-277D-44BA-8161-32871AD05CDF}" srcOrd="1" destOrd="0" presId="urn:microsoft.com/office/officeart/2008/layout/LinedList"/>
    <dgm:cxn modelId="{1D183260-DAC4-4ECC-9104-F6FA5AA27970}" type="presParOf" srcId="{885C4B4B-277D-44BA-8161-32871AD05CDF}" destId="{4C36B3BF-4D50-4F60-9114-B0D9532354C4}" srcOrd="0" destOrd="0" presId="urn:microsoft.com/office/officeart/2008/layout/LinedList"/>
    <dgm:cxn modelId="{8B53585C-C391-4F26-B28B-9476F8510F2D}" type="presParOf" srcId="{885C4B4B-277D-44BA-8161-32871AD05CDF}" destId="{C8ABCC60-10E4-4384-AD59-E23EF39C6C55}" srcOrd="1" destOrd="0" presId="urn:microsoft.com/office/officeart/2008/layout/LinedList"/>
    <dgm:cxn modelId="{6CFD2A8C-EC1C-414D-B033-D0762F26FE6D}" type="presParOf" srcId="{C8ABCC60-10E4-4384-AD59-E23EF39C6C55}" destId="{E7E81523-9C55-4DBB-B5DF-1E8996D08A14}" srcOrd="0" destOrd="0" presId="urn:microsoft.com/office/officeart/2008/layout/LinedList"/>
    <dgm:cxn modelId="{9E09F80B-939C-4575-9541-FFF5E567A449}" type="presParOf" srcId="{C8ABCC60-10E4-4384-AD59-E23EF39C6C55}" destId="{14B080FC-103F-4ADA-BFF0-1CE73F7B4424}" srcOrd="1" destOrd="0" presId="urn:microsoft.com/office/officeart/2008/layout/LinedList"/>
    <dgm:cxn modelId="{832248CD-93BD-449D-AC72-CBB43B35F811}" type="presParOf" srcId="{C8ABCC60-10E4-4384-AD59-E23EF39C6C55}" destId="{D249E363-425A-4295-A4A2-B59824DF3C9D}" srcOrd="2" destOrd="0" presId="urn:microsoft.com/office/officeart/2008/layout/LinedList"/>
    <dgm:cxn modelId="{7385422E-B94B-4326-AEE2-8E28C4D843A2}" type="presParOf" srcId="{885C4B4B-277D-44BA-8161-32871AD05CDF}" destId="{D47B0756-1969-46C2-9080-5E96CE379F3F}" srcOrd="2" destOrd="0" presId="urn:microsoft.com/office/officeart/2008/layout/LinedList"/>
    <dgm:cxn modelId="{CF857F79-7AD7-4C1C-9512-334429BA3A81}" type="presParOf" srcId="{885C4B4B-277D-44BA-8161-32871AD05CDF}" destId="{1BFF609D-33EE-4891-AC97-E89EA7448C84}" srcOrd="3" destOrd="0" presId="urn:microsoft.com/office/officeart/2008/layout/LinedList"/>
    <dgm:cxn modelId="{F1172221-5E5F-46B5-85CD-34DF33D7A4E3}" type="presParOf" srcId="{04BE1FFD-BE5B-4F4B-9CC7-EC9C2686FF9D}" destId="{A640BEE4-D572-4323-8236-938B80090B4F}" srcOrd="8" destOrd="0" presId="urn:microsoft.com/office/officeart/2008/layout/LinedList"/>
    <dgm:cxn modelId="{918AFC7B-2D9B-4BB2-ADF5-2BE43B8BBBDA}" type="presParOf" srcId="{04BE1FFD-BE5B-4F4B-9CC7-EC9C2686FF9D}" destId="{BE3B6936-B2AA-4372-AAF6-721014540AD6}" srcOrd="9" destOrd="0" presId="urn:microsoft.com/office/officeart/2008/layout/LinedList"/>
    <dgm:cxn modelId="{1F0EA012-F6C5-482C-814E-EA4079057154}" type="presParOf" srcId="{BE3B6936-B2AA-4372-AAF6-721014540AD6}" destId="{E4A69A82-36C9-4BBB-9958-CE1CCEC557AB}" srcOrd="0" destOrd="0" presId="urn:microsoft.com/office/officeart/2008/layout/LinedList"/>
    <dgm:cxn modelId="{B89A9572-7033-422B-A5C6-81B101ABA5B5}" type="presParOf" srcId="{BE3B6936-B2AA-4372-AAF6-721014540AD6}" destId="{8F998543-96CD-4428-90DB-2A627975A2EE}" srcOrd="1" destOrd="0" presId="urn:microsoft.com/office/officeart/2008/layout/LinedList"/>
    <dgm:cxn modelId="{AAEEDA0F-3175-46B4-A44E-B9F5ACEF7BB0}" type="presParOf" srcId="{8F998543-96CD-4428-90DB-2A627975A2EE}" destId="{2CA09F60-1EF4-4F80-8813-B658218131C6}" srcOrd="0" destOrd="0" presId="urn:microsoft.com/office/officeart/2008/layout/LinedList"/>
    <dgm:cxn modelId="{D6D92E19-95B1-4A0F-B8FF-C907208F0586}" type="presParOf" srcId="{8F998543-96CD-4428-90DB-2A627975A2EE}" destId="{55657045-5CE5-4A61-B700-EADE60335C54}" srcOrd="1" destOrd="0" presId="urn:microsoft.com/office/officeart/2008/layout/LinedList"/>
    <dgm:cxn modelId="{F6072956-2069-4BCF-B22E-E5E6DE390C46}" type="presParOf" srcId="{55657045-5CE5-4A61-B700-EADE60335C54}" destId="{242C27DF-59E5-4C54-99E3-45DB2B45B932}" srcOrd="0" destOrd="0" presId="urn:microsoft.com/office/officeart/2008/layout/LinedList"/>
    <dgm:cxn modelId="{409A4892-AB90-4F48-AC91-EE43E01C1571}" type="presParOf" srcId="{55657045-5CE5-4A61-B700-EADE60335C54}" destId="{80F0A79E-936C-4F34-8932-23E2D5414DE0}" srcOrd="1" destOrd="0" presId="urn:microsoft.com/office/officeart/2008/layout/LinedList"/>
    <dgm:cxn modelId="{65ECDEB5-442E-4003-88C4-C1F04785802C}" type="presParOf" srcId="{55657045-5CE5-4A61-B700-EADE60335C54}" destId="{A6A8B7E1-5113-4511-9BC0-060F8303E300}" srcOrd="2" destOrd="0" presId="urn:microsoft.com/office/officeart/2008/layout/LinedList"/>
    <dgm:cxn modelId="{68DDCDDE-E6C0-4D09-B46D-3BDDAC4317AB}" type="presParOf" srcId="{8F998543-96CD-4428-90DB-2A627975A2EE}" destId="{52BF88BD-8A18-4006-B09B-0E999FCBF92D}" srcOrd="2" destOrd="0" presId="urn:microsoft.com/office/officeart/2008/layout/LinedList"/>
    <dgm:cxn modelId="{4A0660B3-4176-42F4-BAB1-C6B0C4892953}" type="presParOf" srcId="{8F998543-96CD-4428-90DB-2A627975A2EE}" destId="{60FD1430-A222-4D03-BF0D-8073E5891364}" srcOrd="3" destOrd="0" presId="urn:microsoft.com/office/officeart/2008/layout/LinedList"/>
    <dgm:cxn modelId="{1B5A204F-DACE-4E13-B6CB-CCA623F8E7E6}" type="presParOf" srcId="{04BE1FFD-BE5B-4F4B-9CC7-EC9C2686FF9D}" destId="{A20E5C70-4567-403D-AA8E-16A36AAC4B49}" srcOrd="10" destOrd="0" presId="urn:microsoft.com/office/officeart/2008/layout/LinedList"/>
    <dgm:cxn modelId="{C93D44FD-0465-434F-84F4-CEA81368D884}" type="presParOf" srcId="{04BE1FFD-BE5B-4F4B-9CC7-EC9C2686FF9D}" destId="{1AE33D6D-90A4-4113-9D7E-5B398D7C689E}" srcOrd="11" destOrd="0" presId="urn:microsoft.com/office/officeart/2008/layout/LinedList"/>
    <dgm:cxn modelId="{DF8AECA7-0FFD-4A24-B87B-BFBFE60697F0}" type="presParOf" srcId="{1AE33D6D-90A4-4113-9D7E-5B398D7C689E}" destId="{6B6542CD-B150-4446-B944-C5ADA416D3C7}" srcOrd="0" destOrd="0" presId="urn:microsoft.com/office/officeart/2008/layout/LinedList"/>
    <dgm:cxn modelId="{FCD2D537-9C22-4FDE-8179-C1F5436ED01A}" type="presParOf" srcId="{1AE33D6D-90A4-4113-9D7E-5B398D7C689E}" destId="{117FF96F-1837-4E6F-8346-355A13F0BCD9}" srcOrd="1" destOrd="0" presId="urn:microsoft.com/office/officeart/2008/layout/LinedList"/>
    <dgm:cxn modelId="{9EA7CA4B-33CB-4A4C-990C-6A6AAE5E6D38}" type="presParOf" srcId="{117FF96F-1837-4E6F-8346-355A13F0BCD9}" destId="{96DE83A3-761B-4606-85EB-37767A26EDFC}" srcOrd="0" destOrd="0" presId="urn:microsoft.com/office/officeart/2008/layout/LinedList"/>
    <dgm:cxn modelId="{D7803CD5-6FCE-4036-B841-E896EDF513B7}" type="presParOf" srcId="{117FF96F-1837-4E6F-8346-355A13F0BCD9}" destId="{339ACF37-77E0-44B8-8A50-89BCF983214D}" srcOrd="1" destOrd="0" presId="urn:microsoft.com/office/officeart/2008/layout/LinedList"/>
    <dgm:cxn modelId="{0AC94AA0-6478-4D8A-BC64-AB4FCE80A2E8}" type="presParOf" srcId="{339ACF37-77E0-44B8-8A50-89BCF983214D}" destId="{43EDEFA0-1C8D-40E6-B8CA-56D20F711324}" srcOrd="0" destOrd="0" presId="urn:microsoft.com/office/officeart/2008/layout/LinedList"/>
    <dgm:cxn modelId="{D8AC8819-21AE-467F-9B3E-F1C5FDFFB990}" type="presParOf" srcId="{339ACF37-77E0-44B8-8A50-89BCF983214D}" destId="{2D064DFB-99A5-4366-A571-50A4287856D7}" srcOrd="1" destOrd="0" presId="urn:microsoft.com/office/officeart/2008/layout/LinedList"/>
    <dgm:cxn modelId="{6538C502-F475-445F-8867-1D0A693C3691}" type="presParOf" srcId="{339ACF37-77E0-44B8-8A50-89BCF983214D}" destId="{F37E5793-3A54-4FB9-A4B4-1E1CD2ABCF27}" srcOrd="2" destOrd="0" presId="urn:microsoft.com/office/officeart/2008/layout/LinedList"/>
    <dgm:cxn modelId="{8C45BCEE-8F14-4AB6-8B6E-C403AEE69A27}" type="presParOf" srcId="{117FF96F-1837-4E6F-8346-355A13F0BCD9}" destId="{8D257E65-E10B-4D24-A0F6-0E41C50E91B3}" srcOrd="2" destOrd="0" presId="urn:microsoft.com/office/officeart/2008/layout/LinedList"/>
    <dgm:cxn modelId="{58E42A08-0D64-4127-8937-C0C90B195162}" type="presParOf" srcId="{117FF96F-1837-4E6F-8346-355A13F0BCD9}" destId="{FF6FC3D9-48AA-4456-A7F4-55EE3032380A}" srcOrd="3" destOrd="0" presId="urn:microsoft.com/office/officeart/2008/layout/LinedList"/>
    <dgm:cxn modelId="{9F207353-47B5-4353-A118-F718DE23D666}" type="presParOf" srcId="{04BE1FFD-BE5B-4F4B-9CC7-EC9C2686FF9D}" destId="{1E3B895B-1CCE-4224-A905-EE5C3E94C636}" srcOrd="12" destOrd="0" presId="urn:microsoft.com/office/officeart/2008/layout/LinedList"/>
    <dgm:cxn modelId="{F7BEAD9F-21E1-430E-BBDD-577EB1CBB09E}" type="presParOf" srcId="{04BE1FFD-BE5B-4F4B-9CC7-EC9C2686FF9D}" destId="{AE81A099-069F-4090-8AA5-49BEACC9EBEF}" srcOrd="13" destOrd="0" presId="urn:microsoft.com/office/officeart/2008/layout/LinedList"/>
    <dgm:cxn modelId="{23D216E2-A15E-4104-8C6C-4A209E4EADBB}" type="presParOf" srcId="{AE81A099-069F-4090-8AA5-49BEACC9EBEF}" destId="{C84DB58F-BFBF-4A81-974C-4351185A4B81}" srcOrd="0" destOrd="0" presId="urn:microsoft.com/office/officeart/2008/layout/LinedList"/>
    <dgm:cxn modelId="{FB06E642-C157-4B97-B98C-608E603DC993}" type="presParOf" srcId="{AE81A099-069F-4090-8AA5-49BEACC9EBEF}" destId="{AB86B548-919A-4628-8930-93D40216CAD1}" srcOrd="1" destOrd="0" presId="urn:microsoft.com/office/officeart/2008/layout/LinedList"/>
    <dgm:cxn modelId="{47A067B1-3B9C-4879-97A5-F0439E4B9505}" type="presParOf" srcId="{AB86B548-919A-4628-8930-93D40216CAD1}" destId="{A98A3AF2-09E4-48C2-A564-197EB813E4D9}" srcOrd="0" destOrd="0" presId="urn:microsoft.com/office/officeart/2008/layout/LinedList"/>
    <dgm:cxn modelId="{2C5CDC89-97BA-4631-9650-2EB5A61CA068}" type="presParOf" srcId="{AB86B548-919A-4628-8930-93D40216CAD1}" destId="{09B71449-06DD-4BAD-91BB-5AF9308AB781}" srcOrd="1" destOrd="0" presId="urn:microsoft.com/office/officeart/2008/layout/LinedList"/>
    <dgm:cxn modelId="{4CDB5219-5796-4841-B9E1-075D99F7E034}" type="presParOf" srcId="{09B71449-06DD-4BAD-91BB-5AF9308AB781}" destId="{9254856B-02C8-48D8-8A2F-EA3F0055713B}" srcOrd="0" destOrd="0" presId="urn:microsoft.com/office/officeart/2008/layout/LinedList"/>
    <dgm:cxn modelId="{0148390D-0A8E-4539-8218-F27A6C50C5DC}" type="presParOf" srcId="{09B71449-06DD-4BAD-91BB-5AF9308AB781}" destId="{EF53D2FF-8375-4889-9204-1B5A15AB7026}" srcOrd="1" destOrd="0" presId="urn:microsoft.com/office/officeart/2008/layout/LinedList"/>
    <dgm:cxn modelId="{DC43C3A1-1C5A-46E6-BA2B-1CF137779271}" type="presParOf" srcId="{09B71449-06DD-4BAD-91BB-5AF9308AB781}" destId="{3DE9A757-5E66-4352-9307-D410D81C6886}" srcOrd="2" destOrd="0" presId="urn:microsoft.com/office/officeart/2008/layout/LinedList"/>
    <dgm:cxn modelId="{CA7DD6C6-301B-424E-A050-9C70A50E282E}" type="presParOf" srcId="{AB86B548-919A-4628-8930-93D40216CAD1}" destId="{171D60D6-81AE-4D9E-8A53-727F2B70A678}" srcOrd="2" destOrd="0" presId="urn:microsoft.com/office/officeart/2008/layout/LinedList"/>
    <dgm:cxn modelId="{1687269F-D7E4-4FA6-B398-9982CB7B02E9}" type="presParOf" srcId="{AB86B548-919A-4628-8930-93D40216CAD1}" destId="{0568191D-C9FE-4E91-95EA-D00B76696D0A}" srcOrd="3" destOrd="0" presId="urn:microsoft.com/office/officeart/2008/layout/LinedList"/>
    <dgm:cxn modelId="{0A0AF1EA-C476-44AF-9D74-7B5B7BAE6F34}" type="presParOf" srcId="{04BE1FFD-BE5B-4F4B-9CC7-EC9C2686FF9D}" destId="{F0AC0018-D65E-4A72-9153-0EDA1C99C2AB}" srcOrd="14" destOrd="0" presId="urn:microsoft.com/office/officeart/2008/layout/LinedList"/>
    <dgm:cxn modelId="{928EEC69-A368-4C8C-81F0-C7B1CCD0B8AB}" type="presParOf" srcId="{04BE1FFD-BE5B-4F4B-9CC7-EC9C2686FF9D}" destId="{083E31F1-5983-4B20-9FE5-A803A3A299B1}" srcOrd="15" destOrd="0" presId="urn:microsoft.com/office/officeart/2008/layout/LinedList"/>
    <dgm:cxn modelId="{663FB21E-0C2E-41A6-AE30-F30294AD2E5D}" type="presParOf" srcId="{083E31F1-5983-4B20-9FE5-A803A3A299B1}" destId="{23F5548D-64A7-4E33-A412-CE65311A3C30}" srcOrd="0" destOrd="0" presId="urn:microsoft.com/office/officeart/2008/layout/LinedList"/>
    <dgm:cxn modelId="{F80A15F3-28F4-483C-9DB4-F6867780905C}" type="presParOf" srcId="{083E31F1-5983-4B20-9FE5-A803A3A299B1}" destId="{31460E0B-F926-49CD-A1F9-1639B01548E2}" srcOrd="1" destOrd="0" presId="urn:microsoft.com/office/officeart/2008/layout/LinedList"/>
    <dgm:cxn modelId="{1C30F9FF-9B3C-4AD0-9610-D222086F5AA9}" type="presParOf" srcId="{31460E0B-F926-49CD-A1F9-1639B01548E2}" destId="{070AD5D7-338D-46A0-8FE8-CAC6E93A7437}" srcOrd="0" destOrd="0" presId="urn:microsoft.com/office/officeart/2008/layout/LinedList"/>
    <dgm:cxn modelId="{FC9500E1-1875-4955-A50E-539AB42B2842}" type="presParOf" srcId="{31460E0B-F926-49CD-A1F9-1639B01548E2}" destId="{08F0F9C4-0A35-43D1-AF9C-AC985B89C33F}" srcOrd="1" destOrd="0" presId="urn:microsoft.com/office/officeart/2008/layout/LinedList"/>
    <dgm:cxn modelId="{71546CAE-4BD6-4FD8-8394-5FD943BF1D6E}" type="presParOf" srcId="{08F0F9C4-0A35-43D1-AF9C-AC985B89C33F}" destId="{FD2B0607-15BA-4992-B61B-B375FC353344}" srcOrd="0" destOrd="0" presId="urn:microsoft.com/office/officeart/2008/layout/LinedList"/>
    <dgm:cxn modelId="{073434EC-3C06-4289-BBEF-494AD3FAADB4}" type="presParOf" srcId="{08F0F9C4-0A35-43D1-AF9C-AC985B89C33F}" destId="{882B19C8-7A25-4F2D-964F-07527AC1FB0A}" srcOrd="1" destOrd="0" presId="urn:microsoft.com/office/officeart/2008/layout/LinedList"/>
    <dgm:cxn modelId="{0BC959A2-4DC6-4BC3-9A5C-BF6091510D68}" type="presParOf" srcId="{08F0F9C4-0A35-43D1-AF9C-AC985B89C33F}" destId="{E3F15BF7-48CD-4907-8A59-EB360CC6865A}" srcOrd="2" destOrd="0" presId="urn:microsoft.com/office/officeart/2008/layout/LinedList"/>
    <dgm:cxn modelId="{11EC6F72-0268-443E-9CE3-4325AA48D104}" type="presParOf" srcId="{31460E0B-F926-49CD-A1F9-1639B01548E2}" destId="{833EDC1F-4A95-4867-AA66-2A4A446216E6}" srcOrd="2" destOrd="0" presId="urn:microsoft.com/office/officeart/2008/layout/LinedList"/>
    <dgm:cxn modelId="{4845847D-C1A8-4D60-8049-28901A12163D}" type="presParOf" srcId="{31460E0B-F926-49CD-A1F9-1639B01548E2}" destId="{3FAAA7DF-4C3C-4FC6-8DFD-6AD46D30F118}" srcOrd="3" destOrd="0" presId="urn:microsoft.com/office/officeart/2008/layout/LinedList"/>
    <dgm:cxn modelId="{E0BB3C13-CF3A-4D60-958A-2E1AA503738F}" type="presParOf" srcId="{04BE1FFD-BE5B-4F4B-9CC7-EC9C2686FF9D}" destId="{4735CC8E-9E36-4510-81F2-F88DF185C8FB}" srcOrd="16" destOrd="0" presId="urn:microsoft.com/office/officeart/2008/layout/LinedList"/>
    <dgm:cxn modelId="{2C2A9C82-FB4C-4658-A605-200FD7D1380F}" type="presParOf" srcId="{04BE1FFD-BE5B-4F4B-9CC7-EC9C2686FF9D}" destId="{EB581D65-A3FC-4AAA-803B-4756E1AC2D10}" srcOrd="17" destOrd="0" presId="urn:microsoft.com/office/officeart/2008/layout/LinedList"/>
    <dgm:cxn modelId="{A94454D7-2746-405D-8281-B2E6F33E4E7F}" type="presParOf" srcId="{EB581D65-A3FC-4AAA-803B-4756E1AC2D10}" destId="{2B234C47-F5FE-4626-B737-FF5B80375301}" srcOrd="0" destOrd="0" presId="urn:microsoft.com/office/officeart/2008/layout/LinedList"/>
    <dgm:cxn modelId="{D40A2FFF-7A67-43BB-B5B6-2577270D3687}" type="presParOf" srcId="{EB581D65-A3FC-4AAA-803B-4756E1AC2D10}" destId="{C26BD02A-1B63-46F9-8543-07F8E501427A}" srcOrd="1" destOrd="0" presId="urn:microsoft.com/office/officeart/2008/layout/LinedList"/>
    <dgm:cxn modelId="{A6B4089C-3482-4E4A-9065-C788E0B934B3}" type="presParOf" srcId="{C26BD02A-1B63-46F9-8543-07F8E501427A}" destId="{BDA65646-E7CF-4BC9-8AFF-257798A2866E}" srcOrd="0" destOrd="0" presId="urn:microsoft.com/office/officeart/2008/layout/LinedList"/>
    <dgm:cxn modelId="{6A7D1474-F1A1-4457-8688-61DBC6F65A72}" type="presParOf" srcId="{C26BD02A-1B63-46F9-8543-07F8E501427A}" destId="{C08199BC-7C05-4578-84E6-E8D5E0030194}" srcOrd="1" destOrd="0" presId="urn:microsoft.com/office/officeart/2008/layout/LinedList"/>
    <dgm:cxn modelId="{5C414DA8-B5A5-428C-99E1-C7B12C8DA498}" type="presParOf" srcId="{C08199BC-7C05-4578-84E6-E8D5E0030194}" destId="{38819EA7-6805-4789-8A51-738C2D228420}" srcOrd="0" destOrd="0" presId="urn:microsoft.com/office/officeart/2008/layout/LinedList"/>
    <dgm:cxn modelId="{14657E14-82F3-4BD8-B4A0-C3B35D8AB840}" type="presParOf" srcId="{C08199BC-7C05-4578-84E6-E8D5E0030194}" destId="{8D6B3939-EF3C-4369-91EC-8E898C190710}" srcOrd="1" destOrd="0" presId="urn:microsoft.com/office/officeart/2008/layout/LinedList"/>
    <dgm:cxn modelId="{38892B84-F38B-40A3-8B7A-88812E995F75}" type="presParOf" srcId="{C08199BC-7C05-4578-84E6-E8D5E0030194}" destId="{9C2B0E14-3ADE-4996-9679-FEC6F732E701}" srcOrd="2" destOrd="0" presId="urn:microsoft.com/office/officeart/2008/layout/LinedList"/>
    <dgm:cxn modelId="{80263D71-7CE1-44F0-B020-13154CBEB4A6}" type="presParOf" srcId="{C26BD02A-1B63-46F9-8543-07F8E501427A}" destId="{5F85758B-88F4-4A05-8DBA-12B3D6B4ED86}" srcOrd="2" destOrd="0" presId="urn:microsoft.com/office/officeart/2008/layout/LinedList"/>
    <dgm:cxn modelId="{670C74DC-5234-459F-8D16-E9DEC754844F}" type="presParOf" srcId="{C26BD02A-1B63-46F9-8543-07F8E501427A}" destId="{7E87BF72-5B5C-4B93-9F22-17C738E3C3A1}" srcOrd="3" destOrd="0" presId="urn:microsoft.com/office/officeart/2008/layout/LinedList"/>
    <dgm:cxn modelId="{E9C7119D-18CC-451E-BE68-3FE26AE3D95A}" type="presParOf" srcId="{04BE1FFD-BE5B-4F4B-9CC7-EC9C2686FF9D}" destId="{8A956CA4-D5B4-42F3-B1D0-20B84EFA623B}" srcOrd="18" destOrd="0" presId="urn:microsoft.com/office/officeart/2008/layout/LinedList"/>
    <dgm:cxn modelId="{FD5046EC-6BA9-4DA0-91A9-4C80257A6D6E}" type="presParOf" srcId="{04BE1FFD-BE5B-4F4B-9CC7-EC9C2686FF9D}" destId="{F0E58956-5C44-484D-9A66-2C237CDD360E}" srcOrd="19" destOrd="0" presId="urn:microsoft.com/office/officeart/2008/layout/LinedList"/>
    <dgm:cxn modelId="{714C4DFC-07AD-4BBB-AF7C-EF77702BB19C}" type="presParOf" srcId="{F0E58956-5C44-484D-9A66-2C237CDD360E}" destId="{62C75646-F350-414C-9DC0-C231FDECBBF9}" srcOrd="0" destOrd="0" presId="urn:microsoft.com/office/officeart/2008/layout/LinedList"/>
    <dgm:cxn modelId="{64CFAEC5-7879-4752-BA2F-1FDE4A568AA2}" type="presParOf" srcId="{F0E58956-5C44-484D-9A66-2C237CDD360E}" destId="{BE9E57DA-7AB6-4DEF-BFC1-C6601C4AB90B}" srcOrd="1" destOrd="0" presId="urn:microsoft.com/office/officeart/2008/layout/LinedList"/>
    <dgm:cxn modelId="{8C2B0078-9738-40DE-9A56-D8154D53F861}" type="presParOf" srcId="{BE9E57DA-7AB6-4DEF-BFC1-C6601C4AB90B}" destId="{D388ABD2-6A48-4D98-AB3A-38E7FC8C8638}" srcOrd="0" destOrd="0" presId="urn:microsoft.com/office/officeart/2008/layout/LinedList"/>
    <dgm:cxn modelId="{E5627FBC-CDC5-4153-B34E-2BB68818825C}" type="presParOf" srcId="{BE9E57DA-7AB6-4DEF-BFC1-C6601C4AB90B}" destId="{AA5E3FFD-7379-4C46-A36D-6EBAF8D5769D}" srcOrd="1" destOrd="0" presId="urn:microsoft.com/office/officeart/2008/layout/LinedList"/>
    <dgm:cxn modelId="{8C0C9849-AE2F-4426-AD1F-7E4E07EFC8C0}" type="presParOf" srcId="{AA5E3FFD-7379-4C46-A36D-6EBAF8D5769D}" destId="{1DD8D885-72AE-4A5A-AAEB-7F959E0C354F}" srcOrd="0" destOrd="0" presId="urn:microsoft.com/office/officeart/2008/layout/LinedList"/>
    <dgm:cxn modelId="{CDFB714E-2BFC-4B02-9D17-17F6F12C5356}" type="presParOf" srcId="{AA5E3FFD-7379-4C46-A36D-6EBAF8D5769D}" destId="{F8D54288-1F59-4501-A73C-BA540BFC987F}" srcOrd="1" destOrd="0" presId="urn:microsoft.com/office/officeart/2008/layout/LinedList"/>
    <dgm:cxn modelId="{F764279D-99EB-4C14-920D-67756760A976}" type="presParOf" srcId="{AA5E3FFD-7379-4C46-A36D-6EBAF8D5769D}" destId="{D9545EF8-E994-45E4-BD09-81086F17D361}" srcOrd="2" destOrd="0" presId="urn:microsoft.com/office/officeart/2008/layout/LinedList"/>
    <dgm:cxn modelId="{DD4B9810-6681-4566-B122-72FB3F7B0D29}" type="presParOf" srcId="{BE9E57DA-7AB6-4DEF-BFC1-C6601C4AB90B}" destId="{5FDEABF8-A90F-479B-9FFF-CF789E78DB1F}" srcOrd="2" destOrd="0" presId="urn:microsoft.com/office/officeart/2008/layout/LinedList"/>
    <dgm:cxn modelId="{0D69E63B-11DF-4E6E-A0FF-300F355AB90D}" type="presParOf" srcId="{BE9E57DA-7AB6-4DEF-BFC1-C6601C4AB90B}" destId="{72CD77DA-211F-4A93-8FC3-0E26E9397231}" srcOrd="3" destOrd="0" presId="urn:microsoft.com/office/officeart/2008/layout/LinedList"/>
    <dgm:cxn modelId="{315FFB27-3443-4F77-97D1-22B7F36EB0E6}" type="presParOf" srcId="{04BE1FFD-BE5B-4F4B-9CC7-EC9C2686FF9D}" destId="{186F5E54-E2B4-47B2-AE21-F67889FB7054}" srcOrd="20" destOrd="0" presId="urn:microsoft.com/office/officeart/2008/layout/LinedList"/>
    <dgm:cxn modelId="{218A0FBA-9CBF-4CE6-85B3-047BF545B3B1}" type="presParOf" srcId="{04BE1FFD-BE5B-4F4B-9CC7-EC9C2686FF9D}" destId="{C9208645-C4F8-49F8-81E7-3FBFB4CE63CD}" srcOrd="21" destOrd="0" presId="urn:microsoft.com/office/officeart/2008/layout/LinedList"/>
    <dgm:cxn modelId="{AC5C1CC5-4AA7-43E7-85AC-64B08B49475D}" type="presParOf" srcId="{C9208645-C4F8-49F8-81E7-3FBFB4CE63CD}" destId="{758BA44F-2361-4C66-9F92-6D80909B50E9}" srcOrd="0" destOrd="0" presId="urn:microsoft.com/office/officeart/2008/layout/LinedList"/>
    <dgm:cxn modelId="{A7BCCEA1-4957-4534-8374-3F3E52D48181}" type="presParOf" srcId="{C9208645-C4F8-49F8-81E7-3FBFB4CE63CD}" destId="{DF30C47E-5774-4735-8D64-B60E730C6799}" srcOrd="1" destOrd="0" presId="urn:microsoft.com/office/officeart/2008/layout/LinedList"/>
    <dgm:cxn modelId="{ACF15408-15E9-4D4B-BBC6-1953E007F7CC}" type="presParOf" srcId="{DF30C47E-5774-4735-8D64-B60E730C6799}" destId="{0460E843-1FA2-4E01-83B3-6803A0A08A45}" srcOrd="0" destOrd="0" presId="urn:microsoft.com/office/officeart/2008/layout/LinedList"/>
    <dgm:cxn modelId="{7C81F8A0-A727-4672-A4A7-49BDC518360A}" type="presParOf" srcId="{DF30C47E-5774-4735-8D64-B60E730C6799}" destId="{BC0DD792-0DB3-4E00-9B6F-0A47C2A0AA91}" srcOrd="1" destOrd="0" presId="urn:microsoft.com/office/officeart/2008/layout/LinedList"/>
    <dgm:cxn modelId="{025E9D42-41E6-4673-8A2D-E2CA443390B8}" type="presParOf" srcId="{BC0DD792-0DB3-4E00-9B6F-0A47C2A0AA91}" destId="{39AA2AA3-E0CF-4888-9404-A7C2531497B6}" srcOrd="0" destOrd="0" presId="urn:microsoft.com/office/officeart/2008/layout/LinedList"/>
    <dgm:cxn modelId="{04AEA368-5EE6-4257-B006-40025A2CFAB3}" type="presParOf" srcId="{BC0DD792-0DB3-4E00-9B6F-0A47C2A0AA91}" destId="{C1DE7E7D-B0B5-4ED4-8ED6-2C207066FEF2}" srcOrd="1" destOrd="0" presId="urn:microsoft.com/office/officeart/2008/layout/LinedList"/>
    <dgm:cxn modelId="{AC170976-2E2C-4F45-9598-C76599475F5E}" type="presParOf" srcId="{BC0DD792-0DB3-4E00-9B6F-0A47C2A0AA91}" destId="{3715E5DB-6308-4CD1-8B4A-11221666A1F0}" srcOrd="2" destOrd="0" presId="urn:microsoft.com/office/officeart/2008/layout/LinedList"/>
    <dgm:cxn modelId="{F2A2AE9B-28F9-4CC2-BB1A-7BD0D7602A03}" type="presParOf" srcId="{DF30C47E-5774-4735-8D64-B60E730C6799}" destId="{B215283C-F81A-4CB9-9DB0-CFA7BF3FA356}" srcOrd="2" destOrd="0" presId="urn:microsoft.com/office/officeart/2008/layout/LinedList"/>
    <dgm:cxn modelId="{952D551F-8493-49EC-B832-695C24DC61D8}" type="presParOf" srcId="{DF30C47E-5774-4735-8D64-B60E730C6799}" destId="{5F64B43A-F681-40F1-898F-1C173AC079F5}" srcOrd="3" destOrd="0" presId="urn:microsoft.com/office/officeart/2008/layout/LinedList"/>
    <dgm:cxn modelId="{2E17C797-349C-4440-993C-FF887CF8D9AC}" type="presParOf" srcId="{04BE1FFD-BE5B-4F4B-9CC7-EC9C2686FF9D}" destId="{127D8C04-379B-4340-86CD-103FE28DBBC7}" srcOrd="22" destOrd="0" presId="urn:microsoft.com/office/officeart/2008/layout/LinedList"/>
    <dgm:cxn modelId="{29770F94-4BEA-4DEE-AC32-B7DCA11BF30C}" type="presParOf" srcId="{04BE1FFD-BE5B-4F4B-9CC7-EC9C2686FF9D}" destId="{EE3AB67B-3055-472E-B940-4D64AAE0056E}" srcOrd="23" destOrd="0" presId="urn:microsoft.com/office/officeart/2008/layout/LinedList"/>
    <dgm:cxn modelId="{13931767-8829-4E14-A205-5DF0DEEB56B9}" type="presParOf" srcId="{EE3AB67B-3055-472E-B940-4D64AAE0056E}" destId="{12E7684E-4422-4EF3-9241-B400FEABB780}" srcOrd="0" destOrd="0" presId="urn:microsoft.com/office/officeart/2008/layout/LinedList"/>
    <dgm:cxn modelId="{ACF07770-5176-4226-9B93-BBD25B5166AB}" type="presParOf" srcId="{EE3AB67B-3055-472E-B940-4D64AAE0056E}" destId="{F35B437F-DEB4-4AFB-84B2-6613E4A2A993}" srcOrd="1" destOrd="0" presId="urn:microsoft.com/office/officeart/2008/layout/LinedList"/>
    <dgm:cxn modelId="{D6C9E60C-C489-44FB-9E8F-F335CFA41525}" type="presParOf" srcId="{F35B437F-DEB4-4AFB-84B2-6613E4A2A993}" destId="{6AE1EB4D-2832-4D60-8CB2-BF71C7338B9B}" srcOrd="0" destOrd="0" presId="urn:microsoft.com/office/officeart/2008/layout/LinedList"/>
    <dgm:cxn modelId="{5C9D8F14-BE98-4CC9-853F-F07AF22EF59C}" type="presParOf" srcId="{F35B437F-DEB4-4AFB-84B2-6613E4A2A993}" destId="{77F2CE2A-A796-4990-A491-623A8267437B}" srcOrd="1" destOrd="0" presId="urn:microsoft.com/office/officeart/2008/layout/LinedList"/>
    <dgm:cxn modelId="{DF5087DC-2174-4B27-8710-BE68F9F392CA}" type="presParOf" srcId="{77F2CE2A-A796-4990-A491-623A8267437B}" destId="{029BA3C0-768B-471B-B6AE-0DF4A964FE85}" srcOrd="0" destOrd="0" presId="urn:microsoft.com/office/officeart/2008/layout/LinedList"/>
    <dgm:cxn modelId="{47DD8F95-469A-48DB-B263-AEDDA2ED9452}" type="presParOf" srcId="{77F2CE2A-A796-4990-A491-623A8267437B}" destId="{CF40034A-B7F7-4FCE-BFD2-308A9FD77623}" srcOrd="1" destOrd="0" presId="urn:microsoft.com/office/officeart/2008/layout/LinedList"/>
    <dgm:cxn modelId="{4710285C-22FA-4683-84F9-95ABDA53A5A7}" type="presParOf" srcId="{77F2CE2A-A796-4990-A491-623A8267437B}" destId="{8F287075-6A05-4B4B-9826-58FB2DAF1C5D}" srcOrd="2" destOrd="0" presId="urn:microsoft.com/office/officeart/2008/layout/LinedList"/>
    <dgm:cxn modelId="{51D30EAA-F968-4103-9C66-18A4841F6189}" type="presParOf" srcId="{F35B437F-DEB4-4AFB-84B2-6613E4A2A993}" destId="{D2B2F06B-A54A-4C74-BDE9-2A8888A7866F}" srcOrd="2" destOrd="0" presId="urn:microsoft.com/office/officeart/2008/layout/LinedList"/>
    <dgm:cxn modelId="{FDC24260-BC38-4ECB-A048-AA23FFC5EF3B}" type="presParOf" srcId="{F35B437F-DEB4-4AFB-84B2-6613E4A2A993}" destId="{3C65BE5E-3D72-458A-BC09-71D6FEA3FE73}"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05D363-4DDD-4B94-B8AA-9C17312857E2}"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A20B34EC-3A99-4952-821B-91C497B74157}">
      <dgm:prSet/>
      <dgm:spPr/>
      <dgm:t>
        <a:bodyPr/>
        <a:lstStyle/>
        <a:p>
          <a:r>
            <a:rPr lang="en-US"/>
            <a:t>Engaging in conversations that are both intellectually demanding and emotionally challenging. </a:t>
          </a:r>
        </a:p>
      </dgm:t>
    </dgm:pt>
    <dgm:pt modelId="{301DE893-BD7F-4A8E-9585-08C9DDA192BE}" type="parTrans" cxnId="{1E6A3714-16D4-476B-B3EC-DC53CD9312FE}">
      <dgm:prSet/>
      <dgm:spPr/>
      <dgm:t>
        <a:bodyPr/>
        <a:lstStyle/>
        <a:p>
          <a:endParaRPr lang="en-US"/>
        </a:p>
      </dgm:t>
    </dgm:pt>
    <dgm:pt modelId="{59051FC2-F14C-4EBA-AE53-B62F5C656E9D}" type="sibTrans" cxnId="{1E6A3714-16D4-476B-B3EC-DC53CD9312FE}">
      <dgm:prSet/>
      <dgm:spPr/>
      <dgm:t>
        <a:bodyPr/>
        <a:lstStyle/>
        <a:p>
          <a:endParaRPr lang="en-US"/>
        </a:p>
      </dgm:t>
    </dgm:pt>
    <dgm:pt modelId="{C7609605-2BCF-4974-9FE8-01BF7FA33962}">
      <dgm:prSet/>
      <dgm:spPr/>
      <dgm:t>
        <a:bodyPr/>
        <a:lstStyle/>
        <a:p>
          <a:r>
            <a:rPr lang="en-US" dirty="0"/>
            <a:t>Give full attention to another person to hold space for them to:</a:t>
          </a:r>
        </a:p>
      </dgm:t>
    </dgm:pt>
    <dgm:pt modelId="{4D1A3B93-A2FE-43EA-B420-5A41892F4EEB}" type="parTrans" cxnId="{2E304DE1-0CE7-4259-92CB-F2906E366C37}">
      <dgm:prSet/>
      <dgm:spPr/>
      <dgm:t>
        <a:bodyPr/>
        <a:lstStyle/>
        <a:p>
          <a:endParaRPr lang="en-US"/>
        </a:p>
      </dgm:t>
    </dgm:pt>
    <dgm:pt modelId="{6F753676-CFC7-41F4-8BEB-1D816919CD86}" type="sibTrans" cxnId="{2E304DE1-0CE7-4259-92CB-F2906E366C37}">
      <dgm:prSet/>
      <dgm:spPr/>
      <dgm:t>
        <a:bodyPr/>
        <a:lstStyle/>
        <a:p>
          <a:endParaRPr lang="en-US"/>
        </a:p>
      </dgm:t>
    </dgm:pt>
    <dgm:pt modelId="{0D6A66A6-959B-4102-B7B6-94FEF776E218}">
      <dgm:prSet custT="1"/>
      <dgm:spPr/>
      <dgm:t>
        <a:bodyPr/>
        <a:lstStyle/>
        <a:p>
          <a:r>
            <a:rPr lang="en-US" sz="1600"/>
            <a:t>Reflect</a:t>
          </a:r>
        </a:p>
      </dgm:t>
    </dgm:pt>
    <dgm:pt modelId="{6646055F-F36A-4B5B-9A8A-A8F1C9AB120E}" type="parTrans" cxnId="{044C05B7-8D19-4558-95D1-144CC7A3105D}">
      <dgm:prSet/>
      <dgm:spPr/>
      <dgm:t>
        <a:bodyPr/>
        <a:lstStyle/>
        <a:p>
          <a:endParaRPr lang="en-US"/>
        </a:p>
      </dgm:t>
    </dgm:pt>
    <dgm:pt modelId="{FE30CE41-26A8-4061-80BE-C641FA3DE296}" type="sibTrans" cxnId="{044C05B7-8D19-4558-95D1-144CC7A3105D}">
      <dgm:prSet/>
      <dgm:spPr/>
      <dgm:t>
        <a:bodyPr/>
        <a:lstStyle/>
        <a:p>
          <a:endParaRPr lang="en-US"/>
        </a:p>
      </dgm:t>
    </dgm:pt>
    <dgm:pt modelId="{A6F900AC-D796-4CF8-A783-D073BF1AC759}">
      <dgm:prSet custT="1"/>
      <dgm:spPr/>
      <dgm:t>
        <a:bodyPr/>
        <a:lstStyle/>
        <a:p>
          <a:r>
            <a:rPr lang="en-US" sz="1800"/>
            <a:t>Release</a:t>
          </a:r>
          <a:r>
            <a:rPr lang="en-US" sz="1600"/>
            <a:t> emotion</a:t>
          </a:r>
        </a:p>
      </dgm:t>
    </dgm:pt>
    <dgm:pt modelId="{5AED986C-941F-49B5-B0DF-96688CD0B503}" type="parTrans" cxnId="{2B183F9F-79FD-4E86-BCEF-02EC47664159}">
      <dgm:prSet/>
      <dgm:spPr/>
      <dgm:t>
        <a:bodyPr/>
        <a:lstStyle/>
        <a:p>
          <a:endParaRPr lang="en-US"/>
        </a:p>
      </dgm:t>
    </dgm:pt>
    <dgm:pt modelId="{43DC369A-81E3-4B4B-9BD3-3ED6F64A1998}" type="sibTrans" cxnId="{2B183F9F-79FD-4E86-BCEF-02EC47664159}">
      <dgm:prSet/>
      <dgm:spPr/>
      <dgm:t>
        <a:bodyPr/>
        <a:lstStyle/>
        <a:p>
          <a:endParaRPr lang="en-US"/>
        </a:p>
      </dgm:t>
    </dgm:pt>
    <dgm:pt modelId="{687960DF-C978-4704-8F9F-C94AA4B53072}">
      <dgm:prSet/>
      <dgm:spPr/>
      <dgm:t>
        <a:bodyPr/>
        <a:lstStyle/>
        <a:p>
          <a:r>
            <a:rPr lang="en-US" dirty="0"/>
            <a:t>Construct new meaning about challenges</a:t>
          </a:r>
        </a:p>
      </dgm:t>
    </dgm:pt>
    <dgm:pt modelId="{C18B7BA7-30FF-43D1-A39F-229DB505C2E1}" type="parTrans" cxnId="{B586A899-BC94-44BD-A864-207163EFE807}">
      <dgm:prSet/>
      <dgm:spPr/>
      <dgm:t>
        <a:bodyPr/>
        <a:lstStyle/>
        <a:p>
          <a:endParaRPr lang="en-US"/>
        </a:p>
      </dgm:t>
    </dgm:pt>
    <dgm:pt modelId="{7FE24F43-BF09-4AF6-8EAF-B21F76EE5803}" type="sibTrans" cxnId="{B586A899-BC94-44BD-A864-207163EFE807}">
      <dgm:prSet/>
      <dgm:spPr/>
      <dgm:t>
        <a:bodyPr/>
        <a:lstStyle/>
        <a:p>
          <a:endParaRPr lang="en-US"/>
        </a:p>
      </dgm:t>
    </dgm:pt>
    <dgm:pt modelId="{D722253A-881D-4E28-B1FA-82519F4753DB}" type="pres">
      <dgm:prSet presAssocID="{AD05D363-4DDD-4B94-B8AA-9C17312857E2}" presName="Name0" presStyleCnt="0">
        <dgm:presLayoutVars>
          <dgm:dir/>
          <dgm:animLvl val="lvl"/>
          <dgm:resizeHandles val="exact"/>
        </dgm:presLayoutVars>
      </dgm:prSet>
      <dgm:spPr/>
    </dgm:pt>
    <dgm:pt modelId="{0F5547B0-70A3-4869-A169-AE3802A2517C}" type="pres">
      <dgm:prSet presAssocID="{C7609605-2BCF-4974-9FE8-01BF7FA33962}" presName="boxAndChildren" presStyleCnt="0"/>
      <dgm:spPr/>
    </dgm:pt>
    <dgm:pt modelId="{7B13CBBC-A3E9-4529-9F77-C2351AA5247A}" type="pres">
      <dgm:prSet presAssocID="{C7609605-2BCF-4974-9FE8-01BF7FA33962}" presName="parentTextBox" presStyleLbl="node1" presStyleIdx="0" presStyleCnt="2"/>
      <dgm:spPr/>
    </dgm:pt>
    <dgm:pt modelId="{E16AB10E-F968-4250-B201-5922617BB651}" type="pres">
      <dgm:prSet presAssocID="{C7609605-2BCF-4974-9FE8-01BF7FA33962}" presName="entireBox" presStyleLbl="node1" presStyleIdx="0" presStyleCnt="2"/>
      <dgm:spPr/>
    </dgm:pt>
    <dgm:pt modelId="{5F8371C5-C820-4EEE-B926-09A507068572}" type="pres">
      <dgm:prSet presAssocID="{C7609605-2BCF-4974-9FE8-01BF7FA33962}" presName="descendantBox" presStyleCnt="0"/>
      <dgm:spPr/>
    </dgm:pt>
    <dgm:pt modelId="{5D4D5AEB-63EC-4F43-8385-2E552C2A2B7E}" type="pres">
      <dgm:prSet presAssocID="{0D6A66A6-959B-4102-B7B6-94FEF776E218}" presName="childTextBox" presStyleLbl="fgAccFollowNode1" presStyleIdx="0" presStyleCnt="3">
        <dgm:presLayoutVars>
          <dgm:bulletEnabled val="1"/>
        </dgm:presLayoutVars>
      </dgm:prSet>
      <dgm:spPr/>
    </dgm:pt>
    <dgm:pt modelId="{6C3EC2CD-A213-4734-B2DF-E0C7B34A04DF}" type="pres">
      <dgm:prSet presAssocID="{A6F900AC-D796-4CF8-A783-D073BF1AC759}" presName="childTextBox" presStyleLbl="fgAccFollowNode1" presStyleIdx="1" presStyleCnt="3">
        <dgm:presLayoutVars>
          <dgm:bulletEnabled val="1"/>
        </dgm:presLayoutVars>
      </dgm:prSet>
      <dgm:spPr/>
    </dgm:pt>
    <dgm:pt modelId="{AA29F899-98FC-4F7D-A4C8-BB98BA2740FE}" type="pres">
      <dgm:prSet presAssocID="{687960DF-C978-4704-8F9F-C94AA4B53072}" presName="childTextBox" presStyleLbl="fgAccFollowNode1" presStyleIdx="2" presStyleCnt="3">
        <dgm:presLayoutVars>
          <dgm:bulletEnabled val="1"/>
        </dgm:presLayoutVars>
      </dgm:prSet>
      <dgm:spPr/>
    </dgm:pt>
    <dgm:pt modelId="{58BE555C-5F2A-4377-913F-8377972A2DD8}" type="pres">
      <dgm:prSet presAssocID="{59051FC2-F14C-4EBA-AE53-B62F5C656E9D}" presName="sp" presStyleCnt="0"/>
      <dgm:spPr/>
    </dgm:pt>
    <dgm:pt modelId="{1EFE76D5-54C7-456A-82F5-411FF6C401D8}" type="pres">
      <dgm:prSet presAssocID="{A20B34EC-3A99-4952-821B-91C497B74157}" presName="arrowAndChildren" presStyleCnt="0"/>
      <dgm:spPr/>
    </dgm:pt>
    <dgm:pt modelId="{78D2F021-14ED-4295-AE5B-B52A21302980}" type="pres">
      <dgm:prSet presAssocID="{A20B34EC-3A99-4952-821B-91C497B74157}" presName="parentTextArrow" presStyleLbl="node1" presStyleIdx="1" presStyleCnt="2"/>
      <dgm:spPr/>
    </dgm:pt>
  </dgm:ptLst>
  <dgm:cxnLst>
    <dgm:cxn modelId="{802F6A0C-DDF0-4D59-B600-59EF69F353DF}" type="presOf" srcId="{A6F900AC-D796-4CF8-A783-D073BF1AC759}" destId="{6C3EC2CD-A213-4734-B2DF-E0C7B34A04DF}" srcOrd="0" destOrd="0" presId="urn:microsoft.com/office/officeart/2005/8/layout/process4"/>
    <dgm:cxn modelId="{1E6A3714-16D4-476B-B3EC-DC53CD9312FE}" srcId="{AD05D363-4DDD-4B94-B8AA-9C17312857E2}" destId="{A20B34EC-3A99-4952-821B-91C497B74157}" srcOrd="0" destOrd="0" parTransId="{301DE893-BD7F-4A8E-9585-08C9DDA192BE}" sibTransId="{59051FC2-F14C-4EBA-AE53-B62F5C656E9D}"/>
    <dgm:cxn modelId="{09AAAC23-B3B6-4C22-9D91-A52F4C654C80}" type="presOf" srcId="{AD05D363-4DDD-4B94-B8AA-9C17312857E2}" destId="{D722253A-881D-4E28-B1FA-82519F4753DB}" srcOrd="0" destOrd="0" presId="urn:microsoft.com/office/officeart/2005/8/layout/process4"/>
    <dgm:cxn modelId="{8A2F6339-B514-4DC5-818A-9ABD4FE395E5}" type="presOf" srcId="{A20B34EC-3A99-4952-821B-91C497B74157}" destId="{78D2F021-14ED-4295-AE5B-B52A21302980}" srcOrd="0" destOrd="0" presId="urn:microsoft.com/office/officeart/2005/8/layout/process4"/>
    <dgm:cxn modelId="{9A1E205D-2C44-4EC0-88F8-D8EBF5185BAD}" type="presOf" srcId="{C7609605-2BCF-4974-9FE8-01BF7FA33962}" destId="{E16AB10E-F968-4250-B201-5922617BB651}" srcOrd="1" destOrd="0" presId="urn:microsoft.com/office/officeart/2005/8/layout/process4"/>
    <dgm:cxn modelId="{6AFA3D75-B6F4-4054-973B-1BB709CA8FB8}" type="presOf" srcId="{0D6A66A6-959B-4102-B7B6-94FEF776E218}" destId="{5D4D5AEB-63EC-4F43-8385-2E552C2A2B7E}" srcOrd="0" destOrd="0" presId="urn:microsoft.com/office/officeart/2005/8/layout/process4"/>
    <dgm:cxn modelId="{F0E1B696-0038-4C5F-918A-3EE1306C2E1D}" type="presOf" srcId="{C7609605-2BCF-4974-9FE8-01BF7FA33962}" destId="{7B13CBBC-A3E9-4529-9F77-C2351AA5247A}" srcOrd="0" destOrd="0" presId="urn:microsoft.com/office/officeart/2005/8/layout/process4"/>
    <dgm:cxn modelId="{B586A899-BC94-44BD-A864-207163EFE807}" srcId="{C7609605-2BCF-4974-9FE8-01BF7FA33962}" destId="{687960DF-C978-4704-8F9F-C94AA4B53072}" srcOrd="2" destOrd="0" parTransId="{C18B7BA7-30FF-43D1-A39F-229DB505C2E1}" sibTransId="{7FE24F43-BF09-4AF6-8EAF-B21F76EE5803}"/>
    <dgm:cxn modelId="{2B183F9F-79FD-4E86-BCEF-02EC47664159}" srcId="{C7609605-2BCF-4974-9FE8-01BF7FA33962}" destId="{A6F900AC-D796-4CF8-A783-D073BF1AC759}" srcOrd="1" destOrd="0" parTransId="{5AED986C-941F-49B5-B0DF-96688CD0B503}" sibTransId="{43DC369A-81E3-4B4B-9BD3-3ED6F64A1998}"/>
    <dgm:cxn modelId="{044C05B7-8D19-4558-95D1-144CC7A3105D}" srcId="{C7609605-2BCF-4974-9FE8-01BF7FA33962}" destId="{0D6A66A6-959B-4102-B7B6-94FEF776E218}" srcOrd="0" destOrd="0" parTransId="{6646055F-F36A-4B5B-9A8A-A8F1C9AB120E}" sibTransId="{FE30CE41-26A8-4061-80BE-C641FA3DE296}"/>
    <dgm:cxn modelId="{E8D8B3DB-BE2A-4374-8370-75A15E6CD99D}" type="presOf" srcId="{687960DF-C978-4704-8F9F-C94AA4B53072}" destId="{AA29F899-98FC-4F7D-A4C8-BB98BA2740FE}" srcOrd="0" destOrd="0" presId="urn:microsoft.com/office/officeart/2005/8/layout/process4"/>
    <dgm:cxn modelId="{2E304DE1-0CE7-4259-92CB-F2906E366C37}" srcId="{AD05D363-4DDD-4B94-B8AA-9C17312857E2}" destId="{C7609605-2BCF-4974-9FE8-01BF7FA33962}" srcOrd="1" destOrd="0" parTransId="{4D1A3B93-A2FE-43EA-B420-5A41892F4EEB}" sibTransId="{6F753676-CFC7-41F4-8BEB-1D816919CD86}"/>
    <dgm:cxn modelId="{786A3126-6412-49DA-9853-AA345DB00AD8}" type="presParOf" srcId="{D722253A-881D-4E28-B1FA-82519F4753DB}" destId="{0F5547B0-70A3-4869-A169-AE3802A2517C}" srcOrd="0" destOrd="0" presId="urn:microsoft.com/office/officeart/2005/8/layout/process4"/>
    <dgm:cxn modelId="{F9377C0F-6852-4B0D-AD15-026241B5B2C0}" type="presParOf" srcId="{0F5547B0-70A3-4869-A169-AE3802A2517C}" destId="{7B13CBBC-A3E9-4529-9F77-C2351AA5247A}" srcOrd="0" destOrd="0" presId="urn:microsoft.com/office/officeart/2005/8/layout/process4"/>
    <dgm:cxn modelId="{052F9288-DC24-4795-A553-80BED1299125}" type="presParOf" srcId="{0F5547B0-70A3-4869-A169-AE3802A2517C}" destId="{E16AB10E-F968-4250-B201-5922617BB651}" srcOrd="1" destOrd="0" presId="urn:microsoft.com/office/officeart/2005/8/layout/process4"/>
    <dgm:cxn modelId="{3B174C49-3D12-4DCB-ABC7-95DC84CA8B75}" type="presParOf" srcId="{0F5547B0-70A3-4869-A169-AE3802A2517C}" destId="{5F8371C5-C820-4EEE-B926-09A507068572}" srcOrd="2" destOrd="0" presId="urn:microsoft.com/office/officeart/2005/8/layout/process4"/>
    <dgm:cxn modelId="{AFE961ED-ED1C-4D05-9484-2A8218A364E0}" type="presParOf" srcId="{5F8371C5-C820-4EEE-B926-09A507068572}" destId="{5D4D5AEB-63EC-4F43-8385-2E552C2A2B7E}" srcOrd="0" destOrd="0" presId="urn:microsoft.com/office/officeart/2005/8/layout/process4"/>
    <dgm:cxn modelId="{7F7D4472-172E-4525-8E80-B14B0B2B136B}" type="presParOf" srcId="{5F8371C5-C820-4EEE-B926-09A507068572}" destId="{6C3EC2CD-A213-4734-B2DF-E0C7B34A04DF}" srcOrd="1" destOrd="0" presId="urn:microsoft.com/office/officeart/2005/8/layout/process4"/>
    <dgm:cxn modelId="{8AE85DED-2231-4147-A4B8-CEF576DCB061}" type="presParOf" srcId="{5F8371C5-C820-4EEE-B926-09A507068572}" destId="{AA29F899-98FC-4F7D-A4C8-BB98BA2740FE}" srcOrd="2" destOrd="0" presId="urn:microsoft.com/office/officeart/2005/8/layout/process4"/>
    <dgm:cxn modelId="{6F6575D4-6065-4340-B256-010F4FE5E04C}" type="presParOf" srcId="{D722253A-881D-4E28-B1FA-82519F4753DB}" destId="{58BE555C-5F2A-4377-913F-8377972A2DD8}" srcOrd="1" destOrd="0" presId="urn:microsoft.com/office/officeart/2005/8/layout/process4"/>
    <dgm:cxn modelId="{2DE5B680-D6CA-4B3A-9424-4835185B2B95}" type="presParOf" srcId="{D722253A-881D-4E28-B1FA-82519F4753DB}" destId="{1EFE76D5-54C7-456A-82F5-411FF6C401D8}" srcOrd="2" destOrd="0" presId="urn:microsoft.com/office/officeart/2005/8/layout/process4"/>
    <dgm:cxn modelId="{C807108B-A89F-41D9-9B5F-49C5A5BA98EB}" type="presParOf" srcId="{1EFE76D5-54C7-456A-82F5-411FF6C401D8}" destId="{78D2F021-14ED-4295-AE5B-B52A2130298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4016-D123-4B02-B84C-B63DA2619B35}">
      <dsp:nvSpPr>
        <dsp:cNvPr id="0" name=""/>
        <dsp:cNvSpPr/>
      </dsp:nvSpPr>
      <dsp:spPr>
        <a:xfrm>
          <a:off x="3194" y="510"/>
          <a:ext cx="8882249" cy="1726965"/>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Basic Education for Adults’ work is guided and informed by our commitment to:</a:t>
          </a:r>
        </a:p>
      </dsp:txBody>
      <dsp:txXfrm>
        <a:off x="53775" y="51091"/>
        <a:ext cx="8781087" cy="1625803"/>
      </dsp:txXfrm>
    </dsp:sp>
    <dsp:sp modelId="{FD49FFF0-1C30-4B4A-8507-19EB8881B2FB}">
      <dsp:nvSpPr>
        <dsp:cNvPr id="0" name=""/>
        <dsp:cNvSpPr/>
      </dsp:nvSpPr>
      <dsp:spPr>
        <a:xfrm>
          <a:off x="3194" y="1960558"/>
          <a:ext cx="2803740" cy="1726965"/>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 Students’ cultural capital: voice, experience, perspective</a:t>
          </a:r>
        </a:p>
      </dsp:txBody>
      <dsp:txXfrm>
        <a:off x="53775" y="2011139"/>
        <a:ext cx="2702578" cy="1625803"/>
      </dsp:txXfrm>
    </dsp:sp>
    <dsp:sp modelId="{06023052-C603-48F8-BF43-A882529F3253}">
      <dsp:nvSpPr>
        <dsp:cNvPr id="0" name=""/>
        <dsp:cNvSpPr/>
      </dsp:nvSpPr>
      <dsp:spPr>
        <a:xfrm>
          <a:off x="3042448" y="1960558"/>
          <a:ext cx="2803740" cy="1726965"/>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Diversity, equity, inclusion: racial, economic, and social justice</a:t>
          </a:r>
        </a:p>
      </dsp:txBody>
      <dsp:txXfrm>
        <a:off x="3093029" y="2011139"/>
        <a:ext cx="2702578" cy="1625803"/>
      </dsp:txXfrm>
    </dsp:sp>
    <dsp:sp modelId="{64B380D6-5E11-4CFB-9D3E-A30DA426A765}">
      <dsp:nvSpPr>
        <dsp:cNvPr id="0" name=""/>
        <dsp:cNvSpPr/>
      </dsp:nvSpPr>
      <dsp:spPr>
        <a:xfrm>
          <a:off x="6081703" y="1960558"/>
          <a:ext cx="2803740" cy="1726965"/>
        </a:xfrm>
        <a:prstGeom prst="roundRect">
          <a:avLst>
            <a:gd name="adj" fmla="val 10000"/>
          </a:avLst>
        </a:prstGeom>
        <a:solidFill>
          <a:schemeClr val="accent6">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Quality: collaborative, evidence-based innovative pathways</a:t>
          </a:r>
        </a:p>
      </dsp:txBody>
      <dsp:txXfrm>
        <a:off x="6132284" y="2011139"/>
        <a:ext cx="2702578" cy="16258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4C9AE-67C3-412C-BAEB-72D04A4B2D42}">
      <dsp:nvSpPr>
        <dsp:cNvPr id="0" name=""/>
        <dsp:cNvSpPr/>
      </dsp:nvSpPr>
      <dsp:spPr>
        <a:xfrm>
          <a:off x="0" y="3030"/>
          <a:ext cx="8336975" cy="14173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93DD0-5AA2-4775-AF39-2DA52B2DDB7E}">
      <dsp:nvSpPr>
        <dsp:cNvPr id="0" name=""/>
        <dsp:cNvSpPr/>
      </dsp:nvSpPr>
      <dsp:spPr>
        <a:xfrm>
          <a:off x="428754" y="321939"/>
          <a:ext cx="779553" cy="779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B96031-BD5D-4456-B7B2-9AB2384CE736}">
      <dsp:nvSpPr>
        <dsp:cNvPr id="0" name=""/>
        <dsp:cNvSpPr/>
      </dsp:nvSpPr>
      <dsp:spPr>
        <a:xfrm>
          <a:off x="1637062" y="3030"/>
          <a:ext cx="3751638"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ctr" defTabSz="1111250">
            <a:lnSpc>
              <a:spcPct val="100000"/>
            </a:lnSpc>
            <a:spcBef>
              <a:spcPct val="0"/>
            </a:spcBef>
            <a:spcAft>
              <a:spcPct val="35000"/>
            </a:spcAft>
            <a:buNone/>
          </a:pPr>
          <a:r>
            <a:rPr lang="en-US" sz="2500" kern="1200"/>
            <a:t>Patterns &amp; </a:t>
          </a:r>
          <a:br>
            <a:rPr lang="en-US" sz="2500" kern="1200"/>
          </a:br>
          <a:r>
            <a:rPr lang="en-US" sz="2500" kern="1200"/>
            <a:t>Strategies</a:t>
          </a:r>
        </a:p>
      </dsp:txBody>
      <dsp:txXfrm>
        <a:off x="1637062" y="3030"/>
        <a:ext cx="3751638" cy="1417369"/>
      </dsp:txXfrm>
    </dsp:sp>
    <dsp:sp modelId="{01513BF9-94BA-40E4-8776-41E0254A0788}">
      <dsp:nvSpPr>
        <dsp:cNvPr id="0" name=""/>
        <dsp:cNvSpPr/>
      </dsp:nvSpPr>
      <dsp:spPr>
        <a:xfrm>
          <a:off x="5388700" y="3030"/>
          <a:ext cx="2946673"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Franklin Gothic Book"/>
              <a:ea typeface="+mn-ea"/>
              <a:cs typeface="+mn-cs"/>
            </a:rPr>
            <a:t>How a system focuses its key strategies to accomplish its mission and goals</a:t>
          </a:r>
        </a:p>
        <a:p>
          <a:pPr marL="0" lvl="0" indent="0" algn="l" defTabSz="800100">
            <a:lnSpc>
              <a:spcPct val="100000"/>
            </a:lnSpc>
            <a:spcBef>
              <a:spcPct val="0"/>
            </a:spcBef>
            <a:spcAft>
              <a:spcPct val="35000"/>
            </a:spcAft>
            <a:buNone/>
          </a:pPr>
          <a:endParaRPr lang="en-US" sz="1800" kern="1200">
            <a:latin typeface="Franklin Gothic Book"/>
            <a:ea typeface="+mn-ea"/>
            <a:cs typeface="+mn-cs"/>
          </a:endParaRPr>
        </a:p>
      </dsp:txBody>
      <dsp:txXfrm>
        <a:off x="5388700" y="3030"/>
        <a:ext cx="2946673" cy="1417369"/>
      </dsp:txXfrm>
    </dsp:sp>
    <dsp:sp modelId="{01F40A23-583F-4855-A3A6-D670090F7D6D}">
      <dsp:nvSpPr>
        <dsp:cNvPr id="0" name=""/>
        <dsp:cNvSpPr/>
      </dsp:nvSpPr>
      <dsp:spPr>
        <a:xfrm>
          <a:off x="0" y="1774743"/>
          <a:ext cx="8336975" cy="14173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1A428-D40E-458A-8404-8DB9CD3EC59C}">
      <dsp:nvSpPr>
        <dsp:cNvPr id="0" name=""/>
        <dsp:cNvSpPr/>
      </dsp:nvSpPr>
      <dsp:spPr>
        <a:xfrm>
          <a:off x="428754" y="2093651"/>
          <a:ext cx="779553" cy="779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51EBB2-C12B-482A-9529-E0D5DE240AB9}">
      <dsp:nvSpPr>
        <dsp:cNvPr id="0" name=""/>
        <dsp:cNvSpPr/>
      </dsp:nvSpPr>
      <dsp:spPr>
        <a:xfrm>
          <a:off x="1637062" y="1774743"/>
          <a:ext cx="3751638"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ctr" defTabSz="1111250">
            <a:lnSpc>
              <a:spcPct val="100000"/>
            </a:lnSpc>
            <a:spcBef>
              <a:spcPct val="0"/>
            </a:spcBef>
            <a:spcAft>
              <a:spcPct val="35000"/>
            </a:spcAft>
            <a:buNone/>
          </a:pPr>
          <a:r>
            <a:rPr lang="en-US" sz="2500" kern="1200"/>
            <a:t>Structure</a:t>
          </a:r>
        </a:p>
      </dsp:txBody>
      <dsp:txXfrm>
        <a:off x="1637062" y="1774743"/>
        <a:ext cx="3751638" cy="1417369"/>
      </dsp:txXfrm>
    </dsp:sp>
    <dsp:sp modelId="{74C4C99D-0C6A-438D-ACF2-C388AD2C4069}">
      <dsp:nvSpPr>
        <dsp:cNvPr id="0" name=""/>
        <dsp:cNvSpPr/>
      </dsp:nvSpPr>
      <dsp:spPr>
        <a:xfrm>
          <a:off x="5388700" y="1774743"/>
          <a:ext cx="2946673"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l" defTabSz="800100">
            <a:lnSpc>
              <a:spcPct val="100000"/>
            </a:lnSpc>
            <a:spcBef>
              <a:spcPct val="0"/>
            </a:spcBef>
            <a:spcAft>
              <a:spcPct val="35000"/>
            </a:spcAft>
            <a:buNone/>
          </a:pPr>
          <a:r>
            <a:rPr lang="en-US" sz="1800" kern="1200">
              <a:latin typeface="Franklin Gothic Book"/>
              <a:ea typeface="+mn-ea"/>
              <a:cs typeface="+mn-cs"/>
            </a:rPr>
            <a:t>The way a system organizes itself to conduct its work.</a:t>
          </a:r>
        </a:p>
        <a:p>
          <a:pPr marL="0" lvl="0" indent="0" algn="l" defTabSz="800100">
            <a:lnSpc>
              <a:spcPct val="100000"/>
            </a:lnSpc>
            <a:spcBef>
              <a:spcPct val="0"/>
            </a:spcBef>
            <a:spcAft>
              <a:spcPct val="35000"/>
            </a:spcAft>
            <a:buNone/>
          </a:pPr>
          <a:endParaRPr lang="en-US" sz="1800" kern="1200">
            <a:latin typeface="Franklin Gothic Book"/>
            <a:ea typeface="+mn-ea"/>
            <a:cs typeface="+mn-cs"/>
          </a:endParaRPr>
        </a:p>
      </dsp:txBody>
      <dsp:txXfrm>
        <a:off x="5388700" y="1774743"/>
        <a:ext cx="2946673" cy="1417369"/>
      </dsp:txXfrm>
    </dsp:sp>
    <dsp:sp modelId="{2CFD424E-723D-40FA-A095-39F15EAAC0D1}">
      <dsp:nvSpPr>
        <dsp:cNvPr id="0" name=""/>
        <dsp:cNvSpPr/>
      </dsp:nvSpPr>
      <dsp:spPr>
        <a:xfrm>
          <a:off x="0" y="3546455"/>
          <a:ext cx="8336975" cy="14173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5D6B55-2EF0-4F4F-A520-A9C9E21190FC}">
      <dsp:nvSpPr>
        <dsp:cNvPr id="0" name=""/>
        <dsp:cNvSpPr/>
      </dsp:nvSpPr>
      <dsp:spPr>
        <a:xfrm>
          <a:off x="428754" y="3865363"/>
          <a:ext cx="779553" cy="779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07775F-CD96-4547-A2D9-EAA7A85C6761}">
      <dsp:nvSpPr>
        <dsp:cNvPr id="0" name=""/>
        <dsp:cNvSpPr/>
      </dsp:nvSpPr>
      <dsp:spPr>
        <a:xfrm>
          <a:off x="1637062" y="3546455"/>
          <a:ext cx="3751638"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ctr" defTabSz="1111250">
            <a:lnSpc>
              <a:spcPct val="100000"/>
            </a:lnSpc>
            <a:spcBef>
              <a:spcPct val="0"/>
            </a:spcBef>
            <a:spcAft>
              <a:spcPct val="35000"/>
            </a:spcAft>
            <a:buNone/>
          </a:pPr>
          <a:r>
            <a:rPr lang="en-US" sz="2500" kern="1200"/>
            <a:t>Process </a:t>
          </a:r>
        </a:p>
      </dsp:txBody>
      <dsp:txXfrm>
        <a:off x="1637062" y="3546455"/>
        <a:ext cx="3751638" cy="1417369"/>
      </dsp:txXfrm>
    </dsp:sp>
    <dsp:sp modelId="{60E9FE19-FD18-4D63-B8E5-3D1BBF354B9E}">
      <dsp:nvSpPr>
        <dsp:cNvPr id="0" name=""/>
        <dsp:cNvSpPr/>
      </dsp:nvSpPr>
      <dsp:spPr>
        <a:xfrm>
          <a:off x="5388700" y="3546455"/>
          <a:ext cx="2946673"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Franklin Gothic Book"/>
              <a:ea typeface="+mn-ea"/>
              <a:cs typeface="+mn-cs"/>
            </a:rPr>
            <a:t>The standard processes (operations) that are used to build consistency and efficiency.</a:t>
          </a:r>
        </a:p>
      </dsp:txBody>
      <dsp:txXfrm>
        <a:off x="5388700" y="3546455"/>
        <a:ext cx="2946673" cy="1417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02A7D-C0E0-415D-A4E8-E6676E82DCEF}">
      <dsp:nvSpPr>
        <dsp:cNvPr id="0" name=""/>
        <dsp:cNvSpPr/>
      </dsp:nvSpPr>
      <dsp:spPr>
        <a:xfrm>
          <a:off x="0" y="3030"/>
          <a:ext cx="8336975" cy="14173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9D6B4-6ADE-4B53-955D-F2842437E74A}">
      <dsp:nvSpPr>
        <dsp:cNvPr id="0" name=""/>
        <dsp:cNvSpPr/>
      </dsp:nvSpPr>
      <dsp:spPr>
        <a:xfrm>
          <a:off x="428754" y="321939"/>
          <a:ext cx="779553" cy="7795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7D84B8-EAC5-4F4E-B547-10451A212C5B}">
      <dsp:nvSpPr>
        <dsp:cNvPr id="0" name=""/>
        <dsp:cNvSpPr/>
      </dsp:nvSpPr>
      <dsp:spPr>
        <a:xfrm>
          <a:off x="1637062" y="3030"/>
          <a:ext cx="3751638"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ctr" defTabSz="1111250">
            <a:lnSpc>
              <a:spcPct val="100000"/>
            </a:lnSpc>
            <a:spcBef>
              <a:spcPct val="0"/>
            </a:spcBef>
            <a:spcAft>
              <a:spcPct val="35000"/>
            </a:spcAft>
            <a:buNone/>
          </a:pPr>
          <a:r>
            <a:rPr lang="en-US" sz="2500" b="1" kern="1200"/>
            <a:t>Relationships</a:t>
          </a:r>
        </a:p>
      </dsp:txBody>
      <dsp:txXfrm>
        <a:off x="1637062" y="3030"/>
        <a:ext cx="3751638" cy="1417369"/>
      </dsp:txXfrm>
    </dsp:sp>
    <dsp:sp modelId="{FBCB07A3-CB54-47C0-AEF6-C50A985B5C70}">
      <dsp:nvSpPr>
        <dsp:cNvPr id="0" name=""/>
        <dsp:cNvSpPr/>
      </dsp:nvSpPr>
      <dsp:spPr>
        <a:xfrm>
          <a:off x="5388700" y="3030"/>
          <a:ext cx="2946673"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Franklin Gothic Book"/>
              <a:ea typeface="+mn-ea"/>
              <a:cs typeface="+mn-cs"/>
            </a:rPr>
            <a:t>How a team or organization values its people -- Their emotional, physical and spiritual well-being</a:t>
          </a:r>
        </a:p>
      </dsp:txBody>
      <dsp:txXfrm>
        <a:off x="5388700" y="3030"/>
        <a:ext cx="2946673" cy="1417369"/>
      </dsp:txXfrm>
    </dsp:sp>
    <dsp:sp modelId="{BB157743-F52A-449D-B4D7-929C550F629E}">
      <dsp:nvSpPr>
        <dsp:cNvPr id="0" name=""/>
        <dsp:cNvSpPr/>
      </dsp:nvSpPr>
      <dsp:spPr>
        <a:xfrm>
          <a:off x="0" y="1774743"/>
          <a:ext cx="8336975" cy="14173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DF93B-E58D-4B1C-B437-E28B2D1E13DE}">
      <dsp:nvSpPr>
        <dsp:cNvPr id="0" name=""/>
        <dsp:cNvSpPr/>
      </dsp:nvSpPr>
      <dsp:spPr>
        <a:xfrm>
          <a:off x="428754" y="2093651"/>
          <a:ext cx="779553" cy="7795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A820C-E3BE-485D-875D-19EF6E50D00D}">
      <dsp:nvSpPr>
        <dsp:cNvPr id="0" name=""/>
        <dsp:cNvSpPr/>
      </dsp:nvSpPr>
      <dsp:spPr>
        <a:xfrm>
          <a:off x="1637062" y="1774743"/>
          <a:ext cx="3751638"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ctr" defTabSz="1111250">
            <a:lnSpc>
              <a:spcPct val="100000"/>
            </a:lnSpc>
            <a:spcBef>
              <a:spcPct val="0"/>
            </a:spcBef>
            <a:spcAft>
              <a:spcPct val="35000"/>
            </a:spcAft>
            <a:buNone/>
          </a:pPr>
          <a:r>
            <a:rPr lang="en-US" sz="2500" b="1" kern="1200"/>
            <a:t>Information</a:t>
          </a:r>
        </a:p>
      </dsp:txBody>
      <dsp:txXfrm>
        <a:off x="1637062" y="1774743"/>
        <a:ext cx="3751638" cy="1417369"/>
      </dsp:txXfrm>
    </dsp:sp>
    <dsp:sp modelId="{C1C20267-3E74-41AD-81E6-792EAAF5F6CB}">
      <dsp:nvSpPr>
        <dsp:cNvPr id="0" name=""/>
        <dsp:cNvSpPr/>
      </dsp:nvSpPr>
      <dsp:spPr>
        <a:xfrm>
          <a:off x="5388700" y="1774743"/>
          <a:ext cx="2946673"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l" defTabSz="800100">
            <a:lnSpc>
              <a:spcPct val="100000"/>
            </a:lnSpc>
            <a:spcBef>
              <a:spcPct val="0"/>
            </a:spcBef>
            <a:spcAft>
              <a:spcPct val="35000"/>
            </a:spcAft>
            <a:buNone/>
          </a:pPr>
          <a:r>
            <a:rPr lang="en-US" sz="1800" kern="1200">
              <a:latin typeface="Franklin Gothic Book"/>
              <a:ea typeface="+mn-ea"/>
              <a:cs typeface="+mn-cs"/>
            </a:rPr>
            <a:t>Abundant information focuses attention on what is important and enhances sense of security</a:t>
          </a:r>
        </a:p>
      </dsp:txBody>
      <dsp:txXfrm>
        <a:off x="5388700" y="1774743"/>
        <a:ext cx="2946673" cy="1417369"/>
      </dsp:txXfrm>
    </dsp:sp>
    <dsp:sp modelId="{6175875A-E05F-4C0E-AEE1-35D01BD6B5FD}">
      <dsp:nvSpPr>
        <dsp:cNvPr id="0" name=""/>
        <dsp:cNvSpPr/>
      </dsp:nvSpPr>
      <dsp:spPr>
        <a:xfrm>
          <a:off x="0" y="3546455"/>
          <a:ext cx="8336975" cy="14173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CFC3BA-E190-4A34-B687-8E6C9E8297CD}">
      <dsp:nvSpPr>
        <dsp:cNvPr id="0" name=""/>
        <dsp:cNvSpPr/>
      </dsp:nvSpPr>
      <dsp:spPr>
        <a:xfrm>
          <a:off x="428754" y="3865363"/>
          <a:ext cx="779553" cy="7795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B80951-D241-4C05-8453-751350F14763}">
      <dsp:nvSpPr>
        <dsp:cNvPr id="0" name=""/>
        <dsp:cNvSpPr/>
      </dsp:nvSpPr>
      <dsp:spPr>
        <a:xfrm>
          <a:off x="1637062" y="3546455"/>
          <a:ext cx="3751638"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ctr" defTabSz="1111250">
            <a:lnSpc>
              <a:spcPct val="100000"/>
            </a:lnSpc>
            <a:spcBef>
              <a:spcPct val="0"/>
            </a:spcBef>
            <a:spcAft>
              <a:spcPct val="35000"/>
            </a:spcAft>
            <a:buNone/>
          </a:pPr>
          <a:r>
            <a:rPr lang="en-US" sz="2500" b="1" kern="1200"/>
            <a:t>Identity </a:t>
          </a:r>
        </a:p>
      </dsp:txBody>
      <dsp:txXfrm>
        <a:off x="1637062" y="3546455"/>
        <a:ext cx="3751638" cy="1417369"/>
      </dsp:txXfrm>
    </dsp:sp>
    <dsp:sp modelId="{C17E4AAE-DAD6-4542-8A12-55C8B514B8A3}">
      <dsp:nvSpPr>
        <dsp:cNvPr id="0" name=""/>
        <dsp:cNvSpPr/>
      </dsp:nvSpPr>
      <dsp:spPr>
        <a:xfrm>
          <a:off x="5388700" y="3546455"/>
          <a:ext cx="2946673" cy="1417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005" tIns="150005" rIns="150005" bIns="150005"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Franklin Gothic Book"/>
              <a:ea typeface="+mn-ea"/>
              <a:cs typeface="+mn-cs"/>
            </a:rPr>
            <a:t>Shared purposes and principles of people in teams motivates individuals to work together in organizations.</a:t>
          </a:r>
        </a:p>
      </dsp:txBody>
      <dsp:txXfrm>
        <a:off x="5388700" y="3546455"/>
        <a:ext cx="2946673" cy="14173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175F7-4BD5-4B31-A631-35EE9199A387}">
      <dsp:nvSpPr>
        <dsp:cNvPr id="0" name=""/>
        <dsp:cNvSpPr/>
      </dsp:nvSpPr>
      <dsp:spPr>
        <a:xfrm>
          <a:off x="3437572" y="1975"/>
          <a:ext cx="1273174" cy="127317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1. Prompting Event</a:t>
          </a:r>
        </a:p>
      </dsp:txBody>
      <dsp:txXfrm>
        <a:off x="3624024" y="188427"/>
        <a:ext cx="900270" cy="900270"/>
      </dsp:txXfrm>
    </dsp:sp>
    <dsp:sp modelId="{89560EAE-6005-4125-8F04-BC1267997274}">
      <dsp:nvSpPr>
        <dsp:cNvPr id="0" name=""/>
        <dsp:cNvSpPr/>
      </dsp:nvSpPr>
      <dsp:spPr>
        <a:xfrm rot="1800000">
          <a:off x="4724775" y="897364"/>
          <a:ext cx="339541" cy="42969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731598" y="957838"/>
        <a:ext cx="237679" cy="257818"/>
      </dsp:txXfrm>
    </dsp:sp>
    <dsp:sp modelId="{3DA66FDC-B3C2-41B3-B6DC-5D3ABB7F8862}">
      <dsp:nvSpPr>
        <dsp:cNvPr id="0" name=""/>
        <dsp:cNvSpPr/>
      </dsp:nvSpPr>
      <dsp:spPr>
        <a:xfrm>
          <a:off x="5094988" y="958885"/>
          <a:ext cx="1273174" cy="1273174"/>
        </a:xfrm>
        <a:prstGeom prst="ellipse">
          <a:avLst/>
        </a:prstGeom>
        <a:solidFill>
          <a:schemeClr val="accent5">
            <a:hueOff val="14525"/>
            <a:satOff val="4890"/>
            <a:lumOff val="1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2. Interpretation</a:t>
          </a:r>
        </a:p>
      </dsp:txBody>
      <dsp:txXfrm>
        <a:off x="5281440" y="1145337"/>
        <a:ext cx="900270" cy="900270"/>
      </dsp:txXfrm>
    </dsp:sp>
    <dsp:sp modelId="{359EFFFC-5394-452D-8937-BDE157BE104F}">
      <dsp:nvSpPr>
        <dsp:cNvPr id="0" name=""/>
        <dsp:cNvSpPr/>
      </dsp:nvSpPr>
      <dsp:spPr>
        <a:xfrm rot="5400000">
          <a:off x="5561805" y="2327924"/>
          <a:ext cx="339541" cy="429696"/>
        </a:xfrm>
        <a:prstGeom prst="rightArrow">
          <a:avLst>
            <a:gd name="adj1" fmla="val 60000"/>
            <a:gd name="adj2" fmla="val 50000"/>
          </a:avLst>
        </a:prstGeom>
        <a:solidFill>
          <a:schemeClr val="accent5">
            <a:hueOff val="14525"/>
            <a:satOff val="4890"/>
            <a:lumOff val="1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612736" y="2362932"/>
        <a:ext cx="237679" cy="257818"/>
      </dsp:txXfrm>
    </dsp:sp>
    <dsp:sp modelId="{31C3B89E-C852-49F9-87AE-CED0B143FA7A}">
      <dsp:nvSpPr>
        <dsp:cNvPr id="0" name=""/>
        <dsp:cNvSpPr/>
      </dsp:nvSpPr>
      <dsp:spPr>
        <a:xfrm>
          <a:off x="5094988" y="2872704"/>
          <a:ext cx="1273174" cy="1273174"/>
        </a:xfrm>
        <a:prstGeom prst="ellipse">
          <a:avLst/>
        </a:prstGeom>
        <a:solidFill>
          <a:schemeClr val="accent5">
            <a:hueOff val="29050"/>
            <a:satOff val="9781"/>
            <a:lumOff val="2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3. Physical Response</a:t>
          </a:r>
        </a:p>
      </dsp:txBody>
      <dsp:txXfrm>
        <a:off x="5281440" y="3059156"/>
        <a:ext cx="900270" cy="900270"/>
      </dsp:txXfrm>
    </dsp:sp>
    <dsp:sp modelId="{F58412D5-BD9A-4F4E-A0CF-5707F18AD032}">
      <dsp:nvSpPr>
        <dsp:cNvPr id="0" name=""/>
        <dsp:cNvSpPr/>
      </dsp:nvSpPr>
      <dsp:spPr>
        <a:xfrm rot="9000000">
          <a:off x="4741419" y="3768094"/>
          <a:ext cx="339541" cy="429696"/>
        </a:xfrm>
        <a:prstGeom prst="rightArrow">
          <a:avLst>
            <a:gd name="adj1" fmla="val 60000"/>
            <a:gd name="adj2" fmla="val 50000"/>
          </a:avLst>
        </a:prstGeom>
        <a:solidFill>
          <a:schemeClr val="accent5">
            <a:hueOff val="29050"/>
            <a:satOff val="9781"/>
            <a:lumOff val="21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836458" y="3828568"/>
        <a:ext cx="237679" cy="257818"/>
      </dsp:txXfrm>
    </dsp:sp>
    <dsp:sp modelId="{0F0D32BD-A943-4EDB-9DB7-450D358B2047}">
      <dsp:nvSpPr>
        <dsp:cNvPr id="0" name=""/>
        <dsp:cNvSpPr/>
      </dsp:nvSpPr>
      <dsp:spPr>
        <a:xfrm>
          <a:off x="3437572" y="3829614"/>
          <a:ext cx="1273174" cy="1273174"/>
        </a:xfrm>
        <a:prstGeom prst="ellipse">
          <a:avLst/>
        </a:prstGeom>
        <a:solidFill>
          <a:schemeClr val="accent5">
            <a:hueOff val="43576"/>
            <a:satOff val="14671"/>
            <a:lumOff val="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4. Urge to Act</a:t>
          </a:r>
        </a:p>
      </dsp:txBody>
      <dsp:txXfrm>
        <a:off x="3624024" y="4016066"/>
        <a:ext cx="900270" cy="900270"/>
      </dsp:txXfrm>
    </dsp:sp>
    <dsp:sp modelId="{472830F2-7BE4-47BF-A06F-9F14AA1E8F03}">
      <dsp:nvSpPr>
        <dsp:cNvPr id="0" name=""/>
        <dsp:cNvSpPr/>
      </dsp:nvSpPr>
      <dsp:spPr>
        <a:xfrm rot="12600000">
          <a:off x="3084003" y="3777703"/>
          <a:ext cx="339541" cy="429696"/>
        </a:xfrm>
        <a:prstGeom prst="rightArrow">
          <a:avLst>
            <a:gd name="adj1" fmla="val 60000"/>
            <a:gd name="adj2" fmla="val 50000"/>
          </a:avLst>
        </a:prstGeom>
        <a:solidFill>
          <a:schemeClr val="accent5">
            <a:hueOff val="43576"/>
            <a:satOff val="14671"/>
            <a:lumOff val="32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79042" y="3889108"/>
        <a:ext cx="237679" cy="257818"/>
      </dsp:txXfrm>
    </dsp:sp>
    <dsp:sp modelId="{6540DB25-72B5-4189-888A-1F97FBEF5C95}">
      <dsp:nvSpPr>
        <dsp:cNvPr id="0" name=""/>
        <dsp:cNvSpPr/>
      </dsp:nvSpPr>
      <dsp:spPr>
        <a:xfrm>
          <a:off x="1780156" y="2872704"/>
          <a:ext cx="1273174" cy="1273174"/>
        </a:xfrm>
        <a:prstGeom prst="ellipse">
          <a:avLst/>
        </a:prstGeom>
        <a:solidFill>
          <a:schemeClr val="accent5">
            <a:hueOff val="58101"/>
            <a:satOff val="19562"/>
            <a:lumOff val="43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t>5. Action</a:t>
          </a:r>
        </a:p>
      </dsp:txBody>
      <dsp:txXfrm>
        <a:off x="1966608" y="3059156"/>
        <a:ext cx="900270" cy="900270"/>
      </dsp:txXfrm>
    </dsp:sp>
    <dsp:sp modelId="{E2C24E4E-5345-4CAB-9AD1-22ED474238F9}">
      <dsp:nvSpPr>
        <dsp:cNvPr id="0" name=""/>
        <dsp:cNvSpPr/>
      </dsp:nvSpPr>
      <dsp:spPr>
        <a:xfrm rot="16200000">
          <a:off x="2246972" y="2347143"/>
          <a:ext cx="339541" cy="429696"/>
        </a:xfrm>
        <a:prstGeom prst="rightArrow">
          <a:avLst>
            <a:gd name="adj1" fmla="val 60000"/>
            <a:gd name="adj2" fmla="val 50000"/>
          </a:avLst>
        </a:prstGeom>
        <a:solidFill>
          <a:schemeClr val="accent5">
            <a:hueOff val="58101"/>
            <a:satOff val="19562"/>
            <a:lumOff val="43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97903" y="2484013"/>
        <a:ext cx="237679" cy="257818"/>
      </dsp:txXfrm>
    </dsp:sp>
    <dsp:sp modelId="{EC860733-834E-4CEA-8D3C-B47445C51AE0}">
      <dsp:nvSpPr>
        <dsp:cNvPr id="0" name=""/>
        <dsp:cNvSpPr/>
      </dsp:nvSpPr>
      <dsp:spPr>
        <a:xfrm>
          <a:off x="1780156" y="958885"/>
          <a:ext cx="1273174" cy="1273174"/>
        </a:xfrm>
        <a:prstGeom prst="ellipse">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6. After Effects</a:t>
          </a:r>
        </a:p>
      </dsp:txBody>
      <dsp:txXfrm>
        <a:off x="1966608" y="1145337"/>
        <a:ext cx="900270" cy="900270"/>
      </dsp:txXfrm>
    </dsp:sp>
    <dsp:sp modelId="{1EB1F5FC-496F-42F3-A2F7-26B42F26C651}">
      <dsp:nvSpPr>
        <dsp:cNvPr id="0" name=""/>
        <dsp:cNvSpPr/>
      </dsp:nvSpPr>
      <dsp:spPr>
        <a:xfrm rot="19800000">
          <a:off x="3067358" y="906974"/>
          <a:ext cx="339541" cy="429696"/>
        </a:xfrm>
        <a:prstGeom prst="rightArrow">
          <a:avLst>
            <a:gd name="adj1" fmla="val 60000"/>
            <a:gd name="adj2" fmla="val 50000"/>
          </a:avLst>
        </a:prstGeom>
        <a:solidFill>
          <a:schemeClr val="accent5">
            <a:hueOff val="72626"/>
            <a:satOff val="24452"/>
            <a:lumOff val="5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74181" y="1018379"/>
        <a:ext cx="237679" cy="257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89BEB-BA46-42F7-BE1F-D85ECE50D5F3}">
      <dsp:nvSpPr>
        <dsp:cNvPr id="0" name=""/>
        <dsp:cNvSpPr/>
      </dsp:nvSpPr>
      <dsp:spPr>
        <a:xfrm>
          <a:off x="0" y="0"/>
          <a:ext cx="8888638" cy="1460015"/>
        </a:xfrm>
        <a:prstGeom prst="roundRect">
          <a:avLst>
            <a:gd name="adj" fmla="val 10000"/>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Our success is measured by </a:t>
          </a:r>
          <a:br>
            <a:rPr lang="en-US" sz="3800" kern="1200" dirty="0"/>
          </a:br>
          <a:r>
            <a:rPr lang="en-US" sz="3800" kern="1200" dirty="0"/>
            <a:t>the success of our students.</a:t>
          </a:r>
        </a:p>
      </dsp:txBody>
      <dsp:txXfrm>
        <a:off x="42762" y="42762"/>
        <a:ext cx="8803114" cy="1374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AB10E-F968-4250-B201-5922617BB651}">
      <dsp:nvSpPr>
        <dsp:cNvPr id="0" name=""/>
        <dsp:cNvSpPr/>
      </dsp:nvSpPr>
      <dsp:spPr>
        <a:xfrm>
          <a:off x="0" y="2904311"/>
          <a:ext cx="5041469" cy="19055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Give full attention to another person to hold space for them to:</a:t>
          </a:r>
        </a:p>
      </dsp:txBody>
      <dsp:txXfrm>
        <a:off x="0" y="2904311"/>
        <a:ext cx="5041469" cy="1028993"/>
      </dsp:txXfrm>
    </dsp:sp>
    <dsp:sp modelId="{5D4D5AEB-63EC-4F43-8385-2E552C2A2B7E}">
      <dsp:nvSpPr>
        <dsp:cNvPr id="0" name=""/>
        <dsp:cNvSpPr/>
      </dsp:nvSpPr>
      <dsp:spPr>
        <a:xfrm>
          <a:off x="2461" y="3895193"/>
          <a:ext cx="1678848" cy="8765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Reflect</a:t>
          </a:r>
        </a:p>
      </dsp:txBody>
      <dsp:txXfrm>
        <a:off x="2461" y="3895193"/>
        <a:ext cx="1678848" cy="876549"/>
      </dsp:txXfrm>
    </dsp:sp>
    <dsp:sp modelId="{6C3EC2CD-A213-4734-B2DF-E0C7B34A04DF}">
      <dsp:nvSpPr>
        <dsp:cNvPr id="0" name=""/>
        <dsp:cNvSpPr/>
      </dsp:nvSpPr>
      <dsp:spPr>
        <a:xfrm>
          <a:off x="1681310" y="3895193"/>
          <a:ext cx="1678848" cy="876549"/>
        </a:xfrm>
        <a:prstGeom prst="rect">
          <a:avLst/>
        </a:prstGeom>
        <a:solidFill>
          <a:schemeClr val="accent5">
            <a:tint val="40000"/>
            <a:alpha val="90000"/>
            <a:hueOff val="152347"/>
            <a:satOff val="10025"/>
            <a:lumOff val="105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Release</a:t>
          </a:r>
          <a:r>
            <a:rPr lang="en-US" sz="1600" kern="1200" dirty="0"/>
            <a:t> emotion</a:t>
          </a:r>
        </a:p>
      </dsp:txBody>
      <dsp:txXfrm>
        <a:off x="1681310" y="3895193"/>
        <a:ext cx="1678848" cy="876549"/>
      </dsp:txXfrm>
    </dsp:sp>
    <dsp:sp modelId="{AA29F899-98FC-4F7D-A4C8-BB98BA2740FE}">
      <dsp:nvSpPr>
        <dsp:cNvPr id="0" name=""/>
        <dsp:cNvSpPr/>
      </dsp:nvSpPr>
      <dsp:spPr>
        <a:xfrm>
          <a:off x="3360158" y="3895193"/>
          <a:ext cx="1678848" cy="876549"/>
        </a:xfrm>
        <a:prstGeom prst="rect">
          <a:avLst/>
        </a:prstGeom>
        <a:solidFill>
          <a:schemeClr val="accent5">
            <a:tint val="40000"/>
            <a:alpha val="90000"/>
            <a:hueOff val="304694"/>
            <a:satOff val="20051"/>
            <a:lumOff val="21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Construct new meaning about challenges</a:t>
          </a:r>
        </a:p>
      </dsp:txBody>
      <dsp:txXfrm>
        <a:off x="3360158" y="3895193"/>
        <a:ext cx="1678848" cy="876549"/>
      </dsp:txXfrm>
    </dsp:sp>
    <dsp:sp modelId="{78D2F021-14ED-4295-AE5B-B52A21302980}">
      <dsp:nvSpPr>
        <dsp:cNvPr id="0" name=""/>
        <dsp:cNvSpPr/>
      </dsp:nvSpPr>
      <dsp:spPr>
        <a:xfrm rot="10800000">
          <a:off x="0" y="2169"/>
          <a:ext cx="5041469" cy="2930724"/>
        </a:xfrm>
        <a:prstGeom prst="upArrowCallout">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Engaging in conversations that are both intellectually demanding and emotionally challenging. </a:t>
          </a:r>
        </a:p>
      </dsp:txBody>
      <dsp:txXfrm rot="10800000">
        <a:off x="0" y="2169"/>
        <a:ext cx="5041469" cy="1904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AB10E-F968-4250-B201-5922617BB651}">
      <dsp:nvSpPr>
        <dsp:cNvPr id="0" name=""/>
        <dsp:cNvSpPr/>
      </dsp:nvSpPr>
      <dsp:spPr>
        <a:xfrm>
          <a:off x="0" y="2904311"/>
          <a:ext cx="5041469" cy="19055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Give full attention to another person to hold space for them to:</a:t>
          </a:r>
        </a:p>
      </dsp:txBody>
      <dsp:txXfrm>
        <a:off x="0" y="2904311"/>
        <a:ext cx="5041469" cy="1028993"/>
      </dsp:txXfrm>
    </dsp:sp>
    <dsp:sp modelId="{5D4D5AEB-63EC-4F43-8385-2E552C2A2B7E}">
      <dsp:nvSpPr>
        <dsp:cNvPr id="0" name=""/>
        <dsp:cNvSpPr/>
      </dsp:nvSpPr>
      <dsp:spPr>
        <a:xfrm>
          <a:off x="2461" y="3895193"/>
          <a:ext cx="1678848" cy="8765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Reflect</a:t>
          </a:r>
        </a:p>
      </dsp:txBody>
      <dsp:txXfrm>
        <a:off x="2461" y="3895193"/>
        <a:ext cx="1678848" cy="876549"/>
      </dsp:txXfrm>
    </dsp:sp>
    <dsp:sp modelId="{6C3EC2CD-A213-4734-B2DF-E0C7B34A04DF}">
      <dsp:nvSpPr>
        <dsp:cNvPr id="0" name=""/>
        <dsp:cNvSpPr/>
      </dsp:nvSpPr>
      <dsp:spPr>
        <a:xfrm>
          <a:off x="1681310" y="3895193"/>
          <a:ext cx="1678848" cy="876549"/>
        </a:xfrm>
        <a:prstGeom prst="rect">
          <a:avLst/>
        </a:prstGeom>
        <a:solidFill>
          <a:schemeClr val="accent5">
            <a:tint val="40000"/>
            <a:alpha val="90000"/>
            <a:hueOff val="152347"/>
            <a:satOff val="10025"/>
            <a:lumOff val="105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Release</a:t>
          </a:r>
          <a:r>
            <a:rPr lang="en-US" sz="1600" kern="1200" dirty="0"/>
            <a:t> emotion</a:t>
          </a:r>
        </a:p>
      </dsp:txBody>
      <dsp:txXfrm>
        <a:off x="1681310" y="3895193"/>
        <a:ext cx="1678848" cy="876549"/>
      </dsp:txXfrm>
    </dsp:sp>
    <dsp:sp modelId="{AA29F899-98FC-4F7D-A4C8-BB98BA2740FE}">
      <dsp:nvSpPr>
        <dsp:cNvPr id="0" name=""/>
        <dsp:cNvSpPr/>
      </dsp:nvSpPr>
      <dsp:spPr>
        <a:xfrm>
          <a:off x="3360158" y="3895193"/>
          <a:ext cx="1678848" cy="876549"/>
        </a:xfrm>
        <a:prstGeom prst="rect">
          <a:avLst/>
        </a:prstGeom>
        <a:solidFill>
          <a:schemeClr val="accent5">
            <a:tint val="40000"/>
            <a:alpha val="90000"/>
            <a:hueOff val="304694"/>
            <a:satOff val="20051"/>
            <a:lumOff val="21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Construct new meaning about challenges</a:t>
          </a:r>
        </a:p>
      </dsp:txBody>
      <dsp:txXfrm>
        <a:off x="3360158" y="3895193"/>
        <a:ext cx="1678848" cy="876549"/>
      </dsp:txXfrm>
    </dsp:sp>
    <dsp:sp modelId="{78D2F021-14ED-4295-AE5B-B52A21302980}">
      <dsp:nvSpPr>
        <dsp:cNvPr id="0" name=""/>
        <dsp:cNvSpPr/>
      </dsp:nvSpPr>
      <dsp:spPr>
        <a:xfrm rot="10800000">
          <a:off x="0" y="2169"/>
          <a:ext cx="5041469" cy="2930724"/>
        </a:xfrm>
        <a:prstGeom prst="upArrowCallout">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Engaging in conversations that are both intellectually demanding and emotionally challenging. </a:t>
          </a:r>
        </a:p>
      </dsp:txBody>
      <dsp:txXfrm rot="10800000">
        <a:off x="0" y="2169"/>
        <a:ext cx="5041469" cy="1904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C6AEA-448E-F446-8614-2A4FFAA3C721}">
      <dsp:nvSpPr>
        <dsp:cNvPr id="0" name=""/>
        <dsp:cNvSpPr/>
      </dsp:nvSpPr>
      <dsp:spPr>
        <a:xfrm>
          <a:off x="545204" y="522593"/>
          <a:ext cx="2164422" cy="1891977"/>
        </a:xfrm>
        <a:prstGeom prst="rightArrow">
          <a:avLst>
            <a:gd name="adj1" fmla="val 70000"/>
            <a:gd name="adj2" fmla="val 50000"/>
          </a:avLst>
        </a:prstGeom>
        <a:solidFill>
          <a:schemeClr val="accent1">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Why change?</a:t>
          </a:r>
        </a:p>
      </dsp:txBody>
      <dsp:txXfrm>
        <a:off x="1086310" y="806390"/>
        <a:ext cx="1055155" cy="1324383"/>
      </dsp:txXfrm>
    </dsp:sp>
    <dsp:sp modelId="{516AE05C-B587-874B-83FF-062F6F156CA6}">
      <dsp:nvSpPr>
        <dsp:cNvPr id="0" name=""/>
        <dsp:cNvSpPr/>
      </dsp:nvSpPr>
      <dsp:spPr>
        <a:xfrm>
          <a:off x="4099" y="927476"/>
          <a:ext cx="1082211" cy="1082211"/>
        </a:xfrm>
        <a:prstGeom prst="ellipse">
          <a:avLst/>
        </a:prstGeom>
        <a:solidFill>
          <a:schemeClr val="accent1"/>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Why?</a:t>
          </a:r>
        </a:p>
      </dsp:txBody>
      <dsp:txXfrm>
        <a:off x="162585" y="1085962"/>
        <a:ext cx="765239" cy="765239"/>
      </dsp:txXfrm>
    </dsp:sp>
    <dsp:sp modelId="{1DB0FDE6-B2AF-0C43-9C52-3CB6128D7DF7}">
      <dsp:nvSpPr>
        <dsp:cNvPr id="0" name=""/>
        <dsp:cNvSpPr/>
      </dsp:nvSpPr>
      <dsp:spPr>
        <a:xfrm>
          <a:off x="3386009" y="522593"/>
          <a:ext cx="2164422" cy="1891977"/>
        </a:xfrm>
        <a:prstGeom prst="rightArrow">
          <a:avLst>
            <a:gd name="adj1" fmla="val 70000"/>
            <a:gd name="adj2" fmla="val 50000"/>
          </a:avLst>
        </a:prstGeom>
        <a:solidFill>
          <a:schemeClr val="accent6">
            <a:lumMod val="20000"/>
            <a:lumOff val="80000"/>
            <a:alpha val="90000"/>
          </a:schemeClr>
        </a:solidFill>
        <a:ln w="12700" cap="flat" cmpd="sng" algn="ctr">
          <a:solidFill>
            <a:schemeClr val="accent2">
              <a:tint val="40000"/>
              <a:alpha val="90000"/>
              <a:hueOff val="-4525256"/>
              <a:satOff val="30193"/>
              <a:lumOff val="14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en-US" sz="1700" kern="1200" dirty="0"/>
            <a:t>What are we changing?</a:t>
          </a:r>
        </a:p>
      </dsp:txBody>
      <dsp:txXfrm>
        <a:off x="3927114" y="806390"/>
        <a:ext cx="1055155" cy="1324383"/>
      </dsp:txXfrm>
    </dsp:sp>
    <dsp:sp modelId="{8DC402E9-1BC7-064A-9CF2-DFC0A4705408}">
      <dsp:nvSpPr>
        <dsp:cNvPr id="0" name=""/>
        <dsp:cNvSpPr/>
      </dsp:nvSpPr>
      <dsp:spPr>
        <a:xfrm>
          <a:off x="2844903" y="927476"/>
          <a:ext cx="1082211" cy="1082211"/>
        </a:xfrm>
        <a:prstGeom prst="ellipse">
          <a:avLst/>
        </a:prstGeom>
        <a:solidFill>
          <a:schemeClr val="accent6">
            <a:lumMod val="75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What?</a:t>
          </a:r>
        </a:p>
      </dsp:txBody>
      <dsp:txXfrm>
        <a:off x="3003389" y="1085962"/>
        <a:ext cx="765239" cy="765239"/>
      </dsp:txXfrm>
    </dsp:sp>
    <dsp:sp modelId="{7F63D236-84A2-CF42-A370-95FEF5659225}">
      <dsp:nvSpPr>
        <dsp:cNvPr id="0" name=""/>
        <dsp:cNvSpPr/>
      </dsp:nvSpPr>
      <dsp:spPr>
        <a:xfrm>
          <a:off x="6226813" y="522593"/>
          <a:ext cx="2164422" cy="1891977"/>
        </a:xfrm>
        <a:prstGeom prst="rightArrow">
          <a:avLst>
            <a:gd name="adj1" fmla="val 70000"/>
            <a:gd name="adj2" fmla="val 50000"/>
          </a:avLst>
        </a:prstGeom>
        <a:solidFill>
          <a:schemeClr val="accent4">
            <a:lumMod val="20000"/>
            <a:lumOff val="80000"/>
            <a:alpha val="90000"/>
          </a:schemeClr>
        </a:solidFill>
        <a:ln w="12700" cap="flat" cmpd="sng" algn="ctr">
          <a:solidFill>
            <a:schemeClr val="accent2">
              <a:tint val="40000"/>
              <a:alpha val="90000"/>
              <a:hueOff val="-9050512"/>
              <a:satOff val="60385"/>
              <a:lumOff val="295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0" lvl="0" indent="0" algn="ctr" defTabSz="755650">
            <a:lnSpc>
              <a:spcPct val="90000"/>
            </a:lnSpc>
            <a:spcBef>
              <a:spcPct val="0"/>
            </a:spcBef>
            <a:spcAft>
              <a:spcPct val="35000"/>
            </a:spcAft>
            <a:buNone/>
          </a:pPr>
          <a:r>
            <a:rPr lang="en-US" sz="1700" kern="1200" dirty="0"/>
            <a:t>How can we make change happen?</a:t>
          </a:r>
        </a:p>
      </dsp:txBody>
      <dsp:txXfrm>
        <a:off x="6767918" y="806390"/>
        <a:ext cx="1055155" cy="1324383"/>
      </dsp:txXfrm>
    </dsp:sp>
    <dsp:sp modelId="{7D737491-6482-A34B-9885-2029F32FB9DC}">
      <dsp:nvSpPr>
        <dsp:cNvPr id="0" name=""/>
        <dsp:cNvSpPr/>
      </dsp:nvSpPr>
      <dsp:spPr>
        <a:xfrm>
          <a:off x="5685707" y="927476"/>
          <a:ext cx="1082211" cy="1082211"/>
        </a:xfrm>
        <a:prstGeom prst="ellipse">
          <a:avLst/>
        </a:prstGeom>
        <a:solidFill>
          <a:schemeClr val="accent4">
            <a:lumMod val="60000"/>
            <a:lumOff val="4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1"/>
              </a:solidFill>
            </a:rPr>
            <a:t>How?</a:t>
          </a:r>
        </a:p>
      </dsp:txBody>
      <dsp:txXfrm>
        <a:off x="5844193" y="1085962"/>
        <a:ext cx="765239" cy="7652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2004-F708-E848-91DD-4C5240C54065}">
      <dsp:nvSpPr>
        <dsp:cNvPr id="0" name=""/>
        <dsp:cNvSpPr/>
      </dsp:nvSpPr>
      <dsp:spPr>
        <a:xfrm>
          <a:off x="0" y="806869"/>
          <a:ext cx="1693718" cy="169371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Pathway Design</a:t>
          </a:r>
        </a:p>
      </dsp:txBody>
      <dsp:txXfrm>
        <a:off x="248039" y="1054908"/>
        <a:ext cx="1197640" cy="1197640"/>
      </dsp:txXfrm>
    </dsp:sp>
    <dsp:sp modelId="{5160803C-420C-4A49-9F61-E92DF5815F88}">
      <dsp:nvSpPr>
        <dsp:cNvPr id="0" name=""/>
        <dsp:cNvSpPr/>
      </dsp:nvSpPr>
      <dsp:spPr>
        <a:xfrm>
          <a:off x="1693718" y="806869"/>
          <a:ext cx="1693718" cy="169371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Pathway Entry</a:t>
          </a:r>
        </a:p>
      </dsp:txBody>
      <dsp:txXfrm>
        <a:off x="1941757" y="1054908"/>
        <a:ext cx="1197640" cy="1197640"/>
      </dsp:txXfrm>
    </dsp:sp>
    <dsp:sp modelId="{6FF8A8B5-F36F-5846-9FC1-420183323D48}">
      <dsp:nvSpPr>
        <dsp:cNvPr id="0" name=""/>
        <dsp:cNvSpPr/>
      </dsp:nvSpPr>
      <dsp:spPr>
        <a:xfrm>
          <a:off x="3387436" y="806869"/>
          <a:ext cx="1693718" cy="169371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Pathway Navigation</a:t>
          </a:r>
        </a:p>
      </dsp:txBody>
      <dsp:txXfrm>
        <a:off x="3635475" y="1054908"/>
        <a:ext cx="1197640" cy="1197640"/>
      </dsp:txXfrm>
    </dsp:sp>
    <dsp:sp modelId="{A2A0D7A5-DBF8-1D4D-B30A-254B5145FDE1}">
      <dsp:nvSpPr>
        <dsp:cNvPr id="0" name=""/>
        <dsp:cNvSpPr/>
      </dsp:nvSpPr>
      <dsp:spPr>
        <a:xfrm>
          <a:off x="5081154" y="806869"/>
          <a:ext cx="1693718" cy="1693718"/>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en-US" sz="2100" kern="1200" dirty="0"/>
            <a:t>Teaching and Learning</a:t>
          </a:r>
        </a:p>
      </dsp:txBody>
      <dsp:txXfrm>
        <a:off x="5329193" y="1054908"/>
        <a:ext cx="1197640" cy="1197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27609-FC7B-445D-AF57-95DE79BEA00B}">
      <dsp:nvSpPr>
        <dsp:cNvPr id="0" name=""/>
        <dsp:cNvSpPr/>
      </dsp:nvSpPr>
      <dsp:spPr>
        <a:xfrm>
          <a:off x="133725" y="1889"/>
          <a:ext cx="1876633" cy="112598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Build relational trust</a:t>
          </a:r>
          <a:endParaRPr lang="en-US" sz="2400" b="1" kern="1200"/>
        </a:p>
      </dsp:txBody>
      <dsp:txXfrm>
        <a:off x="133725" y="1889"/>
        <a:ext cx="1876633" cy="1125980"/>
      </dsp:txXfrm>
    </dsp:sp>
    <dsp:sp modelId="{9BD1B901-C91C-4E70-BD01-440F285E857D}">
      <dsp:nvSpPr>
        <dsp:cNvPr id="0" name=""/>
        <dsp:cNvSpPr/>
      </dsp:nvSpPr>
      <dsp:spPr>
        <a:xfrm>
          <a:off x="2198022" y="1889"/>
          <a:ext cx="1876633" cy="1125980"/>
        </a:xfrm>
        <a:prstGeom prst="rect">
          <a:avLst/>
        </a:prstGeom>
        <a:gradFill rotWithShape="0">
          <a:gsLst>
            <a:gs pos="0">
              <a:schemeClr val="accent5">
                <a:hueOff val="6602"/>
                <a:satOff val="2223"/>
                <a:lumOff val="499"/>
                <a:alphaOff val="0"/>
                <a:satMod val="103000"/>
                <a:lumMod val="102000"/>
                <a:tint val="94000"/>
              </a:schemeClr>
            </a:gs>
            <a:gs pos="50000">
              <a:schemeClr val="accent5">
                <a:hueOff val="6602"/>
                <a:satOff val="2223"/>
                <a:lumOff val="499"/>
                <a:alphaOff val="0"/>
                <a:satMod val="110000"/>
                <a:lumMod val="100000"/>
                <a:shade val="100000"/>
              </a:schemeClr>
            </a:gs>
            <a:gs pos="100000">
              <a:schemeClr val="accent5">
                <a:hueOff val="6602"/>
                <a:satOff val="2223"/>
                <a:lumOff val="49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Focus on human values</a:t>
          </a:r>
          <a:endParaRPr lang="en-US" sz="2400" b="1" kern="1200"/>
        </a:p>
      </dsp:txBody>
      <dsp:txXfrm>
        <a:off x="2198022" y="1889"/>
        <a:ext cx="1876633" cy="1125980"/>
      </dsp:txXfrm>
    </dsp:sp>
    <dsp:sp modelId="{2D591A29-9C18-4E18-BC0D-BBC6012CEAA3}">
      <dsp:nvSpPr>
        <dsp:cNvPr id="0" name=""/>
        <dsp:cNvSpPr/>
      </dsp:nvSpPr>
      <dsp:spPr>
        <a:xfrm>
          <a:off x="4262319" y="1889"/>
          <a:ext cx="1876633" cy="1125980"/>
        </a:xfrm>
        <a:prstGeom prst="rect">
          <a:avLst/>
        </a:prstGeom>
        <a:gradFill rotWithShape="0">
          <a:gsLst>
            <a:gs pos="0">
              <a:schemeClr val="accent5">
                <a:hueOff val="13205"/>
                <a:satOff val="4446"/>
                <a:lumOff val="998"/>
                <a:alphaOff val="0"/>
                <a:satMod val="103000"/>
                <a:lumMod val="102000"/>
                <a:tint val="94000"/>
              </a:schemeClr>
            </a:gs>
            <a:gs pos="50000">
              <a:schemeClr val="accent5">
                <a:hueOff val="13205"/>
                <a:satOff val="4446"/>
                <a:lumOff val="998"/>
                <a:alphaOff val="0"/>
                <a:satMod val="110000"/>
                <a:lumMod val="100000"/>
                <a:shade val="100000"/>
              </a:schemeClr>
            </a:gs>
            <a:gs pos="100000">
              <a:schemeClr val="accent5">
                <a:hueOff val="13205"/>
                <a:satOff val="4446"/>
                <a:lumOff val="99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Work to transform power</a:t>
          </a:r>
        </a:p>
      </dsp:txBody>
      <dsp:txXfrm>
        <a:off x="4262319" y="1889"/>
        <a:ext cx="1876633" cy="1125980"/>
      </dsp:txXfrm>
    </dsp:sp>
    <dsp:sp modelId="{219A284C-7128-4C63-94F9-A859DF237633}">
      <dsp:nvSpPr>
        <dsp:cNvPr id="0" name=""/>
        <dsp:cNvSpPr/>
      </dsp:nvSpPr>
      <dsp:spPr>
        <a:xfrm>
          <a:off x="6326616" y="1889"/>
          <a:ext cx="1876633" cy="1125980"/>
        </a:xfrm>
        <a:prstGeom prst="rect">
          <a:avLst/>
        </a:prstGeom>
        <a:gradFill rotWithShape="0">
          <a:gsLst>
            <a:gs pos="0">
              <a:schemeClr val="accent5">
                <a:hueOff val="19807"/>
                <a:satOff val="6669"/>
                <a:lumOff val="1497"/>
                <a:alphaOff val="0"/>
                <a:satMod val="103000"/>
                <a:lumMod val="102000"/>
                <a:tint val="94000"/>
              </a:schemeClr>
            </a:gs>
            <a:gs pos="50000">
              <a:schemeClr val="accent5">
                <a:hueOff val="19807"/>
                <a:satOff val="6669"/>
                <a:lumOff val="1497"/>
                <a:alphaOff val="0"/>
                <a:satMod val="110000"/>
                <a:lumMod val="100000"/>
                <a:shade val="100000"/>
              </a:schemeClr>
            </a:gs>
            <a:gs pos="100000">
              <a:schemeClr val="accent5">
                <a:hueOff val="19807"/>
                <a:satOff val="6669"/>
                <a:lumOff val="149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Practice self-awareness</a:t>
          </a:r>
        </a:p>
      </dsp:txBody>
      <dsp:txXfrm>
        <a:off x="6326616" y="1889"/>
        <a:ext cx="1876633" cy="1125980"/>
      </dsp:txXfrm>
    </dsp:sp>
    <dsp:sp modelId="{2AED2B4C-12FD-466F-990F-6571DDE1EA4E}">
      <dsp:nvSpPr>
        <dsp:cNvPr id="0" name=""/>
        <dsp:cNvSpPr/>
      </dsp:nvSpPr>
      <dsp:spPr>
        <a:xfrm>
          <a:off x="133725" y="1315532"/>
          <a:ext cx="1876633" cy="1125980"/>
        </a:xfrm>
        <a:prstGeom prst="rect">
          <a:avLst/>
        </a:prstGeom>
        <a:gradFill rotWithShape="0">
          <a:gsLst>
            <a:gs pos="0">
              <a:schemeClr val="accent5">
                <a:hueOff val="26409"/>
                <a:satOff val="8892"/>
                <a:lumOff val="1996"/>
                <a:alphaOff val="0"/>
                <a:satMod val="103000"/>
                <a:lumMod val="102000"/>
                <a:tint val="94000"/>
              </a:schemeClr>
            </a:gs>
            <a:gs pos="50000">
              <a:schemeClr val="accent5">
                <a:hueOff val="26409"/>
                <a:satOff val="8892"/>
                <a:lumOff val="1996"/>
                <a:alphaOff val="0"/>
                <a:satMod val="110000"/>
                <a:lumMod val="100000"/>
                <a:shade val="100000"/>
              </a:schemeClr>
            </a:gs>
            <a:gs pos="100000">
              <a:schemeClr val="accent5">
                <a:hueOff val="26409"/>
                <a:satOff val="8892"/>
                <a:lumOff val="19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Seek liberatory collaboration</a:t>
          </a:r>
        </a:p>
      </dsp:txBody>
      <dsp:txXfrm>
        <a:off x="133725" y="1315532"/>
        <a:ext cx="1876633" cy="1125980"/>
      </dsp:txXfrm>
    </dsp:sp>
    <dsp:sp modelId="{D71F3923-6162-4A26-AB1A-1045D3B77895}">
      <dsp:nvSpPr>
        <dsp:cNvPr id="0" name=""/>
        <dsp:cNvSpPr/>
      </dsp:nvSpPr>
      <dsp:spPr>
        <a:xfrm>
          <a:off x="2198022" y="1315532"/>
          <a:ext cx="1876633" cy="1125980"/>
        </a:xfrm>
        <a:prstGeom prst="rect">
          <a:avLst/>
        </a:prstGeom>
        <a:gradFill rotWithShape="0">
          <a:gsLst>
            <a:gs pos="0">
              <a:schemeClr val="accent5">
                <a:hueOff val="33012"/>
                <a:satOff val="11115"/>
                <a:lumOff val="2495"/>
                <a:alphaOff val="0"/>
                <a:satMod val="103000"/>
                <a:lumMod val="102000"/>
                <a:tint val="94000"/>
              </a:schemeClr>
            </a:gs>
            <a:gs pos="50000">
              <a:schemeClr val="accent5">
                <a:hueOff val="33012"/>
                <a:satOff val="11115"/>
                <a:lumOff val="2495"/>
                <a:alphaOff val="0"/>
                <a:satMod val="110000"/>
                <a:lumMod val="100000"/>
                <a:shade val="100000"/>
              </a:schemeClr>
            </a:gs>
            <a:gs pos="100000">
              <a:schemeClr val="accent5">
                <a:hueOff val="33012"/>
                <a:satOff val="11115"/>
                <a:lumOff val="249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dirty="0"/>
            <a:t>Exercise creative courage</a:t>
          </a:r>
        </a:p>
      </dsp:txBody>
      <dsp:txXfrm>
        <a:off x="2198022" y="1315532"/>
        <a:ext cx="1876633" cy="1125980"/>
      </dsp:txXfrm>
    </dsp:sp>
    <dsp:sp modelId="{3B8491FD-AE83-4A59-A916-D4080D20571A}">
      <dsp:nvSpPr>
        <dsp:cNvPr id="0" name=""/>
        <dsp:cNvSpPr/>
      </dsp:nvSpPr>
      <dsp:spPr>
        <a:xfrm>
          <a:off x="4262319" y="1315532"/>
          <a:ext cx="1876633" cy="1125980"/>
        </a:xfrm>
        <a:prstGeom prst="rect">
          <a:avLst/>
        </a:prstGeom>
        <a:gradFill rotWithShape="0">
          <a:gsLst>
            <a:gs pos="0">
              <a:schemeClr val="accent5">
                <a:hueOff val="39614"/>
                <a:satOff val="13337"/>
                <a:lumOff val="2994"/>
                <a:alphaOff val="0"/>
                <a:satMod val="103000"/>
                <a:lumMod val="102000"/>
                <a:tint val="94000"/>
              </a:schemeClr>
            </a:gs>
            <a:gs pos="50000">
              <a:schemeClr val="accent5">
                <a:hueOff val="39614"/>
                <a:satOff val="13337"/>
                <a:lumOff val="2994"/>
                <a:alphaOff val="0"/>
                <a:satMod val="110000"/>
                <a:lumMod val="100000"/>
                <a:shade val="100000"/>
              </a:schemeClr>
            </a:gs>
            <a:gs pos="100000">
              <a:schemeClr val="accent5">
                <a:hueOff val="39614"/>
                <a:satOff val="13337"/>
                <a:lumOff val="299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Recognize oppression</a:t>
          </a:r>
        </a:p>
      </dsp:txBody>
      <dsp:txXfrm>
        <a:off x="4262319" y="1315532"/>
        <a:ext cx="1876633" cy="1125980"/>
      </dsp:txXfrm>
    </dsp:sp>
    <dsp:sp modelId="{C166D310-8172-4253-8C56-584C232FC5AF}">
      <dsp:nvSpPr>
        <dsp:cNvPr id="0" name=""/>
        <dsp:cNvSpPr/>
      </dsp:nvSpPr>
      <dsp:spPr>
        <a:xfrm>
          <a:off x="6326616" y="1315532"/>
          <a:ext cx="1876633" cy="1125980"/>
        </a:xfrm>
        <a:prstGeom prst="rect">
          <a:avLst/>
        </a:prstGeom>
        <a:gradFill rotWithShape="0">
          <a:gsLst>
            <a:gs pos="0">
              <a:schemeClr val="accent5">
                <a:hueOff val="46217"/>
                <a:satOff val="15560"/>
                <a:lumOff val="3493"/>
                <a:alphaOff val="0"/>
                <a:satMod val="103000"/>
                <a:lumMod val="102000"/>
                <a:tint val="94000"/>
              </a:schemeClr>
            </a:gs>
            <a:gs pos="50000">
              <a:schemeClr val="accent5">
                <a:hueOff val="46217"/>
                <a:satOff val="15560"/>
                <a:lumOff val="3493"/>
                <a:alphaOff val="0"/>
                <a:satMod val="110000"/>
                <a:lumMod val="100000"/>
                <a:shade val="100000"/>
              </a:schemeClr>
            </a:gs>
            <a:gs pos="100000">
              <a:schemeClr val="accent5">
                <a:hueOff val="46217"/>
                <a:satOff val="15560"/>
                <a:lumOff val="349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Work with fear and discomfort</a:t>
          </a:r>
        </a:p>
      </dsp:txBody>
      <dsp:txXfrm>
        <a:off x="6326616" y="1315532"/>
        <a:ext cx="1876633" cy="1125980"/>
      </dsp:txXfrm>
    </dsp:sp>
    <dsp:sp modelId="{BBEED675-95BF-444A-9CBE-9BB2A5B6FC8E}">
      <dsp:nvSpPr>
        <dsp:cNvPr id="0" name=""/>
        <dsp:cNvSpPr/>
      </dsp:nvSpPr>
      <dsp:spPr>
        <a:xfrm>
          <a:off x="133725" y="2629176"/>
          <a:ext cx="1876633" cy="1125980"/>
        </a:xfrm>
        <a:prstGeom prst="rect">
          <a:avLst/>
        </a:prstGeom>
        <a:gradFill rotWithShape="0">
          <a:gsLst>
            <a:gs pos="0">
              <a:schemeClr val="accent5">
                <a:hueOff val="52819"/>
                <a:satOff val="17783"/>
                <a:lumOff val="3992"/>
                <a:alphaOff val="0"/>
                <a:satMod val="103000"/>
                <a:lumMod val="102000"/>
                <a:tint val="94000"/>
              </a:schemeClr>
            </a:gs>
            <a:gs pos="50000">
              <a:schemeClr val="accent5">
                <a:hueOff val="52819"/>
                <a:satOff val="17783"/>
                <a:lumOff val="3992"/>
                <a:alphaOff val="0"/>
                <a:satMod val="110000"/>
                <a:lumMod val="100000"/>
                <a:shade val="100000"/>
              </a:schemeClr>
            </a:gs>
            <a:gs pos="100000">
              <a:schemeClr val="accent5">
                <a:hueOff val="52819"/>
                <a:satOff val="17783"/>
                <a:lumOff val="39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Take action to learn</a:t>
          </a:r>
        </a:p>
      </dsp:txBody>
      <dsp:txXfrm>
        <a:off x="133725" y="2629176"/>
        <a:ext cx="1876633" cy="1125980"/>
      </dsp:txXfrm>
    </dsp:sp>
    <dsp:sp modelId="{9E7310CA-A8AC-42AA-87EE-2264F5578FBF}">
      <dsp:nvSpPr>
        <dsp:cNvPr id="0" name=""/>
        <dsp:cNvSpPr/>
      </dsp:nvSpPr>
      <dsp:spPr>
        <a:xfrm>
          <a:off x="2198022" y="2629176"/>
          <a:ext cx="1876633" cy="1125980"/>
        </a:xfrm>
        <a:prstGeom prst="rect">
          <a:avLst/>
        </a:prstGeom>
        <a:gradFill rotWithShape="0">
          <a:gsLst>
            <a:gs pos="0">
              <a:schemeClr val="accent5">
                <a:hueOff val="59421"/>
                <a:satOff val="20006"/>
                <a:lumOff val="4491"/>
                <a:alphaOff val="0"/>
                <a:satMod val="103000"/>
                <a:lumMod val="102000"/>
                <a:tint val="94000"/>
              </a:schemeClr>
            </a:gs>
            <a:gs pos="50000">
              <a:schemeClr val="accent5">
                <a:hueOff val="59421"/>
                <a:satOff val="20006"/>
                <a:lumOff val="4491"/>
                <a:alphaOff val="0"/>
                <a:satMod val="110000"/>
                <a:lumMod val="100000"/>
                <a:shade val="100000"/>
              </a:schemeClr>
            </a:gs>
            <a:gs pos="100000">
              <a:schemeClr val="accent5">
                <a:hueOff val="59421"/>
                <a:satOff val="20006"/>
                <a:lumOff val="449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Embrace complexity</a:t>
          </a:r>
        </a:p>
      </dsp:txBody>
      <dsp:txXfrm>
        <a:off x="2198022" y="2629176"/>
        <a:ext cx="1876633" cy="1125980"/>
      </dsp:txXfrm>
    </dsp:sp>
    <dsp:sp modelId="{A7F29690-74FE-4E0E-A9DB-E43DDAAE435F}">
      <dsp:nvSpPr>
        <dsp:cNvPr id="0" name=""/>
        <dsp:cNvSpPr/>
      </dsp:nvSpPr>
      <dsp:spPr>
        <a:xfrm>
          <a:off x="4262319" y="2629176"/>
          <a:ext cx="1876633" cy="1125980"/>
        </a:xfrm>
        <a:prstGeom prst="rect">
          <a:avLst/>
        </a:prstGeom>
        <a:gradFill rotWithShape="0">
          <a:gsLst>
            <a:gs pos="0">
              <a:schemeClr val="accent5">
                <a:hueOff val="66024"/>
                <a:satOff val="22229"/>
                <a:lumOff val="4990"/>
                <a:alphaOff val="0"/>
                <a:satMod val="103000"/>
                <a:lumMod val="102000"/>
                <a:tint val="94000"/>
              </a:schemeClr>
            </a:gs>
            <a:gs pos="50000">
              <a:schemeClr val="accent5">
                <a:hueOff val="66024"/>
                <a:satOff val="22229"/>
                <a:lumOff val="4990"/>
                <a:alphaOff val="0"/>
                <a:satMod val="110000"/>
                <a:lumMod val="100000"/>
                <a:shade val="100000"/>
              </a:schemeClr>
            </a:gs>
            <a:gs pos="100000">
              <a:schemeClr val="accent5">
                <a:hueOff val="66024"/>
                <a:satOff val="22229"/>
                <a:lumOff val="499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a:t>Attend to healing</a:t>
          </a:r>
        </a:p>
      </dsp:txBody>
      <dsp:txXfrm>
        <a:off x="4262319" y="2629176"/>
        <a:ext cx="1876633" cy="1125980"/>
      </dsp:txXfrm>
    </dsp:sp>
    <dsp:sp modelId="{0DF2CF24-3100-4F8A-AEDD-6F4867AF3A0E}">
      <dsp:nvSpPr>
        <dsp:cNvPr id="0" name=""/>
        <dsp:cNvSpPr/>
      </dsp:nvSpPr>
      <dsp:spPr>
        <a:xfrm>
          <a:off x="6326616" y="2629176"/>
          <a:ext cx="1876633" cy="1125980"/>
        </a:xfrm>
        <a:prstGeom prst="rect">
          <a:avLst/>
        </a:prstGeom>
        <a:gradFill rotWithShape="0">
          <a:gsLst>
            <a:gs pos="0">
              <a:schemeClr val="accent5">
                <a:hueOff val="72626"/>
                <a:satOff val="24452"/>
                <a:lumOff val="5489"/>
                <a:alphaOff val="0"/>
                <a:satMod val="103000"/>
                <a:lumMod val="102000"/>
                <a:tint val="94000"/>
              </a:schemeClr>
            </a:gs>
            <a:gs pos="50000">
              <a:schemeClr val="accent5">
                <a:hueOff val="72626"/>
                <a:satOff val="24452"/>
                <a:lumOff val="5489"/>
                <a:alphaOff val="0"/>
                <a:satMod val="110000"/>
                <a:lumMod val="100000"/>
                <a:shade val="100000"/>
              </a:schemeClr>
            </a:gs>
            <a:gs pos="100000">
              <a:schemeClr val="accent5">
                <a:hueOff val="72626"/>
                <a:satOff val="24452"/>
                <a:lumOff val="548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dirty="0"/>
            <a:t>Share don’t sell</a:t>
          </a:r>
        </a:p>
      </dsp:txBody>
      <dsp:txXfrm>
        <a:off x="6326616" y="2629176"/>
        <a:ext cx="1876633" cy="11259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653DE-2E7F-4AFE-8AFC-42B654A649F9}">
      <dsp:nvSpPr>
        <dsp:cNvPr id="0" name=""/>
        <dsp:cNvSpPr/>
      </dsp:nvSpPr>
      <dsp:spPr>
        <a:xfrm>
          <a:off x="0" y="2298"/>
          <a:ext cx="833538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D6CDA-72A1-47AE-B785-B91052D54074}">
      <dsp:nvSpPr>
        <dsp:cNvPr id="0" name=""/>
        <dsp:cNvSpPr/>
      </dsp:nvSpPr>
      <dsp:spPr>
        <a:xfrm>
          <a:off x="0" y="2298"/>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Build relational trust</a:t>
          </a:r>
          <a:endParaRPr lang="en-US" sz="1100" kern="1200"/>
        </a:p>
      </dsp:txBody>
      <dsp:txXfrm>
        <a:off x="0" y="2298"/>
        <a:ext cx="1667077" cy="391809"/>
      </dsp:txXfrm>
    </dsp:sp>
    <dsp:sp modelId="{91251624-D132-4B5A-8D32-D9BF1074DD45}">
      <dsp:nvSpPr>
        <dsp:cNvPr id="0" name=""/>
        <dsp:cNvSpPr/>
      </dsp:nvSpPr>
      <dsp:spPr>
        <a:xfrm>
          <a:off x="1792108" y="20090"/>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kern="1200" dirty="0"/>
            <a:t>Invest in relationships with intention, especially across difference. Honor stories. Practice empathetic listening.</a:t>
          </a:r>
        </a:p>
      </dsp:txBody>
      <dsp:txXfrm>
        <a:off x="1792108" y="20090"/>
        <a:ext cx="6543279" cy="355842"/>
      </dsp:txXfrm>
    </dsp:sp>
    <dsp:sp modelId="{1F23BF70-18D3-4B1D-8F33-BFBDE2071C23}">
      <dsp:nvSpPr>
        <dsp:cNvPr id="0" name=""/>
        <dsp:cNvSpPr/>
      </dsp:nvSpPr>
      <dsp:spPr>
        <a:xfrm>
          <a:off x="1667077" y="375932"/>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97D3C2-5CAF-4D95-8A23-832F03A15D90}">
      <dsp:nvSpPr>
        <dsp:cNvPr id="0" name=""/>
        <dsp:cNvSpPr/>
      </dsp:nvSpPr>
      <dsp:spPr>
        <a:xfrm>
          <a:off x="0" y="394107"/>
          <a:ext cx="8335388" cy="0"/>
        </a:xfrm>
        <a:prstGeom prst="line">
          <a:avLst/>
        </a:prstGeom>
        <a:solidFill>
          <a:schemeClr val="accent5">
            <a:hueOff val="6602"/>
            <a:satOff val="2223"/>
            <a:lumOff val="499"/>
            <a:alphaOff val="0"/>
          </a:schemeClr>
        </a:solidFill>
        <a:ln w="12700" cap="flat" cmpd="sng" algn="ctr">
          <a:solidFill>
            <a:schemeClr val="accent5">
              <a:hueOff val="6602"/>
              <a:satOff val="2223"/>
              <a:lumOff val="49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041584-6FC8-47F4-A09F-00CBF483F7B5}">
      <dsp:nvSpPr>
        <dsp:cNvPr id="0" name=""/>
        <dsp:cNvSpPr/>
      </dsp:nvSpPr>
      <dsp:spPr>
        <a:xfrm>
          <a:off x="0" y="394107"/>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Focus on human values</a:t>
          </a:r>
        </a:p>
      </dsp:txBody>
      <dsp:txXfrm>
        <a:off x="0" y="394107"/>
        <a:ext cx="1667077" cy="391809"/>
      </dsp:txXfrm>
    </dsp:sp>
    <dsp:sp modelId="{57D76F25-919B-4E19-AFC3-81723269DF8F}">
      <dsp:nvSpPr>
        <dsp:cNvPr id="0" name=""/>
        <dsp:cNvSpPr/>
      </dsp:nvSpPr>
      <dsp:spPr>
        <a:xfrm>
          <a:off x="1792108" y="411899"/>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In order to design for genuine shared power across communities, place relationships at the  center of our work. </a:t>
          </a:r>
        </a:p>
      </dsp:txBody>
      <dsp:txXfrm>
        <a:off x="1792108" y="411899"/>
        <a:ext cx="6543279" cy="355842"/>
      </dsp:txXfrm>
    </dsp:sp>
    <dsp:sp modelId="{C4B4399D-36DC-4026-ABD5-40FF2D59383E}">
      <dsp:nvSpPr>
        <dsp:cNvPr id="0" name=""/>
        <dsp:cNvSpPr/>
      </dsp:nvSpPr>
      <dsp:spPr>
        <a:xfrm>
          <a:off x="1667077" y="767742"/>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B3DFE1-0242-4389-ABCF-3BF8D633E035}">
      <dsp:nvSpPr>
        <dsp:cNvPr id="0" name=""/>
        <dsp:cNvSpPr/>
      </dsp:nvSpPr>
      <dsp:spPr>
        <a:xfrm>
          <a:off x="0" y="785917"/>
          <a:ext cx="8335388" cy="0"/>
        </a:xfrm>
        <a:prstGeom prst="line">
          <a:avLst/>
        </a:prstGeom>
        <a:solidFill>
          <a:schemeClr val="accent5">
            <a:hueOff val="13205"/>
            <a:satOff val="4446"/>
            <a:lumOff val="998"/>
            <a:alphaOff val="0"/>
          </a:schemeClr>
        </a:solidFill>
        <a:ln w="12700" cap="flat" cmpd="sng" algn="ctr">
          <a:solidFill>
            <a:schemeClr val="accent5">
              <a:hueOff val="13205"/>
              <a:satOff val="4446"/>
              <a:lumOff val="9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D83BD-1523-45B2-883C-65FF20DD0B6D}">
      <dsp:nvSpPr>
        <dsp:cNvPr id="0" name=""/>
        <dsp:cNvSpPr/>
      </dsp:nvSpPr>
      <dsp:spPr>
        <a:xfrm>
          <a:off x="0" y="785917"/>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Work to transform power</a:t>
          </a:r>
        </a:p>
      </dsp:txBody>
      <dsp:txXfrm>
        <a:off x="0" y="785917"/>
        <a:ext cx="1667077" cy="391809"/>
      </dsp:txXfrm>
    </dsp:sp>
    <dsp:sp modelId="{E60AC7A2-6DFC-44B0-8827-EC92AB3BBD83}">
      <dsp:nvSpPr>
        <dsp:cNvPr id="0" name=""/>
        <dsp:cNvSpPr/>
      </dsp:nvSpPr>
      <dsp:spPr>
        <a:xfrm>
          <a:off x="1792108" y="803709"/>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Explore structures and opportunities for interactions in which power is shared, not exercised.</a:t>
          </a:r>
        </a:p>
      </dsp:txBody>
      <dsp:txXfrm>
        <a:off x="1792108" y="803709"/>
        <a:ext cx="6543279" cy="355842"/>
      </dsp:txXfrm>
    </dsp:sp>
    <dsp:sp modelId="{DD81BC5B-8571-4E65-AEF3-71B0C96B8595}">
      <dsp:nvSpPr>
        <dsp:cNvPr id="0" name=""/>
        <dsp:cNvSpPr/>
      </dsp:nvSpPr>
      <dsp:spPr>
        <a:xfrm>
          <a:off x="1667077" y="1159552"/>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B3B612-DA83-43DE-A3A5-4264CCDEC344}">
      <dsp:nvSpPr>
        <dsp:cNvPr id="0" name=""/>
        <dsp:cNvSpPr/>
      </dsp:nvSpPr>
      <dsp:spPr>
        <a:xfrm>
          <a:off x="0" y="1177727"/>
          <a:ext cx="8335388" cy="0"/>
        </a:xfrm>
        <a:prstGeom prst="line">
          <a:avLst/>
        </a:prstGeom>
        <a:solidFill>
          <a:schemeClr val="accent5">
            <a:hueOff val="19807"/>
            <a:satOff val="6669"/>
            <a:lumOff val="1497"/>
            <a:alphaOff val="0"/>
          </a:schemeClr>
        </a:solidFill>
        <a:ln w="12700" cap="flat" cmpd="sng" algn="ctr">
          <a:solidFill>
            <a:schemeClr val="accent5">
              <a:hueOff val="19807"/>
              <a:satOff val="6669"/>
              <a:lumOff val="14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0CACA-1C18-4C53-8674-09DFCB8AFB78}">
      <dsp:nvSpPr>
        <dsp:cNvPr id="0" name=""/>
        <dsp:cNvSpPr/>
      </dsp:nvSpPr>
      <dsp:spPr>
        <a:xfrm>
          <a:off x="0" y="1177727"/>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Practice self-awareness</a:t>
          </a:r>
        </a:p>
      </dsp:txBody>
      <dsp:txXfrm>
        <a:off x="0" y="1177727"/>
        <a:ext cx="1667077" cy="391809"/>
      </dsp:txXfrm>
    </dsp:sp>
    <dsp:sp modelId="{14B080FC-103F-4ADA-BFF0-1CE73F7B4424}">
      <dsp:nvSpPr>
        <dsp:cNvPr id="0" name=""/>
        <dsp:cNvSpPr/>
      </dsp:nvSpPr>
      <dsp:spPr>
        <a:xfrm>
          <a:off x="1792108" y="1195519"/>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Who we are determines how we design. Looking in the “mirror” reveals what we see, how we relate, and how our perspectives impact our practice.</a:t>
          </a:r>
        </a:p>
      </dsp:txBody>
      <dsp:txXfrm>
        <a:off x="1792108" y="1195519"/>
        <a:ext cx="6543279" cy="355842"/>
      </dsp:txXfrm>
    </dsp:sp>
    <dsp:sp modelId="{D47B0756-1969-46C2-9080-5E96CE379F3F}">
      <dsp:nvSpPr>
        <dsp:cNvPr id="0" name=""/>
        <dsp:cNvSpPr/>
      </dsp:nvSpPr>
      <dsp:spPr>
        <a:xfrm>
          <a:off x="1667077" y="1551361"/>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40BEE4-D572-4323-8236-938B80090B4F}">
      <dsp:nvSpPr>
        <dsp:cNvPr id="0" name=""/>
        <dsp:cNvSpPr/>
      </dsp:nvSpPr>
      <dsp:spPr>
        <a:xfrm>
          <a:off x="0" y="1569536"/>
          <a:ext cx="8335388" cy="0"/>
        </a:xfrm>
        <a:prstGeom prst="line">
          <a:avLst/>
        </a:prstGeom>
        <a:solidFill>
          <a:schemeClr val="accent5">
            <a:hueOff val="26409"/>
            <a:satOff val="8892"/>
            <a:lumOff val="1996"/>
            <a:alphaOff val="0"/>
          </a:schemeClr>
        </a:solidFill>
        <a:ln w="12700" cap="flat" cmpd="sng" algn="ctr">
          <a:solidFill>
            <a:schemeClr val="accent5">
              <a:hueOff val="26409"/>
              <a:satOff val="8892"/>
              <a:lumOff val="19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A69A82-36C9-4BBB-9958-CE1CCEC557AB}">
      <dsp:nvSpPr>
        <dsp:cNvPr id="0" name=""/>
        <dsp:cNvSpPr/>
      </dsp:nvSpPr>
      <dsp:spPr>
        <a:xfrm>
          <a:off x="0" y="1569536"/>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Seek liberatory collaboration</a:t>
          </a:r>
        </a:p>
      </dsp:txBody>
      <dsp:txXfrm>
        <a:off x="0" y="1569536"/>
        <a:ext cx="1667077" cy="391809"/>
      </dsp:txXfrm>
    </dsp:sp>
    <dsp:sp modelId="{80F0A79E-936C-4F34-8932-23E2D5414DE0}">
      <dsp:nvSpPr>
        <dsp:cNvPr id="0" name=""/>
        <dsp:cNvSpPr/>
      </dsp:nvSpPr>
      <dsp:spPr>
        <a:xfrm>
          <a:off x="1792108" y="1587328"/>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Recognize differences in power and identity to design “with” instead of “for.” Design for belonging.</a:t>
          </a:r>
        </a:p>
      </dsp:txBody>
      <dsp:txXfrm>
        <a:off x="1792108" y="1587328"/>
        <a:ext cx="6543279" cy="355842"/>
      </dsp:txXfrm>
    </dsp:sp>
    <dsp:sp modelId="{52BF88BD-8A18-4006-B09B-0E999FCBF92D}">
      <dsp:nvSpPr>
        <dsp:cNvPr id="0" name=""/>
        <dsp:cNvSpPr/>
      </dsp:nvSpPr>
      <dsp:spPr>
        <a:xfrm>
          <a:off x="1667077" y="1943171"/>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0E5C70-4567-403D-AA8E-16A36AAC4B49}">
      <dsp:nvSpPr>
        <dsp:cNvPr id="0" name=""/>
        <dsp:cNvSpPr/>
      </dsp:nvSpPr>
      <dsp:spPr>
        <a:xfrm>
          <a:off x="0" y="1961346"/>
          <a:ext cx="8335388" cy="0"/>
        </a:xfrm>
        <a:prstGeom prst="line">
          <a:avLst/>
        </a:prstGeom>
        <a:solidFill>
          <a:schemeClr val="accent5">
            <a:hueOff val="33012"/>
            <a:satOff val="11115"/>
            <a:lumOff val="2495"/>
            <a:alphaOff val="0"/>
          </a:schemeClr>
        </a:solidFill>
        <a:ln w="12700" cap="flat" cmpd="sng" algn="ctr">
          <a:solidFill>
            <a:schemeClr val="accent5">
              <a:hueOff val="33012"/>
              <a:satOff val="11115"/>
              <a:lumOff val="24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6542CD-B150-4446-B944-C5ADA416D3C7}">
      <dsp:nvSpPr>
        <dsp:cNvPr id="0" name=""/>
        <dsp:cNvSpPr/>
      </dsp:nvSpPr>
      <dsp:spPr>
        <a:xfrm>
          <a:off x="0" y="1961346"/>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Exercise creative courage</a:t>
          </a:r>
        </a:p>
      </dsp:txBody>
      <dsp:txXfrm>
        <a:off x="0" y="1961346"/>
        <a:ext cx="1667077" cy="391809"/>
      </dsp:txXfrm>
    </dsp:sp>
    <dsp:sp modelId="{2D064DFB-99A5-4366-A571-50A4287856D7}">
      <dsp:nvSpPr>
        <dsp:cNvPr id="0" name=""/>
        <dsp:cNvSpPr/>
      </dsp:nvSpPr>
      <dsp:spPr>
        <a:xfrm>
          <a:off x="1792108" y="1979138"/>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Every human is creative. Creative courage allows us to push through self-doubt and creative fragility so we can design bravely against oppression.</a:t>
          </a:r>
        </a:p>
      </dsp:txBody>
      <dsp:txXfrm>
        <a:off x="1792108" y="1979138"/>
        <a:ext cx="6543279" cy="355842"/>
      </dsp:txXfrm>
    </dsp:sp>
    <dsp:sp modelId="{8D257E65-E10B-4D24-A0F6-0E41C50E91B3}">
      <dsp:nvSpPr>
        <dsp:cNvPr id="0" name=""/>
        <dsp:cNvSpPr/>
      </dsp:nvSpPr>
      <dsp:spPr>
        <a:xfrm>
          <a:off x="1667077" y="2334981"/>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3B895B-1CCE-4224-A905-EE5C3E94C636}">
      <dsp:nvSpPr>
        <dsp:cNvPr id="0" name=""/>
        <dsp:cNvSpPr/>
      </dsp:nvSpPr>
      <dsp:spPr>
        <a:xfrm>
          <a:off x="0" y="2353156"/>
          <a:ext cx="8335388" cy="0"/>
        </a:xfrm>
        <a:prstGeom prst="line">
          <a:avLst/>
        </a:prstGeom>
        <a:solidFill>
          <a:schemeClr val="accent5">
            <a:hueOff val="39614"/>
            <a:satOff val="13337"/>
            <a:lumOff val="2994"/>
            <a:alphaOff val="0"/>
          </a:schemeClr>
        </a:solidFill>
        <a:ln w="12700" cap="flat" cmpd="sng" algn="ctr">
          <a:solidFill>
            <a:schemeClr val="accent5">
              <a:hueOff val="39614"/>
              <a:satOff val="13337"/>
              <a:lumOff val="29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4DB58F-BFBF-4A81-974C-4351185A4B81}">
      <dsp:nvSpPr>
        <dsp:cNvPr id="0" name=""/>
        <dsp:cNvSpPr/>
      </dsp:nvSpPr>
      <dsp:spPr>
        <a:xfrm>
          <a:off x="0" y="2353156"/>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Recognize oppression</a:t>
          </a:r>
        </a:p>
      </dsp:txBody>
      <dsp:txXfrm>
        <a:off x="0" y="2353156"/>
        <a:ext cx="1667077" cy="391809"/>
      </dsp:txXfrm>
    </dsp:sp>
    <dsp:sp modelId="{EF53D2FF-8375-4889-9204-1B5A15AB7026}">
      <dsp:nvSpPr>
        <dsp:cNvPr id="0" name=""/>
        <dsp:cNvSpPr/>
      </dsp:nvSpPr>
      <dsp:spPr>
        <a:xfrm>
          <a:off x="1792108" y="2370948"/>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Learn to see how oppression, in its many forms, has shaped designs that lead to inequity. </a:t>
          </a:r>
        </a:p>
      </dsp:txBody>
      <dsp:txXfrm>
        <a:off x="1792108" y="2370948"/>
        <a:ext cx="6543279" cy="355842"/>
      </dsp:txXfrm>
    </dsp:sp>
    <dsp:sp modelId="{171D60D6-81AE-4D9E-8A53-727F2B70A678}">
      <dsp:nvSpPr>
        <dsp:cNvPr id="0" name=""/>
        <dsp:cNvSpPr/>
      </dsp:nvSpPr>
      <dsp:spPr>
        <a:xfrm>
          <a:off x="1667077" y="2726790"/>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AC0018-D65E-4A72-9153-0EDA1C99C2AB}">
      <dsp:nvSpPr>
        <dsp:cNvPr id="0" name=""/>
        <dsp:cNvSpPr/>
      </dsp:nvSpPr>
      <dsp:spPr>
        <a:xfrm>
          <a:off x="0" y="2744965"/>
          <a:ext cx="8335388" cy="0"/>
        </a:xfrm>
        <a:prstGeom prst="line">
          <a:avLst/>
        </a:prstGeom>
        <a:solidFill>
          <a:schemeClr val="accent5">
            <a:hueOff val="46217"/>
            <a:satOff val="15560"/>
            <a:lumOff val="3493"/>
            <a:alphaOff val="0"/>
          </a:schemeClr>
        </a:solidFill>
        <a:ln w="12700" cap="flat" cmpd="sng" algn="ctr">
          <a:solidFill>
            <a:schemeClr val="accent5">
              <a:hueOff val="46217"/>
              <a:satOff val="15560"/>
              <a:lumOff val="34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5548D-64A7-4E33-A412-CE65311A3C30}">
      <dsp:nvSpPr>
        <dsp:cNvPr id="0" name=""/>
        <dsp:cNvSpPr/>
      </dsp:nvSpPr>
      <dsp:spPr>
        <a:xfrm>
          <a:off x="0" y="2744965"/>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Work with fear and discomfort</a:t>
          </a:r>
        </a:p>
      </dsp:txBody>
      <dsp:txXfrm>
        <a:off x="0" y="2744965"/>
        <a:ext cx="1667077" cy="391809"/>
      </dsp:txXfrm>
    </dsp:sp>
    <dsp:sp modelId="{882B19C8-7A25-4F2D-964F-07527AC1FB0A}">
      <dsp:nvSpPr>
        <dsp:cNvPr id="0" name=""/>
        <dsp:cNvSpPr/>
      </dsp:nvSpPr>
      <dsp:spPr>
        <a:xfrm>
          <a:off x="1792108" y="2762757"/>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Fear and discomfort are anticipated parts of equity design work. Identifying the sources of such feelings offers us a context to work through them and continue to design.</a:t>
          </a:r>
        </a:p>
      </dsp:txBody>
      <dsp:txXfrm>
        <a:off x="1792108" y="2762757"/>
        <a:ext cx="6543279" cy="355842"/>
      </dsp:txXfrm>
    </dsp:sp>
    <dsp:sp modelId="{833EDC1F-4A95-4867-AA66-2A4A446216E6}">
      <dsp:nvSpPr>
        <dsp:cNvPr id="0" name=""/>
        <dsp:cNvSpPr/>
      </dsp:nvSpPr>
      <dsp:spPr>
        <a:xfrm>
          <a:off x="1667077" y="3118600"/>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5CC8E-9E36-4510-81F2-F88DF185C8FB}">
      <dsp:nvSpPr>
        <dsp:cNvPr id="0" name=""/>
        <dsp:cNvSpPr/>
      </dsp:nvSpPr>
      <dsp:spPr>
        <a:xfrm>
          <a:off x="0" y="3136775"/>
          <a:ext cx="8335388" cy="0"/>
        </a:xfrm>
        <a:prstGeom prst="line">
          <a:avLst/>
        </a:prstGeom>
        <a:solidFill>
          <a:schemeClr val="accent5">
            <a:hueOff val="52819"/>
            <a:satOff val="17783"/>
            <a:lumOff val="3992"/>
            <a:alphaOff val="0"/>
          </a:schemeClr>
        </a:solidFill>
        <a:ln w="12700" cap="flat" cmpd="sng" algn="ctr">
          <a:solidFill>
            <a:schemeClr val="accent5">
              <a:hueOff val="52819"/>
              <a:satOff val="17783"/>
              <a:lumOff val="39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234C47-F5FE-4626-B737-FF5B80375301}">
      <dsp:nvSpPr>
        <dsp:cNvPr id="0" name=""/>
        <dsp:cNvSpPr/>
      </dsp:nvSpPr>
      <dsp:spPr>
        <a:xfrm>
          <a:off x="0" y="3136775"/>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Take action to learn</a:t>
          </a:r>
        </a:p>
      </dsp:txBody>
      <dsp:txXfrm>
        <a:off x="0" y="3136775"/>
        <a:ext cx="1667077" cy="391809"/>
      </dsp:txXfrm>
    </dsp:sp>
    <dsp:sp modelId="{8D6B3939-EF3C-4369-91EC-8E898C190710}">
      <dsp:nvSpPr>
        <dsp:cNvPr id="0" name=""/>
        <dsp:cNvSpPr/>
      </dsp:nvSpPr>
      <dsp:spPr>
        <a:xfrm>
          <a:off x="1792108" y="3154567"/>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The complexity of oppression must be addressed with courageous ongoing action. Experiment as a way to think and learn – without attachment to outcome.</a:t>
          </a:r>
        </a:p>
      </dsp:txBody>
      <dsp:txXfrm>
        <a:off x="1792108" y="3154567"/>
        <a:ext cx="6543279" cy="355842"/>
      </dsp:txXfrm>
    </dsp:sp>
    <dsp:sp modelId="{5F85758B-88F4-4A05-8DBA-12B3D6B4ED86}">
      <dsp:nvSpPr>
        <dsp:cNvPr id="0" name=""/>
        <dsp:cNvSpPr/>
      </dsp:nvSpPr>
      <dsp:spPr>
        <a:xfrm>
          <a:off x="1667077" y="3510410"/>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956CA4-D5B4-42F3-B1D0-20B84EFA623B}">
      <dsp:nvSpPr>
        <dsp:cNvPr id="0" name=""/>
        <dsp:cNvSpPr/>
      </dsp:nvSpPr>
      <dsp:spPr>
        <a:xfrm>
          <a:off x="0" y="3528584"/>
          <a:ext cx="8335388" cy="0"/>
        </a:xfrm>
        <a:prstGeom prst="line">
          <a:avLst/>
        </a:prstGeom>
        <a:solidFill>
          <a:schemeClr val="accent5">
            <a:hueOff val="59421"/>
            <a:satOff val="20006"/>
            <a:lumOff val="4491"/>
            <a:alphaOff val="0"/>
          </a:schemeClr>
        </a:solidFill>
        <a:ln w="12700" cap="flat" cmpd="sng" algn="ctr">
          <a:solidFill>
            <a:schemeClr val="accent5">
              <a:hueOff val="59421"/>
              <a:satOff val="20006"/>
              <a:lumOff val="449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75646-F350-414C-9DC0-C231FDECBBF9}">
      <dsp:nvSpPr>
        <dsp:cNvPr id="0" name=""/>
        <dsp:cNvSpPr/>
      </dsp:nvSpPr>
      <dsp:spPr>
        <a:xfrm>
          <a:off x="0" y="3528584"/>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Embrace complexity</a:t>
          </a:r>
        </a:p>
      </dsp:txBody>
      <dsp:txXfrm>
        <a:off x="0" y="3528584"/>
        <a:ext cx="1667077" cy="391809"/>
      </dsp:txXfrm>
    </dsp:sp>
    <dsp:sp modelId="{F8D54288-1F59-4501-A73C-BA540BFC987F}">
      <dsp:nvSpPr>
        <dsp:cNvPr id="0" name=""/>
        <dsp:cNvSpPr/>
      </dsp:nvSpPr>
      <dsp:spPr>
        <a:xfrm>
          <a:off x="1792108" y="3546377"/>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Recognize that equity challenges are complex and messy. Stay open to possibility. Powerful design emerges from the mess, not from avoiding it.</a:t>
          </a:r>
        </a:p>
      </dsp:txBody>
      <dsp:txXfrm>
        <a:off x="1792108" y="3546377"/>
        <a:ext cx="6543279" cy="355842"/>
      </dsp:txXfrm>
    </dsp:sp>
    <dsp:sp modelId="{5FDEABF8-A90F-479B-9FFF-CF789E78DB1F}">
      <dsp:nvSpPr>
        <dsp:cNvPr id="0" name=""/>
        <dsp:cNvSpPr/>
      </dsp:nvSpPr>
      <dsp:spPr>
        <a:xfrm>
          <a:off x="1667077" y="3902219"/>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6F5E54-E2B4-47B2-AE21-F67889FB7054}">
      <dsp:nvSpPr>
        <dsp:cNvPr id="0" name=""/>
        <dsp:cNvSpPr/>
      </dsp:nvSpPr>
      <dsp:spPr>
        <a:xfrm>
          <a:off x="0" y="3920394"/>
          <a:ext cx="8335388" cy="0"/>
        </a:xfrm>
        <a:prstGeom prst="line">
          <a:avLst/>
        </a:prstGeom>
        <a:solidFill>
          <a:schemeClr val="accent5">
            <a:hueOff val="66024"/>
            <a:satOff val="22229"/>
            <a:lumOff val="4990"/>
            <a:alphaOff val="0"/>
          </a:schemeClr>
        </a:solidFill>
        <a:ln w="12700" cap="flat" cmpd="sng" algn="ctr">
          <a:solidFill>
            <a:schemeClr val="accent5">
              <a:hueOff val="66024"/>
              <a:satOff val="22229"/>
              <a:lumOff val="4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8BA44F-2361-4C66-9F92-6D80909B50E9}">
      <dsp:nvSpPr>
        <dsp:cNvPr id="0" name=""/>
        <dsp:cNvSpPr/>
      </dsp:nvSpPr>
      <dsp:spPr>
        <a:xfrm>
          <a:off x="0" y="3920394"/>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Attend to healing</a:t>
          </a:r>
        </a:p>
      </dsp:txBody>
      <dsp:txXfrm>
        <a:off x="0" y="3920394"/>
        <a:ext cx="1667077" cy="391809"/>
      </dsp:txXfrm>
    </dsp:sp>
    <dsp:sp modelId="{C1DE7E7D-B0B5-4ED4-8ED6-2C207066FEF2}">
      <dsp:nvSpPr>
        <dsp:cNvPr id="0" name=""/>
        <dsp:cNvSpPr/>
      </dsp:nvSpPr>
      <dsp:spPr>
        <a:xfrm>
          <a:off x="1792108" y="3938186"/>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Font typeface="Arial" panose="020B0604020202020204" pitchFamily="34" charset="0"/>
            <a:buNone/>
          </a:pPr>
          <a:r>
            <a:rPr lang="en-US" sz="1050" b="0" i="0" kern="1200"/>
            <a:t>The effects of oppression are complex and often hinder our ability to take action. Integrate ongoing healing processes when designing for equity.</a:t>
          </a:r>
        </a:p>
      </dsp:txBody>
      <dsp:txXfrm>
        <a:off x="1792108" y="3938186"/>
        <a:ext cx="6543279" cy="355842"/>
      </dsp:txXfrm>
    </dsp:sp>
    <dsp:sp modelId="{B215283C-F81A-4CB9-9DB0-CFA7BF3FA356}">
      <dsp:nvSpPr>
        <dsp:cNvPr id="0" name=""/>
        <dsp:cNvSpPr/>
      </dsp:nvSpPr>
      <dsp:spPr>
        <a:xfrm>
          <a:off x="1667077" y="4294029"/>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7D8C04-379B-4340-86CD-103FE28DBBC7}">
      <dsp:nvSpPr>
        <dsp:cNvPr id="0" name=""/>
        <dsp:cNvSpPr/>
      </dsp:nvSpPr>
      <dsp:spPr>
        <a:xfrm>
          <a:off x="0" y="4312204"/>
          <a:ext cx="8335388" cy="0"/>
        </a:xfrm>
        <a:prstGeom prst="line">
          <a:avLst/>
        </a:prstGeom>
        <a:solidFill>
          <a:schemeClr val="accent5">
            <a:hueOff val="72626"/>
            <a:satOff val="24452"/>
            <a:lumOff val="5489"/>
            <a:alphaOff val="0"/>
          </a:schemeClr>
        </a:solidFill>
        <a:ln w="12700" cap="flat" cmpd="sng" algn="ctr">
          <a:solidFill>
            <a:schemeClr val="accent5">
              <a:hueOff val="72626"/>
              <a:satOff val="24452"/>
              <a:lumOff val="54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7684E-4422-4EF3-9241-B400FEABB780}">
      <dsp:nvSpPr>
        <dsp:cNvPr id="0" name=""/>
        <dsp:cNvSpPr/>
      </dsp:nvSpPr>
      <dsp:spPr>
        <a:xfrm>
          <a:off x="0" y="4312204"/>
          <a:ext cx="1667077" cy="391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Font typeface="Arial" panose="020B0604020202020204" pitchFamily="34" charset="0"/>
            <a:buNone/>
          </a:pPr>
          <a:r>
            <a:rPr lang="en-US" sz="1100" b="0" i="0" kern="1200"/>
            <a:t>Share don’t sell</a:t>
          </a:r>
        </a:p>
      </dsp:txBody>
      <dsp:txXfrm>
        <a:off x="0" y="4312204"/>
        <a:ext cx="1667077" cy="391809"/>
      </dsp:txXfrm>
    </dsp:sp>
    <dsp:sp modelId="{CF40034A-B7F7-4FCE-BFD2-308A9FD77623}">
      <dsp:nvSpPr>
        <dsp:cNvPr id="0" name=""/>
        <dsp:cNvSpPr/>
      </dsp:nvSpPr>
      <dsp:spPr>
        <a:xfrm>
          <a:off x="1792108" y="4329996"/>
          <a:ext cx="6543279" cy="35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66725">
            <a:lnSpc>
              <a:spcPct val="90000"/>
            </a:lnSpc>
            <a:spcBef>
              <a:spcPct val="0"/>
            </a:spcBef>
            <a:spcAft>
              <a:spcPct val="35000"/>
            </a:spcAft>
            <a:buNone/>
          </a:pPr>
          <a:r>
            <a:rPr lang="en-US" sz="1050" kern="1200" dirty="0"/>
            <a:t>Practice transparency and non-attachment in sharing ideas with collaborators.</a:t>
          </a:r>
        </a:p>
      </dsp:txBody>
      <dsp:txXfrm>
        <a:off x="1792108" y="4329996"/>
        <a:ext cx="6543279" cy="355842"/>
      </dsp:txXfrm>
    </dsp:sp>
    <dsp:sp modelId="{D2B2F06B-A54A-4C74-BDE9-2A8888A7866F}">
      <dsp:nvSpPr>
        <dsp:cNvPr id="0" name=""/>
        <dsp:cNvSpPr/>
      </dsp:nvSpPr>
      <dsp:spPr>
        <a:xfrm>
          <a:off x="1667077" y="4685839"/>
          <a:ext cx="66683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AB10E-F968-4250-B201-5922617BB651}">
      <dsp:nvSpPr>
        <dsp:cNvPr id="0" name=""/>
        <dsp:cNvSpPr/>
      </dsp:nvSpPr>
      <dsp:spPr>
        <a:xfrm>
          <a:off x="0" y="2904311"/>
          <a:ext cx="5041469" cy="190554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Give full attention to another person to hold space for them to:</a:t>
          </a:r>
        </a:p>
      </dsp:txBody>
      <dsp:txXfrm>
        <a:off x="0" y="2904311"/>
        <a:ext cx="5041469" cy="1028993"/>
      </dsp:txXfrm>
    </dsp:sp>
    <dsp:sp modelId="{5D4D5AEB-63EC-4F43-8385-2E552C2A2B7E}">
      <dsp:nvSpPr>
        <dsp:cNvPr id="0" name=""/>
        <dsp:cNvSpPr/>
      </dsp:nvSpPr>
      <dsp:spPr>
        <a:xfrm>
          <a:off x="2461" y="3895193"/>
          <a:ext cx="1678848" cy="87654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t>Reflect</a:t>
          </a:r>
        </a:p>
      </dsp:txBody>
      <dsp:txXfrm>
        <a:off x="2461" y="3895193"/>
        <a:ext cx="1678848" cy="876549"/>
      </dsp:txXfrm>
    </dsp:sp>
    <dsp:sp modelId="{6C3EC2CD-A213-4734-B2DF-E0C7B34A04DF}">
      <dsp:nvSpPr>
        <dsp:cNvPr id="0" name=""/>
        <dsp:cNvSpPr/>
      </dsp:nvSpPr>
      <dsp:spPr>
        <a:xfrm>
          <a:off x="1681310" y="3895193"/>
          <a:ext cx="1678848" cy="876549"/>
        </a:xfrm>
        <a:prstGeom prst="rect">
          <a:avLst/>
        </a:prstGeom>
        <a:solidFill>
          <a:schemeClr val="accent5">
            <a:tint val="40000"/>
            <a:alpha val="90000"/>
            <a:hueOff val="152347"/>
            <a:satOff val="10025"/>
            <a:lumOff val="105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a:t>Release</a:t>
          </a:r>
          <a:r>
            <a:rPr lang="en-US" sz="1600" kern="1200"/>
            <a:t> emotion</a:t>
          </a:r>
        </a:p>
      </dsp:txBody>
      <dsp:txXfrm>
        <a:off x="1681310" y="3895193"/>
        <a:ext cx="1678848" cy="876549"/>
      </dsp:txXfrm>
    </dsp:sp>
    <dsp:sp modelId="{AA29F899-98FC-4F7D-A4C8-BB98BA2740FE}">
      <dsp:nvSpPr>
        <dsp:cNvPr id="0" name=""/>
        <dsp:cNvSpPr/>
      </dsp:nvSpPr>
      <dsp:spPr>
        <a:xfrm>
          <a:off x="3360158" y="3895193"/>
          <a:ext cx="1678848" cy="876549"/>
        </a:xfrm>
        <a:prstGeom prst="rect">
          <a:avLst/>
        </a:prstGeom>
        <a:solidFill>
          <a:schemeClr val="accent5">
            <a:tint val="40000"/>
            <a:alpha val="90000"/>
            <a:hueOff val="304694"/>
            <a:satOff val="20051"/>
            <a:lumOff val="21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Construct new meaning about challenges</a:t>
          </a:r>
        </a:p>
      </dsp:txBody>
      <dsp:txXfrm>
        <a:off x="3360158" y="3895193"/>
        <a:ext cx="1678848" cy="876549"/>
      </dsp:txXfrm>
    </dsp:sp>
    <dsp:sp modelId="{78D2F021-14ED-4295-AE5B-B52A21302980}">
      <dsp:nvSpPr>
        <dsp:cNvPr id="0" name=""/>
        <dsp:cNvSpPr/>
      </dsp:nvSpPr>
      <dsp:spPr>
        <a:xfrm rot="10800000">
          <a:off x="0" y="2169"/>
          <a:ext cx="5041469" cy="2930724"/>
        </a:xfrm>
        <a:prstGeom prst="upArrowCallout">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Engaging in conversations that are both intellectually demanding and emotionally challenging. </a:t>
          </a:r>
        </a:p>
      </dsp:txBody>
      <dsp:txXfrm rot="10800000">
        <a:off x="0" y="2169"/>
        <a:ext cx="5041469" cy="19042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small group/rounds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923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Sophia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9543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B40A-EFCF-2249-8081-1324E3B3E780}" type="slidenum">
              <a:rPr lang="en-US" smtClean="0"/>
              <a:t>17</a:t>
            </a:fld>
            <a:endParaRPr lang="en-US"/>
          </a:p>
        </p:txBody>
      </p:sp>
    </p:spTree>
    <p:extLst>
      <p:ext uri="{BB962C8B-B14F-4D97-AF65-F5344CB8AC3E}">
        <p14:creationId xmlns:p14="http://schemas.microsoft.com/office/powerpoint/2010/main" val="775060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https://www.washington.edu/ccri/sscn_coaching_meta-fit_final/</a:t>
            </a:r>
          </a:p>
        </p:txBody>
      </p:sp>
      <p:sp>
        <p:nvSpPr>
          <p:cNvPr id="4" name="Slide Number Placeholder 3"/>
          <p:cNvSpPr>
            <a:spLocks noGrp="1"/>
          </p:cNvSpPr>
          <p:nvPr>
            <p:ph type="sldNum" sz="quarter" idx="10"/>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246826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Inclusive solutions that bring people of identities and cultures that have not been a part of the design of our system.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127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https://www.nationalequityproject.org/frameworks/lens-of-systemic-oppression</a:t>
            </a: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5468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SzPts val="1400"/>
              <a:buNone/>
            </a:pPr>
            <a:r>
              <a:rPr lang="en-US"/>
              <a:t>https://www.nationalequityproject.org/frameworks/lens-of-systemic-oppression</a:t>
            </a: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215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539c9cb18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539c9cb1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Another model to consider based on Zaretta Hammond’s work in </a:t>
            </a:r>
            <a:r>
              <a:rPr lang="en" i="1"/>
              <a:t>Culturally Responsive Teaching and the Brain</a:t>
            </a:r>
            <a:r>
              <a:rPr lang="en"/>
              <a:t>.</a:t>
            </a:r>
            <a:endParaRPr/>
          </a:p>
        </p:txBody>
      </p:sp>
    </p:spTree>
    <p:extLst>
      <p:ext uri="{BB962C8B-B14F-4D97-AF65-F5344CB8AC3E}">
        <p14:creationId xmlns:p14="http://schemas.microsoft.com/office/powerpoint/2010/main" val="2885142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observable here  What do patterns and strategies, structure, and process show up? How do we observe them? Where to we find them?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7300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show up? What is observable? What is unspoken? What is unconsciously taken for granted?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4807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822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Monica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274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Monica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341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Monica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1457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539c9cb18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539c9cb1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Sophia--Another model to consider based on </a:t>
            </a:r>
            <a:r>
              <a:rPr lang="en" err="1"/>
              <a:t>Zaretta</a:t>
            </a:r>
            <a:r>
              <a:rPr lang="en"/>
              <a:t> Hammond’s work in </a:t>
            </a:r>
            <a:r>
              <a:rPr lang="en" i="1"/>
              <a:t>Culturally Responsive Teaching and the Brain</a:t>
            </a:r>
            <a:r>
              <a:rPr lang="en"/>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539c9cb18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539c9cb1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SzPts val="1100"/>
            </a:pPr>
            <a:r>
              <a:rPr lang="en"/>
              <a:t>Sophia</a:t>
            </a:r>
            <a:endParaRPr lang="en-US"/>
          </a:p>
          <a:p>
            <a:pPr marL="457200" lvl="0" indent="-298450" algn="l">
              <a:spcBef>
                <a:spcPts val="0"/>
              </a:spcBef>
              <a:spcAft>
                <a:spcPts val="0"/>
              </a:spcAft>
              <a:buSzPts val="1100"/>
              <a:buChar char="●"/>
            </a:pPr>
            <a:r>
              <a:rPr lang="en"/>
              <a:t>Actions are like the tip of the iceberg.</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Beneath the surface are the beliefs, mindsets, values, mental models, and mindsets.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In this work we are often talking about the relationship between beliefs and behaviors. Important to surface the underlying mental models </a:t>
            </a:r>
            <a:r>
              <a:rPr lang="en" b="1"/>
              <a:t>from which we often act.</a:t>
            </a:r>
            <a:endParaRPr b="1"/>
          </a:p>
          <a:p>
            <a:pPr marL="0" lvl="0" indent="0" algn="l" rtl="0">
              <a:spcBef>
                <a:spcPts val="0"/>
              </a:spcBef>
              <a:spcAft>
                <a:spcPts val="0"/>
              </a:spcAft>
              <a:buNone/>
            </a:pPr>
            <a:endParaRPr i="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Sophia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126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r>
              <a:rPr lang="en-US"/>
              <a:t>Monica</a:t>
            </a:r>
          </a:p>
          <a:p>
            <a:pPr marL="457200" marR="0" lvl="0" indent="-228600" algn="l">
              <a:lnSpc>
                <a:spcPct val="100000"/>
              </a:lnSpc>
              <a:spcBef>
                <a:spcPts val="0"/>
              </a:spcBef>
              <a:spcAft>
                <a:spcPts val="0"/>
              </a:spcAft>
              <a:buSzPts val="1400"/>
              <a:buNone/>
            </a:pPr>
            <a:r>
              <a:rPr lang="en-US"/>
              <a:t>https://www.nationalequityproject.org/frameworks/lens-of-systemic-oppression</a:t>
            </a: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a:t>Presenter(s)</a:t>
            </a:r>
            <a:br>
              <a:rPr lang="en-US"/>
            </a:br>
            <a:r>
              <a:rPr lang="en-US"/>
              <a:t>Month Day, Year</a:t>
            </a:r>
          </a:p>
        </p:txBody>
      </p:sp>
    </p:spTree>
    <p:extLst>
      <p:ext uri="{BB962C8B-B14F-4D97-AF65-F5344CB8AC3E}">
        <p14:creationId xmlns:p14="http://schemas.microsoft.com/office/powerpoint/2010/main" val="400796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7/18/2024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982290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7/18/2024</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554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6241345"/>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723176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Always use a Final Slide in order to include the Creative Commons footer language in the presentation.</a:t>
            </a:r>
            <a:br>
              <a:rPr lang="en-US"/>
            </a:br>
            <a:r>
              <a:rPr lang="en-US"/>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a:solidFill>
                  <a:schemeClr val="tx1"/>
                </a:solidFill>
                <a:effectLst/>
                <a:latin typeface="+mn-lt"/>
                <a:ea typeface="+mn-ea"/>
                <a:cs typeface="+mn-cs"/>
              </a:rPr>
              <a:t>CC BY 4.0</a:t>
            </a:r>
            <a:r>
              <a:rPr lang="en-US" sz="750" b="0" i="1" u="none" kern="1200">
                <a:solidFill>
                  <a:schemeClr val="bg1">
                    <a:lumMod val="50000"/>
                  </a:schemeClr>
                </a:solidFill>
                <a:effectLst/>
                <a:latin typeface="+mn-lt"/>
                <a:ea typeface="+mn-ea"/>
                <a:cs typeface="+mn-cs"/>
              </a:rPr>
              <a:t>,</a:t>
            </a:r>
            <a:r>
              <a:rPr lang="en-US" sz="750" b="0" i="1" u="none" kern="1200" baseline="0">
                <a:solidFill>
                  <a:schemeClr val="bg1">
                    <a:lumMod val="50000"/>
                  </a:schemeClr>
                </a:solidFill>
                <a:effectLst/>
                <a:latin typeface="+mn-lt"/>
                <a:ea typeface="+mn-ea"/>
                <a:cs typeface="+mn-cs"/>
              </a:rPr>
              <a:t> except where otherwise noted.</a:t>
            </a:r>
            <a:endParaRPr lang="en-US" sz="750" b="0" i="1">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973916" y="6435073"/>
            <a:ext cx="480406" cy="228600"/>
            <a:chOff x="973916" y="6435073"/>
            <a:chExt cx="480406" cy="228600"/>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565109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7/18/2024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60463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7/18/2024</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12138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315457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7/18/2024</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43398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7/18/2024</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16282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7/18/2024</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41261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38422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7/18/2024</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a:p>
        </p:txBody>
      </p:sp>
    </p:spTree>
    <p:extLst>
      <p:ext uri="{BB962C8B-B14F-4D97-AF65-F5344CB8AC3E}">
        <p14:creationId xmlns:p14="http://schemas.microsoft.com/office/powerpoint/2010/main" val="289867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383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7" r:id="rId12"/>
    <p:sldLayoutId id="214748367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shington.edu/ccri/sscn_coaching_meta-fit_fina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3.xml.rels><?xml version="1.0" encoding="UTF-8" standalone="yes"?>
<Relationships xmlns="http://schemas.openxmlformats.org/package/2006/relationships"><Relationship Id="rId3" Type="http://schemas.openxmlformats.org/officeDocument/2006/relationships/hyperlink" Target="mailto:sagtarap@sbctc.edu" TargetMode="External"/><Relationship Id="rId2" Type="http://schemas.openxmlformats.org/officeDocument/2006/relationships/hyperlink" Target="mailto:mwilson@sbctc.ed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nonprofitquarterly.org/multiple-ways-knowing-expanding-know/"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6686-FB5E-D0F6-E285-BBBBEB435EAC}"/>
              </a:ext>
            </a:extLst>
          </p:cNvPr>
          <p:cNvSpPr>
            <a:spLocks noGrp="1"/>
          </p:cNvSpPr>
          <p:nvPr>
            <p:ph type="title"/>
          </p:nvPr>
        </p:nvSpPr>
        <p:spPr>
          <a:xfrm>
            <a:off x="0" y="3752215"/>
            <a:ext cx="8930640" cy="998538"/>
          </a:xfrm>
        </p:spPr>
        <p:txBody>
          <a:bodyPr/>
          <a:lstStyle/>
          <a:p>
            <a:pPr algn="ctr"/>
            <a:r>
              <a:rPr lang="en-US" sz="4400" dirty="0"/>
              <a:t>Equity coaching for </a:t>
            </a:r>
            <a:br>
              <a:rPr lang="en-US" sz="4400" dirty="0"/>
            </a:br>
            <a:r>
              <a:rPr lang="en-US" sz="4400" dirty="0"/>
              <a:t>student success</a:t>
            </a:r>
            <a:endParaRPr lang="en-US" dirty="0"/>
          </a:p>
        </p:txBody>
      </p:sp>
      <p:sp>
        <p:nvSpPr>
          <p:cNvPr id="3" name="Subtitle 2">
            <a:extLst>
              <a:ext uri="{FF2B5EF4-FFF2-40B4-BE49-F238E27FC236}">
                <a16:creationId xmlns:a16="http://schemas.microsoft.com/office/drawing/2014/main" id="{7FBDEB6E-A3E4-9407-991C-7624D58FD762}"/>
              </a:ext>
            </a:extLst>
          </p:cNvPr>
          <p:cNvSpPr>
            <a:spLocks noGrp="1"/>
          </p:cNvSpPr>
          <p:nvPr>
            <p:ph type="subTitle" idx="1"/>
          </p:nvPr>
        </p:nvSpPr>
        <p:spPr>
          <a:xfrm>
            <a:off x="370608" y="4976665"/>
            <a:ext cx="8388928" cy="679016"/>
          </a:xfrm>
        </p:spPr>
        <p:txBody>
          <a:bodyPr/>
          <a:lstStyle/>
          <a:p>
            <a:pPr algn="ctr"/>
            <a:r>
              <a:rPr lang="en-US" i="1"/>
              <a:t>BEdA Biennial Symposium </a:t>
            </a:r>
          </a:p>
        </p:txBody>
      </p:sp>
      <p:graphicFrame>
        <p:nvGraphicFramePr>
          <p:cNvPr id="5" name="Table 4">
            <a:extLst>
              <a:ext uri="{FF2B5EF4-FFF2-40B4-BE49-F238E27FC236}">
                <a16:creationId xmlns:a16="http://schemas.microsoft.com/office/drawing/2014/main" id="{FC8C3DBD-59B2-4D53-02E0-A1819452B41A}"/>
              </a:ext>
            </a:extLst>
          </p:cNvPr>
          <p:cNvGraphicFramePr>
            <a:graphicFrameLocks noGrp="1"/>
          </p:cNvGraphicFramePr>
          <p:nvPr>
            <p:extLst>
              <p:ext uri="{D42A27DB-BD31-4B8C-83A1-F6EECF244321}">
                <p14:modId xmlns:p14="http://schemas.microsoft.com/office/powerpoint/2010/main" val="2075284565"/>
              </p:ext>
            </p:extLst>
          </p:nvPr>
        </p:nvGraphicFramePr>
        <p:xfrm>
          <a:off x="0" y="5574292"/>
          <a:ext cx="9709608" cy="2011680"/>
        </p:xfrm>
        <a:graphic>
          <a:graphicData uri="http://schemas.openxmlformats.org/drawingml/2006/table">
            <a:tbl>
              <a:tblPr firstRow="1" bandRow="1">
                <a:tableStyleId>{2D5ABB26-0587-4C30-8999-92F81FD0307C}</a:tableStyleId>
              </a:tblPr>
              <a:tblGrid>
                <a:gridCol w="5081047">
                  <a:extLst>
                    <a:ext uri="{9D8B030D-6E8A-4147-A177-3AD203B41FA5}">
                      <a16:colId xmlns:a16="http://schemas.microsoft.com/office/drawing/2014/main" val="2951894941"/>
                    </a:ext>
                  </a:extLst>
                </a:gridCol>
                <a:gridCol w="4628561">
                  <a:extLst>
                    <a:ext uri="{9D8B030D-6E8A-4147-A177-3AD203B41FA5}">
                      <a16:colId xmlns:a16="http://schemas.microsoft.com/office/drawing/2014/main" val="1685394105"/>
                    </a:ext>
                  </a:extLst>
                </a:gridCol>
              </a:tblGrid>
              <a:tr h="1283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Monica Wilson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Student Success Center &amp; Strategic Initiatives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SBCTC</a:t>
                      </a:r>
                      <a:br>
                        <a:rPr lang="en-US" sz="1800"/>
                      </a:br>
                      <a:endParaRPr lang="en-US"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p>
                    <a:p>
                      <a:endParaRPr lang="en-US" sz="1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Sophia Agtarap</a:t>
                      </a:r>
                      <a:br>
                        <a:rPr lang="en-US" sz="1800"/>
                      </a:br>
                      <a:r>
                        <a:rPr lang="en-US" sz="1800"/>
                        <a:t>Director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Equity, Diversity, and Inclusion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SBCTC</a:t>
                      </a:r>
                    </a:p>
                    <a:p>
                      <a:endParaRPr lang="en-US" sz="1800"/>
                    </a:p>
                  </a:txBody>
                  <a:tcPr/>
                </a:tc>
                <a:extLst>
                  <a:ext uri="{0D108BD9-81ED-4DB2-BD59-A6C34878D82A}">
                    <a16:rowId xmlns:a16="http://schemas.microsoft.com/office/drawing/2014/main" val="3115268494"/>
                  </a:ext>
                </a:extLst>
              </a:tr>
            </a:tbl>
          </a:graphicData>
        </a:graphic>
      </p:graphicFrame>
    </p:spTree>
    <p:extLst>
      <p:ext uri="{BB962C8B-B14F-4D97-AF65-F5344CB8AC3E}">
        <p14:creationId xmlns:p14="http://schemas.microsoft.com/office/powerpoint/2010/main" val="37019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7CF5-9F1D-3A7F-9EDE-E4DB37EA29BB}"/>
              </a:ext>
            </a:extLst>
          </p:cNvPr>
          <p:cNvSpPr>
            <a:spLocks noGrp="1"/>
          </p:cNvSpPr>
          <p:nvPr>
            <p:ph type="title"/>
          </p:nvPr>
        </p:nvSpPr>
        <p:spPr>
          <a:xfrm>
            <a:off x="486492" y="628549"/>
            <a:ext cx="3160715" cy="1409614"/>
          </a:xfrm>
        </p:spPr>
        <p:txBody>
          <a:bodyPr anchor="b">
            <a:normAutofit/>
          </a:bodyPr>
          <a:lstStyle/>
          <a:p>
            <a:r>
              <a:rPr lang="en-US" sz="3000"/>
              <a:t>Constructivist listening</a:t>
            </a:r>
          </a:p>
        </p:txBody>
      </p:sp>
      <p:sp>
        <p:nvSpPr>
          <p:cNvPr id="10" name="Text Placeholder 2">
            <a:extLst>
              <a:ext uri="{FF2B5EF4-FFF2-40B4-BE49-F238E27FC236}">
                <a16:creationId xmlns:a16="http://schemas.microsoft.com/office/drawing/2014/main" id="{E270A2BC-C023-D01E-5090-05BE81E1EEC5}"/>
              </a:ext>
            </a:extLst>
          </p:cNvPr>
          <p:cNvSpPr>
            <a:spLocks noGrp="1"/>
          </p:cNvSpPr>
          <p:nvPr>
            <p:ph type="body" sz="half" idx="2"/>
          </p:nvPr>
        </p:nvSpPr>
        <p:spPr>
          <a:xfrm>
            <a:off x="532878" y="2038163"/>
            <a:ext cx="3160715" cy="2373581"/>
          </a:xfrm>
        </p:spPr>
        <p:txBody>
          <a:bodyPr/>
          <a:lstStyle/>
          <a:p>
            <a:pPr marL="285750" indent="-285750">
              <a:buFont typeface="Arial" panose="020B0604020202020204" pitchFamily="34" charset="0"/>
              <a:buChar char="•"/>
            </a:pPr>
            <a:r>
              <a:rPr lang="en-US" sz="2000"/>
              <a:t>Equal time. </a:t>
            </a:r>
          </a:p>
          <a:p>
            <a:pPr marL="285750" indent="-285750">
              <a:buFont typeface="Arial" panose="020B0604020202020204" pitchFamily="34" charset="0"/>
              <a:buChar char="•"/>
            </a:pPr>
            <a:r>
              <a:rPr lang="en-US" sz="2000"/>
              <a:t>No interruption. </a:t>
            </a:r>
          </a:p>
          <a:p>
            <a:pPr marL="285750" indent="-285750">
              <a:buFont typeface="Arial" panose="020B0604020202020204" pitchFamily="34" charset="0"/>
              <a:buChar char="•"/>
            </a:pPr>
            <a:r>
              <a:rPr lang="en-US" sz="2000"/>
              <a:t>Confidentiality. </a:t>
            </a:r>
          </a:p>
          <a:p>
            <a:pPr marL="285750" indent="-285750">
              <a:buFont typeface="Arial" panose="020B0604020202020204" pitchFamily="34" charset="0"/>
              <a:buChar char="•"/>
            </a:pPr>
            <a:r>
              <a:rPr lang="en-US" sz="2000"/>
              <a:t>No criticism. </a:t>
            </a:r>
          </a:p>
          <a:p>
            <a:pPr marL="285750" indent="-285750">
              <a:buFont typeface="Arial" panose="020B0604020202020204" pitchFamily="34" charset="0"/>
              <a:buChar char="•"/>
            </a:pPr>
            <a:r>
              <a:rPr lang="en-US" sz="2000"/>
              <a:t>Undivided attention. </a:t>
            </a:r>
          </a:p>
        </p:txBody>
      </p:sp>
      <p:sp>
        <p:nvSpPr>
          <p:cNvPr id="4" name="Slide Number Placeholder 3">
            <a:extLst>
              <a:ext uri="{FF2B5EF4-FFF2-40B4-BE49-F238E27FC236}">
                <a16:creationId xmlns:a16="http://schemas.microsoft.com/office/drawing/2014/main" id="{E4C93751-CF52-AEB7-4F83-B5EA7303C02C}"/>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10</a:t>
            </a:fld>
            <a:endParaRPr lang="en-US" sz="700"/>
          </a:p>
        </p:txBody>
      </p:sp>
      <p:graphicFrame>
        <p:nvGraphicFramePr>
          <p:cNvPr id="6" name="Content Placeholder 2" descr="Engaging in conversations that are both intellectually demanding and emotionally challenging. &#10;Give full attention to another person to hold space for them to:&#10; Reflect&#10; Release emotion&#10; Construct new meaning about challenges&#10;">
            <a:extLst>
              <a:ext uri="{FF2B5EF4-FFF2-40B4-BE49-F238E27FC236}">
                <a16:creationId xmlns:a16="http://schemas.microsoft.com/office/drawing/2014/main" id="{37504E14-736B-8A00-F35C-B60DE6C45860}"/>
              </a:ext>
            </a:extLst>
          </p:cNvPr>
          <p:cNvGraphicFramePr>
            <a:graphicFrameLocks noGrp="1"/>
          </p:cNvGraphicFramePr>
          <p:nvPr>
            <p:ph idx="1"/>
            <p:extLst>
              <p:ext uri="{D42A27DB-BD31-4B8C-83A1-F6EECF244321}">
                <p14:modId xmlns:p14="http://schemas.microsoft.com/office/powerpoint/2010/main" val="2055312149"/>
              </p:ext>
            </p:extLst>
          </p:nvPr>
        </p:nvGraphicFramePr>
        <p:xfrm>
          <a:off x="3863540" y="1569027"/>
          <a:ext cx="5041469" cy="4812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346C17E4-A4F3-DA72-449D-3D6C5BA12D63}"/>
              </a:ext>
            </a:extLst>
          </p:cNvPr>
          <p:cNvSpPr txBox="1">
            <a:spLocks/>
          </p:cNvSpPr>
          <p:nvPr/>
        </p:nvSpPr>
        <p:spPr>
          <a:xfrm>
            <a:off x="486491" y="3975039"/>
            <a:ext cx="3160715" cy="972909"/>
          </a:xfrm>
          <a:prstGeom prst="rect">
            <a:avLst/>
          </a:prstGeom>
        </p:spPr>
        <p:txBody>
          <a:bodyPr anchor="b">
            <a:normAutofit/>
          </a:bodyPr>
          <a:lstStyle>
            <a:lvl1pPr algn="l" defTabSz="914400" rtl="0" eaLnBrk="1" latinLnBrk="0" hangingPunct="1">
              <a:lnSpc>
                <a:spcPct val="90000"/>
              </a:lnSpc>
              <a:spcBef>
                <a:spcPct val="0"/>
              </a:spcBef>
              <a:buNone/>
              <a:defRPr sz="3500" kern="1200" cap="all" baseline="0">
                <a:solidFill>
                  <a:srgbClr val="003764"/>
                </a:solidFill>
                <a:latin typeface="+mj-lt"/>
                <a:ea typeface="+mj-ea"/>
                <a:cs typeface="+mj-cs"/>
              </a:defRPr>
            </a:lvl1pPr>
          </a:lstStyle>
          <a:p>
            <a:pPr>
              <a:buClrTx/>
              <a:buFontTx/>
            </a:pPr>
            <a:r>
              <a:rPr lang="en-US" sz="3000"/>
              <a:t>Listening Prompts</a:t>
            </a:r>
          </a:p>
        </p:txBody>
      </p:sp>
      <p:sp>
        <p:nvSpPr>
          <p:cNvPr id="8" name="Text Placeholder 2">
            <a:extLst>
              <a:ext uri="{FF2B5EF4-FFF2-40B4-BE49-F238E27FC236}">
                <a16:creationId xmlns:a16="http://schemas.microsoft.com/office/drawing/2014/main" id="{DCC81CEF-91BB-B218-C883-493297431B9D}"/>
              </a:ext>
            </a:extLst>
          </p:cNvPr>
          <p:cNvSpPr txBox="1">
            <a:spLocks/>
          </p:cNvSpPr>
          <p:nvPr/>
        </p:nvSpPr>
        <p:spPr>
          <a:xfrm>
            <a:off x="486490" y="4879474"/>
            <a:ext cx="3160715" cy="349237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03764"/>
                </a:solidFill>
                <a:latin typeface="+mn-lt"/>
                <a:ea typeface="+mn-ea"/>
                <a:cs typeface="+mn-cs"/>
              </a:defRPr>
            </a:lvl1pPr>
            <a:lvl2pPr marL="457178"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3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2"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What did you notice in the documents? Does anything need to be clarified?</a:t>
            </a:r>
          </a:p>
          <a:p>
            <a:pPr marL="342900" indent="-342900">
              <a:buFont typeface="Arial" panose="020B0604020202020204" pitchFamily="34" charset="0"/>
              <a:buChar char="•"/>
            </a:pPr>
            <a:r>
              <a:rPr lang="en-US" sz="2000"/>
              <a:t>What are you wondering?</a:t>
            </a:r>
          </a:p>
        </p:txBody>
      </p:sp>
    </p:spTree>
    <p:extLst>
      <p:ext uri="{BB962C8B-B14F-4D97-AF65-F5344CB8AC3E}">
        <p14:creationId xmlns:p14="http://schemas.microsoft.com/office/powerpoint/2010/main" val="136911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0" descr="Image of a  tree labeled with various levels of culture from leaves to roots (surface, shallow, and deep cultures with examples)"/>
          <p:cNvPicPr preferRelativeResize="0"/>
          <p:nvPr/>
        </p:nvPicPr>
        <p:blipFill>
          <a:blip r:embed="rId3">
            <a:alphaModFix/>
          </a:blip>
          <a:stretch>
            <a:fillRect/>
          </a:stretch>
        </p:blipFill>
        <p:spPr>
          <a:xfrm>
            <a:off x="263951" y="452487"/>
            <a:ext cx="5836973" cy="6099142"/>
          </a:xfrm>
          <a:prstGeom prst="rect">
            <a:avLst/>
          </a:prstGeom>
          <a:noFill/>
          <a:ln>
            <a:noFill/>
          </a:ln>
        </p:spPr>
      </p:pic>
      <p:sp>
        <p:nvSpPr>
          <p:cNvPr id="117" name="Google Shape;117;p20"/>
          <p:cNvSpPr txBox="1">
            <a:spLocks noGrp="1"/>
          </p:cNvSpPr>
          <p:nvPr>
            <p:ph type="title"/>
          </p:nvPr>
        </p:nvSpPr>
        <p:spPr>
          <a:xfrm>
            <a:off x="6174000" y="6037327"/>
            <a:ext cx="2686800" cy="272100"/>
          </a:xfrm>
          <a:prstGeom prst="rect">
            <a:avLst/>
          </a:prstGeom>
        </p:spPr>
        <p:txBody>
          <a:bodyPr spcFirstLastPara="1" wrap="square" lIns="91425" tIns="91425" rIns="91425" bIns="91425" anchor="t" anchorCtr="0">
            <a:noAutofit/>
          </a:bodyPr>
          <a:lstStyle/>
          <a:p>
            <a:pPr>
              <a:buSzPts val="990"/>
            </a:pPr>
            <a:r>
              <a:rPr lang="en" sz="800" b="1">
                <a:latin typeface="Lato"/>
                <a:ea typeface="Lato"/>
                <a:cs typeface="Lato"/>
                <a:sym typeface="Lato"/>
              </a:rPr>
              <a:t>Culturally Responsive Teaching and the Brain, p. 24</a:t>
            </a:r>
            <a:endParaRPr sz="800" b="1">
              <a:latin typeface="Lato"/>
              <a:ea typeface="Lato"/>
              <a:cs typeface="Lato"/>
              <a:sym typeface="Lato"/>
            </a:endParaRPr>
          </a:p>
        </p:txBody>
      </p:sp>
      <p:sp>
        <p:nvSpPr>
          <p:cNvPr id="118" name="Google Shape;118;p20"/>
          <p:cNvSpPr txBox="1">
            <a:spLocks noGrp="1"/>
          </p:cNvSpPr>
          <p:nvPr>
            <p:ph type="title"/>
          </p:nvPr>
        </p:nvSpPr>
        <p:spPr>
          <a:xfrm rot="-558652">
            <a:off x="5462902" y="1306545"/>
            <a:ext cx="2686798" cy="572752"/>
          </a:xfrm>
          <a:prstGeom prst="rect">
            <a:avLst/>
          </a:prstGeom>
        </p:spPr>
        <p:txBody>
          <a:bodyPr spcFirstLastPara="1" wrap="square" lIns="91425" tIns="91425" rIns="91425" bIns="91425" anchor="t" anchorCtr="0">
            <a:noAutofit/>
          </a:bodyPr>
          <a:lstStyle/>
          <a:p>
            <a:pPr>
              <a:lnSpc>
                <a:spcPct val="115000"/>
              </a:lnSpc>
            </a:pPr>
            <a:r>
              <a:rPr lang="en" sz="1200" b="1">
                <a:latin typeface="Arial"/>
                <a:ea typeface="Arial"/>
                <a:cs typeface="Arial"/>
                <a:sym typeface="Arial"/>
              </a:rPr>
              <a:t>Surface culture:</a:t>
            </a:r>
            <a:r>
              <a:rPr lang="en" sz="1200">
                <a:latin typeface="Arial"/>
                <a:ea typeface="Arial"/>
                <a:cs typeface="Arial"/>
                <a:sym typeface="Arial"/>
              </a:rPr>
              <a:t> Observable and concrete elements of culture such as food, music, holidays, dress.</a:t>
            </a:r>
            <a:endParaRPr sz="1400" b="1">
              <a:latin typeface="Lato"/>
              <a:ea typeface="Lato"/>
              <a:cs typeface="Lato"/>
              <a:sym typeface="Lato"/>
            </a:endParaRPr>
          </a:p>
        </p:txBody>
      </p:sp>
      <p:sp>
        <p:nvSpPr>
          <p:cNvPr id="119" name="Google Shape;119;p20" descr="Arrow pointing from description of surface culture to the image of a tree's leaves"/>
          <p:cNvSpPr/>
          <p:nvPr/>
        </p:nvSpPr>
        <p:spPr>
          <a:xfrm rot="-533899">
            <a:off x="4675809" y="1736714"/>
            <a:ext cx="601236" cy="31152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chemeClr val="tx1"/>
              </a:solidFill>
            </a:endParaRPr>
          </a:p>
        </p:txBody>
      </p:sp>
      <p:sp>
        <p:nvSpPr>
          <p:cNvPr id="120" name="Google Shape;120;p20"/>
          <p:cNvSpPr txBox="1"/>
          <p:nvPr/>
        </p:nvSpPr>
        <p:spPr>
          <a:xfrm rot="-636849">
            <a:off x="4508584" y="2445888"/>
            <a:ext cx="4220005" cy="1034099"/>
          </a:xfrm>
          <a:prstGeom prst="rect">
            <a:avLst/>
          </a:prstGeom>
          <a:noFill/>
          <a:ln>
            <a:noFill/>
          </a:ln>
        </p:spPr>
        <p:txBody>
          <a:bodyPr spcFirstLastPara="1" wrap="square" lIns="91425" tIns="91425" rIns="91425" bIns="91425" anchor="t" anchorCtr="0">
            <a:spAutoFit/>
          </a:bodyPr>
          <a:lstStyle/>
          <a:p>
            <a:pPr>
              <a:lnSpc>
                <a:spcPct val="115000"/>
              </a:lnSpc>
            </a:pPr>
            <a:r>
              <a:rPr lang="en" sz="1200" b="1">
                <a:solidFill>
                  <a:schemeClr val="tx1"/>
                </a:solidFill>
              </a:rPr>
              <a:t>Shallow/intermediate culture</a:t>
            </a:r>
            <a:r>
              <a:rPr lang="en" sz="1200">
                <a:solidFill>
                  <a:schemeClr val="tx1"/>
                </a:solidFill>
              </a:rPr>
              <a:t>: Unspoken rules and norms that guide everyday social interactions, which could include attitudes toward elders, concepts of time, personal space, and nonverbal communication and eye contact.</a:t>
            </a:r>
            <a:endParaRPr b="1">
              <a:solidFill>
                <a:schemeClr val="tx1"/>
              </a:solidFill>
              <a:latin typeface="Lato"/>
              <a:ea typeface="Lato"/>
              <a:cs typeface="Lato"/>
              <a:sym typeface="Lato"/>
            </a:endParaRPr>
          </a:p>
        </p:txBody>
      </p:sp>
      <p:sp>
        <p:nvSpPr>
          <p:cNvPr id="122" name="Google Shape;122;p20" descr="Arrow pointing from description of shallow culture to the image of a tree's trunk"/>
          <p:cNvSpPr/>
          <p:nvPr/>
        </p:nvSpPr>
        <p:spPr>
          <a:xfrm rot="-533899">
            <a:off x="3659234" y="3225089"/>
            <a:ext cx="601236" cy="31152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chemeClr val="tx1"/>
              </a:solidFill>
            </a:endParaRPr>
          </a:p>
        </p:txBody>
      </p:sp>
      <p:sp>
        <p:nvSpPr>
          <p:cNvPr id="123" name="Google Shape;123;p20" descr="Arrow pointing from description of deep culture to the image of a tree's roots"/>
          <p:cNvSpPr/>
          <p:nvPr/>
        </p:nvSpPr>
        <p:spPr>
          <a:xfrm rot="-533899">
            <a:off x="4271384" y="4495939"/>
            <a:ext cx="601236" cy="31152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chemeClr val="tx1"/>
              </a:solidFill>
            </a:endParaRPr>
          </a:p>
        </p:txBody>
      </p:sp>
      <p:sp>
        <p:nvSpPr>
          <p:cNvPr id="121" name="Google Shape;121;p20"/>
          <p:cNvSpPr txBox="1"/>
          <p:nvPr/>
        </p:nvSpPr>
        <p:spPr>
          <a:xfrm rot="-621713">
            <a:off x="5161322" y="3484160"/>
            <a:ext cx="3907933" cy="2524299"/>
          </a:xfrm>
          <a:prstGeom prst="rect">
            <a:avLst/>
          </a:prstGeom>
          <a:noFill/>
          <a:ln>
            <a:noFill/>
          </a:ln>
        </p:spPr>
        <p:txBody>
          <a:bodyPr spcFirstLastPara="1" wrap="square" lIns="91425" tIns="91425" rIns="91425" bIns="91425" anchor="t" anchorCtr="0">
            <a:spAutoFit/>
          </a:bodyPr>
          <a:lstStyle/>
          <a:p>
            <a:pPr>
              <a:lnSpc>
                <a:spcPct val="115000"/>
              </a:lnSpc>
            </a:pPr>
            <a:endParaRPr sz="1200">
              <a:solidFill>
                <a:schemeClr val="tx1"/>
              </a:solidFill>
            </a:endParaRPr>
          </a:p>
          <a:p>
            <a:pPr>
              <a:lnSpc>
                <a:spcPct val="115000"/>
              </a:lnSpc>
            </a:pPr>
            <a:endParaRPr sz="1200">
              <a:solidFill>
                <a:schemeClr val="tx1"/>
              </a:solidFill>
            </a:endParaRPr>
          </a:p>
          <a:p>
            <a:pPr>
              <a:lnSpc>
                <a:spcPct val="115000"/>
              </a:lnSpc>
            </a:pPr>
            <a:r>
              <a:rPr lang="en" sz="1200" b="1">
                <a:solidFill>
                  <a:schemeClr val="tx1"/>
                </a:solidFill>
              </a:rPr>
              <a:t>Deep culture: </a:t>
            </a:r>
            <a:r>
              <a:rPr lang="en" sz="1200">
                <a:solidFill>
                  <a:schemeClr val="tx1"/>
                </a:solidFill>
              </a:rPr>
              <a:t>Tacit knowledge and unconscious assumptions that guide how we move about the world, including religious and spiritual views. Deep culture governs how we learn new information and it is at this level that our brain makes sense of the world and forms our worldview that guides our thinking and behavior. If we were to think of culture as a tree, deep culture would be the root system.</a:t>
            </a:r>
            <a:endParaRPr sz="1200">
              <a:solidFill>
                <a:schemeClr val="tx1"/>
              </a:solidFill>
            </a:endParaRPr>
          </a:p>
          <a:p>
            <a:endParaRPr b="1">
              <a:solidFill>
                <a:schemeClr val="tx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descr="Shape encompassing image of cultural iceberg"/>
          <p:cNvPicPr preferRelativeResize="0"/>
          <p:nvPr/>
        </p:nvPicPr>
        <p:blipFill>
          <a:blip r:embed="rId3">
            <a:alphaModFix/>
          </a:blip>
          <a:stretch>
            <a:fillRect/>
          </a:stretch>
        </p:blipFill>
        <p:spPr>
          <a:xfrm>
            <a:off x="0" y="0"/>
            <a:ext cx="9144000" cy="6858000"/>
          </a:xfrm>
          <a:prstGeom prst="rect">
            <a:avLst/>
          </a:prstGeom>
          <a:noFill/>
          <a:ln>
            <a:noFill/>
          </a:ln>
        </p:spPr>
      </p:pic>
      <p:sp>
        <p:nvSpPr>
          <p:cNvPr id="108" name="Google Shape;108;p19"/>
          <p:cNvSpPr txBox="1"/>
          <p:nvPr/>
        </p:nvSpPr>
        <p:spPr>
          <a:xfrm>
            <a:off x="5595300" y="2004100"/>
            <a:ext cx="1077300" cy="400200"/>
          </a:xfrm>
          <a:prstGeom prst="rect">
            <a:avLst/>
          </a:prstGeom>
          <a:noFill/>
          <a:ln>
            <a:noFill/>
          </a:ln>
        </p:spPr>
        <p:txBody>
          <a:bodyPr spcFirstLastPara="1" wrap="square" lIns="91425" tIns="91425" rIns="91425" bIns="91425" anchor="t" anchorCtr="0">
            <a:spAutoFit/>
          </a:bodyPr>
          <a:lstStyle/>
          <a:p>
            <a:r>
              <a:rPr lang="en">
                <a:solidFill>
                  <a:schemeClr val="lt1"/>
                </a:solidFill>
                <a:latin typeface="Lato Black"/>
                <a:ea typeface="Lato Black"/>
                <a:cs typeface="Lato Black"/>
                <a:sym typeface="Lato Black"/>
              </a:rPr>
              <a:t>ACTIONS</a:t>
            </a:r>
            <a:endParaRPr>
              <a:solidFill>
                <a:schemeClr val="lt1"/>
              </a:solidFill>
              <a:latin typeface="Lato Black"/>
              <a:ea typeface="Lato Black"/>
              <a:cs typeface="Lato Black"/>
              <a:sym typeface="Lato Black"/>
            </a:endParaRPr>
          </a:p>
        </p:txBody>
      </p:sp>
      <p:sp>
        <p:nvSpPr>
          <p:cNvPr id="109" name="Google Shape;109;p19"/>
          <p:cNvSpPr txBox="1"/>
          <p:nvPr/>
        </p:nvSpPr>
        <p:spPr>
          <a:xfrm>
            <a:off x="7369650" y="2367186"/>
            <a:ext cx="1196614" cy="1908184"/>
          </a:xfrm>
          <a:prstGeom prst="rect">
            <a:avLst/>
          </a:prstGeom>
          <a:noFill/>
          <a:ln>
            <a:noFill/>
          </a:ln>
        </p:spPr>
        <p:txBody>
          <a:bodyPr spcFirstLastPara="1" wrap="square" lIns="91425" tIns="91425" rIns="91425" bIns="91425" anchor="t" anchorCtr="0">
            <a:spAutoFit/>
          </a:bodyPr>
          <a:lstStyle/>
          <a:p>
            <a:r>
              <a:rPr lang="en">
                <a:solidFill>
                  <a:schemeClr val="dk1"/>
                </a:solidFill>
                <a:latin typeface="Lato Black"/>
                <a:ea typeface="Lato Black"/>
                <a:cs typeface="Lato Black"/>
                <a:sym typeface="Lato Black"/>
              </a:rPr>
              <a:t>BELIEFS</a:t>
            </a:r>
            <a:endParaRPr>
              <a:solidFill>
                <a:schemeClr val="dk1"/>
              </a:solidFill>
              <a:latin typeface="Lato Black"/>
              <a:ea typeface="Lato Black"/>
              <a:cs typeface="Lato Black"/>
              <a:sym typeface="Lato Black"/>
            </a:endParaRPr>
          </a:p>
          <a:p>
            <a:endParaRPr>
              <a:solidFill>
                <a:schemeClr val="dk1"/>
              </a:solidFill>
              <a:latin typeface="Lato Black"/>
              <a:ea typeface="Lato Black"/>
              <a:cs typeface="Lato Black"/>
              <a:sym typeface="Lato Black"/>
            </a:endParaRPr>
          </a:p>
          <a:p>
            <a:r>
              <a:rPr lang="en">
                <a:solidFill>
                  <a:schemeClr val="dk1"/>
                </a:solidFill>
                <a:latin typeface="Lato Black"/>
                <a:ea typeface="Lato Black"/>
                <a:cs typeface="Lato Black"/>
                <a:sym typeface="Lato Black"/>
              </a:rPr>
              <a:t>MENTAL</a:t>
            </a:r>
            <a:endParaRPr>
              <a:solidFill>
                <a:schemeClr val="dk1"/>
              </a:solidFill>
              <a:latin typeface="Lato Black"/>
              <a:ea typeface="Lato Black"/>
              <a:cs typeface="Lato Black"/>
              <a:sym typeface="Lato Black"/>
            </a:endParaRPr>
          </a:p>
          <a:p>
            <a:r>
              <a:rPr lang="en">
                <a:solidFill>
                  <a:schemeClr val="dk1"/>
                </a:solidFill>
                <a:latin typeface="Lato Black"/>
                <a:ea typeface="Lato Black"/>
                <a:cs typeface="Lato Black"/>
                <a:sym typeface="Lato Black"/>
              </a:rPr>
              <a:t>MODELS</a:t>
            </a:r>
            <a:endParaRPr>
              <a:solidFill>
                <a:schemeClr val="dk1"/>
              </a:solidFill>
              <a:latin typeface="Lato Black"/>
              <a:ea typeface="Lato Black"/>
              <a:cs typeface="Lato Black"/>
              <a:sym typeface="Lato Black"/>
            </a:endParaRPr>
          </a:p>
          <a:p>
            <a:endParaRPr>
              <a:solidFill>
                <a:schemeClr val="dk1"/>
              </a:solidFill>
              <a:latin typeface="Lato Black"/>
              <a:ea typeface="Lato Black"/>
              <a:cs typeface="Lato Black"/>
              <a:sym typeface="Lato Black"/>
            </a:endParaRPr>
          </a:p>
          <a:p>
            <a:r>
              <a:rPr lang="en">
                <a:solidFill>
                  <a:schemeClr val="dk1"/>
                </a:solidFill>
                <a:latin typeface="Lato Black"/>
                <a:ea typeface="Lato Black"/>
                <a:cs typeface="Lato Black"/>
                <a:sym typeface="Lato Black"/>
              </a:rPr>
              <a:t>VALUES</a:t>
            </a:r>
            <a:endParaRPr>
              <a:solidFill>
                <a:schemeClr val="dk1"/>
              </a:solidFill>
              <a:latin typeface="Lato Black"/>
              <a:ea typeface="Lato Black"/>
              <a:cs typeface="Lato Black"/>
              <a:sym typeface="Lato Black"/>
            </a:endParaRPr>
          </a:p>
          <a:p>
            <a:endParaRPr>
              <a:solidFill>
                <a:schemeClr val="dk1"/>
              </a:solidFill>
              <a:latin typeface="Lato Black"/>
              <a:ea typeface="Lato Black"/>
              <a:cs typeface="Lato Black"/>
              <a:sym typeface="Lato Black"/>
            </a:endParaRPr>
          </a:p>
          <a:p>
            <a:r>
              <a:rPr lang="en">
                <a:solidFill>
                  <a:schemeClr val="dk1"/>
                </a:solidFill>
                <a:latin typeface="Lato Black"/>
                <a:ea typeface="Lato Black"/>
                <a:cs typeface="Lato Black"/>
                <a:sym typeface="Lato Black"/>
              </a:rPr>
              <a:t>MINDSETS</a:t>
            </a:r>
            <a:endParaRPr>
              <a:solidFill>
                <a:schemeClr val="dk1"/>
              </a:solidFill>
              <a:latin typeface="Lato Black"/>
              <a:ea typeface="Lato Black"/>
              <a:cs typeface="Lato Black"/>
              <a:sym typeface="Lato Black"/>
            </a:endParaRPr>
          </a:p>
        </p:txBody>
      </p:sp>
      <p:cxnSp>
        <p:nvCxnSpPr>
          <p:cNvPr id="110" name="Google Shape;110;p19" descr="Image of the cultural iceberg"/>
          <p:cNvCxnSpPr/>
          <p:nvPr/>
        </p:nvCxnSpPr>
        <p:spPr>
          <a:xfrm flipH="1">
            <a:off x="7203983" y="2367186"/>
            <a:ext cx="2700" cy="2432700"/>
          </a:xfrm>
          <a:prstGeom prst="straightConnector1">
            <a:avLst/>
          </a:prstGeom>
          <a:noFill/>
          <a:ln w="76200" cap="flat" cmpd="sng">
            <a:solidFill>
              <a:schemeClr val="dk1"/>
            </a:solidFill>
            <a:prstDash val="solid"/>
            <a:round/>
            <a:headEnd type="none" w="med" len="med"/>
            <a:tailEnd type="triangle" w="med" len="med"/>
          </a:ln>
        </p:spPr>
      </p:cxnSp>
      <p:sp>
        <p:nvSpPr>
          <p:cNvPr id="111" name="Google Shape;111;p19"/>
          <p:cNvSpPr/>
          <p:nvPr/>
        </p:nvSpPr>
        <p:spPr>
          <a:xfrm rot="-499509">
            <a:off x="438097" y="3219531"/>
            <a:ext cx="2504997" cy="2152686"/>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SzPts val="990"/>
            </a:pPr>
            <a:r>
              <a:rPr lang="en" sz="2500">
                <a:solidFill>
                  <a:schemeClr val="lt1"/>
                </a:solidFill>
                <a:latin typeface="Lato"/>
                <a:ea typeface="Lato"/>
                <a:cs typeface="Lato"/>
                <a:sym typeface="Lato"/>
              </a:rPr>
              <a:t>And the role culture plays in constructing beliefs.</a:t>
            </a:r>
            <a:endParaRPr sz="2500">
              <a:solidFill>
                <a:schemeClr val="lt1"/>
              </a:solidFill>
              <a:latin typeface="Lato"/>
              <a:ea typeface="Lato"/>
              <a:cs typeface="Lato"/>
              <a:sym typeface="Lato"/>
            </a:endParaRPr>
          </a:p>
          <a:p>
            <a:endParaRPr sz="600">
              <a:solidFill>
                <a:schemeClr val="lt1"/>
              </a:solidFill>
            </a:endParaRPr>
          </a:p>
        </p:txBody>
      </p:sp>
      <p:sp>
        <p:nvSpPr>
          <p:cNvPr id="2" name="Title 1">
            <a:extLst>
              <a:ext uri="{FF2B5EF4-FFF2-40B4-BE49-F238E27FC236}">
                <a16:creationId xmlns:a16="http://schemas.microsoft.com/office/drawing/2014/main" id="{1F4E1920-5C17-5331-4980-DDC7A02B47CC}"/>
              </a:ext>
            </a:extLst>
          </p:cNvPr>
          <p:cNvSpPr>
            <a:spLocks noGrp="1"/>
          </p:cNvSpPr>
          <p:nvPr>
            <p:ph type="title"/>
          </p:nvPr>
        </p:nvSpPr>
        <p:spPr>
          <a:xfrm>
            <a:off x="540327" y="-786457"/>
            <a:ext cx="8302337" cy="786457"/>
          </a:xfrm>
        </p:spPr>
        <p:txBody>
          <a:bodyPr anchor="b"/>
          <a:lstStyle/>
          <a:p>
            <a:r>
              <a:rPr lang="en-US" dirty="0"/>
              <a:t>The Cultural Iceberg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7CF5-9F1D-3A7F-9EDE-E4DB37EA29BB}"/>
              </a:ext>
            </a:extLst>
          </p:cNvPr>
          <p:cNvSpPr>
            <a:spLocks noGrp="1"/>
          </p:cNvSpPr>
          <p:nvPr>
            <p:ph type="title"/>
          </p:nvPr>
        </p:nvSpPr>
        <p:spPr>
          <a:xfrm>
            <a:off x="486492" y="628549"/>
            <a:ext cx="3160715" cy="1409614"/>
          </a:xfrm>
        </p:spPr>
        <p:txBody>
          <a:bodyPr anchor="b">
            <a:normAutofit/>
          </a:bodyPr>
          <a:lstStyle/>
          <a:p>
            <a:r>
              <a:rPr lang="en-US" sz="3000"/>
              <a:t>Constructivist listening</a:t>
            </a:r>
          </a:p>
        </p:txBody>
      </p:sp>
      <p:sp>
        <p:nvSpPr>
          <p:cNvPr id="10" name="Text Placeholder 2">
            <a:extLst>
              <a:ext uri="{FF2B5EF4-FFF2-40B4-BE49-F238E27FC236}">
                <a16:creationId xmlns:a16="http://schemas.microsoft.com/office/drawing/2014/main" id="{E270A2BC-C023-D01E-5090-05BE81E1EEC5}"/>
              </a:ext>
            </a:extLst>
          </p:cNvPr>
          <p:cNvSpPr>
            <a:spLocks noGrp="1"/>
          </p:cNvSpPr>
          <p:nvPr>
            <p:ph type="body" sz="half" idx="2"/>
          </p:nvPr>
        </p:nvSpPr>
        <p:spPr>
          <a:xfrm>
            <a:off x="532878" y="2038163"/>
            <a:ext cx="3160715" cy="2373581"/>
          </a:xfrm>
        </p:spPr>
        <p:txBody>
          <a:bodyPr/>
          <a:lstStyle/>
          <a:p>
            <a:pPr marL="285750" indent="-285750">
              <a:buFont typeface="Arial" panose="020B0604020202020204" pitchFamily="34" charset="0"/>
              <a:buChar char="•"/>
            </a:pPr>
            <a:r>
              <a:rPr lang="en-US" sz="2000"/>
              <a:t>Equal time. </a:t>
            </a:r>
          </a:p>
          <a:p>
            <a:pPr marL="285750" indent="-285750">
              <a:buFont typeface="Arial" panose="020B0604020202020204" pitchFamily="34" charset="0"/>
              <a:buChar char="•"/>
            </a:pPr>
            <a:r>
              <a:rPr lang="en-US" sz="2000"/>
              <a:t>No interruption. </a:t>
            </a:r>
          </a:p>
          <a:p>
            <a:pPr marL="285750" indent="-285750">
              <a:buFont typeface="Arial" panose="020B0604020202020204" pitchFamily="34" charset="0"/>
              <a:buChar char="•"/>
            </a:pPr>
            <a:r>
              <a:rPr lang="en-US" sz="2000"/>
              <a:t>Confidentiality. </a:t>
            </a:r>
          </a:p>
          <a:p>
            <a:pPr marL="285750" indent="-285750">
              <a:buFont typeface="Arial" panose="020B0604020202020204" pitchFamily="34" charset="0"/>
              <a:buChar char="•"/>
            </a:pPr>
            <a:r>
              <a:rPr lang="en-US" sz="2000"/>
              <a:t>No criticism. </a:t>
            </a:r>
          </a:p>
          <a:p>
            <a:pPr marL="285750" indent="-285750">
              <a:buFont typeface="Arial" panose="020B0604020202020204" pitchFamily="34" charset="0"/>
              <a:buChar char="•"/>
            </a:pPr>
            <a:r>
              <a:rPr lang="en-US" sz="2000"/>
              <a:t>Undivided attention. </a:t>
            </a:r>
          </a:p>
        </p:txBody>
      </p:sp>
      <p:sp>
        <p:nvSpPr>
          <p:cNvPr id="4" name="Slide Number Placeholder 3">
            <a:extLst>
              <a:ext uri="{FF2B5EF4-FFF2-40B4-BE49-F238E27FC236}">
                <a16:creationId xmlns:a16="http://schemas.microsoft.com/office/drawing/2014/main" id="{E4C93751-CF52-AEB7-4F83-B5EA7303C02C}"/>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13</a:t>
            </a:fld>
            <a:endParaRPr lang="en-US" sz="700"/>
          </a:p>
        </p:txBody>
      </p:sp>
      <p:graphicFrame>
        <p:nvGraphicFramePr>
          <p:cNvPr id="6" name="Content Placeholder 2" descr="Shapes encompassing text &quot;Engaging in conversations that are both intellectually demanding and emotionally challenging. &#10;Give full attention to another person to hold space for them to:&#10; Reflect&#10; Release emotion&#10; Construct new meaning about challenges&quot;">
            <a:extLst>
              <a:ext uri="{FF2B5EF4-FFF2-40B4-BE49-F238E27FC236}">
                <a16:creationId xmlns:a16="http://schemas.microsoft.com/office/drawing/2014/main" id="{37504E14-736B-8A00-F35C-B60DE6C45860}"/>
              </a:ext>
            </a:extLst>
          </p:cNvPr>
          <p:cNvGraphicFramePr>
            <a:graphicFrameLocks noGrp="1"/>
          </p:cNvGraphicFramePr>
          <p:nvPr>
            <p:ph idx="1"/>
            <p:extLst>
              <p:ext uri="{D42A27DB-BD31-4B8C-83A1-F6EECF244321}">
                <p14:modId xmlns:p14="http://schemas.microsoft.com/office/powerpoint/2010/main" val="3121052952"/>
              </p:ext>
            </p:extLst>
          </p:nvPr>
        </p:nvGraphicFramePr>
        <p:xfrm>
          <a:off x="3863540" y="1569027"/>
          <a:ext cx="5041469" cy="4812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a:extLst>
              <a:ext uri="{FF2B5EF4-FFF2-40B4-BE49-F238E27FC236}">
                <a16:creationId xmlns:a16="http://schemas.microsoft.com/office/drawing/2014/main" id="{346C17E4-A4F3-DA72-449D-3D6C5BA12D63}"/>
              </a:ext>
            </a:extLst>
          </p:cNvPr>
          <p:cNvSpPr txBox="1">
            <a:spLocks/>
          </p:cNvSpPr>
          <p:nvPr/>
        </p:nvSpPr>
        <p:spPr>
          <a:xfrm>
            <a:off x="486491" y="3975039"/>
            <a:ext cx="3160715" cy="972909"/>
          </a:xfrm>
          <a:prstGeom prst="rect">
            <a:avLst/>
          </a:prstGeom>
        </p:spPr>
        <p:txBody>
          <a:bodyPr anchor="b">
            <a:normAutofit/>
          </a:bodyPr>
          <a:lstStyle>
            <a:lvl1pPr algn="l" defTabSz="914400" rtl="0" eaLnBrk="1" latinLnBrk="0" hangingPunct="1">
              <a:lnSpc>
                <a:spcPct val="90000"/>
              </a:lnSpc>
              <a:spcBef>
                <a:spcPct val="0"/>
              </a:spcBef>
              <a:buNone/>
              <a:defRPr sz="3500" kern="1200" cap="all" baseline="0">
                <a:solidFill>
                  <a:srgbClr val="003764"/>
                </a:solidFill>
                <a:latin typeface="+mj-lt"/>
                <a:ea typeface="+mj-ea"/>
                <a:cs typeface="+mj-cs"/>
              </a:defRPr>
            </a:lvl1pPr>
          </a:lstStyle>
          <a:p>
            <a:pPr>
              <a:buClrTx/>
              <a:buFontTx/>
            </a:pPr>
            <a:r>
              <a:rPr lang="en-US" sz="3000"/>
              <a:t>Listening Prompts</a:t>
            </a:r>
          </a:p>
        </p:txBody>
      </p:sp>
      <p:sp>
        <p:nvSpPr>
          <p:cNvPr id="8" name="Text Placeholder 2">
            <a:extLst>
              <a:ext uri="{FF2B5EF4-FFF2-40B4-BE49-F238E27FC236}">
                <a16:creationId xmlns:a16="http://schemas.microsoft.com/office/drawing/2014/main" id="{DCC81CEF-91BB-B218-C883-493297431B9D}"/>
              </a:ext>
            </a:extLst>
          </p:cNvPr>
          <p:cNvSpPr txBox="1">
            <a:spLocks/>
          </p:cNvSpPr>
          <p:nvPr/>
        </p:nvSpPr>
        <p:spPr>
          <a:xfrm>
            <a:off x="486490" y="4879474"/>
            <a:ext cx="3160715" cy="349237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03764"/>
                </a:solidFill>
                <a:latin typeface="+mn-lt"/>
                <a:ea typeface="+mn-ea"/>
                <a:cs typeface="+mn-cs"/>
              </a:defRPr>
            </a:lvl1pPr>
            <a:lvl2pPr marL="457178"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3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2"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Describe the culture of the BEdA program at your institution.</a:t>
            </a:r>
          </a:p>
          <a:p>
            <a:pPr marL="800078" lvl="1" indent="-342900">
              <a:buFont typeface="Arial" panose="020B0604020202020204" pitchFamily="34" charset="0"/>
              <a:buChar char="•"/>
            </a:pPr>
            <a:r>
              <a:rPr lang="en-US" sz="1800"/>
              <a:t>Surface</a:t>
            </a:r>
          </a:p>
          <a:p>
            <a:pPr marL="800078" lvl="1" indent="-342900">
              <a:buFont typeface="Arial" panose="020B0604020202020204" pitchFamily="34" charset="0"/>
              <a:buChar char="•"/>
            </a:pPr>
            <a:r>
              <a:rPr lang="en-US" sz="1800"/>
              <a:t>Shallow</a:t>
            </a:r>
          </a:p>
          <a:p>
            <a:pPr marL="800078" lvl="1" indent="-342900">
              <a:buFont typeface="Arial" panose="020B0604020202020204" pitchFamily="34" charset="0"/>
              <a:buChar char="•"/>
            </a:pPr>
            <a:r>
              <a:rPr lang="en-US" sz="1800"/>
              <a:t>Deep</a:t>
            </a:r>
          </a:p>
          <a:p>
            <a:pPr marL="800078" lvl="1" indent="-342900">
              <a:buFont typeface="Arial" panose="020B0604020202020204" pitchFamily="34" charset="0"/>
              <a:buChar char="•"/>
            </a:pPr>
            <a:endParaRPr lang="en-US" sz="1800"/>
          </a:p>
          <a:p>
            <a:pPr marL="342900" indent="-342900">
              <a:buFont typeface="Arial" panose="020B0604020202020204" pitchFamily="34" charset="0"/>
              <a:buChar char="•"/>
            </a:pPr>
            <a:endParaRPr lang="en-US" sz="2000"/>
          </a:p>
        </p:txBody>
      </p:sp>
    </p:spTree>
    <p:extLst>
      <p:ext uri="{BB962C8B-B14F-4D97-AF65-F5344CB8AC3E}">
        <p14:creationId xmlns:p14="http://schemas.microsoft.com/office/powerpoint/2010/main" val="250676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309847" y="1288047"/>
            <a:ext cx="8335388" cy="736311"/>
          </a:xfrm>
        </p:spPr>
        <p:txBody>
          <a:bodyPr spcFirstLastPara="1" lIns="91425" tIns="91425" rIns="91425" bIns="91425" anchorCtr="0">
            <a:normAutofit/>
          </a:bodyPr>
          <a:lstStyle/>
          <a:p>
            <a:pPr marL="0" marR="0" lvl="0" indent="0">
              <a:spcAft>
                <a:spcPts val="0"/>
              </a:spcAft>
              <a:buClr>
                <a:srgbClr val="003764"/>
              </a:buClr>
              <a:buSzPts val="3500"/>
            </a:pPr>
            <a:r>
              <a:rPr lang="en-US" sz="3200" kern="1200" cap="all" baseline="0">
                <a:latin typeface="+mj-lt"/>
                <a:ea typeface="+mj-ea"/>
                <a:cs typeface="+mj-cs"/>
              </a:rPr>
              <a:t>Using </a:t>
            </a:r>
            <a:r>
              <a:rPr lang="en-US" sz="3200"/>
              <a:t>a</a:t>
            </a:r>
            <a:r>
              <a:rPr lang="en-US" sz="3200" kern="1200" cap="all" baseline="0">
                <a:latin typeface="+mj-lt"/>
                <a:ea typeface="+mj-ea"/>
                <a:cs typeface="+mj-cs"/>
              </a:rPr>
              <a:t> Lens of Systemic Oppression</a:t>
            </a:r>
          </a:p>
        </p:txBody>
      </p:sp>
      <p:sp>
        <p:nvSpPr>
          <p:cNvPr id="229" name="Content Placeholder 3">
            <a:extLst>
              <a:ext uri="{FF2B5EF4-FFF2-40B4-BE49-F238E27FC236}">
                <a16:creationId xmlns:a16="http://schemas.microsoft.com/office/drawing/2014/main" id="{34D3994C-CB5B-A6A5-DA32-B85C98E1BB7E}"/>
              </a:ext>
            </a:extLst>
          </p:cNvPr>
          <p:cNvSpPr>
            <a:spLocks noGrp="1"/>
          </p:cNvSpPr>
          <p:nvPr>
            <p:ph sz="half" idx="2"/>
          </p:nvPr>
        </p:nvSpPr>
        <p:spPr>
          <a:xfrm>
            <a:off x="351676" y="1888959"/>
            <a:ext cx="4503128" cy="3313833"/>
          </a:xfrm>
        </p:spPr>
        <p:txBody>
          <a:bodyPr/>
          <a:lstStyle/>
          <a:p>
            <a:r>
              <a:rPr lang="en-US" sz="2400"/>
              <a:t>A “lens” is a metaphor to communicate the idea of looking at an event, experience, and/or a set of data through a particular perspective. </a:t>
            </a:r>
          </a:p>
          <a:p>
            <a:r>
              <a:rPr lang="en-US" sz="2400"/>
              <a:t>Each of us views the world through a set of lenses everyday – it is how we read and make meaning of the world. </a:t>
            </a:r>
          </a:p>
          <a:p>
            <a:r>
              <a:rPr lang="en-US" sz="2400"/>
              <a:t>Name some of the ways that the layers of systemic oppression impact the BEdA student experience</a:t>
            </a:r>
          </a:p>
        </p:txBody>
      </p:sp>
      <p:sp>
        <p:nvSpPr>
          <p:cNvPr id="222" name="Google Shape;222;p11"/>
          <p:cNvSpPr txBox="1">
            <a:spLocks noGrp="1"/>
          </p:cNvSpPr>
          <p:nvPr>
            <p:ph type="sldNum" sz="quarter" idx="12"/>
          </p:nvPr>
        </p:nvSpPr>
        <p:spPr>
          <a:xfrm>
            <a:off x="8416636" y="6529852"/>
            <a:ext cx="457199" cy="191623"/>
          </a:xfrm>
        </p:spPr>
        <p:txBody>
          <a:bodyPr spcFirstLastPara="1" lIns="91425" tIns="45700" rIns="91425" bIns="45700" anchorCtr="0">
            <a:normAutofit fontScale="77500" lnSpcReduction="20000"/>
          </a:bodyPr>
          <a:lstStyle/>
          <a:p>
            <a:pPr marL="0" lvl="0" indent="0">
              <a:lnSpc>
                <a:spcPct val="90000"/>
              </a:lnSpc>
              <a:spcAft>
                <a:spcPts val="600"/>
              </a:spcAft>
              <a:buSzPts val="1100"/>
              <a:buFont typeface="Arial"/>
              <a:buNone/>
            </a:pPr>
            <a:fld id="{00000000-1234-1234-1234-123412341234}" type="slidenum">
              <a:rPr lang="en-US" sz="300"/>
              <a:pPr marL="0" lvl="0" indent="0">
                <a:lnSpc>
                  <a:spcPct val="90000"/>
                </a:lnSpc>
                <a:spcAft>
                  <a:spcPts val="600"/>
                </a:spcAft>
                <a:buSzPts val="1100"/>
                <a:buFont typeface="Arial"/>
                <a:buNone/>
              </a:pPr>
              <a:t>14</a:t>
            </a:fld>
            <a:endParaRPr lang="en-US" sz="300"/>
          </a:p>
        </p:txBody>
      </p:sp>
      <p:grpSp>
        <p:nvGrpSpPr>
          <p:cNvPr id="212" name="Google Shape;212;p11" descr="Encased circles showing the layers of systemic oppression (systemic, institutional, interpersonal, individual)"/>
          <p:cNvGrpSpPr/>
          <p:nvPr/>
        </p:nvGrpSpPr>
        <p:grpSpPr>
          <a:xfrm>
            <a:off x="4572001" y="1838228"/>
            <a:ext cx="5599522" cy="5308848"/>
            <a:chOff x="747105" y="-27241"/>
            <a:chExt cx="7134782" cy="4320628"/>
          </a:xfrm>
        </p:grpSpPr>
        <p:sp>
          <p:nvSpPr>
            <p:cNvPr id="213" name="Google Shape;213;p11"/>
            <p:cNvSpPr/>
            <p:nvPr/>
          </p:nvSpPr>
          <p:spPr>
            <a:xfrm>
              <a:off x="747105" y="-27241"/>
              <a:ext cx="7134782" cy="4320628"/>
            </a:xfrm>
            <a:prstGeom prst="ellipse">
              <a:avLst/>
            </a:prstGeom>
            <a:gradFill>
              <a:gsLst>
                <a:gs pos="0">
                  <a:srgbClr val="3370A8"/>
                </a:gs>
                <a:gs pos="100000">
                  <a:srgbClr val="A2C2E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txBox="1"/>
            <p:nvPr/>
          </p:nvSpPr>
          <p:spPr>
            <a:xfrm>
              <a:off x="2224508" y="251847"/>
              <a:ext cx="4179973" cy="648094"/>
            </a:xfrm>
            <a:prstGeom prst="rect">
              <a:avLst/>
            </a:prstGeom>
            <a:noFill/>
            <a:ln>
              <a:noFill/>
            </a:ln>
          </p:spPr>
          <p:txBody>
            <a:bodyPr spcFirstLastPara="1" wrap="square" lIns="85325" tIns="85325" rIns="85325" bIns="85325" anchor="ctr" anchorCtr="0">
              <a:noAutofit/>
            </a:bodyPr>
            <a:lstStyle/>
            <a:p>
              <a:pPr algn="ctr">
                <a:lnSpc>
                  <a:spcPct val="90000"/>
                </a:lnSpc>
                <a:spcAft>
                  <a:spcPts val="600"/>
                </a:spcAft>
              </a:pPr>
              <a:r>
                <a:rPr lang="en-US" sz="2400" b="1" u="sng" kern="1200">
                  <a:solidFill>
                    <a:srgbClr val="003764"/>
                  </a:solidFill>
                  <a:latin typeface="+mn-lt"/>
                  <a:ea typeface="+mn-ea"/>
                  <a:cs typeface="+mn-cs"/>
                </a:rPr>
                <a:t>Structural</a:t>
              </a:r>
              <a:r>
                <a:rPr lang="en-US" sz="2400" kern="1200">
                  <a:solidFill>
                    <a:srgbClr val="003764"/>
                  </a:solidFill>
                  <a:latin typeface="+mn-lt"/>
                  <a:ea typeface="+mn-ea"/>
                  <a:cs typeface="+mn-cs"/>
                </a:rPr>
                <a:t>: </a:t>
              </a:r>
              <a:br>
                <a:rPr lang="en-US" sz="2400" kern="1200">
                  <a:solidFill>
                    <a:srgbClr val="003764"/>
                  </a:solidFill>
                  <a:latin typeface="+mn-lt"/>
                  <a:ea typeface="+mn-ea"/>
                  <a:cs typeface="+mn-cs"/>
                </a:rPr>
              </a:br>
              <a:r>
                <a:rPr lang="en-US" sz="1600" kern="1200">
                  <a:solidFill>
                    <a:srgbClr val="003764"/>
                  </a:solidFill>
                  <a:latin typeface="+mn-lt"/>
                  <a:ea typeface="+mn-ea"/>
                  <a:cs typeface="+mn-cs"/>
                </a:rPr>
                <a:t>How these effects interact and accumulate across institutions—and across history</a:t>
              </a:r>
              <a:endParaRPr sz="1600" kern="1200">
                <a:solidFill>
                  <a:srgbClr val="003764"/>
                </a:solidFill>
                <a:latin typeface="+mn-lt"/>
                <a:ea typeface="+mn-ea"/>
                <a:cs typeface="+mn-cs"/>
              </a:endParaRPr>
            </a:p>
          </p:txBody>
        </p:sp>
        <p:sp>
          <p:nvSpPr>
            <p:cNvPr id="215" name="Google Shape;215;p11"/>
            <p:cNvSpPr/>
            <p:nvPr/>
          </p:nvSpPr>
          <p:spPr>
            <a:xfrm>
              <a:off x="1208103" y="967820"/>
              <a:ext cx="6212786" cy="3249112"/>
            </a:xfrm>
            <a:prstGeom prst="ellipse">
              <a:avLst/>
            </a:prstGeom>
            <a:gradFill>
              <a:gsLst>
                <a:gs pos="0">
                  <a:srgbClr val="679CD6"/>
                </a:gs>
                <a:gs pos="100000">
                  <a:srgbClr val="A2D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txBox="1"/>
            <p:nvPr/>
          </p:nvSpPr>
          <p:spPr>
            <a:xfrm>
              <a:off x="2224508" y="1189120"/>
              <a:ext cx="4179973" cy="584840"/>
            </a:xfrm>
            <a:prstGeom prst="rect">
              <a:avLst/>
            </a:prstGeom>
            <a:noFill/>
            <a:ln>
              <a:noFill/>
            </a:ln>
          </p:spPr>
          <p:txBody>
            <a:bodyPr spcFirstLastPara="1" wrap="square" lIns="85325" tIns="85325" rIns="85325" bIns="85325" anchor="ctr" anchorCtr="0">
              <a:noAutofit/>
            </a:bodyPr>
            <a:lstStyle/>
            <a:p>
              <a:pPr algn="ctr">
                <a:lnSpc>
                  <a:spcPct val="90000"/>
                </a:lnSpc>
                <a:spcAft>
                  <a:spcPts val="600"/>
                </a:spcAft>
              </a:pPr>
              <a:r>
                <a:rPr lang="en-US" sz="2400" b="1" u="sng" kern="1200">
                  <a:solidFill>
                    <a:srgbClr val="003764"/>
                  </a:solidFill>
                  <a:latin typeface="+mn-lt"/>
                  <a:ea typeface="+mn-ea"/>
                  <a:cs typeface="+mn-cs"/>
                </a:rPr>
                <a:t>Institutional: </a:t>
              </a:r>
              <a:br>
                <a:rPr lang="en-US" sz="2400" b="1" u="sng" kern="1200">
                  <a:solidFill>
                    <a:srgbClr val="003764"/>
                  </a:solidFill>
                  <a:latin typeface="+mn-lt"/>
                  <a:ea typeface="+mn-ea"/>
                  <a:cs typeface="+mn-cs"/>
                </a:rPr>
              </a:br>
              <a:r>
                <a:rPr lang="en-US" sz="1600" kern="1200">
                  <a:solidFill>
                    <a:srgbClr val="003764"/>
                  </a:solidFill>
                  <a:latin typeface="+mn-lt"/>
                  <a:ea typeface="+mn-ea"/>
                  <a:cs typeface="+mn-cs"/>
                </a:rPr>
                <a:t>Policies and practices at the organization or sector level that perpetuate oppression</a:t>
              </a:r>
              <a:endParaRPr sz="1600" kern="1200">
                <a:solidFill>
                  <a:srgbClr val="003764"/>
                </a:solidFill>
                <a:latin typeface="+mn-lt"/>
                <a:ea typeface="+mn-ea"/>
                <a:cs typeface="+mn-cs"/>
              </a:endParaRPr>
            </a:p>
          </p:txBody>
        </p:sp>
        <p:sp>
          <p:nvSpPr>
            <p:cNvPr id="217" name="Google Shape;217;p11"/>
            <p:cNvSpPr/>
            <p:nvPr/>
          </p:nvSpPr>
          <p:spPr>
            <a:xfrm>
              <a:off x="1809016" y="1871713"/>
              <a:ext cx="5010960" cy="2305452"/>
            </a:xfrm>
            <a:prstGeom prst="ellipse">
              <a:avLst/>
            </a:prstGeom>
            <a:gradFill>
              <a:gsLst>
                <a:gs pos="0">
                  <a:srgbClr val="B4CEEE"/>
                </a:gs>
                <a:gs pos="100000">
                  <a:srgbClr val="C7E3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txBox="1"/>
            <p:nvPr/>
          </p:nvSpPr>
          <p:spPr>
            <a:xfrm>
              <a:off x="2429631" y="2192297"/>
              <a:ext cx="3978034" cy="518726"/>
            </a:xfrm>
            <a:prstGeom prst="rect">
              <a:avLst/>
            </a:prstGeom>
            <a:noFill/>
            <a:ln>
              <a:noFill/>
            </a:ln>
          </p:spPr>
          <p:txBody>
            <a:bodyPr spcFirstLastPara="1" wrap="square" lIns="85325" tIns="85325" rIns="85325" bIns="85325" anchor="ctr" anchorCtr="0">
              <a:noAutofit/>
            </a:bodyPr>
            <a:lstStyle/>
            <a:p>
              <a:pPr algn="ctr">
                <a:lnSpc>
                  <a:spcPct val="90000"/>
                </a:lnSpc>
                <a:spcAft>
                  <a:spcPts val="600"/>
                </a:spcAft>
              </a:pPr>
              <a:r>
                <a:rPr lang="en-US" sz="2400" b="1" u="sng" kern="1200">
                  <a:solidFill>
                    <a:srgbClr val="003764"/>
                  </a:solidFill>
                  <a:latin typeface="+mn-lt"/>
                  <a:ea typeface="+mn-ea"/>
                  <a:cs typeface="+mn-cs"/>
                </a:rPr>
                <a:t>Interpersonal: </a:t>
              </a:r>
              <a:br>
                <a:rPr lang="en-US" sz="2400" b="1" u="sng" kern="1200">
                  <a:solidFill>
                    <a:srgbClr val="003764"/>
                  </a:solidFill>
                  <a:latin typeface="+mn-lt"/>
                  <a:ea typeface="+mn-ea"/>
                  <a:cs typeface="+mn-cs"/>
                </a:rPr>
              </a:br>
              <a:r>
                <a:rPr lang="en-US" sz="1600" kern="1200">
                  <a:solidFill>
                    <a:srgbClr val="003764"/>
                  </a:solidFill>
                  <a:latin typeface="+mn-lt"/>
                  <a:ea typeface="+mn-ea"/>
                  <a:cs typeface="+mn-cs"/>
                </a:rPr>
                <a:t>the interactions between people—both within and across difference</a:t>
              </a:r>
              <a:endParaRPr sz="1600" kern="1200">
                <a:solidFill>
                  <a:srgbClr val="003764"/>
                </a:solidFill>
                <a:latin typeface="+mn-lt"/>
                <a:ea typeface="+mn-ea"/>
                <a:cs typeface="+mn-cs"/>
              </a:endParaRPr>
            </a:p>
          </p:txBody>
        </p:sp>
        <p:sp>
          <p:nvSpPr>
            <p:cNvPr id="219" name="Google Shape;219;p11"/>
            <p:cNvSpPr/>
            <p:nvPr/>
          </p:nvSpPr>
          <p:spPr>
            <a:xfrm>
              <a:off x="2429631" y="2771052"/>
              <a:ext cx="3769730" cy="1370900"/>
            </a:xfrm>
            <a:prstGeom prst="ellipse">
              <a:avLst/>
            </a:prstGeom>
            <a:gradFill>
              <a:gsLst>
                <a:gs pos="0">
                  <a:srgbClr val="679CD6"/>
                </a:gs>
                <a:gs pos="100000">
                  <a:srgbClr val="A2D0FF"/>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txBox="1"/>
            <p:nvPr/>
          </p:nvSpPr>
          <p:spPr>
            <a:xfrm>
              <a:off x="2981695" y="3113777"/>
              <a:ext cx="2665602" cy="685450"/>
            </a:xfrm>
            <a:prstGeom prst="rect">
              <a:avLst/>
            </a:prstGeom>
            <a:noFill/>
            <a:ln>
              <a:noFill/>
            </a:ln>
          </p:spPr>
          <p:txBody>
            <a:bodyPr spcFirstLastPara="1" wrap="square" lIns="85325" tIns="85325" rIns="85325" bIns="85325" anchor="ctr" anchorCtr="0">
              <a:noAutofit/>
            </a:bodyPr>
            <a:lstStyle/>
            <a:p>
              <a:pPr algn="ctr">
                <a:lnSpc>
                  <a:spcPct val="90000"/>
                </a:lnSpc>
                <a:spcAft>
                  <a:spcPts val="600"/>
                </a:spcAft>
              </a:pPr>
              <a:r>
                <a:rPr lang="en-US" sz="2400" b="1" u="sng" kern="1200">
                  <a:solidFill>
                    <a:srgbClr val="003764"/>
                  </a:solidFill>
                  <a:latin typeface="+mn-lt"/>
                  <a:ea typeface="+mn-ea"/>
                  <a:cs typeface="+mn-cs"/>
                </a:rPr>
                <a:t>Individual: </a:t>
              </a:r>
              <a:br>
                <a:rPr lang="en-US" sz="2400" b="1" u="sng" kern="1200">
                  <a:solidFill>
                    <a:srgbClr val="003764"/>
                  </a:solidFill>
                  <a:latin typeface="+mn-lt"/>
                  <a:ea typeface="+mn-ea"/>
                  <a:cs typeface="+mn-cs"/>
                </a:rPr>
              </a:br>
              <a:r>
                <a:rPr lang="en-US" sz="1600" kern="1200">
                  <a:solidFill>
                    <a:srgbClr val="003764"/>
                  </a:solidFill>
                  <a:latin typeface="+mn-lt"/>
                  <a:ea typeface="+mn-ea"/>
                  <a:cs typeface="+mn-cs"/>
                </a:rPr>
                <a:t>A person’s beliefs &amp; actions that serve to perpetuate oppression</a:t>
              </a:r>
              <a:endParaRPr sz="1600" kern="1200">
                <a:solidFill>
                  <a:srgbClr val="003764"/>
                </a:solidFill>
                <a:latin typeface="+mn-lt"/>
                <a:ea typeface="+mn-ea"/>
                <a:cs typeface="+mn-cs"/>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1FFC1A2-3BA5-BB53-C0AA-137F6A5C59D9}"/>
              </a:ext>
            </a:extLst>
          </p:cNvPr>
          <p:cNvSpPr>
            <a:spLocks noGrp="1"/>
          </p:cNvSpPr>
          <p:nvPr>
            <p:ph type="title"/>
          </p:nvPr>
        </p:nvSpPr>
        <p:spPr>
          <a:xfrm>
            <a:off x="486494" y="1385540"/>
            <a:ext cx="3791826" cy="2455239"/>
          </a:xfrm>
        </p:spPr>
        <p:txBody>
          <a:bodyPr/>
          <a:lstStyle/>
          <a:p>
            <a:r>
              <a:rPr lang="en-US"/>
              <a:t>Liberatory design mindset: Recognize oppression</a:t>
            </a:r>
          </a:p>
        </p:txBody>
      </p:sp>
      <p:sp>
        <p:nvSpPr>
          <p:cNvPr id="10" name="Text Placeholder 9">
            <a:extLst>
              <a:ext uri="{FF2B5EF4-FFF2-40B4-BE49-F238E27FC236}">
                <a16:creationId xmlns:a16="http://schemas.microsoft.com/office/drawing/2014/main" id="{3AD1DB09-60A2-0060-4798-97CEE676D5B0}"/>
              </a:ext>
            </a:extLst>
          </p:cNvPr>
          <p:cNvSpPr>
            <a:spLocks noGrp="1"/>
          </p:cNvSpPr>
          <p:nvPr>
            <p:ph type="body" sz="half" idx="2"/>
          </p:nvPr>
        </p:nvSpPr>
        <p:spPr>
          <a:xfrm>
            <a:off x="486493" y="3840780"/>
            <a:ext cx="3791827" cy="3492378"/>
          </a:xfrm>
        </p:spPr>
        <p:txBody>
          <a:bodyPr/>
          <a:lstStyle/>
          <a:p>
            <a:r>
              <a:rPr lang="en-US" sz="1800"/>
              <a:t>Learn to see how oppression, in its many forms, has shaped designs that lead to inequity.</a:t>
            </a:r>
          </a:p>
          <a:p>
            <a:r>
              <a:rPr lang="en-US" sz="1800"/>
              <a:t>Why: Inequities do not exist in a vacuum. They are shaped by oppression and design decisions made across history. Understanding oppression’s causes and more effectively design to catalyze liberation. </a:t>
            </a:r>
          </a:p>
          <a:p>
            <a:endParaRPr lang="en-US"/>
          </a:p>
        </p:txBody>
      </p:sp>
      <p:sp>
        <p:nvSpPr>
          <p:cNvPr id="9" name="Content Placeholder 8">
            <a:extLst>
              <a:ext uri="{FF2B5EF4-FFF2-40B4-BE49-F238E27FC236}">
                <a16:creationId xmlns:a16="http://schemas.microsoft.com/office/drawing/2014/main" id="{A6F89783-3F33-E591-CA00-96E3C9CE48C3}"/>
              </a:ext>
            </a:extLst>
          </p:cNvPr>
          <p:cNvSpPr>
            <a:spLocks noGrp="1"/>
          </p:cNvSpPr>
          <p:nvPr>
            <p:ph idx="1"/>
          </p:nvPr>
        </p:nvSpPr>
        <p:spPr>
          <a:xfrm>
            <a:off x="4278320" y="1569027"/>
            <a:ext cx="5041469" cy="4812024"/>
          </a:xfrm>
        </p:spPr>
        <p:txBody>
          <a:bodyPr/>
          <a:lstStyle/>
          <a:p>
            <a:pPr marL="0" indent="0">
              <a:buNone/>
            </a:pPr>
            <a:r>
              <a:rPr lang="en-US"/>
              <a:t>How:</a:t>
            </a:r>
          </a:p>
          <a:p>
            <a:r>
              <a:rPr lang="en-US" sz="2400"/>
              <a:t>Name identity-related patterns of inequity  we see in this context.</a:t>
            </a:r>
          </a:p>
          <a:p>
            <a:r>
              <a:rPr lang="en-US" sz="2400"/>
              <a:t>Listen to the experiences of those most negatively impacted.</a:t>
            </a:r>
          </a:p>
          <a:p>
            <a:r>
              <a:rPr lang="en-US" sz="2400"/>
              <a:t>Identify what designs (structures, policies, processes, practices) over time have produced these - intentionally or unintentionally.</a:t>
            </a:r>
          </a:p>
          <a:p>
            <a:r>
              <a:rPr lang="en-US" sz="2400"/>
              <a:t>Notice how our own identities and positional power shape what we see and hear and how we frame challenges.</a:t>
            </a:r>
          </a:p>
          <a:p>
            <a:pPr marL="0" indent="0">
              <a:buNone/>
            </a:pPr>
            <a:endParaRPr lang="en-US"/>
          </a:p>
        </p:txBody>
      </p:sp>
      <p:sp>
        <p:nvSpPr>
          <p:cNvPr id="7" name="Slide Number Placeholder 6">
            <a:extLst>
              <a:ext uri="{FF2B5EF4-FFF2-40B4-BE49-F238E27FC236}">
                <a16:creationId xmlns:a16="http://schemas.microsoft.com/office/drawing/2014/main" id="{02A40A70-00C9-C4BF-D848-6B66DA62B9B1}"/>
              </a:ext>
            </a:extLst>
          </p:cNvPr>
          <p:cNvSpPr>
            <a:spLocks noGrp="1"/>
          </p:cNvSpPr>
          <p:nvPr>
            <p:ph type="sldNum" sz="quarter" idx="12"/>
          </p:nvPr>
        </p:nvSpPr>
        <p:spPr/>
        <p:txBody>
          <a:bodyPr/>
          <a:lstStyle/>
          <a:p>
            <a:fld id="{DEE5BC03-7CE3-4FE3-BC0A-0ACCA8AC1F24}" type="slidenum">
              <a:rPr lang="en-US" smtClean="0"/>
              <a:pPr/>
              <a:t>15</a:t>
            </a:fld>
            <a:endParaRPr lang="en-US"/>
          </a:p>
        </p:txBody>
      </p:sp>
    </p:spTree>
    <p:extLst>
      <p:ext uri="{BB962C8B-B14F-4D97-AF65-F5344CB8AC3E}">
        <p14:creationId xmlns:p14="http://schemas.microsoft.com/office/powerpoint/2010/main" val="1726595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298-916E-8525-9D6F-29A40543CA63}"/>
              </a:ext>
            </a:extLst>
          </p:cNvPr>
          <p:cNvSpPr>
            <a:spLocks noGrp="1"/>
          </p:cNvSpPr>
          <p:nvPr>
            <p:ph type="title"/>
          </p:nvPr>
        </p:nvSpPr>
        <p:spPr>
          <a:xfrm>
            <a:off x="603247" y="3429000"/>
            <a:ext cx="8270588" cy="2852737"/>
          </a:xfrm>
        </p:spPr>
        <p:txBody>
          <a:bodyPr/>
          <a:lstStyle/>
          <a:p>
            <a:r>
              <a:rPr lang="en-US"/>
              <a:t>Coaching for Change</a:t>
            </a:r>
          </a:p>
        </p:txBody>
      </p:sp>
      <p:sp>
        <p:nvSpPr>
          <p:cNvPr id="4" name="Slide Number Placeholder 3">
            <a:extLst>
              <a:ext uri="{FF2B5EF4-FFF2-40B4-BE49-F238E27FC236}">
                <a16:creationId xmlns:a16="http://schemas.microsoft.com/office/drawing/2014/main" id="{9D12943E-AB0D-1FB1-F7F4-139947CE44E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16</a:t>
            </a:fld>
            <a:endParaRPr lang="en-US"/>
          </a:p>
        </p:txBody>
      </p:sp>
      <p:pic>
        <p:nvPicPr>
          <p:cNvPr id="7" name="Picture 6" descr="A group of leaves on a branch">
            <a:extLst>
              <a:ext uri="{FF2B5EF4-FFF2-40B4-BE49-F238E27FC236}">
                <a16:creationId xmlns:a16="http://schemas.microsoft.com/office/drawing/2014/main" id="{53205A62-D691-C63D-28A3-395B30626ABD}"/>
              </a:ext>
            </a:extLst>
          </p:cNvPr>
          <p:cNvPicPr>
            <a:picLocks noChangeAspect="1"/>
          </p:cNvPicPr>
          <p:nvPr/>
        </p:nvPicPr>
        <p:blipFill>
          <a:blip r:embed="rId2"/>
          <a:stretch>
            <a:fillRect/>
          </a:stretch>
        </p:blipFill>
        <p:spPr>
          <a:xfrm rot="598650">
            <a:off x="4195561" y="1480008"/>
            <a:ext cx="4221075" cy="2984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801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3F9F-D361-7103-5CFA-ADB639E88BC3}"/>
              </a:ext>
            </a:extLst>
          </p:cNvPr>
          <p:cNvSpPr>
            <a:spLocks noGrp="1"/>
          </p:cNvSpPr>
          <p:nvPr>
            <p:ph type="title"/>
          </p:nvPr>
        </p:nvSpPr>
        <p:spPr/>
        <p:txBody>
          <a:bodyPr/>
          <a:lstStyle/>
          <a:p>
            <a:r>
              <a:rPr lang="en-US"/>
              <a:t>How Change Happens</a:t>
            </a:r>
          </a:p>
        </p:txBody>
      </p:sp>
      <p:graphicFrame>
        <p:nvGraphicFramePr>
          <p:cNvPr id="4" name="Content Placeholder 3" descr="Arrows: Why?&#10; Why change?&#10;What?&#10; What are we changing?&#10;How?&#10; How can we make change happen?&#10;">
            <a:extLst>
              <a:ext uri="{FF2B5EF4-FFF2-40B4-BE49-F238E27FC236}">
                <a16:creationId xmlns:a16="http://schemas.microsoft.com/office/drawing/2014/main" id="{4A4E7B6F-10D7-B069-8FA7-F1714D878785}"/>
              </a:ext>
            </a:extLst>
          </p:cNvPr>
          <p:cNvGraphicFramePr>
            <a:graphicFrameLocks noGrp="1"/>
          </p:cNvGraphicFramePr>
          <p:nvPr>
            <p:ph idx="1"/>
            <p:extLst>
              <p:ext uri="{D42A27DB-BD31-4B8C-83A1-F6EECF244321}">
                <p14:modId xmlns:p14="http://schemas.microsoft.com/office/powerpoint/2010/main" val="3418991509"/>
              </p:ext>
            </p:extLst>
          </p:nvPr>
        </p:nvGraphicFramePr>
        <p:xfrm>
          <a:off x="287871" y="1549936"/>
          <a:ext cx="8395335" cy="2937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Circles labeled &quot;Pathway Design&#10;Pathway Entry&#10;Pathway Navigation&#10;Teaching and Learning&quot;">
            <a:extLst>
              <a:ext uri="{FF2B5EF4-FFF2-40B4-BE49-F238E27FC236}">
                <a16:creationId xmlns:a16="http://schemas.microsoft.com/office/drawing/2014/main" id="{11A6C07F-7136-0759-7C4F-71E641D3054F}"/>
              </a:ext>
            </a:extLst>
          </p:cNvPr>
          <p:cNvGraphicFramePr/>
          <p:nvPr>
            <p:extLst>
              <p:ext uri="{D42A27DB-BD31-4B8C-83A1-F6EECF244321}">
                <p14:modId xmlns:p14="http://schemas.microsoft.com/office/powerpoint/2010/main" val="2076706656"/>
              </p:ext>
            </p:extLst>
          </p:nvPr>
        </p:nvGraphicFramePr>
        <p:xfrm>
          <a:off x="1101693" y="3564397"/>
          <a:ext cx="6774873" cy="3307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ight Brace 5" descr="bracket indicating that the arrows encompass the circles">
            <a:extLst>
              <a:ext uri="{FF2B5EF4-FFF2-40B4-BE49-F238E27FC236}">
                <a16:creationId xmlns:a16="http://schemas.microsoft.com/office/drawing/2014/main" id="{6915FE65-BB16-AC15-7BAE-080D48B4D23D}"/>
              </a:ext>
            </a:extLst>
          </p:cNvPr>
          <p:cNvSpPr/>
          <p:nvPr/>
        </p:nvSpPr>
        <p:spPr>
          <a:xfrm rot="16200000">
            <a:off x="3858620" y="775867"/>
            <a:ext cx="1253836" cy="7031440"/>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62844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CASE FOR COACHING</a:t>
            </a:r>
          </a:p>
        </p:txBody>
      </p:sp>
      <p:sp>
        <p:nvSpPr>
          <p:cNvPr id="3" name="Content Placeholder 2"/>
          <p:cNvSpPr>
            <a:spLocks noGrp="1"/>
          </p:cNvSpPr>
          <p:nvPr>
            <p:ph idx="1"/>
          </p:nvPr>
        </p:nvSpPr>
        <p:spPr/>
        <p:txBody>
          <a:bodyPr/>
          <a:lstStyle/>
          <a:p>
            <a:pPr marL="0" indent="0" algn="ctr">
              <a:buNone/>
            </a:pPr>
            <a:r>
              <a:rPr lang="en-US"/>
              <a:t>Coaching is a mechanism for transformational change and an active practice. Colleges can leverage the capacity and knowledge of coaches to make progress on institutional reform agendas to increase student success. Coaches are facilitators, data journeyers, capacity builders, advocates, connectors, &amp; critical friends/partners.</a:t>
            </a:r>
          </a:p>
          <a:p>
            <a:pPr marL="0" indent="0" algn="ctr">
              <a:buNone/>
            </a:pPr>
            <a:endParaRPr lang="en-US"/>
          </a:p>
          <a:p>
            <a:pPr marL="0" indent="0" algn="r">
              <a:buNone/>
            </a:pPr>
            <a:r>
              <a:rPr lang="en-US" sz="2000" i="1" u="sng">
                <a:hlinkClick r:id="rId3"/>
              </a:rPr>
              <a:t>SSCN Coaching Program: Facilitating Institutional Transformation</a:t>
            </a:r>
            <a:br>
              <a:rPr lang="en-US" sz="2000" i="1" u="sng"/>
            </a:br>
            <a:r>
              <a:rPr lang="en-US" sz="2000" i="1" u="sng"/>
              <a:t>CCRI’s Lia Wetzstein and Katie </a:t>
            </a:r>
            <a:r>
              <a:rPr lang="en-US" sz="2000" i="1" u="sng" err="1"/>
              <a:t>Kovacich</a:t>
            </a:r>
            <a:r>
              <a:rPr lang="en-US" sz="2000" i="1" u="sng"/>
              <a:t> and our JFF partners, Tara Smith, Jessica </a:t>
            </a:r>
            <a:r>
              <a:rPr lang="en-US" sz="2000" i="1" u="sng" err="1"/>
              <a:t>Soja</a:t>
            </a:r>
            <a:r>
              <a:rPr lang="en-US" sz="2000" i="1" u="sng"/>
              <a:t>, Alexandra Waugh, and Hector Torres</a:t>
            </a:r>
            <a:endParaRPr lang="en-US" sz="2000"/>
          </a:p>
        </p:txBody>
      </p:sp>
      <p:sp>
        <p:nvSpPr>
          <p:cNvPr id="4" name="Slide Number Placeholder 3"/>
          <p:cNvSpPr>
            <a:spLocks noGrp="1"/>
          </p:cNvSpPr>
          <p:nvPr>
            <p:ph type="sldNum" sz="quarter" idx="12"/>
          </p:nvPr>
        </p:nvSpPr>
        <p:spPr/>
        <p:txBody>
          <a:bodyPr/>
          <a:lstStyle/>
          <a:p>
            <a:fld id="{DEE5BC03-7CE3-4FE3-BC0A-0ACCA8AC1F24}" type="slidenum">
              <a:rPr lang="en-US" smtClean="0"/>
              <a:pPr/>
              <a:t>18</a:t>
            </a:fld>
            <a:endParaRPr lang="en-US"/>
          </a:p>
        </p:txBody>
      </p:sp>
    </p:spTree>
    <p:extLst>
      <p:ext uri="{BB962C8B-B14F-4D97-AF65-F5344CB8AC3E}">
        <p14:creationId xmlns:p14="http://schemas.microsoft.com/office/powerpoint/2010/main" val="28448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AAE9CA-34A6-0B3E-B2C8-F40B4DC7CEBC}"/>
              </a:ext>
            </a:extLst>
          </p:cNvPr>
          <p:cNvSpPr>
            <a:spLocks noGrp="1"/>
          </p:cNvSpPr>
          <p:nvPr>
            <p:ph type="title"/>
          </p:nvPr>
        </p:nvSpPr>
        <p:spPr/>
        <p:txBody>
          <a:bodyPr/>
          <a:lstStyle/>
          <a:p>
            <a:r>
              <a:rPr lang="en-US"/>
              <a:t>What is coaching?</a:t>
            </a:r>
          </a:p>
        </p:txBody>
      </p:sp>
      <p:sp>
        <p:nvSpPr>
          <p:cNvPr id="7" name="Content Placeholder 6">
            <a:extLst>
              <a:ext uri="{FF2B5EF4-FFF2-40B4-BE49-F238E27FC236}">
                <a16:creationId xmlns:a16="http://schemas.microsoft.com/office/drawing/2014/main" id="{7EF7939D-AEA5-1D2F-4FB9-71A66FCC6B95}"/>
              </a:ext>
            </a:extLst>
          </p:cNvPr>
          <p:cNvSpPr>
            <a:spLocks noGrp="1"/>
          </p:cNvSpPr>
          <p:nvPr>
            <p:ph idx="1"/>
          </p:nvPr>
        </p:nvSpPr>
        <p:spPr>
          <a:prstGeom prst="rect">
            <a:avLst/>
          </a:prstGeom>
        </p:spPr>
        <p:txBody>
          <a:bodyPr/>
          <a:lstStyle/>
          <a:p>
            <a:pPr marL="0" indent="0">
              <a:buNone/>
            </a:pPr>
            <a:r>
              <a:rPr lang="en-US"/>
              <a:t>Leadership is about taking responsibility for what matters to you. It’s not about a title or position. Anyone can be a leader for equity.</a:t>
            </a:r>
          </a:p>
          <a:p>
            <a:pPr marL="0" indent="0">
              <a:buNone/>
            </a:pPr>
            <a:endParaRPr lang="en-US"/>
          </a:p>
          <a:p>
            <a:pPr marL="0" indent="0">
              <a:buNone/>
            </a:pPr>
            <a:r>
              <a:rPr lang="en-US"/>
              <a:t>Every leader is a coach, and every coach is a leader. We believe that a coaching stance allows for transformational change where you are faculty, administrators, staff, or a formal coach.</a:t>
            </a:r>
          </a:p>
          <a:p>
            <a:pPr marL="0" indent="0">
              <a:buNone/>
            </a:pPr>
            <a:endParaRPr lang="en-US"/>
          </a:p>
        </p:txBody>
      </p:sp>
      <p:sp>
        <p:nvSpPr>
          <p:cNvPr id="4" name="Slide Number Placeholder 3">
            <a:extLst>
              <a:ext uri="{FF2B5EF4-FFF2-40B4-BE49-F238E27FC236}">
                <a16:creationId xmlns:a16="http://schemas.microsoft.com/office/drawing/2014/main" id="{73760F15-57FF-742E-82E2-BE3FB4FB9C5D}"/>
              </a:ext>
            </a:extLst>
          </p:cNvPr>
          <p:cNvSpPr>
            <a:spLocks noGrp="1"/>
          </p:cNvSpPr>
          <p:nvPr>
            <p:ph type="sldNum" sz="quarter" idx="12"/>
          </p:nvPr>
        </p:nvSpPr>
        <p:spPr/>
        <p:txBody>
          <a:bodyPr/>
          <a:lstStyle/>
          <a:p>
            <a:fld id="{DEE5BC03-7CE3-4FE3-BC0A-0ACCA8AC1F24}" type="slidenum">
              <a:rPr lang="en-US" smtClean="0"/>
              <a:pPr/>
              <a:t>19</a:t>
            </a:fld>
            <a:endParaRPr lang="en-US"/>
          </a:p>
        </p:txBody>
      </p:sp>
    </p:spTree>
    <p:extLst>
      <p:ext uri="{BB962C8B-B14F-4D97-AF65-F5344CB8AC3E}">
        <p14:creationId xmlns:p14="http://schemas.microsoft.com/office/powerpoint/2010/main" val="17617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6972B2-635F-BB2D-E3C9-AE23F9F1B0F0}"/>
              </a:ext>
            </a:extLst>
          </p:cNvPr>
          <p:cNvSpPr>
            <a:spLocks noGrp="1"/>
          </p:cNvSpPr>
          <p:nvPr>
            <p:ph type="sldNum" sz="quarter" idx="12"/>
          </p:nvPr>
        </p:nvSpPr>
        <p:spPr/>
        <p:txBody>
          <a:bodyPr/>
          <a:lstStyle/>
          <a:p>
            <a:fld id="{DEE5BC03-7CE3-4FE3-BC0A-0ACCA8AC1F24}" type="slidenum">
              <a:rPr lang="en-US" smtClean="0"/>
              <a:pPr/>
              <a:t>2</a:t>
            </a:fld>
            <a:endParaRPr lang="en-US"/>
          </a:p>
        </p:txBody>
      </p:sp>
      <p:pic>
        <p:nvPicPr>
          <p:cNvPr id="7" name="Picture 6" descr="Cursive &quot;welcome&quot;">
            <a:extLst>
              <a:ext uri="{FF2B5EF4-FFF2-40B4-BE49-F238E27FC236}">
                <a16:creationId xmlns:a16="http://schemas.microsoft.com/office/drawing/2014/main" id="{90DBDC23-864C-A375-2B04-26E63073BA7A}"/>
              </a:ext>
            </a:extLst>
          </p:cNvPr>
          <p:cNvPicPr>
            <a:picLocks noChangeAspect="1"/>
          </p:cNvPicPr>
          <p:nvPr/>
        </p:nvPicPr>
        <p:blipFill rotWithShape="1">
          <a:blip r:embed="rId2"/>
          <a:srcRect t="18613" b="25365"/>
          <a:stretch/>
        </p:blipFill>
        <p:spPr>
          <a:xfrm>
            <a:off x="131567" y="1589753"/>
            <a:ext cx="9012433" cy="2104777"/>
          </a:xfrm>
          <a:prstGeom prst="rect">
            <a:avLst/>
          </a:prstGeom>
        </p:spPr>
      </p:pic>
      <p:sp>
        <p:nvSpPr>
          <p:cNvPr id="2" name="Content Placeholder 2">
            <a:extLst>
              <a:ext uri="{FF2B5EF4-FFF2-40B4-BE49-F238E27FC236}">
                <a16:creationId xmlns:a16="http://schemas.microsoft.com/office/drawing/2014/main" id="{31D15E16-BC35-7D1F-6F2C-884588471F15}"/>
              </a:ext>
            </a:extLst>
          </p:cNvPr>
          <p:cNvSpPr txBox="1">
            <a:spLocks/>
          </p:cNvSpPr>
          <p:nvPr/>
        </p:nvSpPr>
        <p:spPr>
          <a:xfrm>
            <a:off x="323619" y="3833623"/>
            <a:ext cx="8496763" cy="375704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ClrTx/>
              <a:buFont typeface="Arial" panose="020B0604020202020204" pitchFamily="34" charset="0"/>
              <a:buNone/>
            </a:pPr>
            <a:r>
              <a:rPr lang="en-US" sz="2000">
                <a:solidFill>
                  <a:srgbClr val="000000"/>
                </a:solidFill>
                <a:highlight>
                  <a:srgbClr val="FFFFFF"/>
                </a:highlight>
                <a:latin typeface="Calibri" panose="020F0502020204030204" pitchFamily="34" charset="0"/>
              </a:rPr>
              <a:t>This symposium session is for all attendees, regardless of role or responsibility, and will ground attendees in an equity framework that is contextualized to students in programs in Basic Education for Adults programming, cultivate empathy and awareness for students and colleagues, and develop practical coaching techniques to advance understanding, belonging, and success within BEdA programs and across our system.  </a:t>
            </a:r>
          </a:p>
          <a:p>
            <a:pPr marL="0" indent="0" fontAlgn="base">
              <a:buClrTx/>
              <a:buFont typeface="Arial" panose="020B0604020202020204" pitchFamily="34" charset="0"/>
              <a:buNone/>
            </a:pPr>
            <a:r>
              <a:rPr lang="en-US" sz="2000">
                <a:solidFill>
                  <a:srgbClr val="212121"/>
                </a:solidFill>
                <a:highlight>
                  <a:srgbClr val="FFFFFF"/>
                </a:highlight>
                <a:latin typeface="Calibri"/>
                <a:ea typeface="Calibri"/>
                <a:cs typeface="Calibri"/>
              </a:rPr>
              <a:t>Drawn from a variety of coaching and equity resources, this symposium session will provide a space for curiosity, deep listening, self-reflection, connection building, and practices that can be used the moment the session ends. </a:t>
            </a:r>
            <a:endParaRPr lang="en-US" sz="3200">
              <a:solidFill>
                <a:srgbClr val="000000"/>
              </a:solidFill>
              <a:highlight>
                <a:srgbClr val="FFFFFF"/>
              </a:highlight>
              <a:latin typeface="Calibri"/>
              <a:ea typeface="Calibri"/>
              <a:cs typeface="Calibri"/>
            </a:endParaRPr>
          </a:p>
          <a:p>
            <a:pPr marL="0" indent="0">
              <a:buClrTx/>
              <a:buFont typeface="Arial" panose="020B0604020202020204" pitchFamily="34" charset="0"/>
              <a:buNone/>
            </a:pPr>
            <a:endParaRPr lang="en-US" sz="3200"/>
          </a:p>
        </p:txBody>
      </p:sp>
      <p:sp>
        <p:nvSpPr>
          <p:cNvPr id="3" name="Title 2">
            <a:extLst>
              <a:ext uri="{FF2B5EF4-FFF2-40B4-BE49-F238E27FC236}">
                <a16:creationId xmlns:a16="http://schemas.microsoft.com/office/drawing/2014/main" id="{0E18AEAF-6338-2D73-6E6D-10E2129D0A68}"/>
              </a:ext>
            </a:extLst>
          </p:cNvPr>
          <p:cNvSpPr>
            <a:spLocks noGrp="1"/>
          </p:cNvSpPr>
          <p:nvPr>
            <p:ph type="title" idx="4294967295"/>
          </p:nvPr>
        </p:nvSpPr>
        <p:spPr>
          <a:xfrm>
            <a:off x="628650" y="-1325563"/>
            <a:ext cx="7886700" cy="1325563"/>
          </a:xfrm>
          <a:prstGeom prst="rect">
            <a:avLst/>
          </a:prstGeom>
        </p:spPr>
        <p:txBody>
          <a:bodyPr anchor="b"/>
          <a:lstStyle/>
          <a:p>
            <a:r>
              <a:rPr lang="en-US" dirty="0"/>
              <a:t>Welcome</a:t>
            </a:r>
          </a:p>
        </p:txBody>
      </p:sp>
    </p:spTree>
    <p:extLst>
      <p:ext uri="{BB962C8B-B14F-4D97-AF65-F5344CB8AC3E}">
        <p14:creationId xmlns:p14="http://schemas.microsoft.com/office/powerpoint/2010/main" val="419006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E88FC7-9428-8FF2-7433-74AEF9520638}"/>
              </a:ext>
            </a:extLst>
          </p:cNvPr>
          <p:cNvSpPr>
            <a:spLocks noGrp="1"/>
          </p:cNvSpPr>
          <p:nvPr>
            <p:ph type="title"/>
          </p:nvPr>
        </p:nvSpPr>
        <p:spPr>
          <a:xfrm>
            <a:off x="536860" y="1549936"/>
            <a:ext cx="8336975" cy="797070"/>
          </a:xfrm>
        </p:spPr>
        <p:txBody>
          <a:bodyPr/>
          <a:lstStyle/>
          <a:p>
            <a:r>
              <a:rPr lang="en-US"/>
              <a:t>Coaches…</a:t>
            </a:r>
          </a:p>
        </p:txBody>
      </p:sp>
      <p:sp>
        <p:nvSpPr>
          <p:cNvPr id="6" name="Content Placeholder 5">
            <a:extLst>
              <a:ext uri="{FF2B5EF4-FFF2-40B4-BE49-F238E27FC236}">
                <a16:creationId xmlns:a16="http://schemas.microsoft.com/office/drawing/2014/main" id="{E9E5AC3B-7171-EE01-53E0-2840B9181BF7}"/>
              </a:ext>
            </a:extLst>
          </p:cNvPr>
          <p:cNvSpPr>
            <a:spLocks noGrp="1"/>
          </p:cNvSpPr>
          <p:nvPr>
            <p:ph idx="1"/>
          </p:nvPr>
        </p:nvSpPr>
        <p:spPr>
          <a:xfrm>
            <a:off x="536860" y="2415155"/>
            <a:ext cx="8336975" cy="3757046"/>
          </a:xfrm>
        </p:spPr>
        <p:txBody>
          <a:bodyPr/>
          <a:lstStyle/>
          <a:p>
            <a:r>
              <a:rPr lang="en-US" sz="2400"/>
              <a:t>Believe others are as creative, resourceful, and whole—where the solutions live</a:t>
            </a:r>
          </a:p>
          <a:p>
            <a:r>
              <a:rPr lang="en-US" sz="2400"/>
              <a:t>Elicit solutions from those impacted</a:t>
            </a:r>
          </a:p>
          <a:p>
            <a:r>
              <a:rPr lang="en-US" sz="2400"/>
              <a:t>Focus on transformation</a:t>
            </a:r>
          </a:p>
          <a:p>
            <a:r>
              <a:rPr lang="en-US" sz="2400"/>
              <a:t>Focus on intentional action to fulfill mission</a:t>
            </a:r>
          </a:p>
          <a:p>
            <a:r>
              <a:rPr lang="en-US" sz="2400"/>
              <a:t>Brings out best in whole team – “collective intelligence”</a:t>
            </a:r>
          </a:p>
          <a:p>
            <a:r>
              <a:rPr lang="en-US" sz="2400"/>
              <a:t>Builds capacity to come up with best answers for the college</a:t>
            </a:r>
          </a:p>
          <a:p>
            <a:r>
              <a:rPr lang="en-US" sz="2400"/>
              <a:t>Sees college striving to be best self/college</a:t>
            </a:r>
          </a:p>
          <a:p>
            <a:endParaRPr lang="en-US"/>
          </a:p>
        </p:txBody>
      </p:sp>
      <p:sp>
        <p:nvSpPr>
          <p:cNvPr id="7" name="Slide Number Placeholder 6">
            <a:extLst>
              <a:ext uri="{FF2B5EF4-FFF2-40B4-BE49-F238E27FC236}">
                <a16:creationId xmlns:a16="http://schemas.microsoft.com/office/drawing/2014/main" id="{321EB912-C493-FDB3-E7B2-937D55AD8D32}"/>
              </a:ext>
            </a:extLst>
          </p:cNvPr>
          <p:cNvSpPr>
            <a:spLocks noGrp="1"/>
          </p:cNvSpPr>
          <p:nvPr>
            <p:ph type="sldNum" sz="quarter" idx="12"/>
          </p:nvPr>
        </p:nvSpPr>
        <p:spPr>
          <a:xfrm>
            <a:off x="8406245" y="6483926"/>
            <a:ext cx="467590" cy="237549"/>
          </a:xfrm>
        </p:spPr>
        <p:txBody>
          <a:bodyPr>
            <a:normAutofit fontScale="92500" lnSpcReduction="10000"/>
          </a:bodyPr>
          <a:lstStyle/>
          <a:p>
            <a:fld id="{DEE5BC03-7CE3-4FE3-BC0A-0ACCA8AC1F24}" type="slidenum">
              <a:rPr lang="en-US" smtClean="0"/>
              <a:pPr/>
              <a:t>20</a:t>
            </a:fld>
            <a:endParaRPr lang="en-US"/>
          </a:p>
        </p:txBody>
      </p:sp>
    </p:spTree>
    <p:extLst>
      <p:ext uri="{BB962C8B-B14F-4D97-AF65-F5344CB8AC3E}">
        <p14:creationId xmlns:p14="http://schemas.microsoft.com/office/powerpoint/2010/main" val="2661193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536860" y="1549936"/>
            <a:ext cx="8336975" cy="797070"/>
          </a:xfrm>
        </p:spPr>
        <p:txBody>
          <a:bodyPr spcFirstLastPara="1" lIns="91425" tIns="91425" rIns="91425" bIns="91425" anchorCtr="0">
            <a:normAutofit/>
          </a:bodyPr>
          <a:lstStyle/>
          <a:p>
            <a:pPr marL="0" marR="0" lvl="0" indent="0">
              <a:spcAft>
                <a:spcPts val="0"/>
              </a:spcAft>
              <a:buClr>
                <a:srgbClr val="003764"/>
              </a:buClr>
              <a:buSzPts val="3500"/>
            </a:pPr>
            <a:r>
              <a:rPr lang="en-US" kern="1200" cap="all" baseline="0"/>
              <a:t>A liberatory mindset</a:t>
            </a:r>
          </a:p>
        </p:txBody>
      </p:sp>
      <p:sp>
        <p:nvSpPr>
          <p:cNvPr id="222" name="Google Shape;222;p11"/>
          <p:cNvSpPr txBox="1">
            <a:spLocks noGrp="1"/>
          </p:cNvSpPr>
          <p:nvPr>
            <p:ph type="sldNum" sz="quarter" idx="12"/>
          </p:nvPr>
        </p:nvSpPr>
        <p:spPr>
          <a:xfrm>
            <a:off x="8406245" y="6483926"/>
            <a:ext cx="467590" cy="237549"/>
          </a:xfrm>
        </p:spPr>
        <p:txBody>
          <a:bodyPr spcFirstLastPara="1" lIns="91425" tIns="45700" rIns="91425" bIns="45700" anchorCtr="0">
            <a:normAutofit/>
          </a:bodyPr>
          <a:lstStyle/>
          <a:p>
            <a:pPr marL="0" lvl="0" indent="0">
              <a:lnSpc>
                <a:spcPct val="90000"/>
              </a:lnSpc>
              <a:spcAft>
                <a:spcPts val="600"/>
              </a:spcAft>
              <a:buSzPts val="1100"/>
              <a:buFont typeface="Arial"/>
              <a:buNone/>
            </a:pPr>
            <a:fld id="{00000000-1234-1234-1234-123412341234}" type="slidenum">
              <a:rPr lang="en-US" sz="500" smtClean="0"/>
              <a:pPr marL="0" lvl="0" indent="0">
                <a:lnSpc>
                  <a:spcPct val="90000"/>
                </a:lnSpc>
                <a:spcAft>
                  <a:spcPts val="600"/>
                </a:spcAft>
                <a:buSzPts val="1100"/>
                <a:buFont typeface="Arial"/>
                <a:buNone/>
              </a:pPr>
              <a:t>21</a:t>
            </a:fld>
            <a:endParaRPr lang="en-US" sz="500"/>
          </a:p>
        </p:txBody>
      </p:sp>
      <p:graphicFrame>
        <p:nvGraphicFramePr>
          <p:cNvPr id="2" name="Diagram 1" descr="Rectangles each labeled &quot;Build relational trust&#10;Focus on human values&#10;Work to transform power&#10;Practice self-awareness&#10;Seek liberatory collaboration&#10;Exercise creative courage&#10;Recognize oppression&#10;Work with fear and discomfort&#10;Take action to learn&#10;Embrace complexity&#10;Attend to healing&#10;Share don’t sell&quot;">
            <a:extLst>
              <a:ext uri="{FF2B5EF4-FFF2-40B4-BE49-F238E27FC236}">
                <a16:creationId xmlns:a16="http://schemas.microsoft.com/office/drawing/2014/main" id="{05852A90-B2DB-F085-F1EE-B3037A7C8D7D}"/>
              </a:ext>
            </a:extLst>
          </p:cNvPr>
          <p:cNvGraphicFramePr/>
          <p:nvPr>
            <p:extLst>
              <p:ext uri="{D42A27DB-BD31-4B8C-83A1-F6EECF244321}">
                <p14:modId xmlns:p14="http://schemas.microsoft.com/office/powerpoint/2010/main" val="2888735243"/>
              </p:ext>
            </p:extLst>
          </p:nvPr>
        </p:nvGraphicFramePr>
        <p:xfrm>
          <a:off x="403512" y="2917027"/>
          <a:ext cx="8336975" cy="3757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2A97941-F961-FA3D-6FF2-85EEDA256B1D}"/>
              </a:ext>
            </a:extLst>
          </p:cNvPr>
          <p:cNvSpPr txBox="1"/>
          <p:nvPr/>
        </p:nvSpPr>
        <p:spPr>
          <a:xfrm>
            <a:off x="403511" y="2241207"/>
            <a:ext cx="8470323" cy="646331"/>
          </a:xfrm>
          <a:prstGeom prst="rect">
            <a:avLst/>
          </a:prstGeom>
          <a:noFill/>
        </p:spPr>
        <p:txBody>
          <a:bodyPr wrap="square">
            <a:spAutoFit/>
          </a:bodyPr>
          <a:lstStyle/>
          <a:p>
            <a:pPr algn="ctr"/>
            <a:r>
              <a:rPr lang="en-US" sz="1800" i="1"/>
              <a:t>Mindsets are used to surface particular beliefs, values and stances</a:t>
            </a:r>
            <a:br>
              <a:rPr lang="en-US" sz="1800" i="1"/>
            </a:br>
            <a:r>
              <a:rPr lang="en-US" sz="1800" i="1"/>
              <a:t>to ground and focus design practice. </a:t>
            </a:r>
          </a:p>
        </p:txBody>
      </p:sp>
    </p:spTree>
    <p:extLst>
      <p:ext uri="{BB962C8B-B14F-4D97-AF65-F5344CB8AC3E}">
        <p14:creationId xmlns:p14="http://schemas.microsoft.com/office/powerpoint/2010/main" val="2259302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404306" y="1193847"/>
            <a:ext cx="8335388" cy="736311"/>
          </a:xfrm>
        </p:spPr>
        <p:txBody>
          <a:bodyPr spcFirstLastPara="1" lIns="91425" tIns="91425" rIns="91425" bIns="91425" anchorCtr="0">
            <a:normAutofit/>
          </a:bodyPr>
          <a:lstStyle/>
          <a:p>
            <a:pPr marL="0" marR="0" lvl="0" indent="0">
              <a:spcAft>
                <a:spcPts val="0"/>
              </a:spcAft>
              <a:buClr>
                <a:srgbClr val="003764"/>
              </a:buClr>
              <a:buSzPts val="3500"/>
            </a:pPr>
            <a:r>
              <a:rPr lang="en-US" sz="3200" kern="1200" cap="all" baseline="0">
                <a:latin typeface="+mj-lt"/>
                <a:ea typeface="+mj-ea"/>
                <a:cs typeface="+mj-cs"/>
              </a:rPr>
              <a:t>A liberatory mindset</a:t>
            </a:r>
          </a:p>
        </p:txBody>
      </p:sp>
      <p:sp>
        <p:nvSpPr>
          <p:cNvPr id="222" name="Google Shape;222;p11"/>
          <p:cNvSpPr txBox="1">
            <a:spLocks noGrp="1"/>
          </p:cNvSpPr>
          <p:nvPr>
            <p:ph type="sldNum" sz="quarter" idx="12"/>
          </p:nvPr>
        </p:nvSpPr>
        <p:spPr>
          <a:xfrm>
            <a:off x="8416636" y="6529852"/>
            <a:ext cx="457199" cy="191623"/>
          </a:xfrm>
        </p:spPr>
        <p:txBody>
          <a:bodyPr spcFirstLastPara="1" lIns="91425" tIns="45700" rIns="91425" bIns="45700" anchorCtr="0">
            <a:normAutofit fontScale="77500" lnSpcReduction="20000"/>
          </a:bodyPr>
          <a:lstStyle/>
          <a:p>
            <a:pPr marL="0" lvl="0" indent="0">
              <a:lnSpc>
                <a:spcPct val="90000"/>
              </a:lnSpc>
              <a:spcAft>
                <a:spcPts val="600"/>
              </a:spcAft>
              <a:buSzPts val="1100"/>
              <a:buFont typeface="Arial"/>
              <a:buNone/>
            </a:pPr>
            <a:fld id="{00000000-1234-1234-1234-123412341234}" type="slidenum">
              <a:rPr lang="en-US" sz="300" smtClean="0"/>
              <a:pPr marL="0" lvl="0" indent="0">
                <a:lnSpc>
                  <a:spcPct val="90000"/>
                </a:lnSpc>
                <a:spcAft>
                  <a:spcPts val="600"/>
                </a:spcAft>
                <a:buSzPts val="1100"/>
                <a:buFont typeface="Arial"/>
                <a:buNone/>
              </a:pPr>
              <a:t>22</a:t>
            </a:fld>
            <a:endParaRPr lang="en-US" sz="300"/>
          </a:p>
        </p:txBody>
      </p:sp>
      <p:graphicFrame>
        <p:nvGraphicFramePr>
          <p:cNvPr id="2" name="Diagram 1" descr="Table with text: Build relational trust&#10; Invest in relationships with intention, especially across difference. Honor stories. Practice empathetic listening.&#10;Focus on human values&#10; In order to design for genuine shared power across communities, place relationships at the  center of our work. &#10;Work to transform power&#10; Explore structures and opportunities for interactions in which power is shared, not exercised.&#10;Practice self-awareness&#10; Who we are determines how we design. Looking in the “mirror” reveals what we see, how we relate, and how our perspectives impact our practice.&#10;Seek liberatory collaboration&#10; Recognize differences in power and identity to design “with” instead of “for.” Design for belonging.&#10;Exercise creative courage&#10; Every human is creative. Creative courage allows us to push through self-doubt and creative fragility so we can design bravely against oppression.&#10;Recognize oppression&#10; Learn to see how oppression, in its many forms, has shaped designs that lead to inequity. &#10;Work with fear and discomfort&#10; Fear and discomfort are anticipated parts of equity design work. Identifying the sources of such feelings offers us a context to work through them and continue to design.&#10;Take action to learn&#10; The complexity of oppression must be addressed with courageous ongoing action. Experiment as a way to think and learn – without attachment to outcome.&#10;Embrace complexity&#10; Recognize that equity challenges are complex and messy. Stay open to possibility. Powerful design emerges from the mess, not from avoiding it.&#10;Attend to healing&#10; The effects of oppression are complex and often hinder our ability to take action. Integrate ongoing healing processes when designing for equity.&#10;Share don’t sell&#10; Practice transparency and non-attachment in sharing ideas with collaborators.&#10;">
            <a:extLst>
              <a:ext uri="{FF2B5EF4-FFF2-40B4-BE49-F238E27FC236}">
                <a16:creationId xmlns:a16="http://schemas.microsoft.com/office/drawing/2014/main" id="{05852A90-B2DB-F085-F1EE-B3037A7C8D7D}"/>
              </a:ext>
            </a:extLst>
          </p:cNvPr>
          <p:cNvGraphicFramePr/>
          <p:nvPr>
            <p:extLst>
              <p:ext uri="{D42A27DB-BD31-4B8C-83A1-F6EECF244321}">
                <p14:modId xmlns:p14="http://schemas.microsoft.com/office/powerpoint/2010/main" val="2462689519"/>
              </p:ext>
            </p:extLst>
          </p:nvPr>
        </p:nvGraphicFramePr>
        <p:xfrm>
          <a:off x="404306" y="1930158"/>
          <a:ext cx="8335388" cy="4706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2181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7CF5-9F1D-3A7F-9EDE-E4DB37EA29BB}"/>
              </a:ext>
            </a:extLst>
          </p:cNvPr>
          <p:cNvSpPr>
            <a:spLocks noGrp="1"/>
          </p:cNvSpPr>
          <p:nvPr>
            <p:ph type="title"/>
          </p:nvPr>
        </p:nvSpPr>
        <p:spPr>
          <a:xfrm>
            <a:off x="486492" y="628549"/>
            <a:ext cx="3160715" cy="1409614"/>
          </a:xfrm>
        </p:spPr>
        <p:txBody>
          <a:bodyPr anchor="b">
            <a:normAutofit/>
          </a:bodyPr>
          <a:lstStyle/>
          <a:p>
            <a:r>
              <a:rPr lang="en-US" sz="3000"/>
              <a:t>Constructivist listening</a:t>
            </a:r>
          </a:p>
        </p:txBody>
      </p:sp>
      <p:sp>
        <p:nvSpPr>
          <p:cNvPr id="10" name="Text Placeholder 2">
            <a:extLst>
              <a:ext uri="{FF2B5EF4-FFF2-40B4-BE49-F238E27FC236}">
                <a16:creationId xmlns:a16="http://schemas.microsoft.com/office/drawing/2014/main" id="{E270A2BC-C023-D01E-5090-05BE81E1EEC5}"/>
              </a:ext>
            </a:extLst>
          </p:cNvPr>
          <p:cNvSpPr>
            <a:spLocks noGrp="1"/>
          </p:cNvSpPr>
          <p:nvPr>
            <p:ph type="body" sz="half" idx="2"/>
          </p:nvPr>
        </p:nvSpPr>
        <p:spPr>
          <a:xfrm>
            <a:off x="532878" y="2038163"/>
            <a:ext cx="3160715" cy="2373581"/>
          </a:xfrm>
        </p:spPr>
        <p:txBody>
          <a:bodyPr/>
          <a:lstStyle/>
          <a:p>
            <a:pPr marL="285750" indent="-285750">
              <a:buFont typeface="Arial" panose="020B0604020202020204" pitchFamily="34" charset="0"/>
              <a:buChar char="•"/>
            </a:pPr>
            <a:r>
              <a:rPr lang="en-US" sz="2000"/>
              <a:t>Equal time. </a:t>
            </a:r>
          </a:p>
          <a:p>
            <a:pPr marL="285750" indent="-285750">
              <a:buFont typeface="Arial" panose="020B0604020202020204" pitchFamily="34" charset="0"/>
              <a:buChar char="•"/>
            </a:pPr>
            <a:r>
              <a:rPr lang="en-US" sz="2000"/>
              <a:t>No interruption. </a:t>
            </a:r>
          </a:p>
          <a:p>
            <a:pPr marL="285750" indent="-285750">
              <a:buFont typeface="Arial" panose="020B0604020202020204" pitchFamily="34" charset="0"/>
              <a:buChar char="•"/>
            </a:pPr>
            <a:r>
              <a:rPr lang="en-US" sz="2000"/>
              <a:t>Confidentiality. </a:t>
            </a:r>
          </a:p>
          <a:p>
            <a:pPr marL="285750" indent="-285750">
              <a:buFont typeface="Arial" panose="020B0604020202020204" pitchFamily="34" charset="0"/>
              <a:buChar char="•"/>
            </a:pPr>
            <a:r>
              <a:rPr lang="en-US" sz="2000"/>
              <a:t>No criticism. </a:t>
            </a:r>
          </a:p>
          <a:p>
            <a:pPr marL="285750" indent="-285750">
              <a:buFont typeface="Arial" panose="020B0604020202020204" pitchFamily="34" charset="0"/>
              <a:buChar char="•"/>
            </a:pPr>
            <a:r>
              <a:rPr lang="en-US" sz="2000"/>
              <a:t>Undivided attention. </a:t>
            </a:r>
          </a:p>
        </p:txBody>
      </p:sp>
      <p:sp>
        <p:nvSpPr>
          <p:cNvPr id="4" name="Slide Number Placeholder 3">
            <a:extLst>
              <a:ext uri="{FF2B5EF4-FFF2-40B4-BE49-F238E27FC236}">
                <a16:creationId xmlns:a16="http://schemas.microsoft.com/office/drawing/2014/main" id="{E4C93751-CF52-AEB7-4F83-B5EA7303C02C}"/>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23</a:t>
            </a:fld>
            <a:endParaRPr lang="en-US" sz="700"/>
          </a:p>
        </p:txBody>
      </p:sp>
      <p:graphicFrame>
        <p:nvGraphicFramePr>
          <p:cNvPr id="6" name="Content Placeholder 2" descr="Shape with text: Engaging in conversations that are both intellectually demanding and emotionally challenging. &#10;Give full attention to another person to hold space for them to:&#10; Reflect&#10; Release emotion&#10; Construct new meaning about challenges&#10;">
            <a:extLst>
              <a:ext uri="{FF2B5EF4-FFF2-40B4-BE49-F238E27FC236}">
                <a16:creationId xmlns:a16="http://schemas.microsoft.com/office/drawing/2014/main" id="{37504E14-736B-8A00-F35C-B60DE6C45860}"/>
              </a:ext>
            </a:extLst>
          </p:cNvPr>
          <p:cNvGraphicFramePr>
            <a:graphicFrameLocks noGrp="1"/>
          </p:cNvGraphicFramePr>
          <p:nvPr>
            <p:ph idx="1"/>
            <p:extLst>
              <p:ext uri="{D42A27DB-BD31-4B8C-83A1-F6EECF244321}">
                <p14:modId xmlns:p14="http://schemas.microsoft.com/office/powerpoint/2010/main" val="1851417672"/>
              </p:ext>
            </p:extLst>
          </p:nvPr>
        </p:nvGraphicFramePr>
        <p:xfrm>
          <a:off x="3863540" y="1569027"/>
          <a:ext cx="5041469" cy="4812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346C17E4-A4F3-DA72-449D-3D6C5BA12D63}"/>
              </a:ext>
            </a:extLst>
          </p:cNvPr>
          <p:cNvSpPr txBox="1">
            <a:spLocks/>
          </p:cNvSpPr>
          <p:nvPr/>
        </p:nvSpPr>
        <p:spPr>
          <a:xfrm>
            <a:off x="486491" y="3975039"/>
            <a:ext cx="3160715" cy="972909"/>
          </a:xfrm>
          <a:prstGeom prst="rect">
            <a:avLst/>
          </a:prstGeom>
        </p:spPr>
        <p:txBody>
          <a:bodyPr anchor="b">
            <a:normAutofit/>
          </a:bodyPr>
          <a:lstStyle>
            <a:lvl1pPr algn="l" defTabSz="914400" rtl="0" eaLnBrk="1" latinLnBrk="0" hangingPunct="1">
              <a:lnSpc>
                <a:spcPct val="90000"/>
              </a:lnSpc>
              <a:spcBef>
                <a:spcPct val="0"/>
              </a:spcBef>
              <a:buNone/>
              <a:defRPr sz="3500" kern="1200" cap="all" baseline="0">
                <a:solidFill>
                  <a:srgbClr val="003764"/>
                </a:solidFill>
                <a:latin typeface="+mj-lt"/>
                <a:ea typeface="+mj-ea"/>
                <a:cs typeface="+mj-cs"/>
              </a:defRPr>
            </a:lvl1pPr>
          </a:lstStyle>
          <a:p>
            <a:pPr>
              <a:buClrTx/>
              <a:buFontTx/>
            </a:pPr>
            <a:r>
              <a:rPr lang="en-US" sz="3000"/>
              <a:t>Listening Prompts</a:t>
            </a:r>
          </a:p>
        </p:txBody>
      </p:sp>
      <p:sp>
        <p:nvSpPr>
          <p:cNvPr id="8" name="Text Placeholder 2">
            <a:extLst>
              <a:ext uri="{FF2B5EF4-FFF2-40B4-BE49-F238E27FC236}">
                <a16:creationId xmlns:a16="http://schemas.microsoft.com/office/drawing/2014/main" id="{DCC81CEF-91BB-B218-C883-493297431B9D}"/>
              </a:ext>
            </a:extLst>
          </p:cNvPr>
          <p:cNvSpPr txBox="1">
            <a:spLocks/>
          </p:cNvSpPr>
          <p:nvPr/>
        </p:nvSpPr>
        <p:spPr>
          <a:xfrm>
            <a:off x="486490" y="4879474"/>
            <a:ext cx="3160715" cy="3492378"/>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1600" kern="1200">
                <a:solidFill>
                  <a:srgbClr val="003764"/>
                </a:solidFill>
                <a:latin typeface="+mn-lt"/>
                <a:ea typeface="+mn-ea"/>
                <a:cs typeface="+mn-cs"/>
              </a:defRPr>
            </a:lvl1pPr>
            <a:lvl2pPr marL="457178"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3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32"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709"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5886"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062"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24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418"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a:t>What did you notice about liberatory mindset? </a:t>
            </a:r>
          </a:p>
          <a:p>
            <a:pPr marL="342900" indent="-342900">
              <a:buFont typeface="Arial" panose="020B0604020202020204" pitchFamily="34" charset="0"/>
              <a:buChar char="•"/>
            </a:pPr>
            <a:r>
              <a:rPr lang="en-US" sz="2000"/>
              <a:t>What are you wondering?</a:t>
            </a:r>
          </a:p>
        </p:txBody>
      </p:sp>
    </p:spTree>
    <p:extLst>
      <p:ext uri="{BB962C8B-B14F-4D97-AF65-F5344CB8AC3E}">
        <p14:creationId xmlns:p14="http://schemas.microsoft.com/office/powerpoint/2010/main" val="1097360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8A65E8-AB30-C97A-7418-D715D66DF1E7}"/>
              </a:ext>
            </a:extLst>
          </p:cNvPr>
          <p:cNvSpPr>
            <a:spLocks noGrp="1"/>
          </p:cNvSpPr>
          <p:nvPr>
            <p:ph type="title"/>
          </p:nvPr>
        </p:nvSpPr>
        <p:spPr>
          <a:xfrm>
            <a:off x="422561" y="1462241"/>
            <a:ext cx="8534403" cy="719850"/>
          </a:xfrm>
        </p:spPr>
        <p:txBody>
          <a:bodyPr>
            <a:normAutofit/>
          </a:bodyPr>
          <a:lstStyle/>
          <a:p>
            <a:r>
              <a:rPr lang="en-US" sz="3200" kern="1200" cap="all" baseline="0">
                <a:latin typeface="+mj-lt"/>
                <a:ea typeface="+mj-ea"/>
                <a:cs typeface="+mj-cs"/>
              </a:rPr>
              <a:t>A systems View of Coaching for Equity</a:t>
            </a:r>
          </a:p>
        </p:txBody>
      </p:sp>
      <p:pic>
        <p:nvPicPr>
          <p:cNvPr id="9" name="Picture 8" descr="Overlapping circles with green line separating the technical from relational">
            <a:extLst>
              <a:ext uri="{FF2B5EF4-FFF2-40B4-BE49-F238E27FC236}">
                <a16:creationId xmlns:a16="http://schemas.microsoft.com/office/drawing/2014/main" id="{9928D78A-376C-831B-6BDE-F4099C925F47}"/>
              </a:ext>
            </a:extLst>
          </p:cNvPr>
          <p:cNvPicPr>
            <a:picLocks noChangeAspect="1"/>
          </p:cNvPicPr>
          <p:nvPr/>
        </p:nvPicPr>
        <p:blipFill>
          <a:blip r:embed="rId2"/>
          <a:stretch>
            <a:fillRect/>
          </a:stretch>
        </p:blipFill>
        <p:spPr>
          <a:xfrm>
            <a:off x="120554" y="2024101"/>
            <a:ext cx="4941640" cy="4697374"/>
          </a:xfrm>
          <a:prstGeom prst="rect">
            <a:avLst/>
          </a:prstGeom>
          <a:noFill/>
        </p:spPr>
      </p:pic>
      <p:sp>
        <p:nvSpPr>
          <p:cNvPr id="10" name="TextBox 9">
            <a:extLst>
              <a:ext uri="{FF2B5EF4-FFF2-40B4-BE49-F238E27FC236}">
                <a16:creationId xmlns:a16="http://schemas.microsoft.com/office/drawing/2014/main" id="{F21EBD68-E35B-C4A5-ACBE-CA8175BFBA80}"/>
              </a:ext>
            </a:extLst>
          </p:cNvPr>
          <p:cNvSpPr txBox="1"/>
          <p:nvPr/>
        </p:nvSpPr>
        <p:spPr>
          <a:xfrm>
            <a:off x="4759271" y="2400304"/>
            <a:ext cx="4197693" cy="3969323"/>
          </a:xfrm>
          <a:prstGeom prst="rect">
            <a:avLst/>
          </a:prstGeom>
        </p:spPr>
        <p:txBody>
          <a:bodyPr rtlCol="0">
            <a:normAutofit/>
          </a:bodyPr>
          <a:lstStyle/>
          <a:p>
            <a:pPr>
              <a:lnSpc>
                <a:spcPct val="90000"/>
              </a:lnSpc>
              <a:spcBef>
                <a:spcPts val="1000"/>
              </a:spcBef>
            </a:pPr>
            <a:r>
              <a:rPr lang="en-US" sz="1800" i="1" kern="1200">
                <a:solidFill>
                  <a:srgbClr val="003764"/>
                </a:solidFill>
                <a:latin typeface="+mn-lt"/>
                <a:ea typeface="+mn-ea"/>
                <a:cs typeface="+mn-cs"/>
              </a:rPr>
              <a:t>“The “hallucination” was that if you changed the structure of the organization – assigned people to have the primary responsibility for a key initiative – the organization would then respond to the change. Additionally, the thinking was that if you designed explicit processes that detailed out every step to of a change process, people would willingly respond and create the desired change.”</a:t>
            </a:r>
          </a:p>
          <a:p>
            <a:pPr marL="228600" indent="-228600">
              <a:lnSpc>
                <a:spcPct val="90000"/>
              </a:lnSpc>
              <a:spcBef>
                <a:spcPts val="1000"/>
              </a:spcBef>
              <a:buFont typeface="Arial" panose="020B0604020202020204" pitchFamily="34" charset="0"/>
              <a:buChar char="•"/>
            </a:pPr>
            <a:endParaRPr lang="en-US" sz="1800" kern="1200">
              <a:solidFill>
                <a:srgbClr val="003764"/>
              </a:solidFill>
              <a:latin typeface="+mn-lt"/>
              <a:ea typeface="+mn-ea"/>
              <a:cs typeface="+mn-cs"/>
            </a:endParaRPr>
          </a:p>
          <a:p>
            <a:pPr algn="r">
              <a:lnSpc>
                <a:spcPct val="90000"/>
              </a:lnSpc>
              <a:spcBef>
                <a:spcPts val="1000"/>
              </a:spcBef>
            </a:pPr>
            <a:r>
              <a:rPr lang="en-US" sz="1800" kern="1200">
                <a:solidFill>
                  <a:srgbClr val="003764"/>
                </a:solidFill>
                <a:latin typeface="+mn-lt"/>
                <a:ea typeface="+mn-ea"/>
                <a:cs typeface="+mn-cs"/>
              </a:rPr>
              <a:t>-Steve </a:t>
            </a:r>
            <a:r>
              <a:rPr lang="en-US" sz="1800" kern="1200" err="1">
                <a:solidFill>
                  <a:srgbClr val="003764"/>
                </a:solidFill>
                <a:latin typeface="+mn-lt"/>
                <a:ea typeface="+mn-ea"/>
                <a:cs typeface="+mn-cs"/>
              </a:rPr>
              <a:t>Zuieback</a:t>
            </a:r>
            <a:r>
              <a:rPr lang="en-US" sz="1800" kern="1200">
                <a:solidFill>
                  <a:srgbClr val="003764"/>
                </a:solidFill>
                <a:latin typeface="+mn-lt"/>
                <a:ea typeface="+mn-ea"/>
                <a:cs typeface="+mn-cs"/>
              </a:rPr>
              <a:t> and Tim Dalmau </a:t>
            </a:r>
          </a:p>
        </p:txBody>
      </p:sp>
      <p:sp>
        <p:nvSpPr>
          <p:cNvPr id="4" name="Slide Number Placeholder 3">
            <a:extLst>
              <a:ext uri="{FF2B5EF4-FFF2-40B4-BE49-F238E27FC236}">
                <a16:creationId xmlns:a16="http://schemas.microsoft.com/office/drawing/2014/main" id="{7F486FB8-D0EA-EA6B-FB22-2C78BB9EA90B}"/>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24</a:t>
            </a:fld>
            <a:endParaRPr lang="en-US" sz="700"/>
          </a:p>
        </p:txBody>
      </p:sp>
    </p:spTree>
    <p:extLst>
      <p:ext uri="{BB962C8B-B14F-4D97-AF65-F5344CB8AC3E}">
        <p14:creationId xmlns:p14="http://schemas.microsoft.com/office/powerpoint/2010/main" val="250508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0" descr="Shape containing image of tree"/>
          <p:cNvPicPr preferRelativeResize="0"/>
          <p:nvPr/>
        </p:nvPicPr>
        <p:blipFill>
          <a:blip r:embed="rId3">
            <a:alphaModFix/>
          </a:blip>
          <a:stretch>
            <a:fillRect/>
          </a:stretch>
        </p:blipFill>
        <p:spPr>
          <a:xfrm>
            <a:off x="252776" y="379429"/>
            <a:ext cx="5836973" cy="6099142"/>
          </a:xfrm>
          <a:prstGeom prst="rect">
            <a:avLst/>
          </a:prstGeom>
          <a:noFill/>
          <a:ln>
            <a:noFill/>
          </a:ln>
        </p:spPr>
      </p:pic>
      <p:sp>
        <p:nvSpPr>
          <p:cNvPr id="117" name="Google Shape;117;p20"/>
          <p:cNvSpPr txBox="1">
            <a:spLocks noGrp="1"/>
          </p:cNvSpPr>
          <p:nvPr>
            <p:ph type="title"/>
          </p:nvPr>
        </p:nvSpPr>
        <p:spPr>
          <a:xfrm>
            <a:off x="6174000" y="6037327"/>
            <a:ext cx="2686800" cy="272100"/>
          </a:xfrm>
          <a:prstGeom prst="rect">
            <a:avLst/>
          </a:prstGeom>
        </p:spPr>
        <p:txBody>
          <a:bodyPr spcFirstLastPara="1" wrap="square" lIns="91425" tIns="91425" rIns="91425" bIns="91425" anchor="t" anchorCtr="0">
            <a:noAutofit/>
          </a:bodyPr>
          <a:lstStyle/>
          <a:p>
            <a:pPr>
              <a:buSzPts val="990"/>
            </a:pPr>
            <a:r>
              <a:rPr lang="en" sz="800" b="1">
                <a:latin typeface="Lato"/>
                <a:ea typeface="Lato"/>
                <a:cs typeface="Lato"/>
                <a:sym typeface="Lato"/>
              </a:rPr>
              <a:t>Culturally Responsive Teaching and the Brain, p. 24</a:t>
            </a:r>
            <a:endParaRPr sz="800" b="1">
              <a:latin typeface="Lato"/>
              <a:ea typeface="Lato"/>
              <a:cs typeface="Lato"/>
              <a:sym typeface="Lato"/>
            </a:endParaRPr>
          </a:p>
        </p:txBody>
      </p:sp>
      <p:sp>
        <p:nvSpPr>
          <p:cNvPr id="118" name="Google Shape;118;p20"/>
          <p:cNvSpPr txBox="1">
            <a:spLocks noGrp="1"/>
          </p:cNvSpPr>
          <p:nvPr>
            <p:ph type="title"/>
          </p:nvPr>
        </p:nvSpPr>
        <p:spPr>
          <a:xfrm rot="-558652">
            <a:off x="5462902" y="1306545"/>
            <a:ext cx="2686798" cy="572752"/>
          </a:xfrm>
          <a:prstGeom prst="rect">
            <a:avLst/>
          </a:prstGeom>
        </p:spPr>
        <p:txBody>
          <a:bodyPr spcFirstLastPara="1" wrap="square" lIns="91425" tIns="91425" rIns="91425" bIns="91425" anchor="t" anchorCtr="0">
            <a:noAutofit/>
          </a:bodyPr>
          <a:lstStyle/>
          <a:p>
            <a:pPr>
              <a:lnSpc>
                <a:spcPct val="115000"/>
              </a:lnSpc>
            </a:pPr>
            <a:r>
              <a:rPr lang="en" sz="1200" b="1">
                <a:latin typeface="Arial"/>
                <a:ea typeface="Arial"/>
                <a:cs typeface="Arial"/>
                <a:sym typeface="Arial"/>
              </a:rPr>
              <a:t>Surface culture:</a:t>
            </a:r>
            <a:r>
              <a:rPr lang="en" sz="1200">
                <a:latin typeface="Arial"/>
                <a:ea typeface="Arial"/>
                <a:cs typeface="Arial"/>
                <a:sym typeface="Arial"/>
              </a:rPr>
              <a:t> Observable and concrete elements of culture such as food, music, holidays, dress.</a:t>
            </a:r>
            <a:endParaRPr sz="1400" b="1">
              <a:latin typeface="Lato"/>
              <a:ea typeface="Lato"/>
              <a:cs typeface="Lato"/>
              <a:sym typeface="Lato"/>
            </a:endParaRPr>
          </a:p>
        </p:txBody>
      </p:sp>
      <p:sp>
        <p:nvSpPr>
          <p:cNvPr id="119" name="Google Shape;119;p20" descr="Arrow"/>
          <p:cNvSpPr/>
          <p:nvPr/>
        </p:nvSpPr>
        <p:spPr>
          <a:xfrm rot="-533899">
            <a:off x="4675809" y="1736714"/>
            <a:ext cx="601236" cy="31152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chemeClr val="tx1"/>
              </a:solidFill>
            </a:endParaRPr>
          </a:p>
        </p:txBody>
      </p:sp>
      <p:sp>
        <p:nvSpPr>
          <p:cNvPr id="120" name="Google Shape;120;p20"/>
          <p:cNvSpPr txBox="1"/>
          <p:nvPr/>
        </p:nvSpPr>
        <p:spPr>
          <a:xfrm rot="-636849">
            <a:off x="4508584" y="2445888"/>
            <a:ext cx="4220005" cy="1034099"/>
          </a:xfrm>
          <a:prstGeom prst="rect">
            <a:avLst/>
          </a:prstGeom>
          <a:noFill/>
          <a:ln>
            <a:noFill/>
          </a:ln>
        </p:spPr>
        <p:txBody>
          <a:bodyPr spcFirstLastPara="1" wrap="square" lIns="91425" tIns="91425" rIns="91425" bIns="91425" anchor="t" anchorCtr="0">
            <a:spAutoFit/>
          </a:bodyPr>
          <a:lstStyle/>
          <a:p>
            <a:pPr>
              <a:lnSpc>
                <a:spcPct val="115000"/>
              </a:lnSpc>
            </a:pPr>
            <a:r>
              <a:rPr lang="en" sz="1200" b="1">
                <a:solidFill>
                  <a:schemeClr val="tx1"/>
                </a:solidFill>
              </a:rPr>
              <a:t>Shallow/intermediate culture</a:t>
            </a:r>
            <a:r>
              <a:rPr lang="en" sz="1200">
                <a:solidFill>
                  <a:schemeClr val="tx1"/>
                </a:solidFill>
              </a:rPr>
              <a:t>: Unspoken rules and norms that guide everyday social interactions, which could include attitudes toward elders, concepts of time, personal space, and nonverbal communication and eye contact.</a:t>
            </a:r>
            <a:endParaRPr b="1">
              <a:solidFill>
                <a:schemeClr val="tx1"/>
              </a:solidFill>
              <a:latin typeface="Lato"/>
              <a:ea typeface="Lato"/>
              <a:cs typeface="Lato"/>
              <a:sym typeface="Lato"/>
            </a:endParaRPr>
          </a:p>
        </p:txBody>
      </p:sp>
      <p:sp>
        <p:nvSpPr>
          <p:cNvPr id="122" name="Google Shape;122;p20" descr="Arrow"/>
          <p:cNvSpPr/>
          <p:nvPr/>
        </p:nvSpPr>
        <p:spPr>
          <a:xfrm rot="-533899">
            <a:off x="3659234" y="3225089"/>
            <a:ext cx="601236" cy="31152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chemeClr val="tx1"/>
              </a:solidFill>
            </a:endParaRPr>
          </a:p>
        </p:txBody>
      </p:sp>
      <p:sp>
        <p:nvSpPr>
          <p:cNvPr id="123" name="Google Shape;123;p20" descr="Arrow"/>
          <p:cNvSpPr/>
          <p:nvPr/>
        </p:nvSpPr>
        <p:spPr>
          <a:xfrm rot="-533899">
            <a:off x="4271384" y="4495939"/>
            <a:ext cx="601236" cy="311520"/>
          </a:xfrm>
          <a:prstGeom prst="leftArrow">
            <a:avLst>
              <a:gd name="adj1" fmla="val 50000"/>
              <a:gd name="adj2" fmla="val 50000"/>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a:solidFill>
                <a:schemeClr val="tx1"/>
              </a:solidFill>
            </a:endParaRPr>
          </a:p>
        </p:txBody>
      </p:sp>
      <p:sp>
        <p:nvSpPr>
          <p:cNvPr id="121" name="Google Shape;121;p20"/>
          <p:cNvSpPr txBox="1"/>
          <p:nvPr/>
        </p:nvSpPr>
        <p:spPr>
          <a:xfrm rot="-621713">
            <a:off x="5161322" y="3484160"/>
            <a:ext cx="3907933" cy="2524299"/>
          </a:xfrm>
          <a:prstGeom prst="rect">
            <a:avLst/>
          </a:prstGeom>
          <a:noFill/>
          <a:ln>
            <a:noFill/>
          </a:ln>
        </p:spPr>
        <p:txBody>
          <a:bodyPr spcFirstLastPara="1" wrap="square" lIns="91425" tIns="91425" rIns="91425" bIns="91425" anchor="t" anchorCtr="0">
            <a:spAutoFit/>
          </a:bodyPr>
          <a:lstStyle/>
          <a:p>
            <a:pPr>
              <a:lnSpc>
                <a:spcPct val="115000"/>
              </a:lnSpc>
            </a:pPr>
            <a:endParaRPr sz="1200">
              <a:solidFill>
                <a:schemeClr val="tx1"/>
              </a:solidFill>
            </a:endParaRPr>
          </a:p>
          <a:p>
            <a:pPr>
              <a:lnSpc>
                <a:spcPct val="115000"/>
              </a:lnSpc>
            </a:pPr>
            <a:endParaRPr sz="1200">
              <a:solidFill>
                <a:schemeClr val="tx1"/>
              </a:solidFill>
            </a:endParaRPr>
          </a:p>
          <a:p>
            <a:pPr>
              <a:lnSpc>
                <a:spcPct val="115000"/>
              </a:lnSpc>
            </a:pPr>
            <a:r>
              <a:rPr lang="en" sz="1200" b="1">
                <a:solidFill>
                  <a:schemeClr val="tx1"/>
                </a:solidFill>
              </a:rPr>
              <a:t>Deep culture: </a:t>
            </a:r>
            <a:r>
              <a:rPr lang="en" sz="1200">
                <a:solidFill>
                  <a:schemeClr val="tx1"/>
                </a:solidFill>
              </a:rPr>
              <a:t>Tacit knowledge and unconscious assumptions that guide how we move about the world, including religious and spiritual views. Deep culture governs how we learn new information and it is at this level that our brain makes sense of the world and forms our worldview that guides our thinking and behavior. If we were to think of culture as a tree, deep culture would be the root system.</a:t>
            </a:r>
            <a:endParaRPr sz="1200">
              <a:solidFill>
                <a:schemeClr val="tx1"/>
              </a:solidFill>
            </a:endParaRPr>
          </a:p>
          <a:p>
            <a:endParaRPr b="1">
              <a:solidFill>
                <a:schemeClr val="tx1"/>
              </a:solidFill>
              <a:latin typeface="Lato"/>
              <a:ea typeface="Lato"/>
              <a:cs typeface="Lato"/>
              <a:sym typeface="Lato"/>
            </a:endParaRPr>
          </a:p>
        </p:txBody>
      </p:sp>
      <p:cxnSp>
        <p:nvCxnSpPr>
          <p:cNvPr id="3" name="Straight Connector 2" descr="Green line separating surface culture from shallow culture">
            <a:extLst>
              <a:ext uri="{FF2B5EF4-FFF2-40B4-BE49-F238E27FC236}">
                <a16:creationId xmlns:a16="http://schemas.microsoft.com/office/drawing/2014/main" id="{D245BDAD-3D12-EDA2-0B61-EAA1FBBA9197}"/>
              </a:ext>
            </a:extLst>
          </p:cNvPr>
          <p:cNvCxnSpPr/>
          <p:nvPr/>
        </p:nvCxnSpPr>
        <p:spPr>
          <a:xfrm flipV="1">
            <a:off x="1376313" y="1989056"/>
            <a:ext cx="6655324" cy="116423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527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0FCF6A-FC70-73EE-B72E-E747B9DFE2CD}"/>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26</a:t>
            </a:fld>
            <a:endParaRPr lang="en-US" sz="700"/>
          </a:p>
        </p:txBody>
      </p:sp>
      <p:sp>
        <p:nvSpPr>
          <p:cNvPr id="9" name="Title 1">
            <a:extLst>
              <a:ext uri="{FF2B5EF4-FFF2-40B4-BE49-F238E27FC236}">
                <a16:creationId xmlns:a16="http://schemas.microsoft.com/office/drawing/2014/main" id="{A5A48DA5-BCAF-D86B-DA66-E8930C253B65}"/>
              </a:ext>
            </a:extLst>
          </p:cNvPr>
          <p:cNvSpPr>
            <a:spLocks noGrp="1"/>
          </p:cNvSpPr>
          <p:nvPr>
            <p:ph type="title"/>
          </p:nvPr>
        </p:nvSpPr>
        <p:spPr>
          <a:xfrm>
            <a:off x="519540" y="294198"/>
            <a:ext cx="8302337" cy="786457"/>
          </a:xfrm>
        </p:spPr>
        <p:txBody>
          <a:bodyPr>
            <a:normAutofit/>
          </a:bodyPr>
          <a:lstStyle/>
          <a:p>
            <a:r>
              <a:rPr lang="en-US"/>
              <a:t>Above the green line--Technical</a:t>
            </a:r>
          </a:p>
        </p:txBody>
      </p:sp>
      <p:graphicFrame>
        <p:nvGraphicFramePr>
          <p:cNvPr id="4" name="Diagram 3" descr="Diagram with text &quot;Patterns &amp; &#10;Strategies&#10; How a system focuses its key strategies to accomplish its mission and goals&#10; &#10;Structure&#10; The way a system organizes itself to conduct its work.&#10; &#10;Process &#10; The standard processes (operations) that are used to build consistency and efficiency.&quot;">
            <a:extLst>
              <a:ext uri="{FF2B5EF4-FFF2-40B4-BE49-F238E27FC236}">
                <a16:creationId xmlns:a16="http://schemas.microsoft.com/office/drawing/2014/main" id="{9FCD1E01-8681-419E-BDF7-2572E5839599}"/>
              </a:ext>
            </a:extLst>
          </p:cNvPr>
          <p:cNvGraphicFramePr/>
          <p:nvPr>
            <p:extLst>
              <p:ext uri="{D42A27DB-BD31-4B8C-83A1-F6EECF244321}">
                <p14:modId xmlns:p14="http://schemas.microsoft.com/office/powerpoint/2010/main" val="3220201599"/>
              </p:ext>
            </p:extLst>
          </p:nvPr>
        </p:nvGraphicFramePr>
        <p:xfrm>
          <a:off x="519540" y="1174172"/>
          <a:ext cx="8336975" cy="4966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442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0FCF6A-FC70-73EE-B72E-E747B9DFE2CD}"/>
              </a:ext>
            </a:extLst>
          </p:cNvPr>
          <p:cNvSpPr>
            <a:spLocks noGrp="1"/>
          </p:cNvSpPr>
          <p:nvPr>
            <p:ph type="sldNum" sz="quarter" idx="12"/>
          </p:nvPr>
        </p:nvSpPr>
        <p:spPr>
          <a:xfrm>
            <a:off x="8416636" y="6529852"/>
            <a:ext cx="457199" cy="191623"/>
          </a:xfrm>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27</a:t>
            </a:fld>
            <a:endParaRPr lang="en-US" sz="700"/>
          </a:p>
        </p:txBody>
      </p:sp>
      <p:sp>
        <p:nvSpPr>
          <p:cNvPr id="9" name="Title 1">
            <a:extLst>
              <a:ext uri="{FF2B5EF4-FFF2-40B4-BE49-F238E27FC236}">
                <a16:creationId xmlns:a16="http://schemas.microsoft.com/office/drawing/2014/main" id="{A5A48DA5-BCAF-D86B-DA66-E8930C253B65}"/>
              </a:ext>
            </a:extLst>
          </p:cNvPr>
          <p:cNvSpPr>
            <a:spLocks noGrp="1"/>
          </p:cNvSpPr>
          <p:nvPr>
            <p:ph type="title"/>
          </p:nvPr>
        </p:nvSpPr>
        <p:spPr>
          <a:xfrm>
            <a:off x="519540" y="294198"/>
            <a:ext cx="8302337" cy="786457"/>
          </a:xfrm>
        </p:spPr>
        <p:txBody>
          <a:bodyPr>
            <a:normAutofit/>
          </a:bodyPr>
          <a:lstStyle/>
          <a:p>
            <a:r>
              <a:rPr lang="en-US"/>
              <a:t>below the green line--relational</a:t>
            </a:r>
          </a:p>
        </p:txBody>
      </p:sp>
      <p:graphicFrame>
        <p:nvGraphicFramePr>
          <p:cNvPr id="4" name="Diagram 3" descr="Diagram with text &quot;Relationships&#10; How a team or organization values its people -- Their emotional, physical and spiritual well-being&#10;Information&#10; Abundant information focuses attention on what is important and enhances sense of security&#10;Identity &#10; Shared purposes and principles of people in teams motivates individuals to work together in organizations.&quot;">
            <a:extLst>
              <a:ext uri="{FF2B5EF4-FFF2-40B4-BE49-F238E27FC236}">
                <a16:creationId xmlns:a16="http://schemas.microsoft.com/office/drawing/2014/main" id="{9FCD1E01-8681-419E-BDF7-2572E5839599}"/>
              </a:ext>
            </a:extLst>
          </p:cNvPr>
          <p:cNvGraphicFramePr/>
          <p:nvPr>
            <p:extLst>
              <p:ext uri="{D42A27DB-BD31-4B8C-83A1-F6EECF244321}">
                <p14:modId xmlns:p14="http://schemas.microsoft.com/office/powerpoint/2010/main" val="560963583"/>
              </p:ext>
            </p:extLst>
          </p:nvPr>
        </p:nvGraphicFramePr>
        <p:xfrm>
          <a:off x="519540" y="1174172"/>
          <a:ext cx="8336975" cy="4966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3302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4AE1-3B02-9136-A6DD-691B0D28948B}"/>
              </a:ext>
            </a:extLst>
          </p:cNvPr>
          <p:cNvSpPr>
            <a:spLocks noGrp="1"/>
          </p:cNvSpPr>
          <p:nvPr>
            <p:ph type="title"/>
          </p:nvPr>
        </p:nvSpPr>
        <p:spPr/>
        <p:txBody>
          <a:bodyPr anchor="b">
            <a:normAutofit/>
          </a:bodyPr>
          <a:lstStyle/>
          <a:p>
            <a:r>
              <a:rPr lang="en-US"/>
              <a:t>Green line reflection</a:t>
            </a:r>
          </a:p>
        </p:txBody>
      </p:sp>
      <p:sp>
        <p:nvSpPr>
          <p:cNvPr id="8" name="Text Placeholder 2">
            <a:extLst>
              <a:ext uri="{FF2B5EF4-FFF2-40B4-BE49-F238E27FC236}">
                <a16:creationId xmlns:a16="http://schemas.microsoft.com/office/drawing/2014/main" id="{A48EF29F-5F98-E22A-B95F-77BAD8864623}"/>
              </a:ext>
            </a:extLst>
          </p:cNvPr>
          <p:cNvSpPr>
            <a:spLocks noGrp="1"/>
          </p:cNvSpPr>
          <p:nvPr>
            <p:ph idx="1"/>
          </p:nvPr>
        </p:nvSpPr>
        <p:spPr/>
        <p:txBody>
          <a:bodyPr lIns="91440" tIns="45720" rIns="91440" bIns="45720" anchor="t"/>
          <a:lstStyle/>
          <a:p>
            <a:pPr marL="0" indent="0">
              <a:buNone/>
            </a:pPr>
            <a:r>
              <a:rPr lang="en-US"/>
              <a:t>Consider a real time issue or problem of practice concerning student success in your program. </a:t>
            </a:r>
          </a:p>
          <a:p>
            <a:pPr marL="971550" lvl="1" indent="-285750">
              <a:buFont typeface="Courier New,monospace"/>
              <a:buChar char="o"/>
            </a:pPr>
            <a:r>
              <a:rPr lang="en-US"/>
              <a:t>What are the elements of the problem? </a:t>
            </a:r>
          </a:p>
          <a:p>
            <a:pPr marL="971550" lvl="1" indent="-285750">
              <a:buFont typeface="Courier New,monospace"/>
              <a:buChar char="o"/>
            </a:pPr>
            <a:r>
              <a:rPr lang="en-US"/>
              <a:t>Where would you locate the problem or issue, above or below the green line? </a:t>
            </a:r>
          </a:p>
          <a:p>
            <a:pPr marL="971550" lvl="1" indent="-285750">
              <a:buFont typeface="Courier New,monospace"/>
              <a:buChar char="o"/>
            </a:pPr>
            <a:r>
              <a:rPr lang="en-US"/>
              <a:t>What are the racial and social equity implications and dynamics of the issue or problem? </a:t>
            </a:r>
          </a:p>
          <a:p>
            <a:pPr marL="971550" lvl="1" indent="-285750">
              <a:buFont typeface="Courier New,monospace"/>
              <a:buChar char="o"/>
            </a:pPr>
            <a:r>
              <a:rPr lang="en-US"/>
              <a:t>What do you see as potential options for transformation?</a:t>
            </a:r>
          </a:p>
          <a:p>
            <a:pPr marL="0" indent="0">
              <a:buNone/>
            </a:pPr>
            <a:r>
              <a:rPr lang="en-US"/>
              <a:t>Share with a partner</a:t>
            </a:r>
          </a:p>
          <a:p>
            <a:pPr marL="457200" lvl="1" indent="0">
              <a:buNone/>
            </a:pPr>
            <a:endParaRPr lang="en-US"/>
          </a:p>
        </p:txBody>
      </p:sp>
      <p:sp>
        <p:nvSpPr>
          <p:cNvPr id="3" name="Slide Number Placeholder 2">
            <a:extLst>
              <a:ext uri="{FF2B5EF4-FFF2-40B4-BE49-F238E27FC236}">
                <a16:creationId xmlns:a16="http://schemas.microsoft.com/office/drawing/2014/main" id="{A9CF3F78-E90C-BA37-62E9-10DBD6A1E382}"/>
              </a:ext>
            </a:extLst>
          </p:cNvPr>
          <p:cNvSpPr>
            <a:spLocks noGrp="1"/>
          </p:cNvSpPr>
          <p:nvPr>
            <p:ph type="sldNum" sz="quarter" idx="12"/>
          </p:nvPr>
        </p:nvSpPr>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28</a:t>
            </a:fld>
            <a:endParaRPr lang="en-US" sz="700"/>
          </a:p>
        </p:txBody>
      </p:sp>
    </p:spTree>
    <p:extLst>
      <p:ext uri="{BB962C8B-B14F-4D97-AF65-F5344CB8AC3E}">
        <p14:creationId xmlns:p14="http://schemas.microsoft.com/office/powerpoint/2010/main" val="2398816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93BC728-843A-4ACA-50C4-E0F60305F5DF}"/>
              </a:ext>
            </a:extLst>
          </p:cNvPr>
          <p:cNvSpPr>
            <a:spLocks noGrp="1"/>
          </p:cNvSpPr>
          <p:nvPr>
            <p:ph type="title"/>
          </p:nvPr>
        </p:nvSpPr>
        <p:spPr>
          <a:xfrm>
            <a:off x="571498" y="1159640"/>
            <a:ext cx="8302337" cy="786457"/>
          </a:xfrm>
        </p:spPr>
        <p:txBody>
          <a:bodyPr/>
          <a:lstStyle/>
          <a:p>
            <a:r>
              <a:rPr lang="en-US"/>
              <a:t>Coaching Strategies</a:t>
            </a:r>
          </a:p>
        </p:txBody>
      </p:sp>
      <p:sp>
        <p:nvSpPr>
          <p:cNvPr id="4" name="Slide Number Placeholder 3">
            <a:extLst>
              <a:ext uri="{FF2B5EF4-FFF2-40B4-BE49-F238E27FC236}">
                <a16:creationId xmlns:a16="http://schemas.microsoft.com/office/drawing/2014/main" id="{0B0837EF-AC88-46F5-F5B0-035010B172CE}"/>
              </a:ext>
            </a:extLst>
          </p:cNvPr>
          <p:cNvSpPr>
            <a:spLocks noGrp="1"/>
          </p:cNvSpPr>
          <p:nvPr>
            <p:ph type="sldNum" sz="quarter" idx="12"/>
          </p:nvPr>
        </p:nvSpPr>
        <p:spPr/>
        <p:txBody>
          <a:bodyPr/>
          <a:lstStyle/>
          <a:p>
            <a:fld id="{DEE5BC03-7CE3-4FE3-BC0A-0ACCA8AC1F24}" type="slidenum">
              <a:rPr lang="en-US" smtClean="0"/>
              <a:pPr/>
              <a:t>29</a:t>
            </a:fld>
            <a:endParaRPr lang="en-US"/>
          </a:p>
        </p:txBody>
      </p:sp>
      <p:graphicFrame>
        <p:nvGraphicFramePr>
          <p:cNvPr id="11" name="Content Placeholder 10">
            <a:extLst>
              <a:ext uri="{FF2B5EF4-FFF2-40B4-BE49-F238E27FC236}">
                <a16:creationId xmlns:a16="http://schemas.microsoft.com/office/drawing/2014/main" id="{E1C061D5-1AEC-1329-925F-DD8A9B402E9F}"/>
              </a:ext>
            </a:extLst>
          </p:cNvPr>
          <p:cNvGraphicFramePr>
            <a:graphicFrameLocks noGrp="1"/>
          </p:cNvGraphicFramePr>
          <p:nvPr>
            <p:ph idx="4294967295"/>
            <p:extLst>
              <p:ext uri="{D42A27DB-BD31-4B8C-83A1-F6EECF244321}">
                <p14:modId xmlns:p14="http://schemas.microsoft.com/office/powerpoint/2010/main" val="544258819"/>
              </p:ext>
            </p:extLst>
          </p:nvPr>
        </p:nvGraphicFramePr>
        <p:xfrm>
          <a:off x="240383" y="1744492"/>
          <a:ext cx="8663234" cy="4785360"/>
        </p:xfrm>
        <a:graphic>
          <a:graphicData uri="http://schemas.openxmlformats.org/drawingml/2006/table">
            <a:tbl>
              <a:tblPr firstRow="1" bandRow="1">
                <a:tableStyleId>{93296810-A885-4BE3-A3E7-6D5BEEA58F35}</a:tableStyleId>
              </a:tblPr>
              <a:tblGrid>
                <a:gridCol w="1401541">
                  <a:extLst>
                    <a:ext uri="{9D8B030D-6E8A-4147-A177-3AD203B41FA5}">
                      <a16:colId xmlns:a16="http://schemas.microsoft.com/office/drawing/2014/main" val="52605998"/>
                    </a:ext>
                  </a:extLst>
                </a:gridCol>
                <a:gridCol w="2963069">
                  <a:extLst>
                    <a:ext uri="{9D8B030D-6E8A-4147-A177-3AD203B41FA5}">
                      <a16:colId xmlns:a16="http://schemas.microsoft.com/office/drawing/2014/main" val="2437666993"/>
                    </a:ext>
                  </a:extLst>
                </a:gridCol>
                <a:gridCol w="4298624">
                  <a:extLst>
                    <a:ext uri="{9D8B030D-6E8A-4147-A177-3AD203B41FA5}">
                      <a16:colId xmlns:a16="http://schemas.microsoft.com/office/drawing/2014/main" val="843343135"/>
                    </a:ext>
                  </a:extLst>
                </a:gridCol>
              </a:tblGrid>
              <a:tr h="370840">
                <a:tc>
                  <a:txBody>
                    <a:bodyPr/>
                    <a:lstStyle/>
                    <a:p>
                      <a:pPr algn="l"/>
                      <a:r>
                        <a:rPr lang="en-US" sz="2800"/>
                        <a:t>Style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What It 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When You Use It</a:t>
                      </a:r>
                    </a:p>
                  </a:txBody>
                  <a:tcPr/>
                </a:tc>
                <a:extLst>
                  <a:ext uri="{0D108BD9-81ED-4DB2-BD59-A6C34878D82A}">
                    <a16:rowId xmlns:a16="http://schemas.microsoft.com/office/drawing/2014/main" val="1441111462"/>
                  </a:ext>
                </a:extLst>
              </a:tr>
              <a:tr h="370840">
                <a:tc>
                  <a:txBody>
                    <a:bodyPr/>
                    <a:lstStyle/>
                    <a:p>
                      <a:pPr algn="l" rtl="0" fontAlgn="t">
                        <a:spcBef>
                          <a:spcPts val="0"/>
                        </a:spcBef>
                        <a:spcAft>
                          <a:spcPts val="1200"/>
                        </a:spcAft>
                      </a:pPr>
                      <a:r>
                        <a:rPr lang="en-US" sz="1600" b="1" u="none" strike="noStrike" kern="1200">
                          <a:solidFill>
                            <a:srgbClr val="231F20"/>
                          </a:solidFill>
                          <a:effectLst/>
                          <a:latin typeface="+mn-lt"/>
                          <a:ea typeface="+mn-ea"/>
                          <a:cs typeface="+mn-cs"/>
                        </a:rPr>
                        <a:t>Prescribing</a:t>
                      </a:r>
                    </a:p>
                  </a:txBody>
                  <a:tcPr/>
                </a:tc>
                <a:tc>
                  <a:txBody>
                    <a:bodyPr/>
                    <a:lstStyle/>
                    <a:p>
                      <a:pPr marL="50800" marR="114300" algn="l" rtl="0" fontAlgn="t">
                        <a:spcBef>
                          <a:spcPts val="800"/>
                        </a:spcBef>
                        <a:spcAft>
                          <a:spcPts val="0"/>
                        </a:spcAft>
                      </a:pPr>
                      <a:r>
                        <a:rPr lang="en-US" sz="1200" b="0" u="none" strike="noStrike">
                          <a:solidFill>
                            <a:srgbClr val="231F20"/>
                          </a:solidFill>
                          <a:effectLst/>
                        </a:rPr>
                        <a:t>Give directions, advice/or recommendations to the learner</a:t>
                      </a:r>
                      <a:endParaRPr lang="en-US" sz="2800">
                        <a:effectLst/>
                      </a:endParaRPr>
                    </a:p>
                  </a:txBody>
                  <a:tcPr/>
                </a:tc>
                <a:tc>
                  <a:txBody>
                    <a:bodyPr/>
                    <a:lstStyle/>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I</a:t>
                      </a:r>
                      <a:r>
                        <a:rPr lang="en-US" sz="1200" b="0" u="none" strike="noStrike">
                          <a:solidFill>
                            <a:srgbClr val="231F20"/>
                          </a:solidFill>
                          <a:effectLst/>
                        </a:rPr>
                        <a:t>f the client lacks confidence</a:t>
                      </a:r>
                      <a:endParaRPr lang="en-US" sz="1600" b="0" u="none" strike="noStrike">
                        <a:solidFill>
                          <a:srgbClr val="231F20"/>
                        </a:solidFill>
                        <a:effectLst/>
                      </a:endParaRPr>
                    </a:p>
                    <a:p>
                      <a:pPr marL="171450" indent="-171450" algn="l" rtl="0" fontAlgn="base">
                        <a:spcBef>
                          <a:spcPts val="0"/>
                        </a:spcBef>
                        <a:spcAft>
                          <a:spcPts val="0"/>
                        </a:spcAft>
                        <a:buFont typeface="Arial" panose="020B0604020202020204" pitchFamily="34" charset="0"/>
                        <a:buChar char="•"/>
                      </a:pPr>
                      <a:r>
                        <a:rPr lang="en-US" sz="1200" b="0" u="none" strike="noStrike">
                          <a:solidFill>
                            <a:srgbClr val="231F20"/>
                          </a:solidFill>
                          <a:effectLst/>
                        </a:rPr>
                        <a:t>If the client is unable to direct their own learning yet</a:t>
                      </a:r>
                      <a:endParaRPr lang="en-US" sz="1600" b="0" u="none" strike="noStrike">
                        <a:solidFill>
                          <a:srgbClr val="231F20"/>
                        </a:solidFill>
                        <a:effectLst/>
                      </a:endParaRPr>
                    </a:p>
                    <a:p>
                      <a:pPr marL="171450" indent="-171450" algn="l" rtl="0" fontAlgn="base">
                        <a:spcBef>
                          <a:spcPts val="0"/>
                        </a:spcBef>
                        <a:spcAft>
                          <a:spcPts val="1200"/>
                        </a:spcAft>
                        <a:buFont typeface="Arial" panose="020B0604020202020204" pitchFamily="34" charset="0"/>
                        <a:buChar char="•"/>
                      </a:pPr>
                      <a:r>
                        <a:rPr lang="en-US" sz="1200" b="0" u="none" strike="noStrike">
                          <a:solidFill>
                            <a:srgbClr val="231F20"/>
                          </a:solidFill>
                          <a:effectLst/>
                        </a:rPr>
                        <a:t>If there are legal, safety, ethical, quality guidelines</a:t>
                      </a:r>
                      <a:endParaRPr lang="en-US" sz="1600" b="0" i="0" u="none" strike="noStrike">
                        <a:solidFill>
                          <a:srgbClr val="231F20"/>
                        </a:solidFill>
                        <a:effectLst/>
                        <a:latin typeface="Arial" panose="020B0604020202020204" pitchFamily="34" charset="0"/>
                      </a:endParaRPr>
                    </a:p>
                  </a:txBody>
                  <a:tcPr/>
                </a:tc>
                <a:extLst>
                  <a:ext uri="{0D108BD9-81ED-4DB2-BD59-A6C34878D82A}">
                    <a16:rowId xmlns:a16="http://schemas.microsoft.com/office/drawing/2014/main" val="3641564725"/>
                  </a:ext>
                </a:extLst>
              </a:tr>
              <a:tr h="370840">
                <a:tc>
                  <a:txBody>
                    <a:bodyPr/>
                    <a:lstStyle/>
                    <a:p>
                      <a:pPr algn="l" rtl="0" fontAlgn="t">
                        <a:spcBef>
                          <a:spcPts val="0"/>
                        </a:spcBef>
                        <a:spcAft>
                          <a:spcPts val="1200"/>
                        </a:spcAft>
                      </a:pPr>
                      <a:r>
                        <a:rPr lang="en-US" sz="1600" b="1" u="none" strike="noStrike" kern="1200">
                          <a:solidFill>
                            <a:srgbClr val="231F20"/>
                          </a:solidFill>
                          <a:effectLst/>
                          <a:latin typeface="+mn-lt"/>
                          <a:ea typeface="+mn-ea"/>
                          <a:cs typeface="+mn-cs"/>
                        </a:rPr>
                        <a:t>Informing</a:t>
                      </a:r>
                    </a:p>
                  </a:txBody>
                  <a:tcPr/>
                </a:tc>
                <a:tc>
                  <a:txBody>
                    <a:bodyPr/>
                    <a:lstStyle/>
                    <a:p>
                      <a:pPr algn="l" rtl="0" fontAlgn="t">
                        <a:spcBef>
                          <a:spcPts val="0"/>
                        </a:spcBef>
                        <a:spcAft>
                          <a:spcPts val="1200"/>
                        </a:spcAft>
                      </a:pPr>
                      <a:r>
                        <a:rPr lang="en-US" sz="1200" b="0" u="none" strike="noStrike">
                          <a:solidFill>
                            <a:srgbClr val="231F20"/>
                          </a:solidFill>
                          <a:effectLst/>
                        </a:rPr>
                        <a:t>Giving information and knowledge to the learner</a:t>
                      </a:r>
                      <a:endParaRPr lang="en-US" sz="2800">
                        <a:effectLst/>
                      </a:endParaRPr>
                    </a:p>
                  </a:txBody>
                  <a:tcPr/>
                </a:tc>
                <a:tc>
                  <a:txBody>
                    <a:bodyPr/>
                    <a:lstStyle/>
                    <a:p>
                      <a:pPr marL="171450" marR="139700" indent="-171450" algn="l" rtl="0" fontAlgn="t">
                        <a:spcBef>
                          <a:spcPts val="200"/>
                        </a:spcBef>
                        <a:spcAft>
                          <a:spcPts val="0"/>
                        </a:spcAft>
                        <a:buFont typeface="Arial" panose="020B0604020202020204" pitchFamily="34" charset="0"/>
                        <a:buChar char="•"/>
                      </a:pPr>
                      <a:r>
                        <a:rPr lang="en-US" sz="1200" b="0" u="none" strike="noStrike">
                          <a:solidFill>
                            <a:srgbClr val="000000"/>
                          </a:solidFill>
                          <a:effectLst/>
                        </a:rPr>
                        <a:t>Showing where to find extra help, information</a:t>
                      </a:r>
                      <a:endParaRPr lang="en-US" sz="1600" b="0" u="none" strike="noStrike">
                        <a:solidFill>
                          <a:srgbClr val="231F20"/>
                        </a:solidFill>
                        <a:effectLst/>
                      </a:endParaRPr>
                    </a:p>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Supply missing facts</a:t>
                      </a:r>
                      <a:endParaRPr lang="en-US" sz="1600" b="0" u="none" strike="noStrike">
                        <a:solidFill>
                          <a:srgbClr val="231F20"/>
                        </a:solidFill>
                        <a:effectLst/>
                      </a:endParaRPr>
                    </a:p>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Explaining what just happened</a:t>
                      </a:r>
                      <a:endParaRPr lang="en-US" sz="1600" b="0" u="none" strike="noStrike">
                        <a:solidFill>
                          <a:srgbClr val="231F20"/>
                        </a:solidFill>
                        <a:effectLst/>
                      </a:endParaRPr>
                    </a:p>
                    <a:p>
                      <a:pPr marL="171450" indent="-171450" algn="l" rtl="0" fontAlgn="base">
                        <a:spcBef>
                          <a:spcPts val="0"/>
                        </a:spcBef>
                        <a:spcAft>
                          <a:spcPts val="1200"/>
                        </a:spcAft>
                        <a:buFont typeface="Arial" panose="020B0604020202020204" pitchFamily="34" charset="0"/>
                        <a:buChar char="•"/>
                      </a:pPr>
                      <a:r>
                        <a:rPr lang="en-US" sz="1200" b="0" u="none" strike="noStrike">
                          <a:solidFill>
                            <a:srgbClr val="000000"/>
                          </a:solidFill>
                          <a:effectLst/>
                        </a:rPr>
                        <a:t>Telling your own experiences</a:t>
                      </a:r>
                      <a:endParaRPr lang="en-US" sz="1600" b="0" i="0" u="none" strike="noStrike">
                        <a:solidFill>
                          <a:srgbClr val="231F20"/>
                        </a:solidFill>
                        <a:effectLst/>
                        <a:latin typeface="Arial" panose="020B0604020202020204" pitchFamily="34" charset="0"/>
                      </a:endParaRPr>
                    </a:p>
                  </a:txBody>
                  <a:tcPr/>
                </a:tc>
                <a:extLst>
                  <a:ext uri="{0D108BD9-81ED-4DB2-BD59-A6C34878D82A}">
                    <a16:rowId xmlns:a16="http://schemas.microsoft.com/office/drawing/2014/main" val="1839584184"/>
                  </a:ext>
                </a:extLst>
              </a:tr>
              <a:tr h="370840">
                <a:tc>
                  <a:txBody>
                    <a:bodyPr/>
                    <a:lstStyle/>
                    <a:p>
                      <a:pPr algn="l" rtl="0" fontAlgn="t">
                        <a:spcBef>
                          <a:spcPts val="1200"/>
                        </a:spcBef>
                        <a:spcAft>
                          <a:spcPts val="1200"/>
                        </a:spcAft>
                      </a:pPr>
                      <a:r>
                        <a:rPr lang="en-US" sz="1600" b="1" u="none" strike="noStrike" kern="1200">
                          <a:solidFill>
                            <a:srgbClr val="231F20"/>
                          </a:solidFill>
                          <a:effectLst/>
                          <a:latin typeface="+mn-lt"/>
                          <a:ea typeface="+mn-ea"/>
                          <a:cs typeface="+mn-cs"/>
                        </a:rPr>
                        <a:t>Confronting</a:t>
                      </a:r>
                    </a:p>
                  </a:txBody>
                  <a:tcPr/>
                </a:tc>
                <a:tc>
                  <a:txBody>
                    <a:bodyPr/>
                    <a:lstStyle/>
                    <a:p>
                      <a:pPr algn="l" rtl="0" fontAlgn="t">
                        <a:spcBef>
                          <a:spcPts val="1200"/>
                        </a:spcBef>
                        <a:spcAft>
                          <a:spcPts val="1200"/>
                        </a:spcAft>
                      </a:pPr>
                      <a:r>
                        <a:rPr lang="en-US" sz="1200" b="0" u="none" strike="noStrike">
                          <a:solidFill>
                            <a:srgbClr val="231F20"/>
                          </a:solidFill>
                          <a:effectLst/>
                        </a:rPr>
                        <a:t>Challenging the client’s assumptions: stimulating their awareness of their own behavior, attitudes or beliefs</a:t>
                      </a:r>
                      <a:endParaRPr lang="en-US" sz="2800">
                        <a:effectLst/>
                      </a:endParaRPr>
                    </a:p>
                  </a:txBody>
                  <a:tcPr/>
                </a:tc>
                <a:tc>
                  <a:txBody>
                    <a:bodyPr/>
                    <a:lstStyle/>
                    <a:p>
                      <a:pPr marL="171450" marR="50800" indent="-171450" algn="l" rtl="0" fontAlgn="t">
                        <a:spcBef>
                          <a:spcPts val="200"/>
                        </a:spcBef>
                        <a:spcAft>
                          <a:spcPts val="0"/>
                        </a:spcAft>
                        <a:buFont typeface="Arial" panose="020B0604020202020204" pitchFamily="34" charset="0"/>
                        <a:buChar char="•"/>
                      </a:pPr>
                      <a:r>
                        <a:rPr lang="en-US" sz="1200" b="0" u="none" strike="noStrike">
                          <a:solidFill>
                            <a:srgbClr val="000000"/>
                          </a:solidFill>
                          <a:effectLst/>
                        </a:rPr>
                        <a:t>To show consequences of the client’s actions</a:t>
                      </a:r>
                      <a:endParaRPr lang="en-US" sz="1600" b="0" u="none" strike="noStrike">
                        <a:solidFill>
                          <a:srgbClr val="231F20"/>
                        </a:solidFill>
                        <a:effectLst/>
                      </a:endParaRPr>
                    </a:p>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To challenge the client to re- think assumptions</a:t>
                      </a:r>
                      <a:endParaRPr lang="en-US" sz="1600" b="0" u="none" strike="noStrike">
                        <a:solidFill>
                          <a:srgbClr val="231F20"/>
                        </a:solidFill>
                        <a:effectLst/>
                      </a:endParaRPr>
                    </a:p>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To raise the client’s awareness of others perceptions</a:t>
                      </a:r>
                      <a:endParaRPr lang="en-US" sz="1600" b="0" u="none" strike="noStrike">
                        <a:solidFill>
                          <a:srgbClr val="231F20"/>
                        </a:solidFill>
                        <a:effectLst/>
                      </a:endParaRPr>
                    </a:p>
                    <a:p>
                      <a:pPr marL="171450" indent="-171450" algn="l" rtl="0" fontAlgn="base">
                        <a:spcBef>
                          <a:spcPts val="0"/>
                        </a:spcBef>
                        <a:spcAft>
                          <a:spcPts val="1200"/>
                        </a:spcAft>
                        <a:buFont typeface="Arial" panose="020B0604020202020204" pitchFamily="34" charset="0"/>
                        <a:buChar char="•"/>
                      </a:pPr>
                      <a:r>
                        <a:rPr lang="en-US" sz="1200" b="0" u="none" strike="noStrike">
                          <a:solidFill>
                            <a:srgbClr val="000000"/>
                          </a:solidFill>
                          <a:effectLst/>
                        </a:rPr>
                        <a:t>To boost the client’s confidence by affirming success</a:t>
                      </a:r>
                      <a:endParaRPr lang="en-US" sz="1600" b="0" i="0" u="none" strike="noStrike">
                        <a:solidFill>
                          <a:srgbClr val="231F20"/>
                        </a:solidFill>
                        <a:effectLst/>
                        <a:latin typeface="Arial" panose="020B0604020202020204" pitchFamily="34" charset="0"/>
                      </a:endParaRPr>
                    </a:p>
                  </a:txBody>
                  <a:tcPr/>
                </a:tc>
                <a:extLst>
                  <a:ext uri="{0D108BD9-81ED-4DB2-BD59-A6C34878D82A}">
                    <a16:rowId xmlns:a16="http://schemas.microsoft.com/office/drawing/2014/main" val="3807516554"/>
                  </a:ext>
                </a:extLst>
              </a:tr>
              <a:tr h="370840">
                <a:tc>
                  <a:txBody>
                    <a:bodyPr/>
                    <a:lstStyle/>
                    <a:p>
                      <a:pPr algn="l" rtl="0" fontAlgn="t">
                        <a:spcBef>
                          <a:spcPts val="1200"/>
                        </a:spcBef>
                        <a:spcAft>
                          <a:spcPts val="1200"/>
                        </a:spcAft>
                      </a:pPr>
                      <a:r>
                        <a:rPr lang="en-US" sz="1600" b="1" u="none" strike="noStrike" kern="1200">
                          <a:solidFill>
                            <a:srgbClr val="231F20"/>
                          </a:solidFill>
                          <a:effectLst/>
                          <a:latin typeface="+mn-lt"/>
                          <a:ea typeface="+mn-ea"/>
                          <a:cs typeface="+mn-cs"/>
                        </a:rPr>
                        <a:t>Cathartic</a:t>
                      </a:r>
                    </a:p>
                  </a:txBody>
                  <a:tcPr/>
                </a:tc>
                <a:tc>
                  <a:txBody>
                    <a:bodyPr/>
                    <a:lstStyle/>
                    <a:p>
                      <a:pPr marR="63500" algn="l" rtl="0" fontAlgn="t">
                        <a:spcBef>
                          <a:spcPts val="200"/>
                        </a:spcBef>
                        <a:spcAft>
                          <a:spcPts val="0"/>
                        </a:spcAft>
                      </a:pPr>
                      <a:r>
                        <a:rPr lang="en-US" sz="1200" b="0" u="none" strike="noStrike">
                          <a:solidFill>
                            <a:srgbClr val="231F20"/>
                          </a:solidFill>
                          <a:effectLst/>
                        </a:rPr>
                        <a:t> Helping the client to release tension and to release or come to terms with emotions which are blocking their progress</a:t>
                      </a:r>
                      <a:endParaRPr lang="en-US" sz="2800">
                        <a:effectLst/>
                      </a:endParaRPr>
                    </a:p>
                  </a:txBody>
                  <a:tcPr/>
                </a:tc>
                <a:tc>
                  <a:txBody>
                    <a:bodyPr/>
                    <a:lstStyle/>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If the client is afraid of risk or failure</a:t>
                      </a:r>
                      <a:endParaRPr lang="en-US" sz="1600" b="0" u="none" strike="noStrike">
                        <a:solidFill>
                          <a:srgbClr val="231F20"/>
                        </a:solidFill>
                        <a:effectLst/>
                      </a:endParaRPr>
                    </a:p>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If the client feels incompetent</a:t>
                      </a:r>
                      <a:endParaRPr lang="en-US" sz="1600" b="0" u="none" strike="noStrike">
                        <a:solidFill>
                          <a:srgbClr val="231F20"/>
                        </a:solidFill>
                        <a:effectLst/>
                      </a:endParaRPr>
                    </a:p>
                    <a:p>
                      <a:pPr marL="171450" indent="-171450" algn="l" rtl="0" fontAlgn="base">
                        <a:spcBef>
                          <a:spcPts val="0"/>
                        </a:spcBef>
                        <a:spcAft>
                          <a:spcPts val="1200"/>
                        </a:spcAft>
                        <a:buFont typeface="Arial" panose="020B0604020202020204" pitchFamily="34" charset="0"/>
                        <a:buChar char="•"/>
                      </a:pPr>
                      <a:r>
                        <a:rPr lang="en-US" sz="1200" b="0" u="none" strike="noStrike">
                          <a:solidFill>
                            <a:srgbClr val="000000"/>
                          </a:solidFill>
                          <a:effectLst/>
                        </a:rPr>
                        <a:t> If the client is frustrated, unmotivated</a:t>
                      </a:r>
                      <a:endParaRPr lang="en-US" sz="1600" b="0" i="0" u="none" strike="noStrike">
                        <a:solidFill>
                          <a:srgbClr val="231F20"/>
                        </a:solidFill>
                        <a:effectLst/>
                        <a:latin typeface="Arial" panose="020B0604020202020204" pitchFamily="34" charset="0"/>
                      </a:endParaRPr>
                    </a:p>
                  </a:txBody>
                  <a:tcPr/>
                </a:tc>
                <a:extLst>
                  <a:ext uri="{0D108BD9-81ED-4DB2-BD59-A6C34878D82A}">
                    <a16:rowId xmlns:a16="http://schemas.microsoft.com/office/drawing/2014/main" val="28808620"/>
                  </a:ext>
                </a:extLst>
              </a:tr>
              <a:tr h="370840">
                <a:tc>
                  <a:txBody>
                    <a:bodyPr/>
                    <a:lstStyle/>
                    <a:p>
                      <a:pPr algn="l" rtl="0" fontAlgn="t">
                        <a:spcBef>
                          <a:spcPts val="1200"/>
                        </a:spcBef>
                        <a:spcAft>
                          <a:spcPts val="1200"/>
                        </a:spcAft>
                      </a:pPr>
                      <a:r>
                        <a:rPr lang="en-US" sz="1600" b="1" u="none" strike="noStrike" kern="1200">
                          <a:solidFill>
                            <a:srgbClr val="231F20"/>
                          </a:solidFill>
                          <a:effectLst/>
                          <a:latin typeface="+mn-lt"/>
                          <a:ea typeface="+mn-ea"/>
                          <a:cs typeface="+mn-cs"/>
                        </a:rPr>
                        <a:t>Catalytic</a:t>
                      </a:r>
                    </a:p>
                  </a:txBody>
                  <a:tcPr/>
                </a:tc>
                <a:tc>
                  <a:txBody>
                    <a:bodyPr/>
                    <a:lstStyle/>
                    <a:p>
                      <a:pPr algn="l" rtl="0" fontAlgn="t">
                        <a:spcBef>
                          <a:spcPts val="0"/>
                        </a:spcBef>
                        <a:spcAft>
                          <a:spcPts val="1200"/>
                        </a:spcAft>
                      </a:pPr>
                      <a:r>
                        <a:rPr lang="en-US" sz="1600" b="0" u="none" strike="noStrike">
                          <a:solidFill>
                            <a:srgbClr val="000000"/>
                          </a:solidFill>
                          <a:effectLst/>
                        </a:rPr>
                        <a:t> </a:t>
                      </a:r>
                      <a:r>
                        <a:rPr lang="en-US" sz="1200" b="0" u="none" strike="noStrike">
                          <a:solidFill>
                            <a:srgbClr val="231F20"/>
                          </a:solidFill>
                          <a:effectLst/>
                        </a:rPr>
                        <a:t>Helping the client to self-discovery, to self-directed learning, and to solving their own problems</a:t>
                      </a:r>
                      <a:endParaRPr lang="en-US" sz="2800">
                        <a:effectLst/>
                      </a:endParaRPr>
                    </a:p>
                  </a:txBody>
                  <a:tcPr/>
                </a:tc>
                <a:tc>
                  <a:txBody>
                    <a:bodyPr/>
                    <a:lstStyle/>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To achieve a deeper level of understanding</a:t>
                      </a:r>
                      <a:endParaRPr lang="en-US" sz="1600" b="0" u="none" strike="noStrike">
                        <a:solidFill>
                          <a:srgbClr val="231F20"/>
                        </a:solidFill>
                        <a:effectLst/>
                      </a:endParaRPr>
                    </a:p>
                    <a:p>
                      <a:pPr marL="171450" indent="-171450" algn="l" rtl="0" fontAlgn="base">
                        <a:spcBef>
                          <a:spcPts val="0"/>
                        </a:spcBef>
                        <a:spcAft>
                          <a:spcPts val="0"/>
                        </a:spcAft>
                        <a:buFont typeface="Arial" panose="020B0604020202020204" pitchFamily="34" charset="0"/>
                        <a:buChar char="•"/>
                      </a:pPr>
                      <a:r>
                        <a:rPr lang="en-US" sz="1200" b="0" u="none" strike="noStrike">
                          <a:solidFill>
                            <a:srgbClr val="000000"/>
                          </a:solidFill>
                          <a:effectLst/>
                        </a:rPr>
                        <a:t>To encourage the learner to take responsibility</a:t>
                      </a:r>
                      <a:endParaRPr lang="en-US" sz="1600" b="0" u="none" strike="noStrike">
                        <a:solidFill>
                          <a:srgbClr val="231F20"/>
                        </a:solidFill>
                        <a:effectLst/>
                      </a:endParaRPr>
                    </a:p>
                    <a:p>
                      <a:pPr marL="171450" indent="-171450" algn="l" rtl="0" fontAlgn="base">
                        <a:spcBef>
                          <a:spcPts val="0"/>
                        </a:spcBef>
                        <a:spcAft>
                          <a:spcPts val="1200"/>
                        </a:spcAft>
                        <a:buFont typeface="Arial" panose="020B0604020202020204" pitchFamily="34" charset="0"/>
                        <a:buChar char="•"/>
                      </a:pPr>
                      <a:r>
                        <a:rPr lang="en-US" sz="1200" b="0" u="none" strike="noStrike">
                          <a:solidFill>
                            <a:srgbClr val="000000"/>
                          </a:solidFill>
                          <a:effectLst/>
                        </a:rPr>
                        <a:t>To promote motivation and commitment</a:t>
                      </a:r>
                      <a:endParaRPr lang="en-US" sz="1600" b="0" i="0" u="none" strike="noStrike">
                        <a:solidFill>
                          <a:srgbClr val="231F20"/>
                        </a:solidFill>
                        <a:effectLst/>
                        <a:latin typeface="Arial" panose="020B0604020202020204" pitchFamily="34" charset="0"/>
                      </a:endParaRPr>
                    </a:p>
                  </a:txBody>
                  <a:tcPr/>
                </a:tc>
                <a:extLst>
                  <a:ext uri="{0D108BD9-81ED-4DB2-BD59-A6C34878D82A}">
                    <a16:rowId xmlns:a16="http://schemas.microsoft.com/office/drawing/2014/main" val="503718724"/>
                  </a:ext>
                </a:extLst>
              </a:tr>
              <a:tr h="370840">
                <a:tc>
                  <a:txBody>
                    <a:bodyPr/>
                    <a:lstStyle/>
                    <a:p>
                      <a:pPr algn="l" rtl="0" fontAlgn="t">
                        <a:spcBef>
                          <a:spcPts val="0"/>
                        </a:spcBef>
                        <a:spcAft>
                          <a:spcPts val="1200"/>
                        </a:spcAft>
                      </a:pPr>
                      <a:r>
                        <a:rPr lang="en-US" sz="1600" b="1" u="none" strike="noStrike" kern="1200">
                          <a:solidFill>
                            <a:srgbClr val="231F20"/>
                          </a:solidFill>
                          <a:effectLst/>
                          <a:latin typeface="+mn-lt"/>
                          <a:ea typeface="+mn-ea"/>
                          <a:cs typeface="+mn-cs"/>
                        </a:rPr>
                        <a:t>Supporting</a:t>
                      </a:r>
                    </a:p>
                  </a:txBody>
                  <a:tcPr/>
                </a:tc>
                <a:tc>
                  <a:txBody>
                    <a:bodyPr/>
                    <a:lstStyle/>
                    <a:p>
                      <a:pPr marL="50800" marR="152400" algn="l" rtl="0" fontAlgn="t">
                        <a:spcBef>
                          <a:spcPts val="800"/>
                        </a:spcBef>
                        <a:spcAft>
                          <a:spcPts val="0"/>
                        </a:spcAft>
                      </a:pPr>
                      <a:r>
                        <a:rPr lang="en-US" sz="1200" b="0" u="none" strike="noStrike">
                          <a:solidFill>
                            <a:srgbClr val="231F20"/>
                          </a:solidFill>
                          <a:effectLst/>
                        </a:rPr>
                        <a:t>Building the client’s self-esteem, self- confidence and self- respect</a:t>
                      </a:r>
                      <a:endParaRPr lang="en-US" sz="2800">
                        <a:effectLst/>
                      </a:endParaRPr>
                    </a:p>
                  </a:txBody>
                  <a:tcPr/>
                </a:tc>
                <a:tc>
                  <a:txBody>
                    <a:bodyPr/>
                    <a:lstStyle/>
                    <a:p>
                      <a:pPr marL="171450" marR="355600" indent="-171450" algn="l" rtl="0" fontAlgn="t">
                        <a:spcBef>
                          <a:spcPts val="200"/>
                        </a:spcBef>
                        <a:spcAft>
                          <a:spcPts val="0"/>
                        </a:spcAft>
                        <a:buFont typeface="Arial" panose="020B0604020202020204" pitchFamily="34" charset="0"/>
                        <a:buChar char="•"/>
                      </a:pPr>
                      <a:r>
                        <a:rPr lang="en-US" sz="1200" b="0" u="none" strike="noStrike">
                          <a:solidFill>
                            <a:srgbClr val="231F20"/>
                          </a:solidFill>
                          <a:effectLst/>
                        </a:rPr>
                        <a:t>To build morale and self- confidence</a:t>
                      </a:r>
                    </a:p>
                    <a:p>
                      <a:pPr marL="171450" indent="-171450" algn="l" rtl="0" fontAlgn="base">
                        <a:spcBef>
                          <a:spcPts val="0"/>
                        </a:spcBef>
                        <a:spcAft>
                          <a:spcPts val="0"/>
                        </a:spcAft>
                        <a:buFont typeface="Arial" panose="020B0604020202020204" pitchFamily="34" charset="0"/>
                        <a:buChar char="•"/>
                      </a:pPr>
                      <a:r>
                        <a:rPr lang="en-US" sz="1200" b="0" u="none" strike="noStrike">
                          <a:solidFill>
                            <a:srgbClr val="231F20"/>
                          </a:solidFill>
                          <a:effectLst/>
                        </a:rPr>
                        <a:t>To encourage risk taking</a:t>
                      </a:r>
                    </a:p>
                    <a:p>
                      <a:pPr marL="171450" marR="165100" indent="-171450" algn="l" rtl="0" fontAlgn="base">
                        <a:spcBef>
                          <a:spcPts val="0"/>
                        </a:spcBef>
                        <a:spcAft>
                          <a:spcPts val="0"/>
                        </a:spcAft>
                        <a:buFont typeface="Arial" panose="020B0604020202020204" pitchFamily="34" charset="0"/>
                        <a:buChar char="•"/>
                      </a:pPr>
                      <a:r>
                        <a:rPr lang="en-US" sz="1200" b="0" u="none" strike="noStrike">
                          <a:solidFill>
                            <a:srgbClr val="231F20"/>
                          </a:solidFill>
                          <a:effectLst/>
                        </a:rPr>
                        <a:t>To reward success, promote further learning</a:t>
                      </a:r>
                      <a:endParaRPr lang="en-US" sz="1200" b="0" i="0" u="none" strike="noStrike">
                        <a:solidFill>
                          <a:srgbClr val="231F20"/>
                        </a:solidFill>
                        <a:effectLst/>
                        <a:latin typeface="Arial" panose="020B0604020202020204" pitchFamily="34" charset="0"/>
                      </a:endParaRPr>
                    </a:p>
                  </a:txBody>
                  <a:tcPr/>
                </a:tc>
                <a:extLst>
                  <a:ext uri="{0D108BD9-81ED-4DB2-BD59-A6C34878D82A}">
                    <a16:rowId xmlns:a16="http://schemas.microsoft.com/office/drawing/2014/main" val="399936285"/>
                  </a:ext>
                </a:extLst>
              </a:tr>
            </a:tbl>
          </a:graphicData>
        </a:graphic>
      </p:graphicFrame>
    </p:spTree>
    <p:extLst>
      <p:ext uri="{BB962C8B-B14F-4D97-AF65-F5344CB8AC3E}">
        <p14:creationId xmlns:p14="http://schemas.microsoft.com/office/powerpoint/2010/main" val="266224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D5481B-1C56-3F4E-E166-920E449778A7}"/>
              </a:ext>
            </a:extLst>
          </p:cNvPr>
          <p:cNvSpPr>
            <a:spLocks noGrp="1"/>
          </p:cNvSpPr>
          <p:nvPr>
            <p:ph type="title"/>
          </p:nvPr>
        </p:nvSpPr>
        <p:spPr>
          <a:xfrm>
            <a:off x="536860" y="1549936"/>
            <a:ext cx="8336975" cy="797070"/>
          </a:xfrm>
        </p:spPr>
        <p:txBody>
          <a:bodyPr/>
          <a:lstStyle/>
          <a:p>
            <a:r>
              <a:rPr lang="en-US"/>
              <a:t>Our Time together</a:t>
            </a:r>
          </a:p>
        </p:txBody>
      </p:sp>
      <p:sp>
        <p:nvSpPr>
          <p:cNvPr id="6" name="Content Placeholder 5">
            <a:extLst>
              <a:ext uri="{FF2B5EF4-FFF2-40B4-BE49-F238E27FC236}">
                <a16:creationId xmlns:a16="http://schemas.microsoft.com/office/drawing/2014/main" id="{E8FFA1EA-DE20-9E01-70F4-9365383AE907}"/>
              </a:ext>
            </a:extLst>
          </p:cNvPr>
          <p:cNvSpPr>
            <a:spLocks noGrp="1"/>
          </p:cNvSpPr>
          <p:nvPr>
            <p:ph idx="1"/>
          </p:nvPr>
        </p:nvSpPr>
        <p:spPr>
          <a:xfrm>
            <a:off x="536860" y="2415155"/>
            <a:ext cx="8336975" cy="3757046"/>
          </a:xfrm>
        </p:spPr>
        <p:txBody>
          <a:bodyPr/>
          <a:lstStyle/>
          <a:p>
            <a:r>
              <a:rPr lang="en-US"/>
              <a:t>Building community</a:t>
            </a:r>
          </a:p>
          <a:p>
            <a:r>
              <a:rPr lang="en-US"/>
              <a:t>Our Collective Why: Equity and Justice in the CTCs </a:t>
            </a:r>
          </a:p>
          <a:p>
            <a:r>
              <a:rPr lang="en-US"/>
              <a:t>Lens of Systemic Oppression </a:t>
            </a:r>
          </a:p>
          <a:p>
            <a:r>
              <a:rPr lang="en-US"/>
              <a:t>Equity Coaching as a lever for change </a:t>
            </a:r>
          </a:p>
          <a:p>
            <a:r>
              <a:rPr lang="en-US"/>
              <a:t>Building a Liberatory Mindset</a:t>
            </a:r>
          </a:p>
          <a:p>
            <a:endParaRPr lang="en-US"/>
          </a:p>
        </p:txBody>
      </p:sp>
      <p:sp>
        <p:nvSpPr>
          <p:cNvPr id="2" name="Slide Number Placeholder 1">
            <a:extLst>
              <a:ext uri="{FF2B5EF4-FFF2-40B4-BE49-F238E27FC236}">
                <a16:creationId xmlns:a16="http://schemas.microsoft.com/office/drawing/2014/main" id="{5E58291D-61F3-C7E7-E024-F583EED67458}"/>
              </a:ext>
            </a:extLst>
          </p:cNvPr>
          <p:cNvSpPr>
            <a:spLocks noGrp="1"/>
          </p:cNvSpPr>
          <p:nvPr>
            <p:ph type="sldNum" sz="quarter" idx="12"/>
          </p:nvPr>
        </p:nvSpPr>
        <p:spPr>
          <a:xfrm>
            <a:off x="8406245" y="6483926"/>
            <a:ext cx="467590" cy="237549"/>
          </a:xfrm>
        </p:spPr>
        <p:txBody>
          <a:bodyPr/>
          <a:lstStyle/>
          <a:p>
            <a:fld id="{DEE5BC03-7CE3-4FE3-BC0A-0ACCA8AC1F24}" type="slidenum">
              <a:rPr lang="en-US" smtClean="0"/>
              <a:pPr/>
              <a:t>3</a:t>
            </a:fld>
            <a:endParaRPr lang="en-US"/>
          </a:p>
        </p:txBody>
      </p:sp>
    </p:spTree>
    <p:extLst>
      <p:ext uri="{BB962C8B-B14F-4D97-AF65-F5344CB8AC3E}">
        <p14:creationId xmlns:p14="http://schemas.microsoft.com/office/powerpoint/2010/main" val="3759514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D458-77C4-9D75-6502-8190E0C9DF08}"/>
              </a:ext>
            </a:extLst>
          </p:cNvPr>
          <p:cNvSpPr>
            <a:spLocks noGrp="1"/>
          </p:cNvSpPr>
          <p:nvPr>
            <p:ph type="title"/>
          </p:nvPr>
        </p:nvSpPr>
        <p:spPr/>
        <p:txBody>
          <a:bodyPr/>
          <a:lstStyle/>
          <a:p>
            <a:r>
              <a:rPr lang="en-US"/>
              <a:t>Exploring Beliefs about equity</a:t>
            </a:r>
          </a:p>
        </p:txBody>
      </p:sp>
      <p:sp>
        <p:nvSpPr>
          <p:cNvPr id="3" name="Content Placeholder 2">
            <a:extLst>
              <a:ext uri="{FF2B5EF4-FFF2-40B4-BE49-F238E27FC236}">
                <a16:creationId xmlns:a16="http://schemas.microsoft.com/office/drawing/2014/main" id="{ED0814B6-914F-C649-19AB-3F90E3984434}"/>
              </a:ext>
            </a:extLst>
          </p:cNvPr>
          <p:cNvSpPr>
            <a:spLocks noGrp="1"/>
          </p:cNvSpPr>
          <p:nvPr>
            <p:ph idx="1"/>
          </p:nvPr>
        </p:nvSpPr>
        <p:spPr/>
        <p:txBody>
          <a:bodyPr/>
          <a:lstStyle/>
          <a:p>
            <a:r>
              <a:rPr lang="en-US" sz="1600"/>
              <a:t>It is a coach’s responsibility to address inequities when they are observed</a:t>
            </a:r>
          </a:p>
          <a:p>
            <a:r>
              <a:rPr lang="en-US" sz="1600"/>
              <a:t>If there is not an expectation of equity conversation, the coach shouldn’t break that unspoken agreement.</a:t>
            </a:r>
          </a:p>
          <a:p>
            <a:r>
              <a:rPr lang="en-US" sz="1600"/>
              <a:t>If a coach is going to talk about educational inequity, they should have training in how to do this. They need to know what racism is, how to create antiracist spaces, and how to talk about inequity.</a:t>
            </a:r>
          </a:p>
          <a:p>
            <a:r>
              <a:rPr lang="en-US" sz="1600"/>
              <a:t>A coach doesn’t need to have extensive training in antiracism to address inequities that they observe</a:t>
            </a:r>
          </a:p>
          <a:p>
            <a:r>
              <a:rPr lang="en-US" sz="1600"/>
              <a:t>When a coach witnesses inequities, it’s their responsibility to tell administrators and let them deal with it.</a:t>
            </a:r>
          </a:p>
          <a:p>
            <a:r>
              <a:rPr lang="en-US" sz="1600"/>
              <a:t>Coaching around issues of race and other biases is uncomfortable and hard.</a:t>
            </a:r>
          </a:p>
          <a:p>
            <a:r>
              <a:rPr lang="en-US" sz="1600"/>
              <a:t>Coaching around issues of race and other biases can be healing for everyone.</a:t>
            </a:r>
          </a:p>
        </p:txBody>
      </p:sp>
      <p:sp>
        <p:nvSpPr>
          <p:cNvPr id="4" name="Slide Number Placeholder 3">
            <a:extLst>
              <a:ext uri="{FF2B5EF4-FFF2-40B4-BE49-F238E27FC236}">
                <a16:creationId xmlns:a16="http://schemas.microsoft.com/office/drawing/2014/main" id="{3CF34EF1-32BC-FB9B-9A8A-EE096F5B5D4F}"/>
              </a:ext>
            </a:extLst>
          </p:cNvPr>
          <p:cNvSpPr>
            <a:spLocks noGrp="1"/>
          </p:cNvSpPr>
          <p:nvPr>
            <p:ph type="sldNum" sz="quarter" idx="12"/>
          </p:nvPr>
        </p:nvSpPr>
        <p:spPr/>
        <p:txBody>
          <a:bodyPr/>
          <a:lstStyle/>
          <a:p>
            <a:fld id="{DEE5BC03-7CE3-4FE3-BC0A-0ACCA8AC1F24}" type="slidenum">
              <a:rPr lang="en-US" smtClean="0"/>
              <a:pPr/>
              <a:t>30</a:t>
            </a:fld>
            <a:endParaRPr lang="en-US"/>
          </a:p>
        </p:txBody>
      </p:sp>
    </p:spTree>
    <p:extLst>
      <p:ext uri="{BB962C8B-B14F-4D97-AF65-F5344CB8AC3E}">
        <p14:creationId xmlns:p14="http://schemas.microsoft.com/office/powerpoint/2010/main" val="3889181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CE5B-0267-EB2D-D900-8B162D72B565}"/>
              </a:ext>
            </a:extLst>
          </p:cNvPr>
          <p:cNvSpPr>
            <a:spLocks noGrp="1"/>
          </p:cNvSpPr>
          <p:nvPr>
            <p:ph type="title"/>
          </p:nvPr>
        </p:nvSpPr>
        <p:spPr/>
        <p:txBody>
          <a:bodyPr/>
          <a:lstStyle/>
          <a:p>
            <a:r>
              <a:rPr lang="en-US"/>
              <a:t>Surfacing your beliefs</a:t>
            </a:r>
          </a:p>
        </p:txBody>
      </p:sp>
      <p:sp>
        <p:nvSpPr>
          <p:cNvPr id="3" name="Content Placeholder 2">
            <a:extLst>
              <a:ext uri="{FF2B5EF4-FFF2-40B4-BE49-F238E27FC236}">
                <a16:creationId xmlns:a16="http://schemas.microsoft.com/office/drawing/2014/main" id="{55078396-1EF4-D523-789F-FA3E317335B3}"/>
              </a:ext>
            </a:extLst>
          </p:cNvPr>
          <p:cNvSpPr>
            <a:spLocks noGrp="1"/>
          </p:cNvSpPr>
          <p:nvPr>
            <p:ph idx="1"/>
          </p:nvPr>
        </p:nvSpPr>
        <p:spPr/>
        <p:txBody>
          <a:bodyPr/>
          <a:lstStyle/>
          <a:p>
            <a:pPr marL="0" indent="0">
              <a:buNone/>
            </a:pPr>
            <a:r>
              <a:rPr lang="en-US"/>
              <a:t>Use the sentence stems for further reflection</a:t>
            </a:r>
          </a:p>
          <a:p>
            <a:pPr lvl="1"/>
            <a:r>
              <a:rPr lang="en-US"/>
              <a:t>When I think about coaching around issues of equity, </a:t>
            </a:r>
            <a:br>
              <a:rPr lang="en-US"/>
            </a:br>
            <a:r>
              <a:rPr lang="en-US"/>
              <a:t>I feel…</a:t>
            </a:r>
          </a:p>
          <a:p>
            <a:pPr lvl="1"/>
            <a:r>
              <a:rPr lang="en-US"/>
              <a:t>When I think about having conversations about race and racism, I feel…</a:t>
            </a:r>
          </a:p>
          <a:p>
            <a:pPr lvl="1"/>
            <a:r>
              <a:rPr lang="en-US"/>
              <a:t>I believe that coaching for equity is…</a:t>
            </a:r>
          </a:p>
          <a:p>
            <a:pPr lvl="1"/>
            <a:r>
              <a:rPr lang="en-US"/>
              <a:t>I believe that talking about race and racism is…</a:t>
            </a:r>
          </a:p>
          <a:p>
            <a:pPr lvl="1"/>
            <a:r>
              <a:rPr lang="en-US"/>
              <a:t>If a coach is going to talk about educational inequality, then I believe they should…</a:t>
            </a:r>
          </a:p>
        </p:txBody>
      </p:sp>
      <p:sp>
        <p:nvSpPr>
          <p:cNvPr id="4" name="Slide Number Placeholder 3">
            <a:extLst>
              <a:ext uri="{FF2B5EF4-FFF2-40B4-BE49-F238E27FC236}">
                <a16:creationId xmlns:a16="http://schemas.microsoft.com/office/drawing/2014/main" id="{70119034-ADEA-5FBE-7DC4-D5709AF844A1}"/>
              </a:ext>
            </a:extLst>
          </p:cNvPr>
          <p:cNvSpPr>
            <a:spLocks noGrp="1"/>
          </p:cNvSpPr>
          <p:nvPr>
            <p:ph type="sldNum" sz="quarter" idx="12"/>
          </p:nvPr>
        </p:nvSpPr>
        <p:spPr/>
        <p:txBody>
          <a:bodyPr/>
          <a:lstStyle/>
          <a:p>
            <a:fld id="{DEE5BC03-7CE3-4FE3-BC0A-0ACCA8AC1F24}" type="slidenum">
              <a:rPr lang="en-US" smtClean="0"/>
              <a:pPr/>
              <a:t>31</a:t>
            </a:fld>
            <a:endParaRPr lang="en-US"/>
          </a:p>
        </p:txBody>
      </p:sp>
    </p:spTree>
    <p:extLst>
      <p:ext uri="{BB962C8B-B14F-4D97-AF65-F5344CB8AC3E}">
        <p14:creationId xmlns:p14="http://schemas.microsoft.com/office/powerpoint/2010/main" val="3258073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a:extLst>
              <a:ext uri="{FF2B5EF4-FFF2-40B4-BE49-F238E27FC236}">
                <a16:creationId xmlns:a16="http://schemas.microsoft.com/office/drawing/2014/main" id="{F90D4DCF-F7BE-37BD-781F-8970B056C8F0}"/>
              </a:ext>
            </a:extLst>
          </p:cNvPr>
          <p:cNvSpPr>
            <a:spLocks noGrp="1"/>
          </p:cNvSpPr>
          <p:nvPr>
            <p:ph type="title"/>
          </p:nvPr>
        </p:nvSpPr>
        <p:spPr/>
        <p:txBody>
          <a:bodyPr/>
          <a:lstStyle/>
          <a:p>
            <a:r>
              <a:rPr lang="en-US" dirty="0"/>
              <a:t>Cycle of an emotion</a:t>
            </a:r>
          </a:p>
        </p:txBody>
      </p:sp>
      <p:sp>
        <p:nvSpPr>
          <p:cNvPr id="149" name="Google Shape;149;p14"/>
          <p:cNvSpPr txBox="1">
            <a:spLocks noGrp="1"/>
          </p:cNvSpPr>
          <p:nvPr>
            <p:ph type="body" idx="4294967295"/>
          </p:nvPr>
        </p:nvSpPr>
        <p:spPr>
          <a:xfrm>
            <a:off x="162560" y="1902142"/>
            <a:ext cx="4294188" cy="3521075"/>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2000">
                <a:solidFill>
                  <a:schemeClr val="dk1"/>
                </a:solidFill>
                <a:latin typeface="Lato"/>
                <a:ea typeface="Lato"/>
                <a:cs typeface="Lato"/>
                <a:sym typeface="Lato"/>
              </a:rPr>
              <a:t>An emotion is a reaction to an event. They are physiological, cognitive, and behavioral experiences. </a:t>
            </a:r>
            <a:endParaRPr sz="2000">
              <a:solidFill>
                <a:schemeClr val="dk1"/>
              </a:solidFill>
              <a:latin typeface="Lato"/>
              <a:ea typeface="Lato"/>
              <a:cs typeface="Lato"/>
              <a:sym typeface="Lato"/>
            </a:endParaRPr>
          </a:p>
          <a:p>
            <a:pPr marL="0" indent="0">
              <a:lnSpc>
                <a:spcPct val="115000"/>
              </a:lnSpc>
              <a:buNone/>
            </a:pPr>
            <a:r>
              <a:rPr lang="en" sz="2000">
                <a:solidFill>
                  <a:schemeClr val="dk1"/>
                </a:solidFill>
                <a:latin typeface="Lato"/>
                <a:ea typeface="Lato"/>
                <a:cs typeface="Lato"/>
                <a:sym typeface="Lato"/>
              </a:rPr>
              <a:t>Something happens, and your body responds. You behave in accordance with your mind’s interpretation and your body’s response.</a:t>
            </a:r>
            <a:endParaRPr sz="2000">
              <a:solidFill>
                <a:schemeClr val="dk1"/>
              </a:solidFill>
              <a:latin typeface="Lato"/>
              <a:ea typeface="Lato"/>
              <a:cs typeface="Lato"/>
              <a:sym typeface="Lato"/>
            </a:endParaRPr>
          </a:p>
          <a:p>
            <a:pPr marL="0" indent="0">
              <a:lnSpc>
                <a:spcPct val="115000"/>
              </a:lnSpc>
              <a:buNone/>
            </a:pPr>
            <a:r>
              <a:rPr lang="en" sz="2000">
                <a:solidFill>
                  <a:schemeClr val="dk1"/>
                </a:solidFill>
                <a:latin typeface="Lato"/>
                <a:ea typeface="Lato"/>
                <a:cs typeface="Lato"/>
                <a:sym typeface="Lato"/>
              </a:rPr>
              <a:t>Knowing the cycle, you can intervene in your own experience or coach others.</a:t>
            </a:r>
            <a:endParaRPr sz="2000">
              <a:solidFill>
                <a:schemeClr val="dk1"/>
              </a:solidFill>
              <a:latin typeface="Lato"/>
              <a:ea typeface="Lato"/>
              <a:cs typeface="Lato"/>
              <a:sym typeface="Lato"/>
            </a:endParaRPr>
          </a:p>
        </p:txBody>
      </p:sp>
      <p:graphicFrame>
        <p:nvGraphicFramePr>
          <p:cNvPr id="3" name="Diagram 2" descr="Circles in a circle with connecting arrows, labeled &quot;1. Prompting Event&#10;2. Interpretation&#10;3. Physical Response&#10;4. Urge to Act&#10;5. Action&#10;6. After Effects&quot;">
            <a:extLst>
              <a:ext uri="{FF2B5EF4-FFF2-40B4-BE49-F238E27FC236}">
                <a16:creationId xmlns:a16="http://schemas.microsoft.com/office/drawing/2014/main" id="{08C5B654-2CCA-354F-1A93-511D73D6918D}"/>
              </a:ext>
            </a:extLst>
          </p:cNvPr>
          <p:cNvGraphicFramePr/>
          <p:nvPr>
            <p:extLst>
              <p:ext uri="{D42A27DB-BD31-4B8C-83A1-F6EECF244321}">
                <p14:modId xmlns:p14="http://schemas.microsoft.com/office/powerpoint/2010/main" val="548303203"/>
              </p:ext>
            </p:extLst>
          </p:nvPr>
        </p:nvGraphicFramePr>
        <p:xfrm>
          <a:off x="2687306" y="1605280"/>
          <a:ext cx="8148320" cy="5104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149684-326B-5803-CEF9-001ABBBFF997}"/>
              </a:ext>
            </a:extLst>
          </p:cNvPr>
          <p:cNvSpPr>
            <a:spLocks noGrp="1"/>
          </p:cNvSpPr>
          <p:nvPr>
            <p:ph type="title"/>
          </p:nvPr>
        </p:nvSpPr>
        <p:spPr/>
        <p:txBody>
          <a:bodyPr/>
          <a:lstStyle/>
          <a:p>
            <a:r>
              <a:rPr lang="en-US"/>
              <a:t>Thank you</a:t>
            </a:r>
          </a:p>
        </p:txBody>
      </p:sp>
      <p:sp>
        <p:nvSpPr>
          <p:cNvPr id="6" name="Text Placeholder 5">
            <a:extLst>
              <a:ext uri="{FF2B5EF4-FFF2-40B4-BE49-F238E27FC236}">
                <a16:creationId xmlns:a16="http://schemas.microsoft.com/office/drawing/2014/main" id="{7C87E889-E4D5-52D4-44D7-2CBAF4A324DE}"/>
              </a:ext>
            </a:extLst>
          </p:cNvPr>
          <p:cNvSpPr>
            <a:spLocks noGrp="1"/>
          </p:cNvSpPr>
          <p:nvPr>
            <p:ph type="body" sz="quarter" idx="10"/>
          </p:nvPr>
        </p:nvSpPr>
        <p:spPr>
          <a:xfrm>
            <a:off x="628650" y="2265367"/>
            <a:ext cx="7886700" cy="1239833"/>
          </a:xfrm>
        </p:spPr>
        <p:txBody>
          <a:bodyPr/>
          <a:lstStyle/>
          <a:p>
            <a:pPr marL="0" indent="0" algn="ctr">
              <a:buNone/>
            </a:pPr>
            <a:r>
              <a:rPr lang="en-US" sz="4000"/>
              <a:t>Questions? Comments? Feedback? Collaboration?</a:t>
            </a:r>
          </a:p>
          <a:p>
            <a:endParaRPr lang="en-US"/>
          </a:p>
        </p:txBody>
      </p:sp>
      <p:sp>
        <p:nvSpPr>
          <p:cNvPr id="4" name="Slide Number Placeholder 3">
            <a:extLst>
              <a:ext uri="{FF2B5EF4-FFF2-40B4-BE49-F238E27FC236}">
                <a16:creationId xmlns:a16="http://schemas.microsoft.com/office/drawing/2014/main" id="{B8295FA9-CC31-9A27-42F4-430D494FD176}"/>
              </a:ext>
            </a:extLst>
          </p:cNvPr>
          <p:cNvSpPr>
            <a:spLocks noGrp="1"/>
          </p:cNvSpPr>
          <p:nvPr>
            <p:ph type="sldNum" sz="quarter" idx="4294967295"/>
          </p:nvPr>
        </p:nvSpPr>
        <p:spPr>
          <a:xfrm>
            <a:off x="8675688" y="6483350"/>
            <a:ext cx="468312" cy="238125"/>
          </a:xfrm>
          <a:prstGeom prst="rect">
            <a:avLst/>
          </a:prstGeom>
        </p:spPr>
        <p:txBody>
          <a:bodyPr/>
          <a:lstStyle/>
          <a:p>
            <a:fld id="{DEE5BC03-7CE3-4FE3-BC0A-0ACCA8AC1F24}" type="slidenum">
              <a:rPr lang="en-US" smtClean="0"/>
              <a:pPr/>
              <a:t>33</a:t>
            </a:fld>
            <a:endParaRPr lang="en-US"/>
          </a:p>
        </p:txBody>
      </p:sp>
      <p:graphicFrame>
        <p:nvGraphicFramePr>
          <p:cNvPr id="7" name="Table 6">
            <a:extLst>
              <a:ext uri="{FF2B5EF4-FFF2-40B4-BE49-F238E27FC236}">
                <a16:creationId xmlns:a16="http://schemas.microsoft.com/office/drawing/2014/main" id="{D87695E2-E302-DAA7-17AE-7AEB128C2820}"/>
              </a:ext>
            </a:extLst>
          </p:cNvPr>
          <p:cNvGraphicFramePr>
            <a:graphicFrameLocks noGrp="1"/>
          </p:cNvGraphicFramePr>
          <p:nvPr>
            <p:extLst>
              <p:ext uri="{D42A27DB-BD31-4B8C-83A1-F6EECF244321}">
                <p14:modId xmlns:p14="http://schemas.microsoft.com/office/powerpoint/2010/main" val="2567512004"/>
              </p:ext>
            </p:extLst>
          </p:nvPr>
        </p:nvGraphicFramePr>
        <p:xfrm>
          <a:off x="1085025" y="4009442"/>
          <a:ext cx="6973950" cy="2225040"/>
        </p:xfrm>
        <a:graphic>
          <a:graphicData uri="http://schemas.openxmlformats.org/drawingml/2006/table">
            <a:tbl>
              <a:tblPr firstRow="1" bandRow="1">
                <a:tableStyleId>{2D5ABB26-0587-4C30-8999-92F81FD0307C}</a:tableStyleId>
              </a:tblPr>
              <a:tblGrid>
                <a:gridCol w="3486975">
                  <a:extLst>
                    <a:ext uri="{9D8B030D-6E8A-4147-A177-3AD203B41FA5}">
                      <a16:colId xmlns:a16="http://schemas.microsoft.com/office/drawing/2014/main" val="2951894941"/>
                    </a:ext>
                  </a:extLst>
                </a:gridCol>
                <a:gridCol w="3486975">
                  <a:extLst>
                    <a:ext uri="{9D8B030D-6E8A-4147-A177-3AD203B41FA5}">
                      <a16:colId xmlns:a16="http://schemas.microsoft.com/office/drawing/2014/main" val="168539410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Monica Wilson</a:t>
                      </a:r>
                      <a:br>
                        <a:rPr lang="en-US" sz="2800"/>
                      </a:br>
                      <a:r>
                        <a:rPr lang="en-US" sz="2800">
                          <a:hlinkClick r:id="rId2"/>
                        </a:rPr>
                        <a:t>mwilson@sbctc.edu</a:t>
                      </a:r>
                      <a:endParaRPr lang="en-US" sz="2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a:p>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Sophia Agtarap</a:t>
                      </a:r>
                      <a:br>
                        <a:rPr lang="en-US" sz="2800"/>
                      </a:br>
                      <a:r>
                        <a:rPr lang="en-US" sz="2800">
                          <a:hlinkClick r:id="rId3"/>
                        </a:rPr>
                        <a:t>sagtarap@sbctc.edu</a:t>
                      </a:r>
                      <a:r>
                        <a:rPr lang="en-US" sz="2800"/>
                        <a:t> </a:t>
                      </a:r>
                    </a:p>
                    <a:p>
                      <a:endParaRPr lang="en-US" sz="2800"/>
                    </a:p>
                  </a:txBody>
                  <a:tcPr/>
                </a:tc>
                <a:extLst>
                  <a:ext uri="{0D108BD9-81ED-4DB2-BD59-A6C34878D82A}">
                    <a16:rowId xmlns:a16="http://schemas.microsoft.com/office/drawing/2014/main" val="3115268494"/>
                  </a:ext>
                </a:extLst>
              </a:tr>
            </a:tbl>
          </a:graphicData>
        </a:graphic>
      </p:graphicFrame>
    </p:spTree>
    <p:extLst>
      <p:ext uri="{BB962C8B-B14F-4D97-AF65-F5344CB8AC3E}">
        <p14:creationId xmlns:p14="http://schemas.microsoft.com/office/powerpoint/2010/main" val="133825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5198-6734-3800-DAE6-BA3A1A2A1EE1}"/>
              </a:ext>
            </a:extLst>
          </p:cNvPr>
          <p:cNvSpPr>
            <a:spLocks noGrp="1"/>
          </p:cNvSpPr>
          <p:nvPr>
            <p:ph type="title"/>
          </p:nvPr>
        </p:nvSpPr>
        <p:spPr/>
        <p:txBody>
          <a:bodyPr/>
          <a:lstStyle/>
          <a:p>
            <a:r>
              <a:rPr lang="en-US"/>
              <a:t>Informal Introductions</a:t>
            </a:r>
          </a:p>
        </p:txBody>
      </p:sp>
      <p:sp>
        <p:nvSpPr>
          <p:cNvPr id="3" name="Content Placeholder 2">
            <a:extLst>
              <a:ext uri="{FF2B5EF4-FFF2-40B4-BE49-F238E27FC236}">
                <a16:creationId xmlns:a16="http://schemas.microsoft.com/office/drawing/2014/main" id="{1047FD82-440F-384D-4F4F-B97498A2B31D}"/>
              </a:ext>
            </a:extLst>
          </p:cNvPr>
          <p:cNvSpPr>
            <a:spLocks noGrp="1"/>
          </p:cNvSpPr>
          <p:nvPr>
            <p:ph idx="1"/>
          </p:nvPr>
        </p:nvSpPr>
        <p:spPr/>
        <p:txBody>
          <a:bodyPr lIns="91440" tIns="45720" rIns="91440" bIns="45720" anchor="t"/>
          <a:lstStyle/>
          <a:p>
            <a:pPr marL="0" indent="0">
              <a:buNone/>
            </a:pPr>
            <a:r>
              <a:rPr lang="en-US"/>
              <a:t>Take 90 seconds to share about yourself, not including any information about your work or education, etc. </a:t>
            </a:r>
          </a:p>
          <a:p>
            <a:r>
              <a:rPr lang="en-US"/>
              <a:t>Family</a:t>
            </a:r>
          </a:p>
          <a:p>
            <a:r>
              <a:rPr lang="en-US"/>
              <a:t>Faith, spirituality</a:t>
            </a:r>
          </a:p>
          <a:p>
            <a:r>
              <a:rPr lang="en-US"/>
              <a:t>Background</a:t>
            </a:r>
          </a:p>
          <a:p>
            <a:r>
              <a:rPr lang="en-US"/>
              <a:t>Identities</a:t>
            </a:r>
          </a:p>
          <a:p>
            <a:r>
              <a:rPr lang="en-US"/>
              <a:t>Special talents or interests</a:t>
            </a:r>
          </a:p>
          <a:p>
            <a:endParaRPr lang="en-US"/>
          </a:p>
        </p:txBody>
      </p:sp>
      <p:sp>
        <p:nvSpPr>
          <p:cNvPr id="4" name="Slide Number Placeholder 3">
            <a:extLst>
              <a:ext uri="{FF2B5EF4-FFF2-40B4-BE49-F238E27FC236}">
                <a16:creationId xmlns:a16="http://schemas.microsoft.com/office/drawing/2014/main" id="{D97F0325-FB87-7456-994A-1B764D330B06}"/>
              </a:ext>
            </a:extLst>
          </p:cNvPr>
          <p:cNvSpPr>
            <a:spLocks noGrp="1"/>
          </p:cNvSpPr>
          <p:nvPr>
            <p:ph type="sldNum" sz="quarter" idx="12"/>
          </p:nvPr>
        </p:nvSpPr>
        <p:spPr/>
        <p:txBody>
          <a:bodyPr/>
          <a:lstStyle/>
          <a:p>
            <a:fld id="{DEE5BC03-7CE3-4FE3-BC0A-0ACCA8AC1F24}" type="slidenum">
              <a:rPr lang="en-US" smtClean="0"/>
              <a:pPr/>
              <a:t>4</a:t>
            </a:fld>
            <a:endParaRPr lang="en-US"/>
          </a:p>
        </p:txBody>
      </p:sp>
    </p:spTree>
    <p:extLst>
      <p:ext uri="{BB962C8B-B14F-4D97-AF65-F5344CB8AC3E}">
        <p14:creationId xmlns:p14="http://schemas.microsoft.com/office/powerpoint/2010/main" val="165153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ur arrows labeled &quot;Practical Knowing,&quot; &quot;Generalized Knowing,&quot; &quot;Artistic Knowing,&quot; and &quot;Foundational Knowing&quot;">
            <a:extLst>
              <a:ext uri="{FF2B5EF4-FFF2-40B4-BE49-F238E27FC236}">
                <a16:creationId xmlns:a16="http://schemas.microsoft.com/office/drawing/2014/main" id="{F02E814A-9B80-A81F-9B82-975884F243A2}"/>
              </a:ext>
            </a:extLst>
          </p:cNvPr>
          <p:cNvPicPr>
            <a:picLocks noChangeAspect="1"/>
          </p:cNvPicPr>
          <p:nvPr/>
        </p:nvPicPr>
        <p:blipFill>
          <a:blip r:embed="rId3"/>
          <a:stretch>
            <a:fillRect/>
          </a:stretch>
        </p:blipFill>
        <p:spPr>
          <a:xfrm>
            <a:off x="4311636" y="1713531"/>
            <a:ext cx="4333817" cy="4381728"/>
          </a:xfrm>
          <a:prstGeom prst="rect">
            <a:avLst/>
          </a:prstGeom>
        </p:spPr>
      </p:pic>
      <p:sp>
        <p:nvSpPr>
          <p:cNvPr id="2" name="Title 1">
            <a:extLst>
              <a:ext uri="{FF2B5EF4-FFF2-40B4-BE49-F238E27FC236}">
                <a16:creationId xmlns:a16="http://schemas.microsoft.com/office/drawing/2014/main" id="{8471E2D9-31BE-14F8-F7CC-DD7336BBC464}"/>
              </a:ext>
            </a:extLst>
          </p:cNvPr>
          <p:cNvSpPr>
            <a:spLocks noGrp="1"/>
          </p:cNvSpPr>
          <p:nvPr>
            <p:ph type="title"/>
          </p:nvPr>
        </p:nvSpPr>
        <p:spPr>
          <a:xfrm>
            <a:off x="540327" y="1457982"/>
            <a:ext cx="6189271" cy="786457"/>
          </a:xfrm>
        </p:spPr>
        <p:txBody>
          <a:bodyPr>
            <a:normAutofit/>
          </a:bodyPr>
          <a:lstStyle/>
          <a:p>
            <a:r>
              <a:rPr lang="en-US"/>
              <a:t>Some Ways of knowing</a:t>
            </a:r>
          </a:p>
        </p:txBody>
      </p:sp>
      <p:sp>
        <p:nvSpPr>
          <p:cNvPr id="4" name="Slide Number Placeholder 3">
            <a:extLst>
              <a:ext uri="{FF2B5EF4-FFF2-40B4-BE49-F238E27FC236}">
                <a16:creationId xmlns:a16="http://schemas.microsoft.com/office/drawing/2014/main" id="{1E3D832F-04FD-DAF5-A56E-726749AB8E86}"/>
              </a:ext>
            </a:extLst>
          </p:cNvPr>
          <p:cNvSpPr>
            <a:spLocks noGrp="1"/>
          </p:cNvSpPr>
          <p:nvPr>
            <p:ph type="sldNum" sz="quarter" idx="12"/>
          </p:nvPr>
        </p:nvSpPr>
        <p:spPr/>
        <p:txBody>
          <a:bodyPr>
            <a:normAutofit/>
          </a:bodyPr>
          <a:lstStyle/>
          <a:p>
            <a:pPr>
              <a:lnSpc>
                <a:spcPct val="90000"/>
              </a:lnSpc>
              <a:spcAft>
                <a:spcPts val="600"/>
              </a:spcAft>
            </a:pPr>
            <a:fld id="{DEE5BC03-7CE3-4FE3-BC0A-0ACCA8AC1F24}" type="slidenum">
              <a:rPr lang="en-US" sz="700" smtClean="0"/>
              <a:pPr>
                <a:lnSpc>
                  <a:spcPct val="90000"/>
                </a:lnSpc>
                <a:spcAft>
                  <a:spcPts val="600"/>
                </a:spcAft>
              </a:pPr>
              <a:t>5</a:t>
            </a:fld>
            <a:endParaRPr lang="en-US" sz="700"/>
          </a:p>
        </p:txBody>
      </p:sp>
      <p:pic>
        <p:nvPicPr>
          <p:cNvPr id="3" name="Picture 2" descr="Indiginous framework/way of knowing, circular">
            <a:extLst>
              <a:ext uri="{FF2B5EF4-FFF2-40B4-BE49-F238E27FC236}">
                <a16:creationId xmlns:a16="http://schemas.microsoft.com/office/drawing/2014/main" id="{7D0A47B3-6BF2-625D-A7E8-63FD60771F1E}"/>
              </a:ext>
            </a:extLst>
          </p:cNvPr>
          <p:cNvPicPr>
            <a:picLocks noChangeAspect="1"/>
          </p:cNvPicPr>
          <p:nvPr/>
        </p:nvPicPr>
        <p:blipFill rotWithShape="1">
          <a:blip r:embed="rId4"/>
          <a:srcRect l="3890" t="4992" r="6807" b="2719"/>
          <a:stretch/>
        </p:blipFill>
        <p:spPr>
          <a:xfrm>
            <a:off x="401204" y="2196328"/>
            <a:ext cx="3363081" cy="3345798"/>
          </a:xfrm>
          <a:prstGeom prst="rect">
            <a:avLst/>
          </a:prstGeom>
        </p:spPr>
      </p:pic>
      <p:sp>
        <p:nvSpPr>
          <p:cNvPr id="7" name="TextBox 6">
            <a:extLst>
              <a:ext uri="{FF2B5EF4-FFF2-40B4-BE49-F238E27FC236}">
                <a16:creationId xmlns:a16="http://schemas.microsoft.com/office/drawing/2014/main" id="{A9BCC75C-A2A5-2D42-61B0-B8260D94B169}"/>
              </a:ext>
            </a:extLst>
          </p:cNvPr>
          <p:cNvSpPr txBox="1"/>
          <p:nvPr/>
        </p:nvSpPr>
        <p:spPr>
          <a:xfrm>
            <a:off x="401077" y="5725951"/>
            <a:ext cx="367402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2060"/>
                </a:solidFill>
                <a:latin typeface="Franklin Gothic Book"/>
                <a:cs typeface="Times New Roman"/>
              </a:rPr>
              <a:t>This Indigenous wholistic framework provides guiding principles to ensure post-secondary institutions become accessible, inclusive, safe, and successful places for Indigenous students. </a:t>
            </a:r>
            <a:r>
              <a:rPr lang="en-US" sz="1000">
                <a:solidFill>
                  <a:srgbClr val="002060"/>
                </a:solidFill>
              </a:rPr>
              <a:t>https://opentextbc.ca/indigenizationfrontlineworkers/chapter/indigenous-ways-of-knowing-and-being/</a:t>
            </a:r>
            <a:endParaRPr lang="en-US" sz="1000">
              <a:solidFill>
                <a:srgbClr val="002060"/>
              </a:solidFill>
              <a:latin typeface="Franklin Gothic Book"/>
            </a:endParaRPr>
          </a:p>
        </p:txBody>
      </p:sp>
      <p:sp>
        <p:nvSpPr>
          <p:cNvPr id="8" name="TextBox 7">
            <a:extLst>
              <a:ext uri="{FF2B5EF4-FFF2-40B4-BE49-F238E27FC236}">
                <a16:creationId xmlns:a16="http://schemas.microsoft.com/office/drawing/2014/main" id="{3C034156-5105-B1D0-05CD-DCFDB3429D96}"/>
              </a:ext>
            </a:extLst>
          </p:cNvPr>
          <p:cNvSpPr txBox="1"/>
          <p:nvPr/>
        </p:nvSpPr>
        <p:spPr>
          <a:xfrm>
            <a:off x="4582950" y="6225585"/>
            <a:ext cx="381091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solidFill>
                  <a:srgbClr val="002060"/>
                </a:solidFill>
                <a:latin typeface="Franklin Gothic Book"/>
              </a:rPr>
              <a:t>Multiple Ways of Knowing: Expanding How We Know. </a:t>
            </a:r>
            <a:r>
              <a:rPr lang="en-US" sz="1000">
                <a:solidFill>
                  <a:srgbClr val="002060"/>
                </a:solidFill>
                <a:latin typeface="Franklin Gothic Book"/>
                <a:hlinkClick r:id="rId5">
                  <a:extLst>
                    <a:ext uri="{A12FA001-AC4F-418D-AE19-62706E023703}">
                      <ahyp:hlinkClr xmlns:ahyp="http://schemas.microsoft.com/office/drawing/2018/hyperlinkcolor" val="tx"/>
                    </a:ext>
                  </a:extLst>
                </a:hlinkClick>
              </a:rPr>
              <a:t>Nonprofit Quarterly</a:t>
            </a:r>
            <a:r>
              <a:rPr lang="en-US" sz="1000">
                <a:solidFill>
                  <a:srgbClr val="002060"/>
                </a:solidFill>
                <a:latin typeface="Franklin Gothic Book"/>
              </a:rPr>
              <a:t>. Elissa Sloane Perry and Aja </a:t>
            </a:r>
            <a:r>
              <a:rPr lang="en-US" sz="1000" err="1">
                <a:solidFill>
                  <a:srgbClr val="002060"/>
                </a:solidFill>
                <a:latin typeface="Franklin Gothic Book"/>
              </a:rPr>
              <a:t>Couchois</a:t>
            </a:r>
            <a:r>
              <a:rPr lang="en-US" sz="1000">
                <a:solidFill>
                  <a:srgbClr val="002060"/>
                </a:solidFill>
                <a:latin typeface="Franklin Gothic Book"/>
              </a:rPr>
              <a:t> Duncan</a:t>
            </a:r>
          </a:p>
        </p:txBody>
      </p:sp>
    </p:spTree>
    <p:extLst>
      <p:ext uri="{BB962C8B-B14F-4D97-AF65-F5344CB8AC3E}">
        <p14:creationId xmlns:p14="http://schemas.microsoft.com/office/powerpoint/2010/main" val="582251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9695F-53A4-9C6E-D9EE-B1894398930B}"/>
              </a:ext>
            </a:extLst>
          </p:cNvPr>
          <p:cNvSpPr>
            <a:spLocks noGrp="1"/>
          </p:cNvSpPr>
          <p:nvPr>
            <p:ph type="title"/>
          </p:nvPr>
        </p:nvSpPr>
        <p:spPr/>
        <p:txBody>
          <a:bodyPr lIns="91440" tIns="45720" rIns="91440" bIns="45720" anchor="t"/>
          <a:lstStyle/>
          <a:p>
            <a:r>
              <a:rPr lang="en-US"/>
              <a:t>How do we want to be together?</a:t>
            </a:r>
          </a:p>
        </p:txBody>
      </p:sp>
      <p:sp>
        <p:nvSpPr>
          <p:cNvPr id="3" name="Text Placeholder 2">
            <a:extLst>
              <a:ext uri="{FF2B5EF4-FFF2-40B4-BE49-F238E27FC236}">
                <a16:creationId xmlns:a16="http://schemas.microsoft.com/office/drawing/2014/main" id="{9D7AC283-8E8B-FC64-B180-F15105F9646D}"/>
              </a:ext>
            </a:extLst>
          </p:cNvPr>
          <p:cNvSpPr>
            <a:spLocks noGrp="1"/>
          </p:cNvSpPr>
          <p:nvPr>
            <p:ph type="body" idx="1"/>
          </p:nvPr>
        </p:nvSpPr>
        <p:spPr/>
        <p:txBody>
          <a:bodyPr lIns="91440" tIns="45720" rIns="91440" bIns="45720" anchor="b"/>
          <a:lstStyle/>
          <a:p>
            <a:r>
              <a:rPr lang="en-US"/>
              <a:t>Agreements</a:t>
            </a:r>
          </a:p>
        </p:txBody>
      </p:sp>
      <p:sp>
        <p:nvSpPr>
          <p:cNvPr id="4" name="Content Placeholder 3">
            <a:extLst>
              <a:ext uri="{FF2B5EF4-FFF2-40B4-BE49-F238E27FC236}">
                <a16:creationId xmlns:a16="http://schemas.microsoft.com/office/drawing/2014/main" id="{3015BA7C-A12F-C374-4BF8-D7807D633E36}"/>
              </a:ext>
            </a:extLst>
          </p:cNvPr>
          <p:cNvSpPr>
            <a:spLocks noGrp="1"/>
          </p:cNvSpPr>
          <p:nvPr>
            <p:ph sz="half" idx="2"/>
          </p:nvPr>
        </p:nvSpPr>
        <p:spPr/>
        <p:txBody>
          <a:bodyPr lIns="91440" tIns="45720" rIns="91440" bIns="45720" anchor="t"/>
          <a:lstStyle/>
          <a:p>
            <a:r>
              <a:rPr lang="en-US"/>
              <a:t>Race conscious</a:t>
            </a:r>
          </a:p>
          <a:p>
            <a:r>
              <a:rPr lang="en-US"/>
              <a:t>Curious</a:t>
            </a:r>
          </a:p>
          <a:p>
            <a:r>
              <a:rPr lang="en-US"/>
              <a:t>Engaged</a:t>
            </a:r>
          </a:p>
          <a:p>
            <a:r>
              <a:rPr lang="en-US"/>
              <a:t>Care for our community</a:t>
            </a:r>
          </a:p>
          <a:p>
            <a:r>
              <a:rPr lang="en-US"/>
              <a:t>Unfinished business</a:t>
            </a:r>
          </a:p>
          <a:p>
            <a:endParaRPr lang="en-US"/>
          </a:p>
        </p:txBody>
      </p:sp>
      <p:sp>
        <p:nvSpPr>
          <p:cNvPr id="5" name="Text Placeholder 4">
            <a:extLst>
              <a:ext uri="{FF2B5EF4-FFF2-40B4-BE49-F238E27FC236}">
                <a16:creationId xmlns:a16="http://schemas.microsoft.com/office/drawing/2014/main" id="{A696B7F6-3479-858C-7399-F23A1242BF27}"/>
              </a:ext>
            </a:extLst>
          </p:cNvPr>
          <p:cNvSpPr>
            <a:spLocks noGrp="1"/>
          </p:cNvSpPr>
          <p:nvPr>
            <p:ph type="body" sz="quarter" idx="3"/>
          </p:nvPr>
        </p:nvSpPr>
        <p:spPr/>
        <p:txBody>
          <a:bodyPr lIns="91440" tIns="45720" rIns="91440" bIns="45720" anchor="b"/>
          <a:lstStyle/>
          <a:p>
            <a:r>
              <a:rPr lang="en-US"/>
              <a:t>Expectations</a:t>
            </a:r>
          </a:p>
        </p:txBody>
      </p:sp>
      <p:sp>
        <p:nvSpPr>
          <p:cNvPr id="6" name="Content Placeholder 5">
            <a:extLst>
              <a:ext uri="{FF2B5EF4-FFF2-40B4-BE49-F238E27FC236}">
                <a16:creationId xmlns:a16="http://schemas.microsoft.com/office/drawing/2014/main" id="{7C2B69A3-44F5-1926-90FE-F828D59B7414}"/>
              </a:ext>
            </a:extLst>
          </p:cNvPr>
          <p:cNvSpPr>
            <a:spLocks noGrp="1"/>
          </p:cNvSpPr>
          <p:nvPr>
            <p:ph sz="quarter" idx="4"/>
          </p:nvPr>
        </p:nvSpPr>
        <p:spPr/>
        <p:txBody>
          <a:bodyPr lIns="91440" tIns="45720" rIns="91440" bIns="45720" anchor="t"/>
          <a:lstStyle/>
          <a:p>
            <a:r>
              <a:rPr lang="en-US"/>
              <a:t>"The devil needs no advocates"</a:t>
            </a:r>
          </a:p>
          <a:p>
            <a:r>
              <a:rPr lang="en-US"/>
              <a:t>Follow up for resources</a:t>
            </a:r>
          </a:p>
          <a:p>
            <a:r>
              <a:rPr lang="en-US"/>
              <a:t>BIPOC breakout spaces</a:t>
            </a:r>
          </a:p>
        </p:txBody>
      </p:sp>
      <p:sp>
        <p:nvSpPr>
          <p:cNvPr id="7" name="Slide Number Placeholder 6">
            <a:extLst>
              <a:ext uri="{FF2B5EF4-FFF2-40B4-BE49-F238E27FC236}">
                <a16:creationId xmlns:a16="http://schemas.microsoft.com/office/drawing/2014/main" id="{2F707ED7-9A51-A852-D905-D031D7E9A3CD}"/>
              </a:ext>
            </a:extLst>
          </p:cNvPr>
          <p:cNvSpPr>
            <a:spLocks noGrp="1"/>
          </p:cNvSpPr>
          <p:nvPr>
            <p:ph type="sldNum" sz="quarter" idx="12"/>
          </p:nvPr>
        </p:nvSpPr>
        <p:spPr/>
        <p:txBody>
          <a:bodyPr/>
          <a:lstStyle/>
          <a:p>
            <a:fld id="{DEE5BC03-7CE3-4FE3-BC0A-0ACCA8AC1F24}" type="slidenum">
              <a:rPr lang="en-US" smtClean="0"/>
              <a:pPr/>
              <a:t>6</a:t>
            </a:fld>
            <a:endParaRPr lang="en-US"/>
          </a:p>
        </p:txBody>
      </p:sp>
    </p:spTree>
    <p:extLst>
      <p:ext uri="{BB962C8B-B14F-4D97-AF65-F5344CB8AC3E}">
        <p14:creationId xmlns:p14="http://schemas.microsoft.com/office/powerpoint/2010/main" val="178332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AAB9-D086-7105-D2F4-0BD2217FAFE7}"/>
              </a:ext>
            </a:extLst>
          </p:cNvPr>
          <p:cNvSpPr>
            <a:spLocks noGrp="1"/>
          </p:cNvSpPr>
          <p:nvPr>
            <p:ph type="title"/>
          </p:nvPr>
        </p:nvSpPr>
        <p:spPr/>
        <p:txBody>
          <a:bodyPr/>
          <a:lstStyle/>
          <a:p>
            <a:r>
              <a:rPr lang="en-US"/>
              <a:t>Collective vision: </a:t>
            </a:r>
            <a:br>
              <a:rPr lang="en-US"/>
            </a:br>
            <a:r>
              <a:rPr lang="en-US"/>
              <a:t>equity &amp; justice</a:t>
            </a:r>
          </a:p>
        </p:txBody>
      </p:sp>
      <p:sp>
        <p:nvSpPr>
          <p:cNvPr id="3" name="Text Placeholder 2">
            <a:extLst>
              <a:ext uri="{FF2B5EF4-FFF2-40B4-BE49-F238E27FC236}">
                <a16:creationId xmlns:a16="http://schemas.microsoft.com/office/drawing/2014/main" id="{E4BC9890-EBAA-1D01-7E37-C018411477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34A896-46B1-F9BE-007C-294506F69834}"/>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313926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58A5-E959-79E2-24B8-5E85D837C937}"/>
              </a:ext>
            </a:extLst>
          </p:cNvPr>
          <p:cNvSpPr>
            <a:spLocks noGrp="1"/>
          </p:cNvSpPr>
          <p:nvPr>
            <p:ph type="title"/>
          </p:nvPr>
        </p:nvSpPr>
        <p:spPr>
          <a:xfrm>
            <a:off x="223218" y="1483948"/>
            <a:ext cx="8697565" cy="797070"/>
          </a:xfrm>
        </p:spPr>
        <p:txBody>
          <a:bodyPr/>
          <a:lstStyle/>
          <a:p>
            <a:r>
              <a:rPr lang="en-US"/>
              <a:t>OUR WHY: ADVANCNG EQUITY AND JUSTICE</a:t>
            </a:r>
          </a:p>
        </p:txBody>
      </p:sp>
      <p:sp>
        <p:nvSpPr>
          <p:cNvPr id="3" name="Content Placeholder 2">
            <a:extLst>
              <a:ext uri="{FF2B5EF4-FFF2-40B4-BE49-F238E27FC236}">
                <a16:creationId xmlns:a16="http://schemas.microsoft.com/office/drawing/2014/main" id="{666AE420-5F78-78B0-70BB-444394EBB5B2}"/>
              </a:ext>
            </a:extLst>
          </p:cNvPr>
          <p:cNvSpPr>
            <a:spLocks noGrp="1"/>
          </p:cNvSpPr>
          <p:nvPr>
            <p:ph idx="1"/>
          </p:nvPr>
        </p:nvSpPr>
        <p:spPr>
          <a:xfrm>
            <a:off x="223217" y="2088991"/>
            <a:ext cx="8650617" cy="4306320"/>
          </a:xfrm>
        </p:spPr>
        <p:txBody>
          <a:bodyPr/>
          <a:lstStyle/>
          <a:p>
            <a:pPr marL="50800" indent="0" algn="ctr">
              <a:buNone/>
            </a:pPr>
            <a:r>
              <a:rPr lang="en-US" sz="2400" b="1" i="1" u="sng"/>
              <a:t>SBCTC Vision</a:t>
            </a:r>
            <a:br>
              <a:rPr lang="en-US" sz="2400"/>
            </a:br>
            <a:r>
              <a:rPr lang="en-US" sz="1800"/>
              <a:t>Leading with racial equity, our colleges maximize student potential and transform live within a culture of belonging that advances racial, social, and economic justice in service to our diverse communities.</a:t>
            </a:r>
            <a:br>
              <a:rPr lang="en-US" sz="1800"/>
            </a:br>
            <a:endParaRPr lang="en-US" sz="2000"/>
          </a:p>
          <a:p>
            <a:pPr marL="50800" indent="0" algn="ctr">
              <a:buNone/>
            </a:pPr>
            <a:r>
              <a:rPr lang="en-US" sz="2400" b="1" i="1" u="sng"/>
              <a:t>BEdA Vision</a:t>
            </a:r>
            <a:br>
              <a:rPr lang="en-US" sz="2400"/>
            </a:br>
            <a:r>
              <a:rPr lang="en-US" sz="1800"/>
              <a:t>To advance racial and economic justice, Basic Education for Adults provides equitable programming for all Washingtonians to realize their potential as they launch on a supported college and career pathway to living-wage employment and strengthen the vitality of their communities.</a:t>
            </a:r>
            <a:br>
              <a:rPr lang="en-US" sz="1800"/>
            </a:br>
            <a:endParaRPr lang="en-US" sz="2000"/>
          </a:p>
          <a:p>
            <a:pPr marL="50800" indent="0" algn="ctr">
              <a:buNone/>
            </a:pPr>
            <a:r>
              <a:rPr lang="en-US" sz="2400" b="1" i="1" u="sng"/>
              <a:t>BEdA Mission</a:t>
            </a:r>
            <a:br>
              <a:rPr lang="en-US" sz="2400"/>
            </a:br>
            <a:r>
              <a:rPr lang="en-US" sz="1800"/>
              <a:t>Basic Education for Adults works collaboratively to offer culturally responsive and equity focused college and career pathways that address barriers and enable students to obtain meaningful employment, meet workforce needs, and reduce economic disparities.</a:t>
            </a:r>
            <a:endParaRPr lang="en-US" sz="2000"/>
          </a:p>
          <a:p>
            <a:pPr marL="50800" indent="0" algn="ctr">
              <a:buNone/>
            </a:pPr>
            <a:endParaRPr lang="en-US"/>
          </a:p>
          <a:p>
            <a:pPr marL="0" indent="0" algn="ctr">
              <a:buNone/>
            </a:pPr>
            <a:endParaRPr lang="en-US" sz="2400" i="1"/>
          </a:p>
        </p:txBody>
      </p:sp>
      <p:sp>
        <p:nvSpPr>
          <p:cNvPr id="4" name="Slide Number Placeholder 3">
            <a:extLst>
              <a:ext uri="{FF2B5EF4-FFF2-40B4-BE49-F238E27FC236}">
                <a16:creationId xmlns:a16="http://schemas.microsoft.com/office/drawing/2014/main" id="{D3FAD895-E334-FE87-6613-884F78DFFF6F}"/>
              </a:ext>
            </a:extLst>
          </p:cNvPr>
          <p:cNvSpPr>
            <a:spLocks noGrp="1"/>
          </p:cNvSpPr>
          <p:nvPr>
            <p:ph type="sldNum" sz="quarter" idx="12"/>
          </p:nvPr>
        </p:nvSpPr>
        <p:spPr/>
        <p:txBody>
          <a:bodyPr/>
          <a:lstStyle/>
          <a:p>
            <a:fld id="{DEE5BC03-7CE3-4FE3-BC0A-0ACCA8AC1F24}" type="slidenum">
              <a:rPr lang="en-US" smtClean="0"/>
              <a:pPr/>
              <a:t>8</a:t>
            </a:fld>
            <a:endParaRPr lang="en-US"/>
          </a:p>
        </p:txBody>
      </p:sp>
    </p:spTree>
    <p:extLst>
      <p:ext uri="{BB962C8B-B14F-4D97-AF65-F5344CB8AC3E}">
        <p14:creationId xmlns:p14="http://schemas.microsoft.com/office/powerpoint/2010/main" val="48201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9A43AD-04C0-85EB-3E59-C886DCE5D2B5}"/>
              </a:ext>
            </a:extLst>
          </p:cNvPr>
          <p:cNvSpPr>
            <a:spLocks noGrp="1"/>
          </p:cNvSpPr>
          <p:nvPr>
            <p:ph type="sldNum" sz="quarter" idx="12"/>
          </p:nvPr>
        </p:nvSpPr>
        <p:spPr>
          <a:xfrm>
            <a:off x="8406245" y="6483926"/>
            <a:ext cx="467590" cy="237549"/>
          </a:xfrm>
        </p:spPr>
        <p:txBody>
          <a:bodyPr>
            <a:normAutofit/>
          </a:bodyPr>
          <a:lstStyle/>
          <a:p>
            <a:pPr>
              <a:lnSpc>
                <a:spcPct val="90000"/>
              </a:lnSpc>
              <a:spcAft>
                <a:spcPts val="600"/>
              </a:spcAft>
            </a:pPr>
            <a:fld id="{DEE5BC03-7CE3-4FE3-BC0A-0ACCA8AC1F24}" type="slidenum">
              <a:rPr lang="en-US" sz="1000" smtClean="0"/>
              <a:pPr>
                <a:lnSpc>
                  <a:spcPct val="90000"/>
                </a:lnSpc>
                <a:spcAft>
                  <a:spcPts val="600"/>
                </a:spcAft>
              </a:pPr>
              <a:t>9</a:t>
            </a:fld>
            <a:endParaRPr lang="en-US" sz="1000"/>
          </a:p>
        </p:txBody>
      </p:sp>
      <p:graphicFrame>
        <p:nvGraphicFramePr>
          <p:cNvPr id="4" name="Diagram 3" descr="Rectangles labeled &quot;Basic Education for Adults’ work is guided and informed by our commitment to:&#10;  Students’ cultural capital: voice, experience, perspective&#10; Diversity, equity, inclusion: racial, economic, and social justice&#10; Quality: collaborative, evidence-based innovative pathways&quot;">
            <a:extLst>
              <a:ext uri="{FF2B5EF4-FFF2-40B4-BE49-F238E27FC236}">
                <a16:creationId xmlns:a16="http://schemas.microsoft.com/office/drawing/2014/main" id="{B7D29B55-AE00-600C-7F26-CF384F76B852}"/>
              </a:ext>
            </a:extLst>
          </p:cNvPr>
          <p:cNvGraphicFramePr/>
          <p:nvPr>
            <p:extLst>
              <p:ext uri="{D42A27DB-BD31-4B8C-83A1-F6EECF244321}">
                <p14:modId xmlns:p14="http://schemas.microsoft.com/office/powerpoint/2010/main" val="2720045725"/>
              </p:ext>
            </p:extLst>
          </p:nvPr>
        </p:nvGraphicFramePr>
        <p:xfrm>
          <a:off x="142240" y="1404326"/>
          <a:ext cx="8888638" cy="3688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descr="Rectangle labeled &quot;Our success is measured by &#10;the success of our students.&quot;">
            <a:extLst>
              <a:ext uri="{FF2B5EF4-FFF2-40B4-BE49-F238E27FC236}">
                <a16:creationId xmlns:a16="http://schemas.microsoft.com/office/drawing/2014/main" id="{D01C3EDA-654E-4C21-1BE0-331EA83DA3AD}"/>
              </a:ext>
            </a:extLst>
          </p:cNvPr>
          <p:cNvGraphicFramePr/>
          <p:nvPr>
            <p:extLst>
              <p:ext uri="{D42A27DB-BD31-4B8C-83A1-F6EECF244321}">
                <p14:modId xmlns:p14="http://schemas.microsoft.com/office/powerpoint/2010/main" val="2979053016"/>
              </p:ext>
            </p:extLst>
          </p:nvPr>
        </p:nvGraphicFramePr>
        <p:xfrm>
          <a:off x="142240" y="5261460"/>
          <a:ext cx="8888638" cy="14600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879BCF3B-651E-6C90-A418-895DEDB5FA86}"/>
              </a:ext>
            </a:extLst>
          </p:cNvPr>
          <p:cNvSpPr>
            <a:spLocks noGrp="1"/>
          </p:cNvSpPr>
          <p:nvPr>
            <p:ph type="title"/>
          </p:nvPr>
        </p:nvSpPr>
        <p:spPr>
          <a:xfrm>
            <a:off x="536860" y="-797070"/>
            <a:ext cx="8336975" cy="797070"/>
          </a:xfrm>
        </p:spPr>
        <p:txBody>
          <a:bodyPr anchor="b"/>
          <a:lstStyle/>
          <a:p>
            <a:r>
              <a:rPr lang="en-US" dirty="0" err="1"/>
              <a:t>BEdA</a:t>
            </a:r>
            <a:r>
              <a:rPr lang="en-US" dirty="0"/>
              <a:t> Commitments</a:t>
            </a:r>
          </a:p>
        </p:txBody>
      </p:sp>
    </p:spTree>
    <p:extLst>
      <p:ext uri="{BB962C8B-B14F-4D97-AF65-F5344CB8AC3E}">
        <p14:creationId xmlns:p14="http://schemas.microsoft.com/office/powerpoint/2010/main" val="1534268373"/>
      </p:ext>
    </p:extLst>
  </p:cSld>
  <p:clrMapOvr>
    <a:masterClrMapping/>
  </p:clrMapOvr>
</p:sld>
</file>

<file path=ppt/theme/theme1.xml><?xml version="1.0" encoding="utf-8"?>
<a:theme xmlns:a="http://schemas.openxmlformats.org/drawingml/2006/main" name="1_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5256FFFE6474E9F4A1F5D16FB020B" ma:contentTypeVersion="14" ma:contentTypeDescription="Create a new document." ma:contentTypeScope="" ma:versionID="edb202a30c87a4b3b8713f6c1d2e5928">
  <xsd:schema xmlns:xsd="http://www.w3.org/2001/XMLSchema" xmlns:xs="http://www.w3.org/2001/XMLSchema" xmlns:p="http://schemas.microsoft.com/office/2006/metadata/properties" xmlns:ns2="95d34d65-a250-4cb0-bba3-9227d5f81723" xmlns:ns3="28b0818c-7c05-4c23-bf25-0c4cfc264c17" targetNamespace="http://schemas.microsoft.com/office/2006/metadata/properties" ma:root="true" ma:fieldsID="e5076a413ebfb31f10e82e2a5918083c" ns2:_="" ns3:_="">
    <xsd:import namespace="95d34d65-a250-4cb0-bba3-9227d5f81723"/>
    <xsd:import namespace="28b0818c-7c05-4c23-bf25-0c4cfc264c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d34d65-a250-4cb0-bba3-9227d5f817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0818c-7c05-4c23-bf25-0c4cfc264c1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44b3d68-81d6-49b2-a871-09cb75c4ce84}" ma:internalName="TaxCatchAll" ma:showField="CatchAllData" ma:web="28b0818c-7c05-4c23-bf25-0c4cfc264c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d34d65-a250-4cb0-bba3-9227d5f81723">
      <Terms xmlns="http://schemas.microsoft.com/office/infopath/2007/PartnerControls"/>
    </lcf76f155ced4ddcb4097134ff3c332f>
    <TaxCatchAll xmlns="28b0818c-7c05-4c23-bf25-0c4cfc264c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50A9AD-E0CD-4C94-9FA4-50F995E2D576}">
  <ds:schemaRefs>
    <ds:schemaRef ds:uri="28b0818c-7c05-4c23-bf25-0c4cfc264c17"/>
    <ds:schemaRef ds:uri="95d34d65-a250-4cb0-bba3-9227d5f817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454158D-3A0B-468A-89A2-B87B3F6F5D87}">
  <ds:schemaRefs>
    <ds:schemaRef ds:uri="28b0818c-7c05-4c23-bf25-0c4cfc264c17"/>
    <ds:schemaRef ds:uri="95d34d65-a250-4cb0-bba3-9227d5f8172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1F3ED8-2F62-421E-AF93-6CB3FF494F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2944</Words>
  <Application>Microsoft Office PowerPoint</Application>
  <PresentationFormat>On-screen Show (4:3)</PresentationFormat>
  <Paragraphs>355</Paragraphs>
  <Slides>33</Slides>
  <Notes>19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Arial</vt:lpstr>
      <vt:lpstr>Courier New,monospace</vt:lpstr>
      <vt:lpstr>Lato Black</vt:lpstr>
      <vt:lpstr>Lato</vt:lpstr>
      <vt:lpstr>Franklin Gothic Book</vt:lpstr>
      <vt:lpstr>1_Office Theme</vt:lpstr>
      <vt:lpstr>Equity coaching for  student success</vt:lpstr>
      <vt:lpstr>Welcome</vt:lpstr>
      <vt:lpstr>Our Time together</vt:lpstr>
      <vt:lpstr>Informal Introductions</vt:lpstr>
      <vt:lpstr>Some Ways of knowing</vt:lpstr>
      <vt:lpstr>How do we want to be together?</vt:lpstr>
      <vt:lpstr>Collective vision:  equity &amp; justice</vt:lpstr>
      <vt:lpstr>OUR WHY: ADVANCNG EQUITY AND JUSTICE</vt:lpstr>
      <vt:lpstr>BEdA Commitments</vt:lpstr>
      <vt:lpstr>Constructivist listening</vt:lpstr>
      <vt:lpstr>Culturally Responsive Teaching and the Brain, p. 24</vt:lpstr>
      <vt:lpstr>The Cultural Iceberg</vt:lpstr>
      <vt:lpstr>Constructivist listening</vt:lpstr>
      <vt:lpstr>Using a Lens of Systemic Oppression</vt:lpstr>
      <vt:lpstr>Liberatory design mindset: Recognize oppression</vt:lpstr>
      <vt:lpstr>Coaching for Change</vt:lpstr>
      <vt:lpstr>How Change Happens</vt:lpstr>
      <vt:lpstr>THE CASE FOR COACHING</vt:lpstr>
      <vt:lpstr>What is coaching?</vt:lpstr>
      <vt:lpstr>Coaches…</vt:lpstr>
      <vt:lpstr>A liberatory mindset</vt:lpstr>
      <vt:lpstr>A liberatory mindset</vt:lpstr>
      <vt:lpstr>Constructivist listening</vt:lpstr>
      <vt:lpstr>A systems View of Coaching for Equity</vt:lpstr>
      <vt:lpstr>Culturally Responsive Teaching and the Brain, p. 24</vt:lpstr>
      <vt:lpstr>Above the green line--Technical</vt:lpstr>
      <vt:lpstr>below the green line--relational</vt:lpstr>
      <vt:lpstr>Green line reflection</vt:lpstr>
      <vt:lpstr>Coaching Strategies</vt:lpstr>
      <vt:lpstr>Exploring Beliefs about equity</vt:lpstr>
      <vt:lpstr>Surfacing your beliefs</vt:lpstr>
      <vt:lpstr>Cycle of an emotion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Wilson</dc:creator>
  <cp:lastModifiedBy>Katelynn Orellana</cp:lastModifiedBy>
  <cp:revision>2</cp:revision>
  <dcterms:modified xsi:type="dcterms:W3CDTF">2024-07-18T16:08:50Z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0x0101007675256FFFE6474E9F4A1F5D16FB020B</vt:lpwstr>
  </property>
  <property fmtid="{D5CDD505-2E9C-101B-9397-08002B2CF9AE}" pid="3" name="MediaServiceImageTags">
    <vt:lpwstr/>
  </property>
</Properties>
</file>