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21"/>
  </p:notesMasterIdLst>
  <p:handoutMasterIdLst>
    <p:handoutMasterId r:id="rId22"/>
  </p:handoutMasterIdLst>
  <p:sldIdLst>
    <p:sldId id="259" r:id="rId5"/>
    <p:sldId id="262" r:id="rId6"/>
    <p:sldId id="263" r:id="rId7"/>
    <p:sldId id="267" r:id="rId8"/>
    <p:sldId id="274" r:id="rId9"/>
    <p:sldId id="264" r:id="rId10"/>
    <p:sldId id="265" r:id="rId11"/>
    <p:sldId id="266" r:id="rId12"/>
    <p:sldId id="269" r:id="rId13"/>
    <p:sldId id="272" r:id="rId14"/>
    <p:sldId id="273" r:id="rId15"/>
    <p:sldId id="268" r:id="rId16"/>
    <p:sldId id="270" r:id="rId17"/>
    <p:sldId id="275" r:id="rId18"/>
    <p:sldId id="271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2F736-E700-44B9-A691-561CC17B2911}" v="5" dt="2024-05-29T22:17:25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83" autoAdjust="0"/>
  </p:normalViewPr>
  <p:slideViewPr>
    <p:cSldViewPr snapToGrid="0">
      <p:cViewPr>
        <p:scale>
          <a:sx n="121" d="100"/>
          <a:sy n="121" d="100"/>
        </p:scale>
        <p:origin x="1350" y="-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Lean, Sherry" userId="a5cc6327-5d4b-4e20-9bda-7619de6663b2" providerId="ADAL" clId="{0402F736-E700-44B9-A691-561CC17B2911}"/>
    <pc:docChg chg="undo custSel addSld modSld sldOrd">
      <pc:chgData name="McLean, Sherry" userId="a5cc6327-5d4b-4e20-9bda-7619de6663b2" providerId="ADAL" clId="{0402F736-E700-44B9-A691-561CC17B2911}" dt="2024-05-30T00:50:41.821" v="9315" actId="20577"/>
      <pc:docMkLst>
        <pc:docMk/>
      </pc:docMkLst>
      <pc:sldChg chg="modSp mod">
        <pc:chgData name="McLean, Sherry" userId="a5cc6327-5d4b-4e20-9bda-7619de6663b2" providerId="ADAL" clId="{0402F736-E700-44B9-A691-561CC17B2911}" dt="2024-05-29T22:07:09.559" v="140" actId="20577"/>
        <pc:sldMkLst>
          <pc:docMk/>
          <pc:sldMk cId="3283783469" sldId="259"/>
        </pc:sldMkLst>
        <pc:spChg chg="mod">
          <ac:chgData name="McLean, Sherry" userId="a5cc6327-5d4b-4e20-9bda-7619de6663b2" providerId="ADAL" clId="{0402F736-E700-44B9-A691-561CC17B2911}" dt="2024-05-29T22:06:06.665" v="95" actId="255"/>
          <ac:spMkLst>
            <pc:docMk/>
            <pc:sldMk cId="3283783469" sldId="259"/>
            <ac:spMk id="4" creationId="{00000000-0000-0000-0000-000000000000}"/>
          </ac:spMkLst>
        </pc:spChg>
        <pc:spChg chg="mod">
          <ac:chgData name="McLean, Sherry" userId="a5cc6327-5d4b-4e20-9bda-7619de6663b2" providerId="ADAL" clId="{0402F736-E700-44B9-A691-561CC17B2911}" dt="2024-05-29T22:07:09.559" v="140" actId="20577"/>
          <ac:spMkLst>
            <pc:docMk/>
            <pc:sldMk cId="3283783469" sldId="259"/>
            <ac:spMk id="5" creationId="{00000000-0000-0000-0000-000000000000}"/>
          </ac:spMkLst>
        </pc:spChg>
        <pc:spChg chg="mod">
          <ac:chgData name="McLean, Sherry" userId="a5cc6327-5d4b-4e20-9bda-7619de6663b2" providerId="ADAL" clId="{0402F736-E700-44B9-A691-561CC17B2911}" dt="2024-05-29T22:06:27.158" v="135" actId="20577"/>
          <ac:spMkLst>
            <pc:docMk/>
            <pc:sldMk cId="3283783469" sldId="259"/>
            <ac:spMk id="6" creationId="{00000000-0000-0000-0000-000000000000}"/>
          </ac:spMkLst>
        </pc:spChg>
      </pc:sldChg>
      <pc:sldChg chg="modSp mod">
        <pc:chgData name="McLean, Sherry" userId="a5cc6327-5d4b-4e20-9bda-7619de6663b2" providerId="ADAL" clId="{0402F736-E700-44B9-A691-561CC17B2911}" dt="2024-05-29T22:12:58.746" v="557" actId="255"/>
        <pc:sldMkLst>
          <pc:docMk/>
          <pc:sldMk cId="4188286279" sldId="261"/>
        </pc:sldMkLst>
        <pc:spChg chg="mod">
          <ac:chgData name="McLean, Sherry" userId="a5cc6327-5d4b-4e20-9bda-7619de6663b2" providerId="ADAL" clId="{0402F736-E700-44B9-A691-561CC17B2911}" dt="2024-05-29T22:07:55.462" v="181" actId="20577"/>
          <ac:spMkLst>
            <pc:docMk/>
            <pc:sldMk cId="4188286279" sldId="261"/>
            <ac:spMk id="2" creationId="{00000000-0000-0000-0000-000000000000}"/>
          </ac:spMkLst>
        </pc:spChg>
        <pc:spChg chg="mod">
          <ac:chgData name="McLean, Sherry" userId="a5cc6327-5d4b-4e20-9bda-7619de6663b2" providerId="ADAL" clId="{0402F736-E700-44B9-A691-561CC17B2911}" dt="2024-05-29T22:12:58.746" v="557" actId="255"/>
          <ac:spMkLst>
            <pc:docMk/>
            <pc:sldMk cId="4188286279" sldId="261"/>
            <ac:spMk id="3" creationId="{00000000-0000-0000-0000-000000000000}"/>
          </ac:spMkLst>
        </pc:spChg>
      </pc:sldChg>
      <pc:sldChg chg="modSp new mod ord">
        <pc:chgData name="McLean, Sherry" userId="a5cc6327-5d4b-4e20-9bda-7619de6663b2" providerId="ADAL" clId="{0402F736-E700-44B9-A691-561CC17B2911}" dt="2024-05-29T22:23:01.384" v="1226" actId="20577"/>
        <pc:sldMkLst>
          <pc:docMk/>
          <pc:sldMk cId="2924497465" sldId="262"/>
        </pc:sldMkLst>
        <pc:spChg chg="mod">
          <ac:chgData name="McLean, Sherry" userId="a5cc6327-5d4b-4e20-9bda-7619de6663b2" providerId="ADAL" clId="{0402F736-E700-44B9-A691-561CC17B2911}" dt="2024-05-29T22:15:37.224" v="588" actId="20577"/>
          <ac:spMkLst>
            <pc:docMk/>
            <pc:sldMk cId="2924497465" sldId="262"/>
            <ac:spMk id="2" creationId="{4CF151CA-217B-A68B-880B-075DEBF1E850}"/>
          </ac:spMkLst>
        </pc:spChg>
        <pc:spChg chg="mod">
          <ac:chgData name="McLean, Sherry" userId="a5cc6327-5d4b-4e20-9bda-7619de6663b2" providerId="ADAL" clId="{0402F736-E700-44B9-A691-561CC17B2911}" dt="2024-05-29T22:23:01.384" v="1226" actId="20577"/>
          <ac:spMkLst>
            <pc:docMk/>
            <pc:sldMk cId="2924497465" sldId="262"/>
            <ac:spMk id="3" creationId="{9C5BC62A-6350-C78B-6916-D078E073D46F}"/>
          </ac:spMkLst>
        </pc:spChg>
      </pc:sldChg>
      <pc:sldChg chg="modSp new mod modNotesTx">
        <pc:chgData name="McLean, Sherry" userId="a5cc6327-5d4b-4e20-9bda-7619de6663b2" providerId="ADAL" clId="{0402F736-E700-44B9-A691-561CC17B2911}" dt="2024-05-30T00:36:09.062" v="7427" actId="20577"/>
        <pc:sldMkLst>
          <pc:docMk/>
          <pc:sldMk cId="3910855478" sldId="263"/>
        </pc:sldMkLst>
        <pc:spChg chg="mod">
          <ac:chgData name="McLean, Sherry" userId="a5cc6327-5d4b-4e20-9bda-7619de6663b2" providerId="ADAL" clId="{0402F736-E700-44B9-A691-561CC17B2911}" dt="2024-05-29T22:31:19.514" v="1248" actId="20577"/>
          <ac:spMkLst>
            <pc:docMk/>
            <pc:sldMk cId="3910855478" sldId="263"/>
            <ac:spMk id="2" creationId="{07D5BBB3-692D-0766-25DE-BD8C54B3EE76}"/>
          </ac:spMkLst>
        </pc:spChg>
        <pc:spChg chg="mod">
          <ac:chgData name="McLean, Sherry" userId="a5cc6327-5d4b-4e20-9bda-7619de6663b2" providerId="ADAL" clId="{0402F736-E700-44B9-A691-561CC17B2911}" dt="2024-05-30T00:36:09.062" v="7427" actId="20577"/>
          <ac:spMkLst>
            <pc:docMk/>
            <pc:sldMk cId="3910855478" sldId="263"/>
            <ac:spMk id="3" creationId="{EBC7933F-6823-9380-E447-3E202B9EDA0E}"/>
          </ac:spMkLst>
        </pc:spChg>
      </pc:sldChg>
      <pc:sldChg chg="modSp new mod">
        <pc:chgData name="McLean, Sherry" userId="a5cc6327-5d4b-4e20-9bda-7619de6663b2" providerId="ADAL" clId="{0402F736-E700-44B9-A691-561CC17B2911}" dt="2024-05-30T00:37:12.975" v="7551" actId="20577"/>
        <pc:sldMkLst>
          <pc:docMk/>
          <pc:sldMk cId="3673921662" sldId="264"/>
        </pc:sldMkLst>
        <pc:spChg chg="mod">
          <ac:chgData name="McLean, Sherry" userId="a5cc6327-5d4b-4e20-9bda-7619de6663b2" providerId="ADAL" clId="{0402F736-E700-44B9-A691-561CC17B2911}" dt="2024-05-29T22:42:20.794" v="1581" actId="20577"/>
          <ac:spMkLst>
            <pc:docMk/>
            <pc:sldMk cId="3673921662" sldId="264"/>
            <ac:spMk id="2" creationId="{8F688DB8-F72D-2A03-DE5A-A4F053AC8518}"/>
          </ac:spMkLst>
        </pc:spChg>
        <pc:spChg chg="mod">
          <ac:chgData name="McLean, Sherry" userId="a5cc6327-5d4b-4e20-9bda-7619de6663b2" providerId="ADAL" clId="{0402F736-E700-44B9-A691-561CC17B2911}" dt="2024-05-30T00:37:12.975" v="7551" actId="20577"/>
          <ac:spMkLst>
            <pc:docMk/>
            <pc:sldMk cId="3673921662" sldId="264"/>
            <ac:spMk id="3" creationId="{4C693B6B-39F9-628D-4384-0847D0CB64F8}"/>
          </ac:spMkLst>
        </pc:spChg>
      </pc:sldChg>
      <pc:sldChg chg="modSp new mod">
        <pc:chgData name="McLean, Sherry" userId="a5cc6327-5d4b-4e20-9bda-7619de6663b2" providerId="ADAL" clId="{0402F736-E700-44B9-A691-561CC17B2911}" dt="2024-05-30T00:00:24.617" v="4774" actId="20577"/>
        <pc:sldMkLst>
          <pc:docMk/>
          <pc:sldMk cId="1911571474" sldId="265"/>
        </pc:sldMkLst>
        <pc:spChg chg="mod">
          <ac:chgData name="McLean, Sherry" userId="a5cc6327-5d4b-4e20-9bda-7619de6663b2" providerId="ADAL" clId="{0402F736-E700-44B9-A691-561CC17B2911}" dt="2024-05-29T22:48:27.227" v="1611" actId="20577"/>
          <ac:spMkLst>
            <pc:docMk/>
            <pc:sldMk cId="1911571474" sldId="265"/>
            <ac:spMk id="2" creationId="{7A7E36AB-8FA5-473C-7E2A-732FA7E15C09}"/>
          </ac:spMkLst>
        </pc:spChg>
        <pc:spChg chg="mod">
          <ac:chgData name="McLean, Sherry" userId="a5cc6327-5d4b-4e20-9bda-7619de6663b2" providerId="ADAL" clId="{0402F736-E700-44B9-A691-561CC17B2911}" dt="2024-05-30T00:00:24.617" v="4774" actId="20577"/>
          <ac:spMkLst>
            <pc:docMk/>
            <pc:sldMk cId="1911571474" sldId="265"/>
            <ac:spMk id="3" creationId="{341B8D43-B4E8-EEF0-B9D9-769E78330145}"/>
          </ac:spMkLst>
        </pc:spChg>
      </pc:sldChg>
      <pc:sldChg chg="modSp new mod">
        <pc:chgData name="McLean, Sherry" userId="a5cc6327-5d4b-4e20-9bda-7619de6663b2" providerId="ADAL" clId="{0402F736-E700-44B9-A691-561CC17B2911}" dt="2024-05-30T00:48:50.080" v="9121" actId="20577"/>
        <pc:sldMkLst>
          <pc:docMk/>
          <pc:sldMk cId="3737636079" sldId="266"/>
        </pc:sldMkLst>
        <pc:spChg chg="mod">
          <ac:chgData name="McLean, Sherry" userId="a5cc6327-5d4b-4e20-9bda-7619de6663b2" providerId="ADAL" clId="{0402F736-E700-44B9-A691-561CC17B2911}" dt="2024-05-29T22:54:15.381" v="1666" actId="20577"/>
          <ac:spMkLst>
            <pc:docMk/>
            <pc:sldMk cId="3737636079" sldId="266"/>
            <ac:spMk id="2" creationId="{0E228572-08D8-5E79-C0DE-98C075F240BB}"/>
          </ac:spMkLst>
        </pc:spChg>
        <pc:spChg chg="mod">
          <ac:chgData name="McLean, Sherry" userId="a5cc6327-5d4b-4e20-9bda-7619de6663b2" providerId="ADAL" clId="{0402F736-E700-44B9-A691-561CC17B2911}" dt="2024-05-30T00:48:50.080" v="9121" actId="20577"/>
          <ac:spMkLst>
            <pc:docMk/>
            <pc:sldMk cId="3737636079" sldId="266"/>
            <ac:spMk id="3" creationId="{146BBC44-926E-BC2C-BD3A-35E8A5E058A7}"/>
          </ac:spMkLst>
        </pc:spChg>
      </pc:sldChg>
      <pc:sldChg chg="modSp new mod">
        <pc:chgData name="McLean, Sherry" userId="a5cc6327-5d4b-4e20-9bda-7619de6663b2" providerId="ADAL" clId="{0402F736-E700-44B9-A691-561CC17B2911}" dt="2024-05-29T23:44:59.026" v="3605" actId="20577"/>
        <pc:sldMkLst>
          <pc:docMk/>
          <pc:sldMk cId="2335469496" sldId="267"/>
        </pc:sldMkLst>
        <pc:spChg chg="mod">
          <ac:chgData name="McLean, Sherry" userId="a5cc6327-5d4b-4e20-9bda-7619de6663b2" providerId="ADAL" clId="{0402F736-E700-44B9-A691-561CC17B2911}" dt="2024-05-29T22:50:46.424" v="1640" actId="20577"/>
          <ac:spMkLst>
            <pc:docMk/>
            <pc:sldMk cId="2335469496" sldId="267"/>
            <ac:spMk id="2" creationId="{CF6BC5F1-824A-B48E-89C2-E1A1A5320A3E}"/>
          </ac:spMkLst>
        </pc:spChg>
        <pc:spChg chg="mod">
          <ac:chgData name="McLean, Sherry" userId="a5cc6327-5d4b-4e20-9bda-7619de6663b2" providerId="ADAL" clId="{0402F736-E700-44B9-A691-561CC17B2911}" dt="2024-05-29T23:44:59.026" v="3605" actId="20577"/>
          <ac:spMkLst>
            <pc:docMk/>
            <pc:sldMk cId="2335469496" sldId="267"/>
            <ac:spMk id="3" creationId="{7C67EF4A-ECE1-7370-BF57-4D139D6C11CE}"/>
          </ac:spMkLst>
        </pc:spChg>
      </pc:sldChg>
      <pc:sldChg chg="modSp new mod">
        <pc:chgData name="McLean, Sherry" userId="a5cc6327-5d4b-4e20-9bda-7619de6663b2" providerId="ADAL" clId="{0402F736-E700-44B9-A691-561CC17B2911}" dt="2024-05-30T00:38:05.253" v="7648" actId="20577"/>
        <pc:sldMkLst>
          <pc:docMk/>
          <pc:sldMk cId="3561233147" sldId="268"/>
        </pc:sldMkLst>
        <pc:spChg chg="mod">
          <ac:chgData name="McLean, Sherry" userId="a5cc6327-5d4b-4e20-9bda-7619de6663b2" providerId="ADAL" clId="{0402F736-E700-44B9-A691-561CC17B2911}" dt="2024-05-29T22:55:00.958" v="1709" actId="255"/>
          <ac:spMkLst>
            <pc:docMk/>
            <pc:sldMk cId="3561233147" sldId="268"/>
            <ac:spMk id="2" creationId="{4D6DD6F8-8D37-A98D-F517-82FADE6E8E21}"/>
          </ac:spMkLst>
        </pc:spChg>
        <pc:spChg chg="mod">
          <ac:chgData name="McLean, Sherry" userId="a5cc6327-5d4b-4e20-9bda-7619de6663b2" providerId="ADAL" clId="{0402F736-E700-44B9-A691-561CC17B2911}" dt="2024-05-30T00:38:05.253" v="7648" actId="20577"/>
          <ac:spMkLst>
            <pc:docMk/>
            <pc:sldMk cId="3561233147" sldId="268"/>
            <ac:spMk id="3" creationId="{40A6630F-01B0-C75C-8F34-5C916602CB96}"/>
          </ac:spMkLst>
        </pc:spChg>
      </pc:sldChg>
      <pc:sldChg chg="modSp new mod">
        <pc:chgData name="McLean, Sherry" userId="a5cc6327-5d4b-4e20-9bda-7619de6663b2" providerId="ADAL" clId="{0402F736-E700-44B9-A691-561CC17B2911}" dt="2024-05-29T23:22:03.406" v="2860" actId="12"/>
        <pc:sldMkLst>
          <pc:docMk/>
          <pc:sldMk cId="3200856792" sldId="269"/>
        </pc:sldMkLst>
        <pc:spChg chg="mod">
          <ac:chgData name="McLean, Sherry" userId="a5cc6327-5d4b-4e20-9bda-7619de6663b2" providerId="ADAL" clId="{0402F736-E700-44B9-A691-561CC17B2911}" dt="2024-05-29T22:59:44.489" v="1745" actId="20577"/>
          <ac:spMkLst>
            <pc:docMk/>
            <pc:sldMk cId="3200856792" sldId="269"/>
            <ac:spMk id="2" creationId="{8BBF93BC-5EA9-AA19-F899-0AFE27609B22}"/>
          </ac:spMkLst>
        </pc:spChg>
        <pc:spChg chg="mod">
          <ac:chgData name="McLean, Sherry" userId="a5cc6327-5d4b-4e20-9bda-7619de6663b2" providerId="ADAL" clId="{0402F736-E700-44B9-A691-561CC17B2911}" dt="2024-05-29T23:22:03.406" v="2860" actId="12"/>
          <ac:spMkLst>
            <pc:docMk/>
            <pc:sldMk cId="3200856792" sldId="269"/>
            <ac:spMk id="3" creationId="{97086EB9-87FE-CBF7-E177-186567CA072F}"/>
          </ac:spMkLst>
        </pc:spChg>
      </pc:sldChg>
      <pc:sldChg chg="modSp new mod">
        <pc:chgData name="McLean, Sherry" userId="a5cc6327-5d4b-4e20-9bda-7619de6663b2" providerId="ADAL" clId="{0402F736-E700-44B9-A691-561CC17B2911}" dt="2024-05-30T00:31:49.149" v="7335" actId="20577"/>
        <pc:sldMkLst>
          <pc:docMk/>
          <pc:sldMk cId="3134908535" sldId="270"/>
        </pc:sldMkLst>
        <pc:spChg chg="mod">
          <ac:chgData name="McLean, Sherry" userId="a5cc6327-5d4b-4e20-9bda-7619de6663b2" providerId="ADAL" clId="{0402F736-E700-44B9-A691-561CC17B2911}" dt="2024-05-29T23:00:51.171" v="1778" actId="20577"/>
          <ac:spMkLst>
            <pc:docMk/>
            <pc:sldMk cId="3134908535" sldId="270"/>
            <ac:spMk id="2" creationId="{677AFCEE-0ABB-D0B1-40D2-990D68D65592}"/>
          </ac:spMkLst>
        </pc:spChg>
        <pc:spChg chg="mod">
          <ac:chgData name="McLean, Sherry" userId="a5cc6327-5d4b-4e20-9bda-7619de6663b2" providerId="ADAL" clId="{0402F736-E700-44B9-A691-561CC17B2911}" dt="2024-05-30T00:31:49.149" v="7335" actId="20577"/>
          <ac:spMkLst>
            <pc:docMk/>
            <pc:sldMk cId="3134908535" sldId="270"/>
            <ac:spMk id="3" creationId="{5E360892-2BA3-E8C0-01A5-80E3635B8F3A}"/>
          </ac:spMkLst>
        </pc:spChg>
      </pc:sldChg>
      <pc:sldChg chg="modSp new mod">
        <pc:chgData name="McLean, Sherry" userId="a5cc6327-5d4b-4e20-9bda-7619de6663b2" providerId="ADAL" clId="{0402F736-E700-44B9-A691-561CC17B2911}" dt="2024-05-30T00:44:58.393" v="8704" actId="20577"/>
        <pc:sldMkLst>
          <pc:docMk/>
          <pc:sldMk cId="522856657" sldId="271"/>
        </pc:sldMkLst>
        <pc:spChg chg="mod">
          <ac:chgData name="McLean, Sherry" userId="a5cc6327-5d4b-4e20-9bda-7619de6663b2" providerId="ADAL" clId="{0402F736-E700-44B9-A691-561CC17B2911}" dt="2024-05-29T23:01:14.138" v="1817" actId="20577"/>
          <ac:spMkLst>
            <pc:docMk/>
            <pc:sldMk cId="522856657" sldId="271"/>
            <ac:spMk id="2" creationId="{F8612FD5-9302-4988-C525-81143346D4AA}"/>
          </ac:spMkLst>
        </pc:spChg>
        <pc:spChg chg="mod">
          <ac:chgData name="McLean, Sherry" userId="a5cc6327-5d4b-4e20-9bda-7619de6663b2" providerId="ADAL" clId="{0402F736-E700-44B9-A691-561CC17B2911}" dt="2024-05-30T00:44:58.393" v="8704" actId="20577"/>
          <ac:spMkLst>
            <pc:docMk/>
            <pc:sldMk cId="522856657" sldId="271"/>
            <ac:spMk id="3" creationId="{1312DF7E-0BCB-1838-4BC9-AC50114A7E65}"/>
          </ac:spMkLst>
        </pc:spChg>
      </pc:sldChg>
      <pc:sldChg chg="modSp new mod">
        <pc:chgData name="McLean, Sherry" userId="a5cc6327-5d4b-4e20-9bda-7619de6663b2" providerId="ADAL" clId="{0402F736-E700-44B9-A691-561CC17B2911}" dt="2024-05-30T00:12:25.707" v="6087" actId="33524"/>
        <pc:sldMkLst>
          <pc:docMk/>
          <pc:sldMk cId="2854942235" sldId="272"/>
        </pc:sldMkLst>
        <pc:spChg chg="mod">
          <ac:chgData name="McLean, Sherry" userId="a5cc6327-5d4b-4e20-9bda-7619de6663b2" providerId="ADAL" clId="{0402F736-E700-44B9-A691-561CC17B2911}" dt="2024-05-30T00:02:03.633" v="4923" actId="20577"/>
          <ac:spMkLst>
            <pc:docMk/>
            <pc:sldMk cId="2854942235" sldId="272"/>
            <ac:spMk id="2" creationId="{161A525E-2CF1-99E0-6E64-DE8E472CAC7E}"/>
          </ac:spMkLst>
        </pc:spChg>
        <pc:spChg chg="mod">
          <ac:chgData name="McLean, Sherry" userId="a5cc6327-5d4b-4e20-9bda-7619de6663b2" providerId="ADAL" clId="{0402F736-E700-44B9-A691-561CC17B2911}" dt="2024-05-30T00:12:25.707" v="6087" actId="33524"/>
          <ac:spMkLst>
            <pc:docMk/>
            <pc:sldMk cId="2854942235" sldId="272"/>
            <ac:spMk id="3" creationId="{399F9956-B751-D2D7-230B-952458604B48}"/>
          </ac:spMkLst>
        </pc:spChg>
      </pc:sldChg>
      <pc:sldChg chg="modSp new mod ord">
        <pc:chgData name="McLean, Sherry" userId="a5cc6327-5d4b-4e20-9bda-7619de6663b2" providerId="ADAL" clId="{0402F736-E700-44B9-A691-561CC17B2911}" dt="2024-05-30T00:37:41.802" v="7602" actId="5793"/>
        <pc:sldMkLst>
          <pc:docMk/>
          <pc:sldMk cId="4258072908" sldId="273"/>
        </pc:sldMkLst>
        <pc:spChg chg="mod">
          <ac:chgData name="McLean, Sherry" userId="a5cc6327-5d4b-4e20-9bda-7619de6663b2" providerId="ADAL" clId="{0402F736-E700-44B9-A691-561CC17B2911}" dt="2024-05-30T00:17:53.987" v="6617" actId="20577"/>
          <ac:spMkLst>
            <pc:docMk/>
            <pc:sldMk cId="4258072908" sldId="273"/>
            <ac:spMk id="2" creationId="{B99F613C-D93C-7B88-9FA9-E3666264FBB5}"/>
          </ac:spMkLst>
        </pc:spChg>
        <pc:spChg chg="mod">
          <ac:chgData name="McLean, Sherry" userId="a5cc6327-5d4b-4e20-9bda-7619de6663b2" providerId="ADAL" clId="{0402F736-E700-44B9-A691-561CC17B2911}" dt="2024-05-30T00:37:41.802" v="7602" actId="5793"/>
          <ac:spMkLst>
            <pc:docMk/>
            <pc:sldMk cId="4258072908" sldId="273"/>
            <ac:spMk id="3" creationId="{0728B978-B903-1E2D-2C98-FB8D7AAB28EF}"/>
          </ac:spMkLst>
        </pc:spChg>
      </pc:sldChg>
      <pc:sldChg chg="modSp new mod">
        <pc:chgData name="McLean, Sherry" userId="a5cc6327-5d4b-4e20-9bda-7619de6663b2" providerId="ADAL" clId="{0402F736-E700-44B9-A691-561CC17B2911}" dt="2024-05-30T00:46:50.437" v="8977" actId="1076"/>
        <pc:sldMkLst>
          <pc:docMk/>
          <pc:sldMk cId="1245904808" sldId="274"/>
        </pc:sldMkLst>
        <pc:spChg chg="mod">
          <ac:chgData name="McLean, Sherry" userId="a5cc6327-5d4b-4e20-9bda-7619de6663b2" providerId="ADAL" clId="{0402F736-E700-44B9-A691-561CC17B2911}" dt="2024-05-30T00:45:40.574" v="8729" actId="20577"/>
          <ac:spMkLst>
            <pc:docMk/>
            <pc:sldMk cId="1245904808" sldId="274"/>
            <ac:spMk id="2" creationId="{2F6FEA19-F742-BD65-E0AE-C910F68C76AD}"/>
          </ac:spMkLst>
        </pc:spChg>
        <pc:spChg chg="mod">
          <ac:chgData name="McLean, Sherry" userId="a5cc6327-5d4b-4e20-9bda-7619de6663b2" providerId="ADAL" clId="{0402F736-E700-44B9-A691-561CC17B2911}" dt="2024-05-30T00:46:50.437" v="8977" actId="1076"/>
          <ac:spMkLst>
            <pc:docMk/>
            <pc:sldMk cId="1245904808" sldId="274"/>
            <ac:spMk id="3" creationId="{E9E21C11-6D8D-C9C7-1438-F36B5BD70EE5}"/>
          </ac:spMkLst>
        </pc:spChg>
      </pc:sldChg>
      <pc:sldChg chg="modSp new mod">
        <pc:chgData name="McLean, Sherry" userId="a5cc6327-5d4b-4e20-9bda-7619de6663b2" providerId="ADAL" clId="{0402F736-E700-44B9-A691-561CC17B2911}" dt="2024-05-30T00:50:41.821" v="9315" actId="20577"/>
        <pc:sldMkLst>
          <pc:docMk/>
          <pc:sldMk cId="676045561" sldId="275"/>
        </pc:sldMkLst>
        <pc:spChg chg="mod">
          <ac:chgData name="McLean, Sherry" userId="a5cc6327-5d4b-4e20-9bda-7619de6663b2" providerId="ADAL" clId="{0402F736-E700-44B9-A691-561CC17B2911}" dt="2024-05-30T00:50:05.810" v="9153" actId="20577"/>
          <ac:spMkLst>
            <pc:docMk/>
            <pc:sldMk cId="676045561" sldId="275"/>
            <ac:spMk id="2" creationId="{6C6F465A-EAFD-ED2B-9820-159E97039667}"/>
          </ac:spMkLst>
        </pc:spChg>
        <pc:spChg chg="mod">
          <ac:chgData name="McLean, Sherry" userId="a5cc6327-5d4b-4e20-9bda-7619de6663b2" providerId="ADAL" clId="{0402F736-E700-44B9-A691-561CC17B2911}" dt="2024-05-30T00:50:41.821" v="9315" actId="20577"/>
          <ac:spMkLst>
            <pc:docMk/>
            <pc:sldMk cId="676045561" sldId="275"/>
            <ac:spMk id="3" creationId="{E8573965-1F86-F922-C12A-0D015D0FA7F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Instructors of All Types: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15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5/29/2024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5/29/2024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5/29/2024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5/29/2024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5/29/2024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5/29/2024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3911" y="4637156"/>
            <a:ext cx="8388928" cy="999259"/>
          </a:xfrm>
        </p:spPr>
        <p:txBody>
          <a:bodyPr/>
          <a:lstStyle/>
          <a:p>
            <a:r>
              <a:rPr lang="en-US" sz="2800" dirty="0"/>
              <a:t>Creating a College-Wide Mathematics</a:t>
            </a:r>
            <a:br>
              <a:rPr lang="en-US" sz="2800" dirty="0"/>
            </a:br>
            <a:r>
              <a:rPr lang="en-US" sz="2800" dirty="0"/>
              <a:t>Experience for Students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/>
              <a:t>Getting Everyone in the Room: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Sherry-Anne McLean</a:t>
            </a:r>
          </a:p>
          <a:p>
            <a:r>
              <a:rPr lang="en-US" dirty="0"/>
              <a:t>July 24,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A525E-2CF1-99E0-6E64-DE8E472CA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EVERYONE ON BOARD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F9956-B751-D2D7-230B-952458604B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3946247"/>
          </a:xfrm>
        </p:spPr>
        <p:txBody>
          <a:bodyPr/>
          <a:lstStyle/>
          <a:p>
            <a:r>
              <a:rPr lang="en-US" dirty="0"/>
              <a:t>Refer to a common goal (i.e. get students college-ready) when arguments arise</a:t>
            </a:r>
          </a:p>
          <a:p>
            <a:r>
              <a:rPr lang="en-US" dirty="0"/>
              <a:t>Simple and straightforward documentation</a:t>
            </a:r>
          </a:p>
          <a:p>
            <a:r>
              <a:rPr lang="en-US" dirty="0"/>
              <a:t>Talk to all stakeholders early in the process; Focus on how changes simplify workflow</a:t>
            </a:r>
          </a:p>
          <a:p>
            <a:r>
              <a:rPr lang="en-US" dirty="0"/>
              <a:t>Choose a single team leader, with a single administrator for accountability</a:t>
            </a:r>
          </a:p>
          <a:p>
            <a:r>
              <a:rPr lang="en-US" dirty="0"/>
              <a:t>Consolidation will lead to fewer canceled classes, allowing more options for students</a:t>
            </a:r>
          </a:p>
        </p:txBody>
      </p:sp>
    </p:spTree>
    <p:extLst>
      <p:ext uri="{BB962C8B-B14F-4D97-AF65-F5344CB8AC3E}">
        <p14:creationId xmlns:p14="http://schemas.microsoft.com/office/powerpoint/2010/main" val="285494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F613C-D93C-7B88-9FA9-E3666264F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now?!?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8B978-B903-1E2D-2C98-FB8D7AAB28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Chances are you now have a collection of outcomes that don’t align with your textbook anymore!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an opportunity – not a nightmare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72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D6F8-8D37-A98D-F517-82FADE6E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what about curriculum materials?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6630F-01B0-C75C-8F34-5C916602CB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38516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Take advantage of this time to create new materials:</a:t>
            </a:r>
          </a:p>
          <a:p>
            <a:r>
              <a:rPr lang="en-US" dirty="0"/>
              <a:t>Go OER!</a:t>
            </a:r>
          </a:p>
          <a:p>
            <a:r>
              <a:rPr lang="en-US" dirty="0"/>
              <a:t>Create “flipped”-friendly materials</a:t>
            </a:r>
          </a:p>
          <a:p>
            <a:r>
              <a:rPr lang="en-US" dirty="0"/>
              <a:t>Integrate calculator use</a:t>
            </a:r>
          </a:p>
          <a:p>
            <a:r>
              <a:rPr lang="en-US" dirty="0"/>
              <a:t>Keep things relevant to student life</a:t>
            </a:r>
          </a:p>
          <a:p>
            <a:r>
              <a:rPr lang="en-US" dirty="0"/>
              <a:t>Choose (or create) materials designed for adults</a:t>
            </a:r>
          </a:p>
          <a:p>
            <a:r>
              <a:rPr lang="en-US" dirty="0"/>
              <a:t>Good case for guided pathways funding!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33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FCEE-0ABB-D0B1-40D2-990D68D6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best practices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60892-2BA3-E8C0-01A5-80E3635B8F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3875302"/>
          </a:xfrm>
        </p:spPr>
        <p:txBody>
          <a:bodyPr/>
          <a:lstStyle/>
          <a:p>
            <a:r>
              <a:rPr lang="en-US" dirty="0"/>
              <a:t>Integrate relationship-based tutoring into all courses</a:t>
            </a:r>
          </a:p>
          <a:p>
            <a:pPr lvl="2"/>
            <a:r>
              <a:rPr lang="en-US" dirty="0"/>
              <a:t>Second instructor when possible</a:t>
            </a:r>
          </a:p>
          <a:p>
            <a:pPr lvl="2"/>
            <a:r>
              <a:rPr lang="en-US" dirty="0"/>
              <a:t>Peer tutor who attends classes and knows students</a:t>
            </a:r>
          </a:p>
          <a:p>
            <a:r>
              <a:rPr lang="en-US" dirty="0"/>
              <a:t>Use/integrate free calculators</a:t>
            </a:r>
          </a:p>
          <a:p>
            <a:r>
              <a:rPr lang="en-US" dirty="0"/>
              <a:t>Be patient with and recognize dysgraphia, dyscalculia, and numerical dyslexia</a:t>
            </a:r>
          </a:p>
          <a:p>
            <a:r>
              <a:rPr lang="en-US" dirty="0"/>
              <a:t>Consider use of vertical spaces, intentionally randomized groups, and application approaches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08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465A-EAFD-ED2B-9820-159E9703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 question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73965-1F86-F922-C12A-0D015D0FA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other teaching practices, approaches, or techniques have you found to be effective for math students in these populations?</a:t>
            </a:r>
          </a:p>
        </p:txBody>
      </p:sp>
    </p:spTree>
    <p:extLst>
      <p:ext uri="{BB962C8B-B14F-4D97-AF65-F5344CB8AC3E}">
        <p14:creationId xmlns:p14="http://schemas.microsoft.com/office/powerpoint/2010/main" val="676045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12FD5-9302-4988-C525-81143346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 about the students!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2DF7E-0BCB-1838-4BC9-AC50114A7E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4009309"/>
          </a:xfrm>
        </p:spPr>
        <p:txBody>
          <a:bodyPr/>
          <a:lstStyle/>
          <a:p>
            <a:r>
              <a:rPr lang="en-US" dirty="0"/>
              <a:t>Check in with student experiences:</a:t>
            </a:r>
          </a:p>
          <a:p>
            <a:pPr lvl="2"/>
            <a:r>
              <a:rPr lang="en-US" dirty="0"/>
              <a:t>How did your first class go? Did placement feel accurate?</a:t>
            </a:r>
          </a:p>
          <a:p>
            <a:pPr lvl="2"/>
            <a:r>
              <a:rPr lang="en-US" dirty="0"/>
              <a:t>Were the class teaching materials useful?</a:t>
            </a:r>
          </a:p>
          <a:p>
            <a:pPr lvl="2"/>
            <a:r>
              <a:rPr lang="en-US" dirty="0"/>
              <a:t>Were the class teaching methods useful?</a:t>
            </a:r>
          </a:p>
          <a:p>
            <a:pPr lvl="2"/>
            <a:r>
              <a:rPr lang="en-US" dirty="0"/>
              <a:t>How did the first college-level math class go? Did you feel prepared?</a:t>
            </a:r>
          </a:p>
          <a:p>
            <a:pPr lvl="2"/>
            <a:r>
              <a:rPr lang="en-US" dirty="0"/>
              <a:t>Did you take advantage of tutoring opportunities? </a:t>
            </a:r>
          </a:p>
          <a:p>
            <a:r>
              <a:rPr lang="en-US" dirty="0"/>
              <a:t>Check in with student data:</a:t>
            </a:r>
          </a:p>
          <a:p>
            <a:pPr lvl="2"/>
            <a:r>
              <a:rPr lang="en-US" dirty="0"/>
              <a:t>Was placement predictive of success in a first math class?</a:t>
            </a:r>
          </a:p>
          <a:p>
            <a:pPr lvl="2"/>
            <a:r>
              <a:rPr lang="en-US" dirty="0"/>
              <a:t>Are students persisting from quarter to quarter?</a:t>
            </a:r>
          </a:p>
          <a:p>
            <a:pPr lvl="2"/>
            <a:r>
              <a:rPr lang="en-US" dirty="0"/>
              <a:t>Did students continue to complete a college-level course?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85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37334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Thank you for attending!</a:t>
            </a:r>
          </a:p>
          <a:p>
            <a:pPr marL="0" indent="0">
              <a:buNone/>
            </a:pP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2400" dirty="0"/>
              <a:t>Please contact me with any questions. </a:t>
            </a:r>
          </a:p>
          <a:p>
            <a:pPr marL="0" indent="0">
              <a:buNone/>
            </a:pPr>
            <a:r>
              <a:rPr lang="en-US" sz="2400" dirty="0"/>
              <a:t>I’m always happy to continue the conversation! 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en-US" sz="1200" dirty="0"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en-US" sz="2400" dirty="0">
                <a:sym typeface="Wingdings" panose="05000000000000000000" pitchFamily="2" charset="2"/>
              </a:rPr>
              <a:t>Sherry-Anne McLean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ym typeface="Wingdings" panose="05000000000000000000" pitchFamily="2" charset="2"/>
              </a:rPr>
              <a:t>Lake Washington Institute of Technology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ym typeface="Wingdings" panose="05000000000000000000" pitchFamily="2" charset="2"/>
              </a:rPr>
              <a:t>Mathematics Professor/Faculty Director</a:t>
            </a:r>
          </a:p>
          <a:p>
            <a:pPr marL="0" indent="0" algn="ctr">
              <a:buNone/>
            </a:pPr>
            <a:r>
              <a:rPr lang="en-US" sz="2400" dirty="0">
                <a:sym typeface="Wingdings" panose="05000000000000000000" pitchFamily="2" charset="2"/>
              </a:rPr>
              <a:t>sherry.mclean@lwtech.edu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51CA-217B-A68B-880B-075DEBF1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BC62A-6350-C78B-6916-D078E073D4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/>
            <a:r>
              <a:rPr lang="en-US" dirty="0"/>
              <a:t>During the session we will address the following questions:</a:t>
            </a:r>
          </a:p>
          <a:p>
            <a:pPr marL="0" lvl="1"/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What would a college-wide integrated approach to math education look like?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What steps need to be taken to implement this type of change?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What roadblocks should I watch out for?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What best practices should I implement?</a:t>
            </a:r>
          </a:p>
        </p:txBody>
      </p:sp>
    </p:spTree>
    <p:extLst>
      <p:ext uri="{BB962C8B-B14F-4D97-AF65-F5344CB8AC3E}">
        <p14:creationId xmlns:p14="http://schemas.microsoft.com/office/powerpoint/2010/main" val="292449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BBB3-692D-0766-25DE-BD8C54B3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 question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7933F-6823-9380-E447-3E202B9EDA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 do you consider part of the  Mathematics Team at your college?</a:t>
            </a:r>
          </a:p>
        </p:txBody>
      </p:sp>
    </p:spTree>
    <p:extLst>
      <p:ext uri="{BB962C8B-B14F-4D97-AF65-F5344CB8AC3E}">
        <p14:creationId xmlns:p14="http://schemas.microsoft.com/office/powerpoint/2010/main" val="391085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BC5F1-824A-B48E-89C2-E1A1A532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7EF4A-ECE1-7370-BF57-4D139D6C11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Instructors </a:t>
            </a:r>
            <a:br>
              <a:rPr lang="en-US" dirty="0"/>
            </a:br>
            <a:r>
              <a:rPr lang="en-US" sz="1800" dirty="0"/>
              <a:t>(</a:t>
            </a:r>
            <a:r>
              <a:rPr lang="en-US" sz="1800" dirty="0" err="1"/>
              <a:t>BEdA</a:t>
            </a:r>
            <a:r>
              <a:rPr lang="en-US" sz="1800" dirty="0"/>
              <a:t>, I-Best, High School, Developmental Math, College-Level Math)</a:t>
            </a:r>
          </a:p>
          <a:p>
            <a:r>
              <a:rPr lang="en-US" dirty="0"/>
              <a:t>Administrators </a:t>
            </a:r>
            <a:br>
              <a:rPr lang="en-US" dirty="0"/>
            </a:br>
            <a:r>
              <a:rPr lang="en-US" sz="1800" dirty="0"/>
              <a:t>(Program Directors, Deans, Student Services Leads, HS Counselors)</a:t>
            </a:r>
          </a:p>
          <a:p>
            <a:r>
              <a:rPr lang="en-US" dirty="0"/>
              <a:t>Logistics </a:t>
            </a:r>
            <a:br>
              <a:rPr lang="en-US" dirty="0"/>
            </a:br>
            <a:r>
              <a:rPr lang="en-US" sz="1800" dirty="0"/>
              <a:t>(Enrollment Services, IT, Curriculum Review, Testing Center Staff)</a:t>
            </a:r>
          </a:p>
          <a:p>
            <a:r>
              <a:rPr lang="en-US" dirty="0"/>
              <a:t>Student Support </a:t>
            </a:r>
            <a:br>
              <a:rPr lang="en-US" dirty="0"/>
            </a:br>
            <a:r>
              <a:rPr lang="en-US" sz="1800" dirty="0"/>
              <a:t>(Tutoring, Financial Aid, Advisors, Admissions Coach, Veterans)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46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EA19-F742-BD65-E0AE-C910F68C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 question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21C11-6D8D-C9C7-1438-F36B5BD70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96898"/>
            <a:ext cx="7886700" cy="34288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processes do your students go through before registering for a first math class?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different is that intake process for various student populations?</a:t>
            </a:r>
          </a:p>
        </p:txBody>
      </p:sp>
    </p:spTree>
    <p:extLst>
      <p:ext uri="{BB962C8B-B14F-4D97-AF65-F5344CB8AC3E}">
        <p14:creationId xmlns:p14="http://schemas.microsoft.com/office/powerpoint/2010/main" val="124590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88DB8-F72D-2A03-DE5A-A4F053AC8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talk placement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93B6B-39F9-628D-4384-0847D0CB6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Single place for all students to start</a:t>
            </a:r>
          </a:p>
          <a:p>
            <a:r>
              <a:rPr lang="en-US" dirty="0"/>
              <a:t>Give credit and recognition for prior learning</a:t>
            </a:r>
          </a:p>
          <a:p>
            <a:r>
              <a:rPr lang="en-US" dirty="0"/>
              <a:t>Guide students to make informed choices</a:t>
            </a:r>
          </a:p>
          <a:p>
            <a:r>
              <a:rPr lang="en-US" dirty="0"/>
              <a:t>Avoid unnecessary math anxiety</a:t>
            </a:r>
          </a:p>
          <a:p>
            <a:r>
              <a:rPr lang="en-US" dirty="0"/>
              <a:t>Plan with the end in mind</a:t>
            </a:r>
          </a:p>
          <a:p>
            <a:r>
              <a:rPr lang="en-US" dirty="0"/>
              <a:t>Keep data analysis in mind when coding placement</a:t>
            </a:r>
          </a:p>
        </p:txBody>
      </p:sp>
    </p:spTree>
    <p:extLst>
      <p:ext uri="{BB962C8B-B14F-4D97-AF65-F5344CB8AC3E}">
        <p14:creationId xmlns:p14="http://schemas.microsoft.com/office/powerpoint/2010/main" val="367392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36AB-8FA5-473C-7E2A-732FA7E15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the course map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B8D43-B4E8-EEF0-B9D9-769E783301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3930481"/>
          </a:xfrm>
        </p:spPr>
        <p:txBody>
          <a:bodyPr/>
          <a:lstStyle/>
          <a:p>
            <a:r>
              <a:rPr lang="en-US" dirty="0"/>
              <a:t>Identify (or create) </a:t>
            </a:r>
            <a:r>
              <a:rPr lang="en-US" u="sng" dirty="0"/>
              <a:t>guided pathways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BEdA</a:t>
            </a:r>
            <a:r>
              <a:rPr lang="en-US" dirty="0"/>
              <a:t>, high school programs, adult high school, non-STEM pathways, STEM pathways) using existing courses</a:t>
            </a:r>
          </a:p>
          <a:p>
            <a:r>
              <a:rPr lang="en-US" dirty="0"/>
              <a:t>Collect all State/Federal requirements for </a:t>
            </a:r>
            <a:r>
              <a:rPr lang="en-US" u="sng" dirty="0"/>
              <a:t>Funding</a:t>
            </a:r>
            <a:r>
              <a:rPr lang="en-US" dirty="0"/>
              <a:t> and </a:t>
            </a:r>
            <a:r>
              <a:rPr lang="en-US" u="sng" dirty="0"/>
              <a:t>Graduation</a:t>
            </a:r>
            <a:r>
              <a:rPr lang="en-US" dirty="0"/>
              <a:t> (ELL/CASAS, </a:t>
            </a:r>
            <a:r>
              <a:rPr lang="en-US" dirty="0" err="1"/>
              <a:t>BEdA</a:t>
            </a:r>
            <a:r>
              <a:rPr lang="en-US" dirty="0"/>
              <a:t>, high school diplomas)</a:t>
            </a:r>
          </a:p>
          <a:p>
            <a:r>
              <a:rPr lang="en-US" dirty="0"/>
              <a:t>Match-up length/general skills of pathways</a:t>
            </a:r>
          </a:p>
          <a:p>
            <a:r>
              <a:rPr lang="en-US" dirty="0"/>
              <a:t>Keep paths as </a:t>
            </a:r>
            <a:r>
              <a:rPr lang="en-US" u="sng" dirty="0"/>
              <a:t>short</a:t>
            </a:r>
            <a:r>
              <a:rPr lang="en-US" dirty="0"/>
              <a:t> and </a:t>
            </a:r>
            <a:r>
              <a:rPr lang="en-US" u="sng" dirty="0"/>
              <a:t>simple</a:t>
            </a:r>
            <a:r>
              <a:rPr lang="en-US" dirty="0"/>
              <a:t> as possible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57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8572-08D8-5E79-C0DE-98C075F24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Consolidating objectives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BBC44-926E-BC2C-BD3A-35E8A5E058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List mandated credits/course outcomes for HS classes to apply to graduation</a:t>
            </a:r>
          </a:p>
          <a:p>
            <a:r>
              <a:rPr lang="en-US" dirty="0"/>
              <a:t>Use Dev-Ed pathways as the compromise course (not as subject to restrictions)</a:t>
            </a:r>
          </a:p>
          <a:p>
            <a:r>
              <a:rPr lang="en-US" dirty="0"/>
              <a:t>Use applications to bridge concepts</a:t>
            </a:r>
          </a:p>
          <a:p>
            <a:r>
              <a:rPr lang="en-US" dirty="0"/>
              <a:t>Geometry is always going to be weird</a:t>
            </a:r>
          </a:p>
        </p:txBody>
      </p:sp>
    </p:spTree>
    <p:extLst>
      <p:ext uri="{BB962C8B-B14F-4D97-AF65-F5344CB8AC3E}">
        <p14:creationId xmlns:p14="http://schemas.microsoft.com/office/powerpoint/2010/main" val="373763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F93BC-5EA9-AA19-F899-0AFE27609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Cautions and compromises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86EB9-87FE-CBF7-E177-186567CA07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265367"/>
            <a:ext cx="7886700" cy="393048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Be Intentional with Class Names and Catalog Numbers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Label for clarity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Cluster for convenience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Check on Pre-Requisite Skills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100-Level Math Course Needs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100-Level Courses with Math Prerequisites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Technical Program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Check State and Federal Requirements for Special Populations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56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DE6F559-FEC4-4FDB-814A-4F1033B8CA33}" vid="{26177EF7-2448-418D-840E-C0F25F13D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4" ma:contentTypeDescription="Create a new document." ma:contentTypeScope="" ma:versionID="edb202a30c87a4b3b8713f6c1d2e5928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e5076a413ebfb31f10e82e2a5918083c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E33878-163B-4CF7-A17D-6FCF9FD16388}">
  <ds:schemaRefs>
    <ds:schemaRef ds:uri="http://schemas.microsoft.com/office/2006/metadata/properties"/>
    <ds:schemaRef ds:uri="http://schemas.microsoft.com/office/infopath/2007/PartnerControls"/>
    <ds:schemaRef ds:uri="95d34d65-a250-4cb0-bba3-9227d5f81723"/>
    <ds:schemaRef ds:uri="28b0818c-7c05-4c23-bf25-0c4cfc264c17"/>
  </ds:schemaRefs>
</ds:datastoreItem>
</file>

<file path=customXml/itemProps2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433FB6-6A22-4C6A-BD06-4F203CEBD9D5}"/>
</file>

<file path=docProps/app.xml><?xml version="1.0" encoding="utf-8"?>
<Properties xmlns="http://schemas.openxmlformats.org/officeDocument/2006/extended-properties" xmlns:vt="http://schemas.openxmlformats.org/officeDocument/2006/docPropsVTypes">
  <Template>Copy of SBCTC PowerPoint template</Template>
  <TotalTime>166</TotalTime>
  <Words>735</Words>
  <Application>Microsoft Office PowerPoint</Application>
  <PresentationFormat>On-screen Show (4:3)</PresentationFormat>
  <Paragraphs>97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Getting Everyone in the Room:</vt:lpstr>
      <vt:lpstr>Session objectives</vt:lpstr>
      <vt:lpstr>Audience question</vt:lpstr>
      <vt:lpstr>Roles and responsibilities</vt:lpstr>
      <vt:lpstr>Audience question</vt:lpstr>
      <vt:lpstr>Let’s talk placement</vt:lpstr>
      <vt:lpstr>Simplifying the course map</vt:lpstr>
      <vt:lpstr>Consolidating objectives </vt:lpstr>
      <vt:lpstr>Cautions and compromises</vt:lpstr>
      <vt:lpstr>GETTING EVERYONE ON BOARD</vt:lpstr>
      <vt:lpstr>What now?!?</vt:lpstr>
      <vt:lpstr>what about curriculum materials?</vt:lpstr>
      <vt:lpstr>Teaching best practices</vt:lpstr>
      <vt:lpstr>Audience question</vt:lpstr>
      <vt:lpstr>Don’t forget about the students!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McLean, Sherry</dc:creator>
  <cp:lastModifiedBy>McLean, Sherry</cp:lastModifiedBy>
  <cp:revision>1</cp:revision>
  <dcterms:created xsi:type="dcterms:W3CDTF">2024-05-29T22:04:20Z</dcterms:created>
  <dcterms:modified xsi:type="dcterms:W3CDTF">2024-05-30T00:50:54Z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  <property fmtid="{D5CDD505-2E9C-101B-9397-08002B2CF9AE}" pid="3" name="_dlc_DocIdItemGuid">
    <vt:lpwstr>22b9c358-7a7a-45ca-97aa-89f0abcf0fca</vt:lpwstr>
  </property>
</Properties>
</file>