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8"/>
  </p:notesMasterIdLst>
  <p:handoutMasterIdLst>
    <p:handoutMasterId r:id="rId9"/>
  </p:handoutMasterIdLst>
  <p:sldIdLst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5/24/2024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5/24/2024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5/24/2024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5/24/2024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literacypro.com/lps-support/lps-help-center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5428" y="3292785"/>
            <a:ext cx="6253650" cy="2017768"/>
          </a:xfrm>
        </p:spPr>
        <p:txBody>
          <a:bodyPr/>
          <a:lstStyle/>
          <a:p>
            <a:r>
              <a:rPr lang="en-US" sz="4000" b="1" i="0" dirty="0">
                <a:solidFill>
                  <a:srgbClr val="2D3B45"/>
                </a:solidFill>
                <a:effectLst/>
                <a:highlight>
                  <a:srgbClr val="FFFFFF"/>
                </a:highlight>
                <a:latin typeface="Lato Extended"/>
              </a:rPr>
              <a:t>Searches, Reports, and Dashboards for Managing Programs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310554"/>
            <a:ext cx="8469312" cy="1311942"/>
          </a:xfrm>
        </p:spPr>
        <p:txBody>
          <a:bodyPr/>
          <a:lstStyle/>
          <a:p>
            <a:r>
              <a:rPr lang="en-US" sz="2400" dirty="0"/>
              <a:t>Shannon Stangis, LiteracyPro Lead Trainer</a:t>
            </a:r>
          </a:p>
          <a:p>
            <a:r>
              <a:rPr lang="en-US" sz="2400" dirty="0"/>
              <a:t>Scott Toscano, SBCTC Relationship and Compliance Analyst</a:t>
            </a:r>
          </a:p>
          <a:p>
            <a:r>
              <a:rPr lang="en-US" sz="2400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25C4-35ED-23E0-6F9F-64FD0B16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FF47D0-C575-2A41-32BD-538BF2DC1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4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Final Questions?</a:t>
            </a:r>
          </a:p>
          <a:p>
            <a:r>
              <a:rPr lang="en-US" dirty="0">
                <a:hlinkClick r:id="rId2"/>
              </a:rPr>
              <a:t>LiteracyPro Help Center</a:t>
            </a:r>
            <a:endParaRPr lang="en-US" dirty="0"/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FAQs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Release Notes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Technical Support (ticketing system)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DE6F559-FEC4-4FDB-814A-4F1033B8CA33}" vid="{26177EF7-2448-418D-840E-C0F25F13D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d34d65-a250-4cb0-bba3-9227d5f81723">
      <Terms xmlns="http://schemas.microsoft.com/office/infopath/2007/PartnerControls"/>
    </lcf76f155ced4ddcb4097134ff3c332f>
    <TaxCatchAll xmlns="28b0818c-7c05-4c23-bf25-0c4cfc264c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5256FFFE6474E9F4A1F5D16FB020B" ma:contentTypeVersion="13" ma:contentTypeDescription="Create a new document." ma:contentTypeScope="" ma:versionID="1050a5f41368e225d1b177a6a65b7ec4">
  <xsd:schema xmlns:xsd="http://www.w3.org/2001/XMLSchema" xmlns:xs="http://www.w3.org/2001/XMLSchema" xmlns:p="http://schemas.microsoft.com/office/2006/metadata/properties" xmlns:ns2="95d34d65-a250-4cb0-bba3-9227d5f81723" xmlns:ns3="28b0818c-7c05-4c23-bf25-0c4cfc264c17" targetNamespace="http://schemas.microsoft.com/office/2006/metadata/properties" ma:root="true" ma:fieldsID="19667faebb4003ed13ab933c92f1ebd1" ns2:_="" ns3:_="">
    <xsd:import namespace="95d34d65-a250-4cb0-bba3-9227d5f81723"/>
    <xsd:import namespace="28b0818c-7c05-4c23-bf25-0c4cfc264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34d65-a250-4cb0-bba3-9227d5f8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0818c-7c05-4c23-bf25-0c4cfc264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44b3d68-81d6-49b2-a871-09cb75c4ce84}" ma:internalName="TaxCatchAll" ma:showField="CatchAllData" ma:web="28b0818c-7c05-4c23-bf25-0c4cfc264c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E33878-163B-4CF7-A17D-6FCF9FD16388}">
  <ds:schemaRefs>
    <ds:schemaRef ds:uri="http://schemas.microsoft.com/office/2006/metadata/properties"/>
    <ds:schemaRef ds:uri="http://schemas.microsoft.com/office/infopath/2007/PartnerControls"/>
    <ds:schemaRef ds:uri="95d34d65-a250-4cb0-bba3-9227d5f81723"/>
    <ds:schemaRef ds:uri="28b0818c-7c05-4c23-bf25-0c4cfc264c17"/>
  </ds:schemaRefs>
</ds:datastoreItem>
</file>

<file path=customXml/itemProps2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C84FA5-B154-426D-902B-67B5D0C6C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34d65-a250-4cb0-bba3-9227d5f81723"/>
    <ds:schemaRef ds:uri="28b0818c-7c05-4c23-bf25-0c4cfc264c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Copy of SBCTC PowerPoint template</Template>
  <TotalTime>4</TotalTime>
  <Words>46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Lato Extended</vt:lpstr>
      <vt:lpstr>Office Theme</vt:lpstr>
      <vt:lpstr>Searches, Reports, and Dashboards for Managing Programs</vt:lpstr>
      <vt:lpstr>Live demo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Data Entry in LACES</dc:title>
  <dc:creator>Scott Toscano</dc:creator>
  <cp:lastModifiedBy>Scott Toscano</cp:lastModifiedBy>
  <cp:revision>3</cp:revision>
  <dcterms:created xsi:type="dcterms:W3CDTF">2024-05-24T17:39:55Z</dcterms:created>
  <dcterms:modified xsi:type="dcterms:W3CDTF">2024-05-24T17:54:02Z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0x0101007675256FFFE6474E9F4A1F5D16FB020B</vt:lpwstr>
  </property>
  <property fmtid="{D5CDD505-2E9C-101B-9397-08002B2CF9AE}" pid="3" name="_dlc_DocIdItemGuid">
    <vt:lpwstr>22b9c358-7a7a-45ca-97aa-89f0abcf0fca</vt:lpwstr>
  </property>
</Properties>
</file>