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715000" type="screen16x10"/>
  <p:notesSz cx="6858000" cy="9144000"/>
  <p:embeddedFontLst>
    <p:embeddedFont>
      <p:font typeface="Bebas Neue" panose="020B0606020202050201" pitchFamily="34" charset="0"/>
      <p:regular r:id="rId18"/>
    </p:embeddedFont>
    <p:embeddedFont>
      <p:font typeface="Proxima Nova"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AC71F3-654C-44A7-AB87-FBCEE87A2458}">
  <a:tblStyle styleId="{E3AC71F3-654C-44A7-AB87-FBCEE87A2458}"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467" autoAdjust="0"/>
  </p:normalViewPr>
  <p:slideViewPr>
    <p:cSldViewPr snapToGrid="0">
      <p:cViewPr varScale="1">
        <p:scale>
          <a:sx n="115" d="100"/>
          <a:sy n="115" d="100"/>
        </p:scale>
        <p:origin x="324" y="810"/>
      </p:cViewPr>
      <p:guideLst>
        <p:guide orient="horz" pos="1800"/>
        <p:guide pos="2880"/>
      </p:guideLst>
    </p:cSldViewPr>
  </p:slideViewPr>
  <p:outlineViewPr>
    <p:cViewPr>
      <p:scale>
        <a:sx n="33" d="100"/>
        <a:sy n="33" d="100"/>
      </p:scale>
      <p:origin x="0" y="-68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b5ef235de7_0_24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b5ef235de7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TItle Slide Option 3</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e1cadb0ca7_0_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e1cadb0ca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Intro Slide Option 1</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e1d703363c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e1d70336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Intro Slide Option 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67439e1147_0_23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67439e1147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Body Slide Option 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67439e1147_0_27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267439e1147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Closing Slide Option 1</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67439e1147_0_13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67439e1147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TWEED/TIPS Resources Slide Option 2</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67439e1147_0_16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67439e1147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TWEED/TIPS Thank You Slide Option 1</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67439e1147_0_21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67439e1147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Intro Slide Option 1</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b5ef235de7_0_28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b5ef235de7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Quote Slide Option 1</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67439e1147_0_7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67439e114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TWEED/TIPS Body Slide Option 1</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e1cadb0ca7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e1cadb0c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Intro Slide Option 1</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67439e1147_0_8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67439e114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TWEED/TIPS Body Slide Option 2</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e1cadb0ca7_0_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e1cadb0ca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TWEED/TIPS Body Slide Option 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e1d703363c_0_1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e1d703363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TWEED/TIPS Body Slide Option 2</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e1cadb0ca7_0_1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e1cadb0ca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Quote Slide Option 1</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docs.google.com/document/d/1TWxfnaQ19et_HlafHeC3-BqPzC6ZqvFHig419XNkYZo/edit#heading=h.kt9mmaj9nkhu" TargetMode="External"/><Relationship Id="rId2" Type="http://schemas.openxmlformats.org/officeDocument/2006/relationships/hyperlink" Target="https://docs.google.com/document/d/11u6pYtkmxHWPcDWSZjJV4d3yeVzoenWhV2BWqDFcYzI/edit" TargetMode="External"/><Relationship Id="rId1" Type="http://schemas.openxmlformats.org/officeDocument/2006/relationships/slideMaster" Target="../slideMasters/slideMaster1.xml"/><Relationship Id="rId4" Type="http://schemas.openxmlformats.org/officeDocument/2006/relationships/hyperlink" Target="https://docs.google.com/document/d/1FcG89199lYbGJMxUS4s1fmjPmpbb5pvxfFISa3OofcY/edit" TargetMode="Externa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shutterstock.com/images" TargetMode="External"/><Relationship Id="rId3" Type="http://schemas.openxmlformats.org/officeDocument/2006/relationships/hyperlink" Target="https://drive.google.com/drive/folders/1eoEa6x5U-T_VYVr-mU302DuFXFIrkIIn?usp=sharing" TargetMode="External"/><Relationship Id="rId7" Type="http://schemas.openxmlformats.org/officeDocument/2006/relationships/hyperlink" Target="https://www.dropbox.com/sh/m1mbxb446a415kx/AACDc1__hv2NVAyvKFWHGABca?dl=0" TargetMode="External"/><Relationship Id="rId2" Type="http://schemas.openxmlformats.org/officeDocument/2006/relationships/hyperlink" Target="https://docs.google.com/presentation/d/1rn0zB5Sfcnk644pR2ZL08152RVlh4w9Qf3L5i9hYHIc/edit#slide=id.g26744982f9d_0_58" TargetMode="External"/><Relationship Id="rId1" Type="http://schemas.openxmlformats.org/officeDocument/2006/relationships/slideMaster" Target="../slideMasters/slideMaster1.xml"/><Relationship Id="rId6" Type="http://schemas.openxmlformats.org/officeDocument/2006/relationships/hyperlink" Target="https://www.dropbox.com/scl/fo/h7yum7i6u7qw8do7xa8r7/h?rlkey=1nwi8r7ehge0fxurivzizw5pj&amp;dl=0" TargetMode="External"/><Relationship Id="rId5" Type="http://schemas.openxmlformats.org/officeDocument/2006/relationships/hyperlink" Target="https://www.dropbox.com/scl/fo/6c1e0p4xd2i931dtffhxj/h?rlkey=gykf9ps6eaghch8bj8vfixfzz&amp;dl=0" TargetMode="External"/><Relationship Id="rId4" Type="http://schemas.openxmlformats.org/officeDocument/2006/relationships/hyperlink" Target="https://coolsymbol.com/copy/Heavy_Triangle-Headed_Rightwards_Arrow_Symbol_%E2%9E%9E" TargetMode="External"/><Relationship Id="rId9" Type="http://schemas.openxmlformats.org/officeDocument/2006/relationships/hyperlink" Target="https://docs.google.com/document/d/1_NKD9nBpN0Din_poK8SgsY7PssFFjyUFFOvH3-121sM/edit#heading=h.4bdjffqmpsev"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Guidelines ONLY">
  <p:cSld name="CUSTOM_16">
    <p:spTree>
      <p:nvGrpSpPr>
        <p:cNvPr id="1" name="Shape 9"/>
        <p:cNvGrpSpPr/>
        <p:nvPr/>
      </p:nvGrpSpPr>
      <p:grpSpPr>
        <a:xfrm>
          <a:off x="0" y="0"/>
          <a:ext cx="0" cy="0"/>
          <a:chOff x="0" y="0"/>
          <a:chExt cx="0" cy="0"/>
        </a:xfrm>
      </p:grpSpPr>
      <p:sp>
        <p:nvSpPr>
          <p:cNvPr id="10" name="Google Shape;10;p2"/>
          <p:cNvSpPr txBox="1"/>
          <p:nvPr/>
        </p:nvSpPr>
        <p:spPr>
          <a:xfrm>
            <a:off x="469700" y="2440800"/>
            <a:ext cx="8346300" cy="8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rgbClr val="383838"/>
                </a:solidFill>
                <a:latin typeface="Bebas Neue"/>
                <a:ea typeface="Bebas Neue"/>
                <a:cs typeface="Bebas Neue"/>
                <a:sym typeface="Bebas Neue"/>
              </a:rPr>
              <a:t>Presentation Zen</a:t>
            </a:r>
            <a:endParaRPr sz="4000">
              <a:solidFill>
                <a:srgbClr val="383838"/>
              </a:solidFill>
              <a:latin typeface="Bebas Neue"/>
              <a:ea typeface="Bebas Neue"/>
              <a:cs typeface="Bebas Neue"/>
              <a:sym typeface="Bebas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EED Title Slide option 3">
  <p:cSld name="CUSTOM_15">
    <p:spTree>
      <p:nvGrpSpPr>
        <p:cNvPr id="1" name="Shape 96"/>
        <p:cNvGrpSpPr/>
        <p:nvPr/>
      </p:nvGrpSpPr>
      <p:grpSpPr>
        <a:xfrm>
          <a:off x="0" y="0"/>
          <a:ext cx="0" cy="0"/>
          <a:chOff x="0" y="0"/>
          <a:chExt cx="0" cy="0"/>
        </a:xfrm>
      </p:grpSpPr>
      <p:pic>
        <p:nvPicPr>
          <p:cNvPr id="97" name="Google Shape;97;p11"/>
          <p:cNvPicPr preferRelativeResize="0"/>
          <p:nvPr/>
        </p:nvPicPr>
        <p:blipFill>
          <a:blip r:embed="rId2">
            <a:alphaModFix/>
          </a:blip>
          <a:stretch>
            <a:fillRect/>
          </a:stretch>
        </p:blipFill>
        <p:spPr>
          <a:xfrm rot="5400000" flipH="1">
            <a:off x="1711350" y="-1719125"/>
            <a:ext cx="5715000" cy="9153250"/>
          </a:xfrm>
          <a:prstGeom prst="rect">
            <a:avLst/>
          </a:prstGeom>
          <a:noFill/>
          <a:ln>
            <a:noFill/>
          </a:ln>
        </p:spPr>
      </p:pic>
      <p:pic>
        <p:nvPicPr>
          <p:cNvPr id="98" name="Google Shape;98;p11"/>
          <p:cNvPicPr preferRelativeResize="0"/>
          <p:nvPr/>
        </p:nvPicPr>
        <p:blipFill>
          <a:blip r:embed="rId3">
            <a:alphaModFix/>
          </a:blip>
          <a:stretch>
            <a:fillRect/>
          </a:stretch>
        </p:blipFill>
        <p:spPr>
          <a:xfrm>
            <a:off x="340216" y="318359"/>
            <a:ext cx="2244577" cy="383600"/>
          </a:xfrm>
          <a:prstGeom prst="rect">
            <a:avLst/>
          </a:prstGeom>
          <a:noFill/>
          <a:ln>
            <a:noFill/>
          </a:ln>
        </p:spPr>
      </p:pic>
      <p:sp>
        <p:nvSpPr>
          <p:cNvPr id="99" name="Google Shape;99;p11"/>
          <p:cNvSpPr txBox="1"/>
          <p:nvPr/>
        </p:nvSpPr>
        <p:spPr>
          <a:xfrm>
            <a:off x="327475" y="968900"/>
            <a:ext cx="6017400" cy="98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TUesdays </a:t>
            </a:r>
            <a:r>
              <a:rPr lang="en" sz="3000" i="1">
                <a:solidFill>
                  <a:srgbClr val="383838"/>
                </a:solidFill>
                <a:latin typeface="Proxima Nova"/>
                <a:ea typeface="Proxima Nova"/>
                <a:cs typeface="Proxima Nova"/>
                <a:sym typeface="Proxima Nova"/>
              </a:rPr>
              <a:t>with</a:t>
            </a:r>
            <a:r>
              <a:rPr lang="en" sz="4000">
                <a:solidFill>
                  <a:srgbClr val="383838"/>
                </a:solidFill>
                <a:latin typeface="Bebas Neue"/>
                <a:ea typeface="Bebas Neue"/>
                <a:cs typeface="Bebas Neue"/>
                <a:sym typeface="Bebas Neue"/>
              </a:rPr>
              <a:t> essential education</a:t>
            </a:r>
            <a:endParaRPr sz="4000">
              <a:solidFill>
                <a:srgbClr val="383838"/>
              </a:solidFill>
              <a:latin typeface="Bebas Neue"/>
              <a:ea typeface="Bebas Neue"/>
              <a:cs typeface="Bebas Neue"/>
              <a:sym typeface="Bebas Neue"/>
            </a:endParaRPr>
          </a:p>
        </p:txBody>
      </p:sp>
      <p:pic>
        <p:nvPicPr>
          <p:cNvPr id="100" name="Google Shape;100;p11"/>
          <p:cNvPicPr preferRelativeResize="0"/>
          <p:nvPr/>
        </p:nvPicPr>
        <p:blipFill rotWithShape="1">
          <a:blip r:embed="rId4">
            <a:alphaModFix/>
          </a:blip>
          <a:srcRect b="11441"/>
          <a:stretch/>
        </p:blipFill>
        <p:spPr>
          <a:xfrm>
            <a:off x="0" y="2029400"/>
            <a:ext cx="9144003" cy="1074125"/>
          </a:xfrm>
          <a:prstGeom prst="rect">
            <a:avLst/>
          </a:prstGeom>
          <a:noFill/>
          <a:ln>
            <a:noFill/>
          </a:ln>
        </p:spPr>
      </p:pic>
      <p:sp>
        <p:nvSpPr>
          <p:cNvPr id="101" name="Google Shape;101;p11"/>
          <p:cNvSpPr txBox="1">
            <a:spLocks noGrp="1"/>
          </p:cNvSpPr>
          <p:nvPr>
            <p:ph type="subTitle" idx="1"/>
          </p:nvPr>
        </p:nvSpPr>
        <p:spPr>
          <a:xfrm>
            <a:off x="393725" y="2132250"/>
            <a:ext cx="83814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11"/>
          <p:cNvSpPr txBox="1">
            <a:spLocks noGrp="1"/>
          </p:cNvSpPr>
          <p:nvPr>
            <p:ph type="subTitle" idx="2"/>
          </p:nvPr>
        </p:nvSpPr>
        <p:spPr>
          <a:xfrm>
            <a:off x="393725" y="2565000"/>
            <a:ext cx="83814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17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3" name="Google Shape;103;p11"/>
          <p:cNvSpPr>
            <a:spLocks noGrp="1"/>
          </p:cNvSpPr>
          <p:nvPr>
            <p:ph type="pic" idx="3"/>
          </p:nvPr>
        </p:nvSpPr>
        <p:spPr>
          <a:xfrm>
            <a:off x="472125" y="3395612"/>
            <a:ext cx="808200" cy="808200"/>
          </a:xfrm>
          <a:prstGeom prst="ellipse">
            <a:avLst/>
          </a:prstGeom>
          <a:noFill/>
          <a:ln>
            <a:noFill/>
          </a:ln>
        </p:spPr>
      </p:sp>
      <p:sp>
        <p:nvSpPr>
          <p:cNvPr id="104" name="Google Shape;104;p11"/>
          <p:cNvSpPr txBox="1">
            <a:spLocks noGrp="1"/>
          </p:cNvSpPr>
          <p:nvPr>
            <p:ph type="subTitle" idx="4"/>
          </p:nvPr>
        </p:nvSpPr>
        <p:spPr>
          <a:xfrm>
            <a:off x="1280175" y="3481850"/>
            <a:ext cx="41814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5" name="Google Shape;105;p11"/>
          <p:cNvSpPr txBox="1">
            <a:spLocks noGrp="1"/>
          </p:cNvSpPr>
          <p:nvPr>
            <p:ph type="subTitle" idx="5"/>
          </p:nvPr>
        </p:nvSpPr>
        <p:spPr>
          <a:xfrm>
            <a:off x="1280175" y="3798772"/>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06" name="Google Shape;106;p11"/>
          <p:cNvSpPr txBox="1">
            <a:spLocks noGrp="1"/>
          </p:cNvSpPr>
          <p:nvPr>
            <p:ph type="subTitle" idx="6"/>
          </p:nvPr>
        </p:nvSpPr>
        <p:spPr>
          <a:xfrm>
            <a:off x="1280175" y="4531750"/>
            <a:ext cx="41814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7" name="Google Shape;107;p11"/>
          <p:cNvSpPr txBox="1">
            <a:spLocks noGrp="1"/>
          </p:cNvSpPr>
          <p:nvPr>
            <p:ph type="subTitle" idx="7"/>
          </p:nvPr>
        </p:nvSpPr>
        <p:spPr>
          <a:xfrm>
            <a:off x="1280175" y="4848678"/>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08" name="Google Shape;108;p11"/>
          <p:cNvSpPr>
            <a:spLocks noGrp="1"/>
          </p:cNvSpPr>
          <p:nvPr>
            <p:ph type="pic" idx="8"/>
          </p:nvPr>
        </p:nvSpPr>
        <p:spPr>
          <a:xfrm>
            <a:off x="472125" y="4445462"/>
            <a:ext cx="808200" cy="808200"/>
          </a:xfrm>
          <a:prstGeom prst="ellipse">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PS Title Slide option 3">
  <p:cSld name="CUSTOM_10">
    <p:spTree>
      <p:nvGrpSpPr>
        <p:cNvPr id="1" name="Shape 109"/>
        <p:cNvGrpSpPr/>
        <p:nvPr/>
      </p:nvGrpSpPr>
      <p:grpSpPr>
        <a:xfrm>
          <a:off x="0" y="0"/>
          <a:ext cx="0" cy="0"/>
          <a:chOff x="0" y="0"/>
          <a:chExt cx="0" cy="0"/>
        </a:xfrm>
      </p:grpSpPr>
      <p:sp>
        <p:nvSpPr>
          <p:cNvPr id="110" name="Google Shape;110;p12"/>
          <p:cNvSpPr/>
          <p:nvPr/>
        </p:nvSpPr>
        <p:spPr>
          <a:xfrm>
            <a:off x="0" y="2021925"/>
            <a:ext cx="9144000" cy="1084200"/>
          </a:xfrm>
          <a:prstGeom prst="rect">
            <a:avLst/>
          </a:prstGeom>
          <a:solidFill>
            <a:srgbClr val="24ABE2"/>
          </a:solidFill>
          <a:ln w="9525" cap="flat" cmpd="sng">
            <a:solidFill>
              <a:srgbClr val="24AB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4ABE2"/>
              </a:highlight>
              <a:latin typeface="Proxima Nova"/>
              <a:ea typeface="Proxima Nova"/>
              <a:cs typeface="Proxima Nova"/>
              <a:sym typeface="Proxima Nova"/>
            </a:endParaRPr>
          </a:p>
        </p:txBody>
      </p:sp>
      <p:pic>
        <p:nvPicPr>
          <p:cNvPr id="111" name="Google Shape;111;p12"/>
          <p:cNvPicPr preferRelativeResize="0"/>
          <p:nvPr/>
        </p:nvPicPr>
        <p:blipFill>
          <a:blip r:embed="rId2">
            <a:alphaModFix/>
          </a:blip>
          <a:stretch>
            <a:fillRect/>
          </a:stretch>
        </p:blipFill>
        <p:spPr>
          <a:xfrm>
            <a:off x="340216" y="318359"/>
            <a:ext cx="2244577" cy="383600"/>
          </a:xfrm>
          <a:prstGeom prst="rect">
            <a:avLst/>
          </a:prstGeom>
          <a:noFill/>
          <a:ln>
            <a:noFill/>
          </a:ln>
        </p:spPr>
      </p:pic>
      <p:sp>
        <p:nvSpPr>
          <p:cNvPr id="112" name="Google Shape;112;p12"/>
          <p:cNvSpPr txBox="1">
            <a:spLocks noGrp="1"/>
          </p:cNvSpPr>
          <p:nvPr>
            <p:ph type="subTitle" idx="1"/>
          </p:nvPr>
        </p:nvSpPr>
        <p:spPr>
          <a:xfrm>
            <a:off x="393725" y="2132250"/>
            <a:ext cx="82707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200"/>
              <a:buNone/>
              <a:defRPr sz="2200" b="1">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13" name="Google Shape;113;p12"/>
          <p:cNvSpPr txBox="1">
            <a:spLocks noGrp="1"/>
          </p:cNvSpPr>
          <p:nvPr>
            <p:ph type="subTitle" idx="2"/>
          </p:nvPr>
        </p:nvSpPr>
        <p:spPr>
          <a:xfrm>
            <a:off x="393725" y="2565000"/>
            <a:ext cx="82707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700"/>
              <a:buNone/>
              <a:defRPr sz="1700" i="1">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14" name="Google Shape;114;p12"/>
          <p:cNvSpPr txBox="1"/>
          <p:nvPr/>
        </p:nvSpPr>
        <p:spPr>
          <a:xfrm>
            <a:off x="280500" y="740300"/>
            <a:ext cx="1721100" cy="13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solidFill>
                  <a:srgbClr val="383838"/>
                </a:solidFill>
                <a:latin typeface="Bebas Neue"/>
                <a:ea typeface="Bebas Neue"/>
                <a:cs typeface="Bebas Neue"/>
                <a:sym typeface="Bebas Neue"/>
              </a:rPr>
              <a:t>TIPS</a:t>
            </a:r>
            <a:endParaRPr sz="8000">
              <a:solidFill>
                <a:srgbClr val="383838"/>
              </a:solidFill>
            </a:endParaRPr>
          </a:p>
        </p:txBody>
      </p:sp>
      <p:sp>
        <p:nvSpPr>
          <p:cNvPr id="115" name="Google Shape;115;p12"/>
          <p:cNvSpPr txBox="1"/>
          <p:nvPr/>
        </p:nvSpPr>
        <p:spPr>
          <a:xfrm>
            <a:off x="1732125" y="1123588"/>
            <a:ext cx="30813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383838"/>
                </a:solidFill>
                <a:latin typeface="Bebas Neue"/>
                <a:ea typeface="Bebas Neue"/>
                <a:cs typeface="Bebas Neue"/>
                <a:sym typeface="Bebas Neue"/>
              </a:rPr>
              <a:t>TEACHING FOR IMPROVEMENT </a:t>
            </a:r>
            <a:endParaRPr sz="1700">
              <a:solidFill>
                <a:srgbClr val="383838"/>
              </a:solidFill>
              <a:latin typeface="Bebas Neue"/>
              <a:ea typeface="Bebas Neue"/>
              <a:cs typeface="Bebas Neue"/>
              <a:sym typeface="Bebas Neue"/>
            </a:endParaRPr>
          </a:p>
          <a:p>
            <a:pPr marL="0" lvl="0" indent="0" algn="l" rtl="0">
              <a:spcBef>
                <a:spcPts val="0"/>
              </a:spcBef>
              <a:spcAft>
                <a:spcPts val="0"/>
              </a:spcAft>
              <a:buNone/>
            </a:pPr>
            <a:r>
              <a:rPr lang="en" sz="1700">
                <a:solidFill>
                  <a:srgbClr val="383838"/>
                </a:solidFill>
                <a:latin typeface="Bebas Neue"/>
                <a:ea typeface="Bebas Neue"/>
                <a:cs typeface="Bebas Neue"/>
                <a:sym typeface="Bebas Neue"/>
              </a:rPr>
              <a:t>&amp; PROGRAM SUCCESS</a:t>
            </a:r>
            <a:endParaRPr sz="1700">
              <a:solidFill>
                <a:srgbClr val="383838"/>
              </a:solidFill>
              <a:latin typeface="Bebas Neue"/>
              <a:ea typeface="Bebas Neue"/>
              <a:cs typeface="Bebas Neue"/>
              <a:sym typeface="Bebas Neue"/>
            </a:endParaRPr>
          </a:p>
        </p:txBody>
      </p:sp>
      <p:cxnSp>
        <p:nvCxnSpPr>
          <p:cNvPr id="116" name="Google Shape;116;p12"/>
          <p:cNvCxnSpPr/>
          <p:nvPr/>
        </p:nvCxnSpPr>
        <p:spPr>
          <a:xfrm>
            <a:off x="1799550" y="1122013"/>
            <a:ext cx="2178900" cy="0"/>
          </a:xfrm>
          <a:prstGeom prst="straightConnector1">
            <a:avLst/>
          </a:prstGeom>
          <a:noFill/>
          <a:ln w="9525" cap="flat" cmpd="sng">
            <a:solidFill>
              <a:srgbClr val="000000"/>
            </a:solidFill>
            <a:prstDash val="dot"/>
            <a:round/>
            <a:headEnd type="none" w="med" len="med"/>
            <a:tailEnd type="none" w="med" len="med"/>
          </a:ln>
        </p:spPr>
      </p:cxnSp>
      <p:cxnSp>
        <p:nvCxnSpPr>
          <p:cNvPr id="117" name="Google Shape;117;p12"/>
          <p:cNvCxnSpPr/>
          <p:nvPr/>
        </p:nvCxnSpPr>
        <p:spPr>
          <a:xfrm>
            <a:off x="1805475" y="1808025"/>
            <a:ext cx="2187300" cy="0"/>
          </a:xfrm>
          <a:prstGeom prst="straightConnector1">
            <a:avLst/>
          </a:prstGeom>
          <a:noFill/>
          <a:ln w="9525" cap="flat" cmpd="sng">
            <a:solidFill>
              <a:srgbClr val="000000"/>
            </a:solidFill>
            <a:prstDash val="dot"/>
            <a:round/>
            <a:headEnd type="none" w="med" len="med"/>
            <a:tailEnd type="none" w="med" len="med"/>
          </a:ln>
        </p:spPr>
      </p:cxnSp>
      <p:sp>
        <p:nvSpPr>
          <p:cNvPr id="118" name="Google Shape;118;p12"/>
          <p:cNvSpPr>
            <a:spLocks noGrp="1"/>
          </p:cNvSpPr>
          <p:nvPr>
            <p:ph type="pic" idx="3"/>
          </p:nvPr>
        </p:nvSpPr>
        <p:spPr>
          <a:xfrm>
            <a:off x="447675" y="3395612"/>
            <a:ext cx="808200" cy="808200"/>
          </a:xfrm>
          <a:prstGeom prst="ellipse">
            <a:avLst/>
          </a:prstGeom>
          <a:noFill/>
          <a:ln>
            <a:noFill/>
          </a:ln>
        </p:spPr>
      </p:sp>
      <p:sp>
        <p:nvSpPr>
          <p:cNvPr id="119" name="Google Shape;119;p12"/>
          <p:cNvSpPr txBox="1">
            <a:spLocks noGrp="1"/>
          </p:cNvSpPr>
          <p:nvPr>
            <p:ph type="subTitle" idx="4"/>
          </p:nvPr>
        </p:nvSpPr>
        <p:spPr>
          <a:xfrm>
            <a:off x="1255725" y="3481850"/>
            <a:ext cx="41814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12"/>
          <p:cNvSpPr txBox="1">
            <a:spLocks noGrp="1"/>
          </p:cNvSpPr>
          <p:nvPr>
            <p:ph type="subTitle" idx="5"/>
          </p:nvPr>
        </p:nvSpPr>
        <p:spPr>
          <a:xfrm>
            <a:off x="1255725" y="3798772"/>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21" name="Google Shape;121;p12"/>
          <p:cNvSpPr txBox="1">
            <a:spLocks noGrp="1"/>
          </p:cNvSpPr>
          <p:nvPr>
            <p:ph type="subTitle" idx="6"/>
          </p:nvPr>
        </p:nvSpPr>
        <p:spPr>
          <a:xfrm>
            <a:off x="1255725" y="4531750"/>
            <a:ext cx="41814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2" name="Google Shape;122;p12"/>
          <p:cNvSpPr txBox="1">
            <a:spLocks noGrp="1"/>
          </p:cNvSpPr>
          <p:nvPr>
            <p:ph type="subTitle" idx="7"/>
          </p:nvPr>
        </p:nvSpPr>
        <p:spPr>
          <a:xfrm>
            <a:off x="1255725" y="4848678"/>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23" name="Google Shape;123;p12"/>
          <p:cNvSpPr>
            <a:spLocks noGrp="1"/>
          </p:cNvSpPr>
          <p:nvPr>
            <p:ph type="pic" idx="8"/>
          </p:nvPr>
        </p:nvSpPr>
        <p:spPr>
          <a:xfrm>
            <a:off x="447675" y="4445462"/>
            <a:ext cx="808200" cy="808200"/>
          </a:xfrm>
          <a:prstGeom prst="ellipse">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EED Title Slide option 4">
  <p:cSld name="CUSTOM_1">
    <p:spTree>
      <p:nvGrpSpPr>
        <p:cNvPr id="1" name="Shape 124"/>
        <p:cNvGrpSpPr/>
        <p:nvPr/>
      </p:nvGrpSpPr>
      <p:grpSpPr>
        <a:xfrm>
          <a:off x="0" y="0"/>
          <a:ext cx="0" cy="0"/>
          <a:chOff x="0" y="0"/>
          <a:chExt cx="0" cy="0"/>
        </a:xfrm>
      </p:grpSpPr>
      <p:pic>
        <p:nvPicPr>
          <p:cNvPr id="125" name="Google Shape;125;p13"/>
          <p:cNvPicPr preferRelativeResize="0"/>
          <p:nvPr/>
        </p:nvPicPr>
        <p:blipFill>
          <a:blip r:embed="rId2">
            <a:alphaModFix/>
          </a:blip>
          <a:stretch>
            <a:fillRect/>
          </a:stretch>
        </p:blipFill>
        <p:spPr>
          <a:xfrm>
            <a:off x="6720791" y="394559"/>
            <a:ext cx="2244577" cy="383600"/>
          </a:xfrm>
          <a:prstGeom prst="rect">
            <a:avLst/>
          </a:prstGeom>
          <a:noFill/>
          <a:ln>
            <a:noFill/>
          </a:ln>
        </p:spPr>
      </p:pic>
      <p:cxnSp>
        <p:nvCxnSpPr>
          <p:cNvPr id="126" name="Google Shape;126;p13"/>
          <p:cNvCxnSpPr/>
          <p:nvPr/>
        </p:nvCxnSpPr>
        <p:spPr>
          <a:xfrm>
            <a:off x="482075" y="3088625"/>
            <a:ext cx="8179800" cy="0"/>
          </a:xfrm>
          <a:prstGeom prst="straightConnector1">
            <a:avLst/>
          </a:prstGeom>
          <a:noFill/>
          <a:ln w="9525" cap="flat" cmpd="sng">
            <a:solidFill>
              <a:srgbClr val="595959"/>
            </a:solidFill>
            <a:prstDash val="dot"/>
            <a:round/>
            <a:headEnd type="none" w="med" len="med"/>
            <a:tailEnd type="none" w="med" len="med"/>
          </a:ln>
        </p:spPr>
      </p:cxnSp>
      <p:sp>
        <p:nvSpPr>
          <p:cNvPr id="127" name="Google Shape;127;p13"/>
          <p:cNvSpPr/>
          <p:nvPr/>
        </p:nvSpPr>
        <p:spPr>
          <a:xfrm rot="10800000" flipH="1">
            <a:off x="0" y="-125"/>
            <a:ext cx="7955100" cy="2140800"/>
          </a:xfrm>
          <a:prstGeom prst="rtTriangle">
            <a:avLst/>
          </a:prstGeom>
          <a:solidFill>
            <a:srgbClr val="FBED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128" name="Google Shape;128;p13"/>
          <p:cNvSpPr/>
          <p:nvPr/>
        </p:nvSpPr>
        <p:spPr>
          <a:xfrm flipH="1">
            <a:off x="5769300" y="4564800"/>
            <a:ext cx="3374700" cy="1158000"/>
          </a:xfrm>
          <a:prstGeom prst="rtTriangle">
            <a:avLst/>
          </a:prstGeom>
          <a:solidFill>
            <a:srgbClr val="FBED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129" name="Google Shape;129;p13"/>
          <p:cNvSpPr txBox="1">
            <a:spLocks noGrp="1"/>
          </p:cNvSpPr>
          <p:nvPr>
            <p:ph type="subTitle" idx="1"/>
          </p:nvPr>
        </p:nvSpPr>
        <p:spPr>
          <a:xfrm>
            <a:off x="2307413" y="4497450"/>
            <a:ext cx="22446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0" name="Google Shape;130;p13"/>
          <p:cNvSpPr txBox="1">
            <a:spLocks noGrp="1"/>
          </p:cNvSpPr>
          <p:nvPr>
            <p:ph type="subTitle" idx="2"/>
          </p:nvPr>
        </p:nvSpPr>
        <p:spPr>
          <a:xfrm>
            <a:off x="2374663" y="4860500"/>
            <a:ext cx="21081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31" name="Google Shape;131;p13"/>
          <p:cNvSpPr txBox="1">
            <a:spLocks noGrp="1"/>
          </p:cNvSpPr>
          <p:nvPr>
            <p:ph type="subTitle" idx="3"/>
          </p:nvPr>
        </p:nvSpPr>
        <p:spPr>
          <a:xfrm>
            <a:off x="4591938" y="4497450"/>
            <a:ext cx="22446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2" name="Google Shape;132;p13"/>
          <p:cNvSpPr txBox="1">
            <a:spLocks noGrp="1"/>
          </p:cNvSpPr>
          <p:nvPr>
            <p:ph type="subTitle" idx="4"/>
          </p:nvPr>
        </p:nvSpPr>
        <p:spPr>
          <a:xfrm>
            <a:off x="4659188" y="4860500"/>
            <a:ext cx="21081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33" name="Google Shape;133;p13"/>
          <p:cNvSpPr txBox="1">
            <a:spLocks noGrp="1"/>
          </p:cNvSpPr>
          <p:nvPr>
            <p:ph type="subTitle" idx="5"/>
          </p:nvPr>
        </p:nvSpPr>
        <p:spPr>
          <a:xfrm>
            <a:off x="393575" y="2280125"/>
            <a:ext cx="8268300" cy="8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4100"/>
              <a:buFont typeface="Bebas Neue"/>
              <a:buNone/>
              <a:defRPr sz="4100">
                <a:latin typeface="Bebas Neue"/>
                <a:ea typeface="Bebas Neue"/>
                <a:cs typeface="Bebas Neue"/>
                <a:sym typeface="Bebas Neu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4" name="Google Shape;134;p13"/>
          <p:cNvSpPr txBox="1">
            <a:spLocks noGrp="1"/>
          </p:cNvSpPr>
          <p:nvPr>
            <p:ph type="subTitle" idx="6"/>
          </p:nvPr>
        </p:nvSpPr>
        <p:spPr>
          <a:xfrm>
            <a:off x="482225" y="3073938"/>
            <a:ext cx="8179800" cy="5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5" name="Google Shape;135;p13"/>
          <p:cNvSpPr txBox="1"/>
          <p:nvPr/>
        </p:nvSpPr>
        <p:spPr>
          <a:xfrm>
            <a:off x="207450" y="213000"/>
            <a:ext cx="5426100" cy="594300"/>
          </a:xfrm>
          <a:prstGeom prst="rect">
            <a:avLst/>
          </a:prstGeom>
          <a:noFill/>
          <a:ln>
            <a:noFill/>
          </a:ln>
        </p:spPr>
        <p:txBody>
          <a:bodyPr spcFirstLastPara="1" wrap="square" lIns="91425" tIns="91425" rIns="91425" bIns="91425" anchor="b" anchorCtr="0">
            <a:normAutofit fontScale="77500" lnSpcReduction="20000"/>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TUesdays </a:t>
            </a:r>
            <a:r>
              <a:rPr lang="en" sz="3000" i="1">
                <a:solidFill>
                  <a:srgbClr val="383838"/>
                </a:solidFill>
                <a:latin typeface="Proxima Nova"/>
                <a:ea typeface="Proxima Nova"/>
                <a:cs typeface="Proxima Nova"/>
                <a:sym typeface="Proxima Nova"/>
              </a:rPr>
              <a:t>with</a:t>
            </a:r>
            <a:r>
              <a:rPr lang="en" sz="4000">
                <a:solidFill>
                  <a:srgbClr val="383838"/>
                </a:solidFill>
                <a:latin typeface="Bebas Neue"/>
                <a:ea typeface="Bebas Neue"/>
                <a:cs typeface="Bebas Neue"/>
                <a:sym typeface="Bebas Neue"/>
              </a:rPr>
              <a:t> essential education</a:t>
            </a:r>
            <a:endParaRPr sz="4000">
              <a:solidFill>
                <a:srgbClr val="383838"/>
              </a:solidFill>
              <a:latin typeface="Bebas Neue"/>
              <a:ea typeface="Bebas Neue"/>
              <a:cs typeface="Bebas Neue"/>
              <a:sym typeface="Bebas Neue"/>
            </a:endParaRPr>
          </a:p>
        </p:txBody>
      </p:sp>
      <p:sp>
        <p:nvSpPr>
          <p:cNvPr id="136" name="Google Shape;136;p13"/>
          <p:cNvSpPr>
            <a:spLocks noGrp="1"/>
          </p:cNvSpPr>
          <p:nvPr>
            <p:ph type="pic" idx="7"/>
          </p:nvPr>
        </p:nvSpPr>
        <p:spPr>
          <a:xfrm>
            <a:off x="3025625" y="3691362"/>
            <a:ext cx="808200" cy="808200"/>
          </a:xfrm>
          <a:prstGeom prst="ellipse">
            <a:avLst/>
          </a:prstGeom>
          <a:noFill/>
          <a:ln>
            <a:noFill/>
          </a:ln>
        </p:spPr>
      </p:sp>
      <p:sp>
        <p:nvSpPr>
          <p:cNvPr id="137" name="Google Shape;137;p13"/>
          <p:cNvSpPr>
            <a:spLocks noGrp="1"/>
          </p:cNvSpPr>
          <p:nvPr>
            <p:ph type="pic" idx="8"/>
          </p:nvPr>
        </p:nvSpPr>
        <p:spPr>
          <a:xfrm>
            <a:off x="5310150" y="3691362"/>
            <a:ext cx="808200" cy="808200"/>
          </a:xfrm>
          <a:prstGeom prst="ellipse">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PS Title Slide option 4">
  <p:cSld name="CUSTOM_1_1">
    <p:spTree>
      <p:nvGrpSpPr>
        <p:cNvPr id="1" name="Shape 138"/>
        <p:cNvGrpSpPr/>
        <p:nvPr/>
      </p:nvGrpSpPr>
      <p:grpSpPr>
        <a:xfrm>
          <a:off x="0" y="0"/>
          <a:ext cx="0" cy="0"/>
          <a:chOff x="0" y="0"/>
          <a:chExt cx="0" cy="0"/>
        </a:xfrm>
      </p:grpSpPr>
      <p:pic>
        <p:nvPicPr>
          <p:cNvPr id="139" name="Google Shape;139;p14"/>
          <p:cNvPicPr preferRelativeResize="0"/>
          <p:nvPr/>
        </p:nvPicPr>
        <p:blipFill>
          <a:blip r:embed="rId2">
            <a:alphaModFix/>
          </a:blip>
          <a:stretch>
            <a:fillRect/>
          </a:stretch>
        </p:blipFill>
        <p:spPr>
          <a:xfrm>
            <a:off x="6568391" y="318359"/>
            <a:ext cx="2244577" cy="383600"/>
          </a:xfrm>
          <a:prstGeom prst="rect">
            <a:avLst/>
          </a:prstGeom>
          <a:noFill/>
          <a:ln>
            <a:noFill/>
          </a:ln>
        </p:spPr>
      </p:pic>
      <p:sp>
        <p:nvSpPr>
          <p:cNvPr id="140" name="Google Shape;140;p14"/>
          <p:cNvSpPr/>
          <p:nvPr/>
        </p:nvSpPr>
        <p:spPr>
          <a:xfrm rot="10800000" flipH="1">
            <a:off x="-9150" y="-7700"/>
            <a:ext cx="6921300" cy="2355900"/>
          </a:xfrm>
          <a:prstGeom prst="rtTriangle">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141" name="Google Shape;141;p14"/>
          <p:cNvSpPr txBox="1"/>
          <p:nvPr/>
        </p:nvSpPr>
        <p:spPr>
          <a:xfrm>
            <a:off x="269325" y="68500"/>
            <a:ext cx="1721100" cy="13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solidFill>
                  <a:srgbClr val="FFFFFF"/>
                </a:solidFill>
                <a:latin typeface="Bebas Neue"/>
                <a:ea typeface="Bebas Neue"/>
                <a:cs typeface="Bebas Neue"/>
                <a:sym typeface="Bebas Neue"/>
              </a:rPr>
              <a:t>TIPS</a:t>
            </a:r>
            <a:endParaRPr sz="8000">
              <a:solidFill>
                <a:srgbClr val="FFFFFF"/>
              </a:solidFill>
            </a:endParaRPr>
          </a:p>
        </p:txBody>
      </p:sp>
      <p:sp>
        <p:nvSpPr>
          <p:cNvPr id="142" name="Google Shape;142;p14"/>
          <p:cNvSpPr txBox="1"/>
          <p:nvPr/>
        </p:nvSpPr>
        <p:spPr>
          <a:xfrm>
            <a:off x="1720950" y="408425"/>
            <a:ext cx="3081300" cy="7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FFFF"/>
                </a:solidFill>
                <a:latin typeface="Bebas Neue"/>
                <a:ea typeface="Bebas Neue"/>
                <a:cs typeface="Bebas Neue"/>
                <a:sym typeface="Bebas Neue"/>
              </a:rPr>
              <a:t>TEACHING FOR IMPROVEMENT </a:t>
            </a:r>
            <a:endParaRPr sz="1700">
              <a:solidFill>
                <a:srgbClr val="FFFFFF"/>
              </a:solidFill>
              <a:latin typeface="Bebas Neue"/>
              <a:ea typeface="Bebas Neue"/>
              <a:cs typeface="Bebas Neue"/>
              <a:sym typeface="Bebas Neue"/>
            </a:endParaRPr>
          </a:p>
          <a:p>
            <a:pPr marL="0" lvl="0" indent="0" algn="l" rtl="0">
              <a:spcBef>
                <a:spcPts val="0"/>
              </a:spcBef>
              <a:spcAft>
                <a:spcPts val="0"/>
              </a:spcAft>
              <a:buNone/>
            </a:pPr>
            <a:r>
              <a:rPr lang="en" sz="1700">
                <a:solidFill>
                  <a:srgbClr val="FFFFFF"/>
                </a:solidFill>
                <a:latin typeface="Bebas Neue"/>
                <a:ea typeface="Bebas Neue"/>
                <a:cs typeface="Bebas Neue"/>
                <a:sym typeface="Bebas Neue"/>
              </a:rPr>
              <a:t>&amp; PROGRAM SUCCESS</a:t>
            </a:r>
            <a:endParaRPr sz="1700">
              <a:solidFill>
                <a:srgbClr val="FFFFFF"/>
              </a:solidFill>
              <a:latin typeface="Bebas Neue"/>
              <a:ea typeface="Bebas Neue"/>
              <a:cs typeface="Bebas Neue"/>
              <a:sym typeface="Bebas Neue"/>
            </a:endParaRPr>
          </a:p>
        </p:txBody>
      </p:sp>
      <p:cxnSp>
        <p:nvCxnSpPr>
          <p:cNvPr id="143" name="Google Shape;143;p14"/>
          <p:cNvCxnSpPr/>
          <p:nvPr/>
        </p:nvCxnSpPr>
        <p:spPr>
          <a:xfrm>
            <a:off x="1788375" y="406850"/>
            <a:ext cx="2178900" cy="0"/>
          </a:xfrm>
          <a:prstGeom prst="straightConnector1">
            <a:avLst/>
          </a:prstGeom>
          <a:noFill/>
          <a:ln w="9525" cap="flat" cmpd="sng">
            <a:solidFill>
              <a:srgbClr val="FFFFFF"/>
            </a:solidFill>
            <a:prstDash val="dot"/>
            <a:round/>
            <a:headEnd type="none" w="med" len="med"/>
            <a:tailEnd type="none" w="med" len="med"/>
          </a:ln>
        </p:spPr>
      </p:cxnSp>
      <p:cxnSp>
        <p:nvCxnSpPr>
          <p:cNvPr id="144" name="Google Shape;144;p14"/>
          <p:cNvCxnSpPr>
            <a:endCxn id="142" idx="2"/>
          </p:cNvCxnSpPr>
          <p:nvPr/>
        </p:nvCxnSpPr>
        <p:spPr>
          <a:xfrm rot="10800000" flipH="1">
            <a:off x="1794300" y="1127225"/>
            <a:ext cx="1467300" cy="9000"/>
          </a:xfrm>
          <a:prstGeom prst="straightConnector1">
            <a:avLst/>
          </a:prstGeom>
          <a:noFill/>
          <a:ln w="9525" cap="flat" cmpd="sng">
            <a:solidFill>
              <a:srgbClr val="FFFFFF"/>
            </a:solidFill>
            <a:prstDash val="dot"/>
            <a:round/>
            <a:headEnd type="none" w="med" len="med"/>
            <a:tailEnd type="none" w="med" len="med"/>
          </a:ln>
        </p:spPr>
      </p:cxnSp>
      <p:sp>
        <p:nvSpPr>
          <p:cNvPr id="145" name="Google Shape;145;p14"/>
          <p:cNvSpPr/>
          <p:nvPr/>
        </p:nvSpPr>
        <p:spPr>
          <a:xfrm flipH="1">
            <a:off x="5769300" y="4564800"/>
            <a:ext cx="3374700" cy="1158000"/>
          </a:xfrm>
          <a:prstGeom prst="rtTriangle">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146" name="Google Shape;146;p14"/>
          <p:cNvCxnSpPr/>
          <p:nvPr/>
        </p:nvCxnSpPr>
        <p:spPr>
          <a:xfrm>
            <a:off x="482075" y="3088625"/>
            <a:ext cx="8179800" cy="0"/>
          </a:xfrm>
          <a:prstGeom prst="straightConnector1">
            <a:avLst/>
          </a:prstGeom>
          <a:noFill/>
          <a:ln w="9525" cap="flat" cmpd="sng">
            <a:solidFill>
              <a:srgbClr val="595959"/>
            </a:solidFill>
            <a:prstDash val="dot"/>
            <a:round/>
            <a:headEnd type="none" w="med" len="med"/>
            <a:tailEnd type="none" w="med" len="med"/>
          </a:ln>
        </p:spPr>
      </p:cxnSp>
      <p:sp>
        <p:nvSpPr>
          <p:cNvPr id="147" name="Google Shape;147;p14"/>
          <p:cNvSpPr txBox="1">
            <a:spLocks noGrp="1"/>
          </p:cNvSpPr>
          <p:nvPr>
            <p:ph type="subTitle" idx="1"/>
          </p:nvPr>
        </p:nvSpPr>
        <p:spPr>
          <a:xfrm>
            <a:off x="2307413" y="4497450"/>
            <a:ext cx="22446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8" name="Google Shape;148;p14"/>
          <p:cNvSpPr txBox="1">
            <a:spLocks noGrp="1"/>
          </p:cNvSpPr>
          <p:nvPr>
            <p:ph type="subTitle" idx="2"/>
          </p:nvPr>
        </p:nvSpPr>
        <p:spPr>
          <a:xfrm>
            <a:off x="2374663" y="4860500"/>
            <a:ext cx="21081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49" name="Google Shape;149;p14"/>
          <p:cNvSpPr txBox="1">
            <a:spLocks noGrp="1"/>
          </p:cNvSpPr>
          <p:nvPr>
            <p:ph type="subTitle" idx="3"/>
          </p:nvPr>
        </p:nvSpPr>
        <p:spPr>
          <a:xfrm>
            <a:off x="4591938" y="4497450"/>
            <a:ext cx="22446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0" name="Google Shape;150;p14"/>
          <p:cNvSpPr txBox="1">
            <a:spLocks noGrp="1"/>
          </p:cNvSpPr>
          <p:nvPr>
            <p:ph type="subTitle" idx="4"/>
          </p:nvPr>
        </p:nvSpPr>
        <p:spPr>
          <a:xfrm>
            <a:off x="4659188" y="4860500"/>
            <a:ext cx="21081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51" name="Google Shape;151;p14"/>
          <p:cNvSpPr txBox="1">
            <a:spLocks noGrp="1"/>
          </p:cNvSpPr>
          <p:nvPr>
            <p:ph type="subTitle" idx="5"/>
          </p:nvPr>
        </p:nvSpPr>
        <p:spPr>
          <a:xfrm>
            <a:off x="393575" y="2280125"/>
            <a:ext cx="8268300" cy="8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4100"/>
              <a:buFont typeface="Bebas Neue"/>
              <a:buNone/>
              <a:defRPr sz="4100">
                <a:latin typeface="Bebas Neue"/>
                <a:ea typeface="Bebas Neue"/>
                <a:cs typeface="Bebas Neue"/>
                <a:sym typeface="Bebas Neu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2" name="Google Shape;152;p14"/>
          <p:cNvSpPr txBox="1">
            <a:spLocks noGrp="1"/>
          </p:cNvSpPr>
          <p:nvPr>
            <p:ph type="subTitle" idx="6"/>
          </p:nvPr>
        </p:nvSpPr>
        <p:spPr>
          <a:xfrm>
            <a:off x="482225" y="3073938"/>
            <a:ext cx="8179800" cy="5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3" name="Google Shape;153;p14"/>
          <p:cNvSpPr>
            <a:spLocks noGrp="1"/>
          </p:cNvSpPr>
          <p:nvPr>
            <p:ph type="pic" idx="7"/>
          </p:nvPr>
        </p:nvSpPr>
        <p:spPr>
          <a:xfrm>
            <a:off x="3025625" y="3691362"/>
            <a:ext cx="808200" cy="808200"/>
          </a:xfrm>
          <a:prstGeom prst="ellipse">
            <a:avLst/>
          </a:prstGeom>
          <a:noFill/>
          <a:ln>
            <a:noFill/>
          </a:ln>
        </p:spPr>
      </p:sp>
      <p:sp>
        <p:nvSpPr>
          <p:cNvPr id="154" name="Google Shape;154;p14"/>
          <p:cNvSpPr>
            <a:spLocks noGrp="1"/>
          </p:cNvSpPr>
          <p:nvPr>
            <p:ph type="pic" idx="8"/>
          </p:nvPr>
        </p:nvSpPr>
        <p:spPr>
          <a:xfrm>
            <a:off x="5310150" y="3691362"/>
            <a:ext cx="808200" cy="808200"/>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EED/TIPS Intro slide option 1">
  <p:cSld name="CUSTOM_2_1_1_1">
    <p:spTree>
      <p:nvGrpSpPr>
        <p:cNvPr id="1" name="Shape 155"/>
        <p:cNvGrpSpPr/>
        <p:nvPr/>
      </p:nvGrpSpPr>
      <p:grpSpPr>
        <a:xfrm>
          <a:off x="0" y="0"/>
          <a:ext cx="0" cy="0"/>
          <a:chOff x="0" y="0"/>
          <a:chExt cx="0" cy="0"/>
        </a:xfrm>
      </p:grpSpPr>
      <p:pic>
        <p:nvPicPr>
          <p:cNvPr id="156" name="Google Shape;156;p15"/>
          <p:cNvPicPr preferRelativeResize="0"/>
          <p:nvPr/>
        </p:nvPicPr>
        <p:blipFill>
          <a:blip r:embed="rId2">
            <a:alphaModFix/>
          </a:blip>
          <a:stretch>
            <a:fillRect/>
          </a:stretch>
        </p:blipFill>
        <p:spPr>
          <a:xfrm>
            <a:off x="219150" y="5247083"/>
            <a:ext cx="1547576" cy="264500"/>
          </a:xfrm>
          <a:prstGeom prst="rect">
            <a:avLst/>
          </a:prstGeom>
          <a:noFill/>
          <a:ln>
            <a:noFill/>
          </a:ln>
        </p:spPr>
      </p:pic>
      <p:pic>
        <p:nvPicPr>
          <p:cNvPr id="157" name="Google Shape;157;p15"/>
          <p:cNvPicPr preferRelativeResize="0"/>
          <p:nvPr/>
        </p:nvPicPr>
        <p:blipFill>
          <a:blip r:embed="rId3">
            <a:alphaModFix/>
          </a:blip>
          <a:stretch>
            <a:fillRect/>
          </a:stretch>
        </p:blipFill>
        <p:spPr>
          <a:xfrm rot="10800000" flipH="1">
            <a:off x="-123675" y="-60425"/>
            <a:ext cx="9353774" cy="1395650"/>
          </a:xfrm>
          <a:prstGeom prst="rect">
            <a:avLst/>
          </a:prstGeom>
          <a:noFill/>
          <a:ln>
            <a:noFill/>
          </a:ln>
        </p:spPr>
      </p:pic>
      <p:sp>
        <p:nvSpPr>
          <p:cNvPr id="158" name="Google Shape;158;p15"/>
          <p:cNvSpPr txBox="1">
            <a:spLocks noGrp="1"/>
          </p:cNvSpPr>
          <p:nvPr>
            <p:ph type="subTitle" idx="1"/>
          </p:nvPr>
        </p:nvSpPr>
        <p:spPr>
          <a:xfrm>
            <a:off x="384050" y="414750"/>
            <a:ext cx="84393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159" name="Google Shape;159;p15"/>
          <p:cNvSpPr txBox="1">
            <a:spLocks noGrp="1"/>
          </p:cNvSpPr>
          <p:nvPr>
            <p:ph type="subTitle" idx="2"/>
          </p:nvPr>
        </p:nvSpPr>
        <p:spPr>
          <a:xfrm>
            <a:off x="1110875" y="2000775"/>
            <a:ext cx="6984900" cy="192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EED Intro slide option 1">
  <p:cSld name="CUSTOM_2_1_1_1_1">
    <p:spTree>
      <p:nvGrpSpPr>
        <p:cNvPr id="1" name="Shape 160"/>
        <p:cNvGrpSpPr/>
        <p:nvPr/>
      </p:nvGrpSpPr>
      <p:grpSpPr>
        <a:xfrm>
          <a:off x="0" y="0"/>
          <a:ext cx="0" cy="0"/>
          <a:chOff x="0" y="0"/>
          <a:chExt cx="0" cy="0"/>
        </a:xfrm>
      </p:grpSpPr>
      <p:pic>
        <p:nvPicPr>
          <p:cNvPr id="161" name="Google Shape;161;p16"/>
          <p:cNvPicPr preferRelativeResize="0"/>
          <p:nvPr/>
        </p:nvPicPr>
        <p:blipFill rotWithShape="1">
          <a:blip r:embed="rId2">
            <a:alphaModFix/>
          </a:blip>
          <a:srcRect/>
          <a:stretch/>
        </p:blipFill>
        <p:spPr>
          <a:xfrm>
            <a:off x="-162150" y="-60425"/>
            <a:ext cx="9610952" cy="1323950"/>
          </a:xfrm>
          <a:prstGeom prst="rect">
            <a:avLst/>
          </a:prstGeom>
          <a:noFill/>
          <a:ln>
            <a:noFill/>
          </a:ln>
        </p:spPr>
      </p:pic>
      <p:pic>
        <p:nvPicPr>
          <p:cNvPr id="162" name="Google Shape;162;p16"/>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163" name="Google Shape;163;p16"/>
          <p:cNvSpPr txBox="1">
            <a:spLocks noGrp="1"/>
          </p:cNvSpPr>
          <p:nvPr>
            <p:ph type="subTitle" idx="1"/>
          </p:nvPr>
        </p:nvSpPr>
        <p:spPr>
          <a:xfrm>
            <a:off x="384050" y="414750"/>
            <a:ext cx="84930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164" name="Google Shape;164;p16"/>
          <p:cNvSpPr txBox="1">
            <a:spLocks noGrp="1"/>
          </p:cNvSpPr>
          <p:nvPr>
            <p:ph type="subTitle" idx="2"/>
          </p:nvPr>
        </p:nvSpPr>
        <p:spPr>
          <a:xfrm>
            <a:off x="1110875" y="2000775"/>
            <a:ext cx="6984900" cy="192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PS Intro slide option 1">
  <p:cSld name="CUSTOM_2_1_1_1_1_1">
    <p:spTree>
      <p:nvGrpSpPr>
        <p:cNvPr id="1" name="Shape 165"/>
        <p:cNvGrpSpPr/>
        <p:nvPr/>
      </p:nvGrpSpPr>
      <p:grpSpPr>
        <a:xfrm>
          <a:off x="0" y="0"/>
          <a:ext cx="0" cy="0"/>
          <a:chOff x="0" y="0"/>
          <a:chExt cx="0" cy="0"/>
        </a:xfrm>
      </p:grpSpPr>
      <p:sp>
        <p:nvSpPr>
          <p:cNvPr id="166" name="Google Shape;166;p17"/>
          <p:cNvSpPr/>
          <p:nvPr/>
        </p:nvSpPr>
        <p:spPr>
          <a:xfrm>
            <a:off x="-91575" y="-71125"/>
            <a:ext cx="9311700" cy="1331100"/>
          </a:xfrm>
          <a:prstGeom prst="rect">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pic>
        <p:nvPicPr>
          <p:cNvPr id="167" name="Google Shape;167;p17"/>
          <p:cNvPicPr preferRelativeResize="0"/>
          <p:nvPr/>
        </p:nvPicPr>
        <p:blipFill>
          <a:blip r:embed="rId2">
            <a:alphaModFix/>
          </a:blip>
          <a:stretch>
            <a:fillRect/>
          </a:stretch>
        </p:blipFill>
        <p:spPr>
          <a:xfrm>
            <a:off x="219150" y="5247083"/>
            <a:ext cx="1547576" cy="264500"/>
          </a:xfrm>
          <a:prstGeom prst="rect">
            <a:avLst/>
          </a:prstGeom>
          <a:noFill/>
          <a:ln>
            <a:noFill/>
          </a:ln>
        </p:spPr>
      </p:pic>
      <p:sp>
        <p:nvSpPr>
          <p:cNvPr id="168" name="Google Shape;168;p17"/>
          <p:cNvSpPr txBox="1">
            <a:spLocks noGrp="1"/>
          </p:cNvSpPr>
          <p:nvPr>
            <p:ph type="subTitle" idx="1"/>
          </p:nvPr>
        </p:nvSpPr>
        <p:spPr>
          <a:xfrm>
            <a:off x="384050" y="414750"/>
            <a:ext cx="84609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600"/>
              <a:buFont typeface="Bebas Neue"/>
              <a:buNone/>
              <a:defRPr sz="3600">
                <a:solidFill>
                  <a:schemeClr val="lt1"/>
                </a:solidFill>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169" name="Google Shape;169;p17"/>
          <p:cNvSpPr txBox="1">
            <a:spLocks noGrp="1"/>
          </p:cNvSpPr>
          <p:nvPr>
            <p:ph type="subTitle" idx="2"/>
          </p:nvPr>
        </p:nvSpPr>
        <p:spPr>
          <a:xfrm>
            <a:off x="1110875" y="2000775"/>
            <a:ext cx="6984900" cy="192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EED/TIPS Agenda option 1">
  <p:cSld name="CUSTOM_2">
    <p:spTree>
      <p:nvGrpSpPr>
        <p:cNvPr id="1" name="Shape 170"/>
        <p:cNvGrpSpPr/>
        <p:nvPr/>
      </p:nvGrpSpPr>
      <p:grpSpPr>
        <a:xfrm>
          <a:off x="0" y="0"/>
          <a:ext cx="0" cy="0"/>
          <a:chOff x="0" y="0"/>
          <a:chExt cx="0" cy="0"/>
        </a:xfrm>
      </p:grpSpPr>
      <p:pic>
        <p:nvPicPr>
          <p:cNvPr id="171" name="Google Shape;171;p18"/>
          <p:cNvPicPr preferRelativeResize="0"/>
          <p:nvPr/>
        </p:nvPicPr>
        <p:blipFill>
          <a:blip r:embed="rId2">
            <a:alphaModFix/>
          </a:blip>
          <a:stretch>
            <a:fillRect/>
          </a:stretch>
        </p:blipFill>
        <p:spPr>
          <a:xfrm rot="10800000" flipH="1">
            <a:off x="-51250" y="-71700"/>
            <a:ext cx="9269125" cy="1335225"/>
          </a:xfrm>
          <a:prstGeom prst="rect">
            <a:avLst/>
          </a:prstGeom>
          <a:noFill/>
          <a:ln>
            <a:noFill/>
          </a:ln>
        </p:spPr>
      </p:pic>
      <p:pic>
        <p:nvPicPr>
          <p:cNvPr id="172" name="Google Shape;172;p18"/>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173" name="Google Shape;173;p18"/>
          <p:cNvSpPr txBox="1"/>
          <p:nvPr/>
        </p:nvSpPr>
        <p:spPr>
          <a:xfrm>
            <a:off x="458750" y="139775"/>
            <a:ext cx="8148900" cy="98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AGENDA</a:t>
            </a:r>
            <a:endParaRPr sz="4000">
              <a:solidFill>
                <a:srgbClr val="383838"/>
              </a:solidFill>
              <a:latin typeface="Bebas Neue"/>
              <a:ea typeface="Bebas Neue"/>
              <a:cs typeface="Bebas Neue"/>
              <a:sym typeface="Bebas Neue"/>
            </a:endParaRPr>
          </a:p>
        </p:txBody>
      </p:sp>
      <p:sp>
        <p:nvSpPr>
          <p:cNvPr id="174" name="Google Shape;174;p18"/>
          <p:cNvSpPr txBox="1">
            <a:spLocks noGrp="1"/>
          </p:cNvSpPr>
          <p:nvPr>
            <p:ph type="subTitle" idx="1"/>
          </p:nvPr>
        </p:nvSpPr>
        <p:spPr>
          <a:xfrm>
            <a:off x="992575" y="44944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5" name="Google Shape;175;p18"/>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6" name="Google Shape;176;p18"/>
          <p:cNvSpPr txBox="1">
            <a:spLocks noGrp="1"/>
          </p:cNvSpPr>
          <p:nvPr>
            <p:ph type="subTitle" idx="3"/>
          </p:nvPr>
        </p:nvSpPr>
        <p:spPr>
          <a:xfrm>
            <a:off x="992575" y="29454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7" name="Google Shape;177;p18"/>
          <p:cNvSpPr txBox="1">
            <a:spLocks noGrp="1"/>
          </p:cNvSpPr>
          <p:nvPr>
            <p:ph type="subTitle" idx="4"/>
          </p:nvPr>
        </p:nvSpPr>
        <p:spPr>
          <a:xfrm>
            <a:off x="992575" y="2170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8" name="Google Shape;178;p18"/>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9" name="Google Shape;179;p18"/>
          <p:cNvSpPr/>
          <p:nvPr/>
        </p:nvSpPr>
        <p:spPr>
          <a:xfrm rot="5400000">
            <a:off x="654025" y="1559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180" name="Google Shape;180;p18"/>
          <p:cNvCxnSpPr>
            <a:endCxn id="179" idx="3"/>
          </p:cNvCxnSpPr>
          <p:nvPr/>
        </p:nvCxnSpPr>
        <p:spPr>
          <a:xfrm>
            <a:off x="-125" y="1652235"/>
            <a:ext cx="654900" cy="0"/>
          </a:xfrm>
          <a:prstGeom prst="straightConnector1">
            <a:avLst/>
          </a:prstGeom>
          <a:noFill/>
          <a:ln w="19050" cap="flat" cmpd="sng">
            <a:solidFill>
              <a:srgbClr val="595959"/>
            </a:solidFill>
            <a:prstDash val="dot"/>
            <a:round/>
            <a:headEnd type="none" w="med" len="med"/>
            <a:tailEnd type="none" w="med" len="med"/>
          </a:ln>
        </p:spPr>
      </p:cxnSp>
      <p:sp>
        <p:nvSpPr>
          <p:cNvPr id="181" name="Google Shape;181;p18"/>
          <p:cNvSpPr/>
          <p:nvPr/>
        </p:nvSpPr>
        <p:spPr>
          <a:xfrm rot="5400000">
            <a:off x="654025" y="2342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182" name="Google Shape;182;p18"/>
          <p:cNvCxnSpPr>
            <a:endCxn id="181" idx="3"/>
          </p:cNvCxnSpPr>
          <p:nvPr/>
        </p:nvCxnSpPr>
        <p:spPr>
          <a:xfrm>
            <a:off x="-125" y="2435235"/>
            <a:ext cx="654900" cy="0"/>
          </a:xfrm>
          <a:prstGeom prst="straightConnector1">
            <a:avLst/>
          </a:prstGeom>
          <a:noFill/>
          <a:ln w="19050" cap="flat" cmpd="sng">
            <a:solidFill>
              <a:srgbClr val="595959"/>
            </a:solidFill>
            <a:prstDash val="dot"/>
            <a:round/>
            <a:headEnd type="none" w="med" len="med"/>
            <a:tailEnd type="none" w="med" len="med"/>
          </a:ln>
        </p:spPr>
      </p:cxnSp>
      <p:sp>
        <p:nvSpPr>
          <p:cNvPr id="183" name="Google Shape;183;p18"/>
          <p:cNvSpPr/>
          <p:nvPr/>
        </p:nvSpPr>
        <p:spPr>
          <a:xfrm rot="5400000">
            <a:off x="654025" y="31242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184" name="Google Shape;184;p18"/>
          <p:cNvCxnSpPr>
            <a:endCxn id="183" idx="3"/>
          </p:cNvCxnSpPr>
          <p:nvPr/>
        </p:nvCxnSpPr>
        <p:spPr>
          <a:xfrm>
            <a:off x="-125" y="3216510"/>
            <a:ext cx="654900" cy="0"/>
          </a:xfrm>
          <a:prstGeom prst="straightConnector1">
            <a:avLst/>
          </a:prstGeom>
          <a:noFill/>
          <a:ln w="19050" cap="flat" cmpd="sng">
            <a:solidFill>
              <a:srgbClr val="595959"/>
            </a:solidFill>
            <a:prstDash val="dot"/>
            <a:round/>
            <a:headEnd type="none" w="med" len="med"/>
            <a:tailEnd type="none" w="med" len="med"/>
          </a:ln>
        </p:spPr>
      </p:cxnSp>
      <p:sp>
        <p:nvSpPr>
          <p:cNvPr id="185" name="Google Shape;185;p18"/>
          <p:cNvSpPr/>
          <p:nvPr/>
        </p:nvSpPr>
        <p:spPr>
          <a:xfrm rot="5400000">
            <a:off x="654025" y="390341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186" name="Google Shape;186;p18"/>
          <p:cNvCxnSpPr>
            <a:endCxn id="185" idx="3"/>
          </p:cNvCxnSpPr>
          <p:nvPr/>
        </p:nvCxnSpPr>
        <p:spPr>
          <a:xfrm>
            <a:off x="-125" y="3995660"/>
            <a:ext cx="654900" cy="0"/>
          </a:xfrm>
          <a:prstGeom prst="straightConnector1">
            <a:avLst/>
          </a:prstGeom>
          <a:noFill/>
          <a:ln w="19050" cap="flat" cmpd="sng">
            <a:solidFill>
              <a:srgbClr val="595959"/>
            </a:solidFill>
            <a:prstDash val="dot"/>
            <a:round/>
            <a:headEnd type="none" w="med" len="med"/>
            <a:tailEnd type="none" w="med" len="med"/>
          </a:ln>
        </p:spPr>
      </p:cxnSp>
      <p:sp>
        <p:nvSpPr>
          <p:cNvPr id="187" name="Google Shape;187;p18"/>
          <p:cNvSpPr/>
          <p:nvPr/>
        </p:nvSpPr>
        <p:spPr>
          <a:xfrm rot="5400000">
            <a:off x="654025" y="46859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188" name="Google Shape;188;p18"/>
          <p:cNvCxnSpPr>
            <a:endCxn id="187" idx="3"/>
          </p:cNvCxnSpPr>
          <p:nvPr/>
        </p:nvCxnSpPr>
        <p:spPr>
          <a:xfrm>
            <a:off x="-125" y="4778210"/>
            <a:ext cx="6549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EED Agenda option 1 1">
  <p:cSld name="CUSTOM_2_5">
    <p:spTree>
      <p:nvGrpSpPr>
        <p:cNvPr id="1" name="Shape 189"/>
        <p:cNvGrpSpPr/>
        <p:nvPr/>
      </p:nvGrpSpPr>
      <p:grpSpPr>
        <a:xfrm>
          <a:off x="0" y="0"/>
          <a:ext cx="0" cy="0"/>
          <a:chOff x="0" y="0"/>
          <a:chExt cx="0" cy="0"/>
        </a:xfrm>
      </p:grpSpPr>
      <p:pic>
        <p:nvPicPr>
          <p:cNvPr id="190" name="Google Shape;190;p19"/>
          <p:cNvPicPr preferRelativeResize="0"/>
          <p:nvPr/>
        </p:nvPicPr>
        <p:blipFill rotWithShape="1">
          <a:blip r:embed="rId2">
            <a:alphaModFix/>
          </a:blip>
          <a:srcRect/>
          <a:stretch/>
        </p:blipFill>
        <p:spPr>
          <a:xfrm>
            <a:off x="-59925" y="-60375"/>
            <a:ext cx="9610598" cy="1323900"/>
          </a:xfrm>
          <a:prstGeom prst="rect">
            <a:avLst/>
          </a:prstGeom>
          <a:noFill/>
          <a:ln>
            <a:noFill/>
          </a:ln>
        </p:spPr>
      </p:pic>
      <p:pic>
        <p:nvPicPr>
          <p:cNvPr id="191" name="Google Shape;191;p19"/>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192" name="Google Shape;192;p19"/>
          <p:cNvSpPr txBox="1"/>
          <p:nvPr/>
        </p:nvSpPr>
        <p:spPr>
          <a:xfrm>
            <a:off x="458750" y="139775"/>
            <a:ext cx="8148900" cy="98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AGENDA</a:t>
            </a:r>
            <a:endParaRPr sz="4000">
              <a:solidFill>
                <a:srgbClr val="383838"/>
              </a:solidFill>
              <a:latin typeface="Bebas Neue"/>
              <a:ea typeface="Bebas Neue"/>
              <a:cs typeface="Bebas Neue"/>
              <a:sym typeface="Bebas Neue"/>
            </a:endParaRPr>
          </a:p>
        </p:txBody>
      </p:sp>
      <p:sp>
        <p:nvSpPr>
          <p:cNvPr id="193" name="Google Shape;193;p19"/>
          <p:cNvSpPr txBox="1">
            <a:spLocks noGrp="1"/>
          </p:cNvSpPr>
          <p:nvPr>
            <p:ph type="subTitle" idx="1"/>
          </p:nvPr>
        </p:nvSpPr>
        <p:spPr>
          <a:xfrm>
            <a:off x="992575" y="44944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4" name="Google Shape;194;p19"/>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5" name="Google Shape;195;p19"/>
          <p:cNvSpPr txBox="1">
            <a:spLocks noGrp="1"/>
          </p:cNvSpPr>
          <p:nvPr>
            <p:ph type="subTitle" idx="3"/>
          </p:nvPr>
        </p:nvSpPr>
        <p:spPr>
          <a:xfrm>
            <a:off x="992575" y="29454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6" name="Google Shape;196;p19"/>
          <p:cNvSpPr txBox="1">
            <a:spLocks noGrp="1"/>
          </p:cNvSpPr>
          <p:nvPr>
            <p:ph type="subTitle" idx="4"/>
          </p:nvPr>
        </p:nvSpPr>
        <p:spPr>
          <a:xfrm>
            <a:off x="992575" y="2170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7" name="Google Shape;197;p19"/>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8" name="Google Shape;198;p19"/>
          <p:cNvSpPr/>
          <p:nvPr/>
        </p:nvSpPr>
        <p:spPr>
          <a:xfrm rot="5400000">
            <a:off x="654025" y="1559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199" name="Google Shape;199;p19"/>
          <p:cNvCxnSpPr>
            <a:endCxn id="198" idx="3"/>
          </p:cNvCxnSpPr>
          <p:nvPr/>
        </p:nvCxnSpPr>
        <p:spPr>
          <a:xfrm>
            <a:off x="-125" y="1652235"/>
            <a:ext cx="654900" cy="0"/>
          </a:xfrm>
          <a:prstGeom prst="straightConnector1">
            <a:avLst/>
          </a:prstGeom>
          <a:noFill/>
          <a:ln w="19050" cap="flat" cmpd="sng">
            <a:solidFill>
              <a:srgbClr val="595959"/>
            </a:solidFill>
            <a:prstDash val="dot"/>
            <a:round/>
            <a:headEnd type="none" w="med" len="med"/>
            <a:tailEnd type="none" w="med" len="med"/>
          </a:ln>
        </p:spPr>
      </p:cxnSp>
      <p:sp>
        <p:nvSpPr>
          <p:cNvPr id="200" name="Google Shape;200;p19"/>
          <p:cNvSpPr/>
          <p:nvPr/>
        </p:nvSpPr>
        <p:spPr>
          <a:xfrm rot="5400000">
            <a:off x="654025" y="2342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01" name="Google Shape;201;p19"/>
          <p:cNvCxnSpPr>
            <a:endCxn id="200" idx="3"/>
          </p:cNvCxnSpPr>
          <p:nvPr/>
        </p:nvCxnSpPr>
        <p:spPr>
          <a:xfrm>
            <a:off x="-125" y="2435235"/>
            <a:ext cx="654900" cy="0"/>
          </a:xfrm>
          <a:prstGeom prst="straightConnector1">
            <a:avLst/>
          </a:prstGeom>
          <a:noFill/>
          <a:ln w="19050" cap="flat" cmpd="sng">
            <a:solidFill>
              <a:srgbClr val="595959"/>
            </a:solidFill>
            <a:prstDash val="dot"/>
            <a:round/>
            <a:headEnd type="none" w="med" len="med"/>
            <a:tailEnd type="none" w="med" len="med"/>
          </a:ln>
        </p:spPr>
      </p:cxnSp>
      <p:sp>
        <p:nvSpPr>
          <p:cNvPr id="202" name="Google Shape;202;p19"/>
          <p:cNvSpPr/>
          <p:nvPr/>
        </p:nvSpPr>
        <p:spPr>
          <a:xfrm rot="5400000">
            <a:off x="654025" y="31242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03" name="Google Shape;203;p19"/>
          <p:cNvCxnSpPr>
            <a:endCxn id="202" idx="3"/>
          </p:cNvCxnSpPr>
          <p:nvPr/>
        </p:nvCxnSpPr>
        <p:spPr>
          <a:xfrm>
            <a:off x="-125" y="3216510"/>
            <a:ext cx="654900" cy="0"/>
          </a:xfrm>
          <a:prstGeom prst="straightConnector1">
            <a:avLst/>
          </a:prstGeom>
          <a:noFill/>
          <a:ln w="19050" cap="flat" cmpd="sng">
            <a:solidFill>
              <a:srgbClr val="595959"/>
            </a:solidFill>
            <a:prstDash val="dot"/>
            <a:round/>
            <a:headEnd type="none" w="med" len="med"/>
            <a:tailEnd type="none" w="med" len="med"/>
          </a:ln>
        </p:spPr>
      </p:cxnSp>
      <p:sp>
        <p:nvSpPr>
          <p:cNvPr id="204" name="Google Shape;204;p19"/>
          <p:cNvSpPr/>
          <p:nvPr/>
        </p:nvSpPr>
        <p:spPr>
          <a:xfrm rot="5400000">
            <a:off x="654025" y="390341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05" name="Google Shape;205;p19"/>
          <p:cNvCxnSpPr>
            <a:endCxn id="204" idx="3"/>
          </p:cNvCxnSpPr>
          <p:nvPr/>
        </p:nvCxnSpPr>
        <p:spPr>
          <a:xfrm>
            <a:off x="-125" y="3995660"/>
            <a:ext cx="654900" cy="0"/>
          </a:xfrm>
          <a:prstGeom prst="straightConnector1">
            <a:avLst/>
          </a:prstGeom>
          <a:noFill/>
          <a:ln w="19050" cap="flat" cmpd="sng">
            <a:solidFill>
              <a:srgbClr val="595959"/>
            </a:solidFill>
            <a:prstDash val="dot"/>
            <a:round/>
            <a:headEnd type="none" w="med" len="med"/>
            <a:tailEnd type="none" w="med" len="med"/>
          </a:ln>
        </p:spPr>
      </p:cxnSp>
      <p:sp>
        <p:nvSpPr>
          <p:cNvPr id="206" name="Google Shape;206;p19"/>
          <p:cNvSpPr/>
          <p:nvPr/>
        </p:nvSpPr>
        <p:spPr>
          <a:xfrm rot="5400000">
            <a:off x="654025" y="46859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07" name="Google Shape;207;p19"/>
          <p:cNvCxnSpPr>
            <a:endCxn id="206" idx="3"/>
          </p:cNvCxnSpPr>
          <p:nvPr/>
        </p:nvCxnSpPr>
        <p:spPr>
          <a:xfrm>
            <a:off x="-125" y="4778210"/>
            <a:ext cx="6549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PS Agenda option 1">
  <p:cSld name="CUSTOM_2_4">
    <p:spTree>
      <p:nvGrpSpPr>
        <p:cNvPr id="1" name="Shape 208"/>
        <p:cNvGrpSpPr/>
        <p:nvPr/>
      </p:nvGrpSpPr>
      <p:grpSpPr>
        <a:xfrm>
          <a:off x="0" y="0"/>
          <a:ext cx="0" cy="0"/>
          <a:chOff x="0" y="0"/>
          <a:chExt cx="0" cy="0"/>
        </a:xfrm>
      </p:grpSpPr>
      <p:sp>
        <p:nvSpPr>
          <p:cNvPr id="209" name="Google Shape;209;p20"/>
          <p:cNvSpPr/>
          <p:nvPr/>
        </p:nvSpPr>
        <p:spPr>
          <a:xfrm>
            <a:off x="-59925" y="-57075"/>
            <a:ext cx="9352500" cy="1320600"/>
          </a:xfrm>
          <a:prstGeom prst="rect">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pic>
        <p:nvPicPr>
          <p:cNvPr id="210" name="Google Shape;210;p20"/>
          <p:cNvPicPr preferRelativeResize="0"/>
          <p:nvPr/>
        </p:nvPicPr>
        <p:blipFill>
          <a:blip r:embed="rId2">
            <a:alphaModFix/>
          </a:blip>
          <a:stretch>
            <a:fillRect/>
          </a:stretch>
        </p:blipFill>
        <p:spPr>
          <a:xfrm>
            <a:off x="219150" y="5247083"/>
            <a:ext cx="1547576" cy="264500"/>
          </a:xfrm>
          <a:prstGeom prst="rect">
            <a:avLst/>
          </a:prstGeom>
          <a:noFill/>
          <a:ln>
            <a:noFill/>
          </a:ln>
        </p:spPr>
      </p:pic>
      <p:sp>
        <p:nvSpPr>
          <p:cNvPr id="211" name="Google Shape;211;p20"/>
          <p:cNvSpPr txBox="1"/>
          <p:nvPr/>
        </p:nvSpPr>
        <p:spPr>
          <a:xfrm>
            <a:off x="458750" y="139775"/>
            <a:ext cx="8148900" cy="98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chemeClr val="lt1"/>
                </a:solidFill>
                <a:latin typeface="Bebas Neue"/>
                <a:ea typeface="Bebas Neue"/>
                <a:cs typeface="Bebas Neue"/>
                <a:sym typeface="Bebas Neue"/>
              </a:rPr>
              <a:t>AGENDA</a:t>
            </a:r>
            <a:endParaRPr sz="4000">
              <a:solidFill>
                <a:schemeClr val="lt1"/>
              </a:solidFill>
              <a:latin typeface="Bebas Neue"/>
              <a:ea typeface="Bebas Neue"/>
              <a:cs typeface="Bebas Neue"/>
              <a:sym typeface="Bebas Neue"/>
            </a:endParaRPr>
          </a:p>
        </p:txBody>
      </p:sp>
      <p:sp>
        <p:nvSpPr>
          <p:cNvPr id="212" name="Google Shape;212;p20"/>
          <p:cNvSpPr txBox="1">
            <a:spLocks noGrp="1"/>
          </p:cNvSpPr>
          <p:nvPr>
            <p:ph type="subTitle" idx="1"/>
          </p:nvPr>
        </p:nvSpPr>
        <p:spPr>
          <a:xfrm>
            <a:off x="992575" y="44944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3" name="Google Shape;213;p20"/>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4" name="Google Shape;214;p20"/>
          <p:cNvSpPr txBox="1">
            <a:spLocks noGrp="1"/>
          </p:cNvSpPr>
          <p:nvPr>
            <p:ph type="subTitle" idx="3"/>
          </p:nvPr>
        </p:nvSpPr>
        <p:spPr>
          <a:xfrm>
            <a:off x="992575" y="29454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5" name="Google Shape;215;p20"/>
          <p:cNvSpPr txBox="1">
            <a:spLocks noGrp="1"/>
          </p:cNvSpPr>
          <p:nvPr>
            <p:ph type="subTitle" idx="4"/>
          </p:nvPr>
        </p:nvSpPr>
        <p:spPr>
          <a:xfrm>
            <a:off x="992575" y="2170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6" name="Google Shape;216;p20"/>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7" name="Google Shape;217;p20"/>
          <p:cNvSpPr/>
          <p:nvPr/>
        </p:nvSpPr>
        <p:spPr>
          <a:xfrm rot="5400000">
            <a:off x="654025" y="1559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18" name="Google Shape;218;p20"/>
          <p:cNvCxnSpPr>
            <a:endCxn id="217" idx="3"/>
          </p:cNvCxnSpPr>
          <p:nvPr/>
        </p:nvCxnSpPr>
        <p:spPr>
          <a:xfrm>
            <a:off x="-125" y="1652235"/>
            <a:ext cx="654900" cy="0"/>
          </a:xfrm>
          <a:prstGeom prst="straightConnector1">
            <a:avLst/>
          </a:prstGeom>
          <a:noFill/>
          <a:ln w="19050" cap="flat" cmpd="sng">
            <a:solidFill>
              <a:srgbClr val="595959"/>
            </a:solidFill>
            <a:prstDash val="dot"/>
            <a:round/>
            <a:headEnd type="none" w="med" len="med"/>
            <a:tailEnd type="none" w="med" len="med"/>
          </a:ln>
        </p:spPr>
      </p:cxnSp>
      <p:sp>
        <p:nvSpPr>
          <p:cNvPr id="219" name="Google Shape;219;p20"/>
          <p:cNvSpPr/>
          <p:nvPr/>
        </p:nvSpPr>
        <p:spPr>
          <a:xfrm rot="5400000">
            <a:off x="654025" y="2342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20" name="Google Shape;220;p20"/>
          <p:cNvCxnSpPr>
            <a:endCxn id="219" idx="3"/>
          </p:cNvCxnSpPr>
          <p:nvPr/>
        </p:nvCxnSpPr>
        <p:spPr>
          <a:xfrm>
            <a:off x="-125" y="2435235"/>
            <a:ext cx="654900" cy="0"/>
          </a:xfrm>
          <a:prstGeom prst="straightConnector1">
            <a:avLst/>
          </a:prstGeom>
          <a:noFill/>
          <a:ln w="19050" cap="flat" cmpd="sng">
            <a:solidFill>
              <a:srgbClr val="595959"/>
            </a:solidFill>
            <a:prstDash val="dot"/>
            <a:round/>
            <a:headEnd type="none" w="med" len="med"/>
            <a:tailEnd type="none" w="med" len="med"/>
          </a:ln>
        </p:spPr>
      </p:cxnSp>
      <p:sp>
        <p:nvSpPr>
          <p:cNvPr id="221" name="Google Shape;221;p20"/>
          <p:cNvSpPr/>
          <p:nvPr/>
        </p:nvSpPr>
        <p:spPr>
          <a:xfrm rot="5400000">
            <a:off x="654025" y="31242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22" name="Google Shape;222;p20"/>
          <p:cNvCxnSpPr>
            <a:endCxn id="221" idx="3"/>
          </p:cNvCxnSpPr>
          <p:nvPr/>
        </p:nvCxnSpPr>
        <p:spPr>
          <a:xfrm>
            <a:off x="-125" y="3216510"/>
            <a:ext cx="654900" cy="0"/>
          </a:xfrm>
          <a:prstGeom prst="straightConnector1">
            <a:avLst/>
          </a:prstGeom>
          <a:noFill/>
          <a:ln w="19050" cap="flat" cmpd="sng">
            <a:solidFill>
              <a:srgbClr val="595959"/>
            </a:solidFill>
            <a:prstDash val="dot"/>
            <a:round/>
            <a:headEnd type="none" w="med" len="med"/>
            <a:tailEnd type="none" w="med" len="med"/>
          </a:ln>
        </p:spPr>
      </p:cxnSp>
      <p:sp>
        <p:nvSpPr>
          <p:cNvPr id="223" name="Google Shape;223;p20"/>
          <p:cNvSpPr/>
          <p:nvPr/>
        </p:nvSpPr>
        <p:spPr>
          <a:xfrm rot="5400000">
            <a:off x="654025" y="390341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24" name="Google Shape;224;p20"/>
          <p:cNvCxnSpPr>
            <a:endCxn id="223" idx="3"/>
          </p:cNvCxnSpPr>
          <p:nvPr/>
        </p:nvCxnSpPr>
        <p:spPr>
          <a:xfrm>
            <a:off x="-125" y="3995660"/>
            <a:ext cx="654900" cy="0"/>
          </a:xfrm>
          <a:prstGeom prst="straightConnector1">
            <a:avLst/>
          </a:prstGeom>
          <a:noFill/>
          <a:ln w="19050" cap="flat" cmpd="sng">
            <a:solidFill>
              <a:srgbClr val="595959"/>
            </a:solidFill>
            <a:prstDash val="dot"/>
            <a:round/>
            <a:headEnd type="none" w="med" len="med"/>
            <a:tailEnd type="none" w="med" len="med"/>
          </a:ln>
        </p:spPr>
      </p:cxnSp>
      <p:sp>
        <p:nvSpPr>
          <p:cNvPr id="225" name="Google Shape;225;p20"/>
          <p:cNvSpPr/>
          <p:nvPr/>
        </p:nvSpPr>
        <p:spPr>
          <a:xfrm rot="5400000">
            <a:off x="654025" y="46859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26" name="Google Shape;226;p20"/>
          <p:cNvCxnSpPr>
            <a:endCxn id="225" idx="3"/>
          </p:cNvCxnSpPr>
          <p:nvPr/>
        </p:nvCxnSpPr>
        <p:spPr>
          <a:xfrm>
            <a:off x="-125" y="4778210"/>
            <a:ext cx="6549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imary Color Guidelines">
  <p:cSld name="CUSTOM_12">
    <p:spTree>
      <p:nvGrpSpPr>
        <p:cNvPr id="1" name="Shape 11"/>
        <p:cNvGrpSpPr/>
        <p:nvPr/>
      </p:nvGrpSpPr>
      <p:grpSpPr>
        <a:xfrm>
          <a:off x="0" y="0"/>
          <a:ext cx="0" cy="0"/>
          <a:chOff x="0" y="0"/>
          <a:chExt cx="0" cy="0"/>
        </a:xfrm>
      </p:grpSpPr>
      <p:sp>
        <p:nvSpPr>
          <p:cNvPr id="12" name="Google Shape;12;p3"/>
          <p:cNvSpPr txBox="1"/>
          <p:nvPr/>
        </p:nvSpPr>
        <p:spPr>
          <a:xfrm>
            <a:off x="117275" y="136611"/>
            <a:ext cx="37665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83838"/>
                </a:solidFill>
                <a:latin typeface="Bebas Neue"/>
                <a:ea typeface="Bebas Neue"/>
                <a:cs typeface="Bebas Neue"/>
                <a:sym typeface="Bebas Neue"/>
              </a:rPr>
              <a:t>Primary Colors</a:t>
            </a:r>
            <a:endParaRPr sz="3000">
              <a:solidFill>
                <a:srgbClr val="383838"/>
              </a:solidFill>
              <a:latin typeface="Bebas Neue"/>
              <a:ea typeface="Bebas Neue"/>
              <a:cs typeface="Bebas Neue"/>
              <a:sym typeface="Bebas Neue"/>
            </a:endParaRPr>
          </a:p>
        </p:txBody>
      </p:sp>
      <p:sp>
        <p:nvSpPr>
          <p:cNvPr id="13" name="Google Shape;13;p3"/>
          <p:cNvSpPr txBox="1"/>
          <p:nvPr/>
        </p:nvSpPr>
        <p:spPr>
          <a:xfrm>
            <a:off x="232175" y="1172306"/>
            <a:ext cx="3536700" cy="45249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sz="1100">
                <a:solidFill>
                  <a:srgbClr val="383838"/>
                </a:solidFill>
                <a:latin typeface="Proxima Nova"/>
                <a:ea typeface="Proxima Nova"/>
                <a:cs typeface="Proxima Nova"/>
                <a:sym typeface="Proxima Nova"/>
              </a:rPr>
              <a:t>These 4 colors should be the main color palette when designing assets.</a:t>
            </a:r>
            <a:endParaRPr sz="1100">
              <a:solidFill>
                <a:srgbClr val="383838"/>
              </a:solidFill>
              <a:latin typeface="Proxima Nova"/>
              <a:ea typeface="Proxima Nova"/>
              <a:cs typeface="Proxima Nova"/>
              <a:sym typeface="Proxima Nova"/>
            </a:endParaRPr>
          </a:p>
          <a:p>
            <a:pPr marL="457200" lvl="0" indent="-298450" algn="l" rtl="0">
              <a:lnSpc>
                <a:spcPct val="150000"/>
              </a:lnSpc>
              <a:spcBef>
                <a:spcPts val="0"/>
              </a:spcBef>
              <a:spcAft>
                <a:spcPts val="0"/>
              </a:spcAft>
              <a:buClr>
                <a:srgbClr val="383838"/>
              </a:buClr>
              <a:buSzPts val="1100"/>
              <a:buFont typeface="Proxima Nova"/>
              <a:buAutoNum type="arabicPeriod"/>
            </a:pPr>
            <a:r>
              <a:rPr lang="en" sz="1100" b="1">
                <a:solidFill>
                  <a:srgbClr val="383838"/>
                </a:solidFill>
                <a:latin typeface="Proxima Nova"/>
                <a:ea typeface="Proxima Nova"/>
                <a:cs typeface="Proxima Nova"/>
                <a:sym typeface="Proxima Nova"/>
              </a:rPr>
              <a:t>Yellow</a:t>
            </a:r>
            <a:r>
              <a:rPr lang="en" sz="1100">
                <a:solidFill>
                  <a:srgbClr val="383838"/>
                </a:solidFill>
                <a:latin typeface="Proxima Nova"/>
                <a:ea typeface="Proxima Nova"/>
                <a:cs typeface="Proxima Nova"/>
                <a:sym typeface="Proxima Nova"/>
              </a:rPr>
              <a:t>: Hex #FBED28</a:t>
            </a:r>
            <a:endParaRPr sz="1100">
              <a:solidFill>
                <a:srgbClr val="383838"/>
              </a:solidFill>
              <a:latin typeface="Proxima Nova"/>
              <a:ea typeface="Proxima Nova"/>
              <a:cs typeface="Proxima Nova"/>
              <a:sym typeface="Proxima Nova"/>
            </a:endParaRPr>
          </a:p>
          <a:p>
            <a:pPr marL="457200" lvl="0" indent="-298450" algn="l" rtl="0">
              <a:lnSpc>
                <a:spcPct val="150000"/>
              </a:lnSpc>
              <a:spcBef>
                <a:spcPts val="0"/>
              </a:spcBef>
              <a:spcAft>
                <a:spcPts val="0"/>
              </a:spcAft>
              <a:buClr>
                <a:srgbClr val="383838"/>
              </a:buClr>
              <a:buSzPts val="1100"/>
              <a:buFont typeface="Proxima Nova"/>
              <a:buAutoNum type="arabicPeriod"/>
            </a:pPr>
            <a:r>
              <a:rPr lang="en" sz="1100" b="1">
                <a:solidFill>
                  <a:srgbClr val="383838"/>
                </a:solidFill>
                <a:latin typeface="Proxima Nova"/>
                <a:ea typeface="Proxima Nova"/>
                <a:cs typeface="Proxima Nova"/>
                <a:sym typeface="Proxima Nova"/>
              </a:rPr>
              <a:t>Grey: </a:t>
            </a:r>
            <a:r>
              <a:rPr lang="en" sz="1100">
                <a:solidFill>
                  <a:srgbClr val="383838"/>
                </a:solidFill>
                <a:latin typeface="Proxima Nova"/>
                <a:ea typeface="Proxima Nova"/>
                <a:cs typeface="Proxima Nova"/>
                <a:sym typeface="Proxima Nova"/>
              </a:rPr>
              <a:t>Hex #383838</a:t>
            </a:r>
            <a:endParaRPr sz="1100">
              <a:solidFill>
                <a:srgbClr val="383838"/>
              </a:solidFill>
              <a:latin typeface="Proxima Nova"/>
              <a:ea typeface="Proxima Nova"/>
              <a:cs typeface="Proxima Nova"/>
              <a:sym typeface="Proxima Nova"/>
            </a:endParaRPr>
          </a:p>
          <a:p>
            <a:pPr marL="457200" lvl="0" indent="-298450" algn="l" rtl="0">
              <a:lnSpc>
                <a:spcPct val="150000"/>
              </a:lnSpc>
              <a:spcBef>
                <a:spcPts val="0"/>
              </a:spcBef>
              <a:spcAft>
                <a:spcPts val="0"/>
              </a:spcAft>
              <a:buClr>
                <a:srgbClr val="383838"/>
              </a:buClr>
              <a:buSzPts val="1100"/>
              <a:buFont typeface="Proxima Nova"/>
              <a:buAutoNum type="arabicPeriod"/>
            </a:pPr>
            <a:r>
              <a:rPr lang="en" sz="1100" b="1">
                <a:solidFill>
                  <a:srgbClr val="383838"/>
                </a:solidFill>
                <a:latin typeface="Proxima Nova"/>
                <a:ea typeface="Proxima Nova"/>
                <a:cs typeface="Proxima Nova"/>
                <a:sym typeface="Proxima Nova"/>
              </a:rPr>
              <a:t>Blue: </a:t>
            </a:r>
            <a:r>
              <a:rPr lang="en" sz="1100">
                <a:solidFill>
                  <a:srgbClr val="383838"/>
                </a:solidFill>
                <a:latin typeface="Proxima Nova"/>
                <a:ea typeface="Proxima Nova"/>
                <a:cs typeface="Proxima Nova"/>
                <a:sym typeface="Proxima Nova"/>
              </a:rPr>
              <a:t>Hex #24ABE2</a:t>
            </a:r>
            <a:endParaRPr sz="1100">
              <a:solidFill>
                <a:srgbClr val="383838"/>
              </a:solidFill>
              <a:latin typeface="Proxima Nova"/>
              <a:ea typeface="Proxima Nova"/>
              <a:cs typeface="Proxima Nova"/>
              <a:sym typeface="Proxima Nova"/>
            </a:endParaRPr>
          </a:p>
          <a:p>
            <a:pPr marL="457200" lvl="0" indent="-298450" algn="l" rtl="0">
              <a:lnSpc>
                <a:spcPct val="150000"/>
              </a:lnSpc>
              <a:spcBef>
                <a:spcPts val="0"/>
              </a:spcBef>
              <a:spcAft>
                <a:spcPts val="0"/>
              </a:spcAft>
              <a:buClr>
                <a:srgbClr val="383838"/>
              </a:buClr>
              <a:buSzPts val="1100"/>
              <a:buFont typeface="Proxima Nova"/>
              <a:buAutoNum type="arabicPeriod"/>
            </a:pPr>
            <a:r>
              <a:rPr lang="en" sz="1100" b="1">
                <a:solidFill>
                  <a:srgbClr val="383838"/>
                </a:solidFill>
                <a:latin typeface="Proxima Nova"/>
                <a:ea typeface="Proxima Nova"/>
                <a:cs typeface="Proxima Nova"/>
                <a:sym typeface="Proxima Nova"/>
              </a:rPr>
              <a:t>White:</a:t>
            </a:r>
            <a:r>
              <a:rPr lang="en" sz="1100">
                <a:solidFill>
                  <a:srgbClr val="383838"/>
                </a:solidFill>
                <a:latin typeface="Proxima Nova"/>
                <a:ea typeface="Proxima Nova"/>
                <a:cs typeface="Proxima Nova"/>
                <a:sym typeface="Proxima Nova"/>
              </a:rPr>
              <a:t> Hex #FCFCFC</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100">
                <a:solidFill>
                  <a:srgbClr val="383838"/>
                </a:solidFill>
                <a:latin typeface="Proxima Nova"/>
                <a:ea typeface="Proxima Nova"/>
                <a:cs typeface="Proxima Nova"/>
                <a:sym typeface="Proxima Nova"/>
              </a:rPr>
              <a:t>Notes: </a:t>
            </a: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100">
                <a:solidFill>
                  <a:srgbClr val="383838"/>
                </a:solidFill>
                <a:latin typeface="Proxima Nova"/>
                <a:ea typeface="Proxima Nova"/>
                <a:cs typeface="Proxima Nova"/>
                <a:sym typeface="Proxima Nova"/>
              </a:rPr>
              <a:t>All copy should be in our grey color or black </a:t>
            </a: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100">
                <a:solidFill>
                  <a:srgbClr val="383838"/>
                </a:solidFill>
                <a:latin typeface="Proxima Nova"/>
                <a:ea typeface="Proxima Nova"/>
                <a:cs typeface="Proxima Nova"/>
                <a:sym typeface="Proxima Nova"/>
              </a:rPr>
              <a:t>Our blue color, when used in text, should only be used for hyperlinks. </a:t>
            </a: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100">
                <a:solidFill>
                  <a:srgbClr val="383838"/>
                </a:solidFill>
                <a:latin typeface="Proxima Nova"/>
                <a:ea typeface="Proxima Nova"/>
                <a:cs typeface="Proxima Nova"/>
                <a:sym typeface="Proxima Nova"/>
              </a:rPr>
              <a:t>Do not highlight text in any color. </a:t>
            </a:r>
            <a:endParaRPr sz="1100">
              <a:solidFill>
                <a:srgbClr val="383838"/>
              </a:solidFill>
              <a:latin typeface="Proxima Nova"/>
              <a:ea typeface="Proxima Nova"/>
              <a:cs typeface="Proxima Nova"/>
              <a:sym typeface="Proxima Nova"/>
            </a:endParaRPr>
          </a:p>
        </p:txBody>
      </p:sp>
      <p:cxnSp>
        <p:nvCxnSpPr>
          <p:cNvPr id="14" name="Google Shape;14;p3"/>
          <p:cNvCxnSpPr/>
          <p:nvPr/>
        </p:nvCxnSpPr>
        <p:spPr>
          <a:xfrm>
            <a:off x="194825" y="871167"/>
            <a:ext cx="8616900" cy="0"/>
          </a:xfrm>
          <a:prstGeom prst="straightConnector1">
            <a:avLst/>
          </a:prstGeom>
          <a:noFill/>
          <a:ln w="9525" cap="flat" cmpd="sng">
            <a:solidFill>
              <a:srgbClr val="383838"/>
            </a:solidFill>
            <a:prstDash val="solid"/>
            <a:round/>
            <a:headEnd type="none" w="med" len="med"/>
            <a:tailEnd type="none" w="med" len="med"/>
          </a:ln>
        </p:spPr>
      </p:cxnSp>
      <p:sp>
        <p:nvSpPr>
          <p:cNvPr id="15" name="Google Shape;15;p3"/>
          <p:cNvSpPr txBox="1"/>
          <p:nvPr/>
        </p:nvSpPr>
        <p:spPr>
          <a:xfrm>
            <a:off x="4078200" y="1121028"/>
            <a:ext cx="4975500" cy="45249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sz="1100">
                <a:solidFill>
                  <a:srgbClr val="383838"/>
                </a:solidFill>
                <a:latin typeface="Proxima Nova"/>
                <a:ea typeface="Proxima Nova"/>
                <a:cs typeface="Proxima Nova"/>
                <a:sym typeface="Proxima Nova"/>
              </a:rPr>
              <a:t>Follow these rules when using the primary color palette to ensure </a:t>
            </a:r>
            <a:r>
              <a:rPr lang="en" sz="1100" b="1">
                <a:solidFill>
                  <a:srgbClr val="383838"/>
                </a:solidFill>
                <a:latin typeface="Proxima Nova"/>
                <a:ea typeface="Proxima Nova"/>
                <a:cs typeface="Proxima Nova"/>
                <a:sym typeface="Proxima Nova"/>
              </a:rPr>
              <a:t>WCAG compliance</a:t>
            </a:r>
            <a:r>
              <a:rPr lang="en" sz="1100">
                <a:solidFill>
                  <a:srgbClr val="383838"/>
                </a:solidFill>
                <a:latin typeface="Proxima Nova"/>
                <a:ea typeface="Proxima Nova"/>
                <a:cs typeface="Proxima Nova"/>
                <a:sym typeface="Proxima Nova"/>
              </a:rPr>
              <a:t> for accessibility.   </a:t>
            </a:r>
            <a:r>
              <a:rPr lang="en" sz="1600">
                <a:solidFill>
                  <a:srgbClr val="383838"/>
                </a:solidFill>
                <a:highlight>
                  <a:srgbClr val="00FF00"/>
                </a:highlight>
              </a:rPr>
              <a:t>✔</a:t>
            </a:r>
            <a:r>
              <a:rPr lang="en" sz="1600">
                <a:solidFill>
                  <a:srgbClr val="383838"/>
                </a:solidFill>
              </a:rPr>
              <a:t> </a:t>
            </a:r>
            <a:r>
              <a:rPr lang="en" sz="1100">
                <a:solidFill>
                  <a:srgbClr val="383838"/>
                </a:solidFill>
                <a:latin typeface="Proxima Nova"/>
                <a:ea typeface="Proxima Nova"/>
                <a:cs typeface="Proxima Nova"/>
                <a:sym typeface="Proxima Nova"/>
              </a:rPr>
              <a:t>= passes   </a:t>
            </a:r>
            <a:r>
              <a:rPr lang="en" sz="1600">
                <a:solidFill>
                  <a:srgbClr val="FF0000"/>
                </a:solidFill>
              </a:rPr>
              <a:t>✘</a:t>
            </a:r>
            <a:r>
              <a:rPr lang="en" sz="1600">
                <a:solidFill>
                  <a:srgbClr val="383838"/>
                </a:solidFill>
              </a:rPr>
              <a:t> </a:t>
            </a:r>
            <a:r>
              <a:rPr lang="en" sz="1100">
                <a:solidFill>
                  <a:srgbClr val="383838"/>
                </a:solidFill>
                <a:latin typeface="Proxima Nova"/>
                <a:ea typeface="Proxima Nova"/>
                <a:cs typeface="Proxima Nova"/>
                <a:sym typeface="Proxima Nova"/>
              </a:rPr>
              <a:t>= fails</a:t>
            </a: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383838"/>
                </a:solidFill>
                <a:highlight>
                  <a:srgbClr val="00FF00"/>
                </a:highlight>
              </a:rPr>
              <a:t>✔</a:t>
            </a:r>
            <a:r>
              <a:rPr lang="en" sz="1100">
                <a:solidFill>
                  <a:srgbClr val="383838"/>
                </a:solidFill>
                <a:latin typeface="Proxima Nova"/>
                <a:ea typeface="Proxima Nova"/>
                <a:cs typeface="Proxima Nova"/>
                <a:sym typeface="Proxima Nova"/>
              </a:rPr>
              <a:t> Yellow on top of grey</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FF0000"/>
                </a:solidFill>
              </a:rPr>
              <a:t>✘</a:t>
            </a:r>
            <a:r>
              <a:rPr lang="en" sz="1100">
                <a:solidFill>
                  <a:srgbClr val="383838"/>
                </a:solidFill>
                <a:latin typeface="Proxima Nova"/>
                <a:ea typeface="Proxima Nova"/>
                <a:cs typeface="Proxima Nova"/>
                <a:sym typeface="Proxima Nova"/>
              </a:rPr>
              <a:t> Yellow on top of blue</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FF0000"/>
                </a:solidFill>
              </a:rPr>
              <a:t>✘</a:t>
            </a:r>
            <a:r>
              <a:rPr lang="en" sz="1100">
                <a:solidFill>
                  <a:srgbClr val="383838"/>
                </a:solidFill>
                <a:latin typeface="Proxima Nova"/>
                <a:ea typeface="Proxima Nova"/>
                <a:cs typeface="Proxima Nova"/>
                <a:sym typeface="Proxima Nova"/>
              </a:rPr>
              <a:t>  Yellow on top of white</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383838"/>
                </a:solidFill>
                <a:highlight>
                  <a:srgbClr val="00FF00"/>
                </a:highlight>
              </a:rPr>
              <a:t>✔</a:t>
            </a:r>
            <a:r>
              <a:rPr lang="en" sz="1600">
                <a:solidFill>
                  <a:srgbClr val="383838"/>
                </a:solidFill>
              </a:rPr>
              <a:t> </a:t>
            </a:r>
            <a:r>
              <a:rPr lang="en" sz="1100">
                <a:solidFill>
                  <a:srgbClr val="383838"/>
                </a:solidFill>
                <a:latin typeface="Proxima Nova"/>
                <a:ea typeface="Proxima Nova"/>
                <a:cs typeface="Proxima Nova"/>
                <a:sym typeface="Proxima Nova"/>
              </a:rPr>
              <a:t>Grey on top of yellow</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FF0000"/>
                </a:solidFill>
              </a:rPr>
              <a:t>✘</a:t>
            </a:r>
            <a:r>
              <a:rPr lang="en" sz="1100">
                <a:solidFill>
                  <a:srgbClr val="383838"/>
                </a:solidFill>
                <a:latin typeface="Proxima Nova"/>
                <a:ea typeface="Proxima Nova"/>
                <a:cs typeface="Proxima Nova"/>
                <a:sym typeface="Proxima Nova"/>
              </a:rPr>
              <a:t>  Grey on top of blue</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383838"/>
                </a:solidFill>
                <a:highlight>
                  <a:srgbClr val="00FF00"/>
                </a:highlight>
              </a:rPr>
              <a:t>✔</a:t>
            </a:r>
            <a:r>
              <a:rPr lang="en" sz="1600">
                <a:solidFill>
                  <a:srgbClr val="383838"/>
                </a:solidFill>
              </a:rPr>
              <a:t> </a:t>
            </a:r>
            <a:r>
              <a:rPr lang="en" sz="1100">
                <a:solidFill>
                  <a:srgbClr val="383838"/>
                </a:solidFill>
                <a:latin typeface="Proxima Nova"/>
                <a:ea typeface="Proxima Nova"/>
                <a:cs typeface="Proxima Nova"/>
                <a:sym typeface="Proxima Nova"/>
              </a:rPr>
              <a:t>Grey on top of white</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endParaRPr sz="1300">
              <a:solidFill>
                <a:srgbClr val="383838"/>
              </a:solidFill>
              <a:latin typeface="Proxima Nova"/>
              <a:ea typeface="Proxima Nova"/>
              <a:cs typeface="Proxima Nova"/>
              <a:sym typeface="Proxima Nova"/>
            </a:endParaRPr>
          </a:p>
        </p:txBody>
      </p:sp>
      <p:sp>
        <p:nvSpPr>
          <p:cNvPr id="16" name="Google Shape;16;p3"/>
          <p:cNvSpPr txBox="1"/>
          <p:nvPr/>
        </p:nvSpPr>
        <p:spPr>
          <a:xfrm>
            <a:off x="6131050" y="1836722"/>
            <a:ext cx="3185400" cy="34887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FF0000"/>
                </a:solidFill>
              </a:rPr>
              <a:t>✘</a:t>
            </a:r>
            <a:r>
              <a:rPr lang="en" sz="1100">
                <a:solidFill>
                  <a:srgbClr val="383838"/>
                </a:solidFill>
                <a:latin typeface="Proxima Nova"/>
                <a:ea typeface="Proxima Nova"/>
                <a:cs typeface="Proxima Nova"/>
                <a:sym typeface="Proxima Nova"/>
              </a:rPr>
              <a:t>  Blue on top of yellow</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FF0000"/>
                </a:solidFill>
              </a:rPr>
              <a:t>✘</a:t>
            </a:r>
            <a:r>
              <a:rPr lang="en" sz="1100">
                <a:solidFill>
                  <a:srgbClr val="383838"/>
                </a:solidFill>
                <a:latin typeface="Proxima Nova"/>
                <a:ea typeface="Proxima Nova"/>
                <a:cs typeface="Proxima Nova"/>
                <a:sym typeface="Proxima Nova"/>
              </a:rPr>
              <a:t>  Blue on top of grey</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383838"/>
                </a:solidFill>
                <a:highlight>
                  <a:srgbClr val="00FF00"/>
                </a:highlight>
              </a:rPr>
              <a:t>✔</a:t>
            </a:r>
            <a:r>
              <a:rPr lang="en" sz="1600">
                <a:solidFill>
                  <a:srgbClr val="383838"/>
                </a:solidFill>
              </a:rPr>
              <a:t> </a:t>
            </a:r>
            <a:r>
              <a:rPr lang="en" sz="1100">
                <a:solidFill>
                  <a:srgbClr val="383838"/>
                </a:solidFill>
                <a:latin typeface="Proxima Nova"/>
                <a:ea typeface="Proxima Nova"/>
                <a:cs typeface="Proxima Nova"/>
                <a:sym typeface="Proxima Nova"/>
              </a:rPr>
              <a:t>Blue on top of white</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FF0000"/>
                </a:solidFill>
              </a:rPr>
              <a:t>✘</a:t>
            </a:r>
            <a:r>
              <a:rPr lang="en" sz="1100">
                <a:solidFill>
                  <a:srgbClr val="383838"/>
                </a:solidFill>
                <a:latin typeface="Proxima Nova"/>
                <a:ea typeface="Proxima Nova"/>
                <a:cs typeface="Proxima Nova"/>
                <a:sym typeface="Proxima Nova"/>
              </a:rPr>
              <a:t>  White on top of yellow</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383838"/>
                </a:solidFill>
                <a:highlight>
                  <a:srgbClr val="00FF00"/>
                </a:highlight>
              </a:rPr>
              <a:t>✔</a:t>
            </a:r>
            <a:r>
              <a:rPr lang="en" sz="1600">
                <a:solidFill>
                  <a:srgbClr val="383838"/>
                </a:solidFill>
              </a:rPr>
              <a:t> </a:t>
            </a:r>
            <a:r>
              <a:rPr lang="en" sz="1100">
                <a:solidFill>
                  <a:srgbClr val="383838"/>
                </a:solidFill>
                <a:latin typeface="Proxima Nova"/>
                <a:ea typeface="Proxima Nova"/>
                <a:cs typeface="Proxima Nova"/>
                <a:sym typeface="Proxima Nova"/>
              </a:rPr>
              <a:t>White on top of grey</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383838"/>
                </a:solidFill>
                <a:highlight>
                  <a:srgbClr val="00FF00"/>
                </a:highlight>
              </a:rPr>
              <a:t>✔</a:t>
            </a:r>
            <a:r>
              <a:rPr lang="en" sz="1600">
                <a:solidFill>
                  <a:srgbClr val="383838"/>
                </a:solidFill>
              </a:rPr>
              <a:t> </a:t>
            </a:r>
            <a:r>
              <a:rPr lang="en" sz="1100">
                <a:solidFill>
                  <a:srgbClr val="383838"/>
                </a:solidFill>
                <a:latin typeface="Proxima Nova"/>
                <a:ea typeface="Proxima Nova"/>
                <a:cs typeface="Proxima Nova"/>
                <a:sym typeface="Proxima Nova"/>
              </a:rPr>
              <a:t>White on top of blue</a:t>
            </a: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endParaRPr sz="1300">
              <a:solidFill>
                <a:srgbClr val="383838"/>
              </a:solidFill>
              <a:latin typeface="Proxima Nova"/>
              <a:ea typeface="Proxima Nova"/>
              <a:cs typeface="Proxima Nova"/>
              <a:sym typeface="Proxima Nova"/>
            </a:endParaRPr>
          </a:p>
        </p:txBody>
      </p:sp>
      <p:sp>
        <p:nvSpPr>
          <p:cNvPr id="17" name="Google Shape;17;p3"/>
          <p:cNvSpPr txBox="1"/>
          <p:nvPr/>
        </p:nvSpPr>
        <p:spPr>
          <a:xfrm>
            <a:off x="5628600" y="-84667"/>
            <a:ext cx="35367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9900FF"/>
                </a:solidFill>
                <a:latin typeface="Proxima Nova"/>
                <a:ea typeface="Proxima Nova"/>
                <a:cs typeface="Proxima Nova"/>
                <a:sym typeface="Proxima Nova"/>
              </a:rPr>
              <a:t>Delete this slide after building your deck.</a:t>
            </a:r>
            <a:endParaRPr b="1" i="1">
              <a:solidFill>
                <a:srgbClr val="9900FF"/>
              </a:solidFill>
              <a:latin typeface="Proxima Nova"/>
              <a:ea typeface="Proxima Nova"/>
              <a:cs typeface="Proxima Nova"/>
              <a:sym typeface="Proxima Nov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EED/TIPS body slide option 1">
  <p:cSld name="CUSTOM_3">
    <p:spTree>
      <p:nvGrpSpPr>
        <p:cNvPr id="1" name="Shape 227"/>
        <p:cNvGrpSpPr/>
        <p:nvPr/>
      </p:nvGrpSpPr>
      <p:grpSpPr>
        <a:xfrm>
          <a:off x="0" y="0"/>
          <a:ext cx="0" cy="0"/>
          <a:chOff x="0" y="0"/>
          <a:chExt cx="0" cy="0"/>
        </a:xfrm>
      </p:grpSpPr>
      <p:pic>
        <p:nvPicPr>
          <p:cNvPr id="228" name="Google Shape;228;p21"/>
          <p:cNvPicPr preferRelativeResize="0"/>
          <p:nvPr/>
        </p:nvPicPr>
        <p:blipFill>
          <a:blip r:embed="rId2">
            <a:alphaModFix/>
          </a:blip>
          <a:stretch>
            <a:fillRect/>
          </a:stretch>
        </p:blipFill>
        <p:spPr>
          <a:xfrm rot="5400000">
            <a:off x="-1311338" y="1129963"/>
            <a:ext cx="5860751" cy="3423925"/>
          </a:xfrm>
          <a:prstGeom prst="rect">
            <a:avLst/>
          </a:prstGeom>
          <a:noFill/>
          <a:ln>
            <a:noFill/>
          </a:ln>
        </p:spPr>
      </p:pic>
      <p:pic>
        <p:nvPicPr>
          <p:cNvPr id="229" name="Google Shape;229;p21"/>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30" name="Google Shape;230;p21"/>
          <p:cNvSpPr txBox="1">
            <a:spLocks noGrp="1"/>
          </p:cNvSpPr>
          <p:nvPr>
            <p:ph type="subTitle" idx="1"/>
          </p:nvPr>
        </p:nvSpPr>
        <p:spPr>
          <a:xfrm>
            <a:off x="384050" y="1102325"/>
            <a:ext cx="2610300" cy="335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231" name="Google Shape;231;p21"/>
          <p:cNvSpPr txBox="1">
            <a:spLocks noGrp="1"/>
          </p:cNvSpPr>
          <p:nvPr>
            <p:ph type="subTitle" idx="2"/>
          </p:nvPr>
        </p:nvSpPr>
        <p:spPr>
          <a:xfrm>
            <a:off x="3890725" y="1102325"/>
            <a:ext cx="4382400" cy="37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EED body slide option 1">
  <p:cSld name="CUSTOM_3_1">
    <p:spTree>
      <p:nvGrpSpPr>
        <p:cNvPr id="1" name="Shape 232"/>
        <p:cNvGrpSpPr/>
        <p:nvPr/>
      </p:nvGrpSpPr>
      <p:grpSpPr>
        <a:xfrm>
          <a:off x="0" y="0"/>
          <a:ext cx="0" cy="0"/>
          <a:chOff x="0" y="0"/>
          <a:chExt cx="0" cy="0"/>
        </a:xfrm>
      </p:grpSpPr>
      <p:pic>
        <p:nvPicPr>
          <p:cNvPr id="233" name="Google Shape;233;p22"/>
          <p:cNvPicPr preferRelativeResize="0"/>
          <p:nvPr/>
        </p:nvPicPr>
        <p:blipFill rotWithShape="1">
          <a:blip r:embed="rId2">
            <a:alphaModFix/>
          </a:blip>
          <a:srcRect/>
          <a:stretch/>
        </p:blipFill>
        <p:spPr>
          <a:xfrm flipH="1">
            <a:off x="-100027" y="-92525"/>
            <a:ext cx="3438802" cy="5886225"/>
          </a:xfrm>
          <a:prstGeom prst="rect">
            <a:avLst/>
          </a:prstGeom>
          <a:noFill/>
          <a:ln>
            <a:noFill/>
          </a:ln>
        </p:spPr>
      </p:pic>
      <p:pic>
        <p:nvPicPr>
          <p:cNvPr id="234" name="Google Shape;234;p22"/>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35" name="Google Shape;235;p22"/>
          <p:cNvSpPr txBox="1">
            <a:spLocks noGrp="1"/>
          </p:cNvSpPr>
          <p:nvPr>
            <p:ph type="subTitle" idx="1"/>
          </p:nvPr>
        </p:nvSpPr>
        <p:spPr>
          <a:xfrm>
            <a:off x="384050" y="1102325"/>
            <a:ext cx="2610300" cy="335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236" name="Google Shape;236;p22"/>
          <p:cNvSpPr txBox="1">
            <a:spLocks noGrp="1"/>
          </p:cNvSpPr>
          <p:nvPr>
            <p:ph type="subTitle" idx="2"/>
          </p:nvPr>
        </p:nvSpPr>
        <p:spPr>
          <a:xfrm>
            <a:off x="3983050" y="1131000"/>
            <a:ext cx="4382400" cy="3453000"/>
          </a:xfrm>
          <a:prstGeom prst="rect">
            <a:avLst/>
          </a:prstGeom>
        </p:spPr>
        <p:txBody>
          <a:bodyPr spcFirstLastPara="1" wrap="square" lIns="91425" tIns="91425" rIns="91425" bIns="91425" anchor="t" anchorCtr="0">
            <a:normAutofit/>
          </a:bodyPr>
          <a:lstStyle>
            <a:lvl1pPr lvl="0">
              <a:spcBef>
                <a:spcPts val="0"/>
              </a:spcBef>
              <a:spcAft>
                <a:spcPts val="0"/>
              </a:spcAft>
              <a:buSzPts val="2200"/>
              <a:buNone/>
              <a:defRPr sz="22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PS body slide option 1">
  <p:cSld name="CUSTOM_3_1_1">
    <p:spTree>
      <p:nvGrpSpPr>
        <p:cNvPr id="1" name="Shape 237"/>
        <p:cNvGrpSpPr/>
        <p:nvPr/>
      </p:nvGrpSpPr>
      <p:grpSpPr>
        <a:xfrm>
          <a:off x="0" y="0"/>
          <a:ext cx="0" cy="0"/>
          <a:chOff x="0" y="0"/>
          <a:chExt cx="0" cy="0"/>
        </a:xfrm>
      </p:grpSpPr>
      <p:sp>
        <p:nvSpPr>
          <p:cNvPr id="238" name="Google Shape;238;p23"/>
          <p:cNvSpPr/>
          <p:nvPr/>
        </p:nvSpPr>
        <p:spPr>
          <a:xfrm>
            <a:off x="-70150" y="-81825"/>
            <a:ext cx="3408900" cy="5864700"/>
          </a:xfrm>
          <a:prstGeom prst="rect">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239" name="Google Shape;239;p23"/>
          <p:cNvSpPr txBox="1">
            <a:spLocks noGrp="1"/>
          </p:cNvSpPr>
          <p:nvPr>
            <p:ph type="subTitle" idx="1"/>
          </p:nvPr>
        </p:nvSpPr>
        <p:spPr>
          <a:xfrm>
            <a:off x="384050" y="1102325"/>
            <a:ext cx="2610300" cy="335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600"/>
              <a:buFont typeface="Bebas Neue"/>
              <a:buNone/>
              <a:defRPr sz="3600">
                <a:solidFill>
                  <a:schemeClr val="lt1"/>
                </a:solidFill>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pic>
        <p:nvPicPr>
          <p:cNvPr id="240" name="Google Shape;240;p23"/>
          <p:cNvPicPr preferRelativeResize="0"/>
          <p:nvPr/>
        </p:nvPicPr>
        <p:blipFill rotWithShape="1">
          <a:blip r:embed="rId2">
            <a:alphaModFix/>
          </a:blip>
          <a:srcRect r="10"/>
          <a:stretch/>
        </p:blipFill>
        <p:spPr>
          <a:xfrm>
            <a:off x="219150" y="5247083"/>
            <a:ext cx="1547576" cy="264500"/>
          </a:xfrm>
          <a:prstGeom prst="rect">
            <a:avLst/>
          </a:prstGeom>
          <a:noFill/>
          <a:ln>
            <a:noFill/>
          </a:ln>
        </p:spPr>
      </p:pic>
      <p:sp>
        <p:nvSpPr>
          <p:cNvPr id="241" name="Google Shape;241;p23"/>
          <p:cNvSpPr txBox="1">
            <a:spLocks noGrp="1"/>
          </p:cNvSpPr>
          <p:nvPr>
            <p:ph type="subTitle" idx="2"/>
          </p:nvPr>
        </p:nvSpPr>
        <p:spPr>
          <a:xfrm>
            <a:off x="3881850" y="1102325"/>
            <a:ext cx="4367100" cy="3757800"/>
          </a:xfrm>
          <a:prstGeom prst="rect">
            <a:avLst/>
          </a:prstGeom>
        </p:spPr>
        <p:txBody>
          <a:bodyPr spcFirstLastPara="1" wrap="square" lIns="91425" tIns="91425" rIns="91425" bIns="91425" anchor="t" anchorCtr="0">
            <a:normAutofit/>
          </a:bodyPr>
          <a:lstStyle>
            <a:lvl1pPr lvl="0">
              <a:spcBef>
                <a:spcPts val="0"/>
              </a:spcBef>
              <a:spcAft>
                <a:spcPts val="0"/>
              </a:spcAft>
              <a:buSzPts val="2200"/>
              <a:buNone/>
              <a:defRPr sz="22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EED/TIPS body slide option 3">
  <p:cSld name="CUSTOM_3_2">
    <p:spTree>
      <p:nvGrpSpPr>
        <p:cNvPr id="1" name="Shape 242"/>
        <p:cNvGrpSpPr/>
        <p:nvPr/>
      </p:nvGrpSpPr>
      <p:grpSpPr>
        <a:xfrm>
          <a:off x="0" y="0"/>
          <a:ext cx="0" cy="0"/>
          <a:chOff x="0" y="0"/>
          <a:chExt cx="0" cy="0"/>
        </a:xfrm>
      </p:grpSpPr>
      <p:sp>
        <p:nvSpPr>
          <p:cNvPr id="243" name="Google Shape;243;p24"/>
          <p:cNvSpPr>
            <a:spLocks noGrp="1"/>
          </p:cNvSpPr>
          <p:nvPr>
            <p:ph type="pic" idx="2"/>
          </p:nvPr>
        </p:nvSpPr>
        <p:spPr>
          <a:xfrm>
            <a:off x="3331000" y="-88450"/>
            <a:ext cx="5813100" cy="5860800"/>
          </a:xfrm>
          <a:prstGeom prst="rect">
            <a:avLst/>
          </a:prstGeom>
          <a:noFill/>
          <a:ln>
            <a:noFill/>
          </a:ln>
        </p:spPr>
      </p:sp>
      <p:pic>
        <p:nvPicPr>
          <p:cNvPr id="244" name="Google Shape;244;p24"/>
          <p:cNvPicPr preferRelativeResize="0"/>
          <p:nvPr/>
        </p:nvPicPr>
        <p:blipFill>
          <a:blip r:embed="rId2">
            <a:alphaModFix/>
          </a:blip>
          <a:stretch>
            <a:fillRect/>
          </a:stretch>
        </p:blipFill>
        <p:spPr>
          <a:xfrm rot="5400000">
            <a:off x="-1311338" y="1129963"/>
            <a:ext cx="5860751" cy="3423925"/>
          </a:xfrm>
          <a:prstGeom prst="rect">
            <a:avLst/>
          </a:prstGeom>
          <a:noFill/>
          <a:ln>
            <a:noFill/>
          </a:ln>
        </p:spPr>
      </p:pic>
      <p:pic>
        <p:nvPicPr>
          <p:cNvPr id="245" name="Google Shape;245;p24"/>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46" name="Google Shape;246;p24"/>
          <p:cNvSpPr txBox="1">
            <a:spLocks noGrp="1"/>
          </p:cNvSpPr>
          <p:nvPr>
            <p:ph type="subTitle" idx="1"/>
          </p:nvPr>
        </p:nvSpPr>
        <p:spPr>
          <a:xfrm>
            <a:off x="384050" y="1102325"/>
            <a:ext cx="2610300" cy="335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EED body slide option 3">
  <p:cSld name="CUSTOM_3_1_2">
    <p:spTree>
      <p:nvGrpSpPr>
        <p:cNvPr id="1" name="Shape 247"/>
        <p:cNvGrpSpPr/>
        <p:nvPr/>
      </p:nvGrpSpPr>
      <p:grpSpPr>
        <a:xfrm>
          <a:off x="0" y="0"/>
          <a:ext cx="0" cy="0"/>
          <a:chOff x="0" y="0"/>
          <a:chExt cx="0" cy="0"/>
        </a:xfrm>
      </p:grpSpPr>
      <p:sp>
        <p:nvSpPr>
          <p:cNvPr id="248" name="Google Shape;248;p25"/>
          <p:cNvSpPr>
            <a:spLocks noGrp="1"/>
          </p:cNvSpPr>
          <p:nvPr>
            <p:ph type="pic" idx="2"/>
          </p:nvPr>
        </p:nvSpPr>
        <p:spPr>
          <a:xfrm>
            <a:off x="3338775" y="0"/>
            <a:ext cx="5805300" cy="5805300"/>
          </a:xfrm>
          <a:prstGeom prst="rect">
            <a:avLst/>
          </a:prstGeom>
          <a:noFill/>
          <a:ln>
            <a:noFill/>
          </a:ln>
        </p:spPr>
      </p:sp>
      <p:pic>
        <p:nvPicPr>
          <p:cNvPr id="249" name="Google Shape;249;p25"/>
          <p:cNvPicPr preferRelativeResize="0"/>
          <p:nvPr/>
        </p:nvPicPr>
        <p:blipFill rotWithShape="1">
          <a:blip r:embed="rId2">
            <a:alphaModFix/>
          </a:blip>
          <a:srcRect/>
          <a:stretch/>
        </p:blipFill>
        <p:spPr>
          <a:xfrm flipH="1">
            <a:off x="-100027" y="-92525"/>
            <a:ext cx="3438802" cy="5886225"/>
          </a:xfrm>
          <a:prstGeom prst="rect">
            <a:avLst/>
          </a:prstGeom>
          <a:noFill/>
          <a:ln>
            <a:noFill/>
          </a:ln>
        </p:spPr>
      </p:pic>
      <p:pic>
        <p:nvPicPr>
          <p:cNvPr id="250" name="Google Shape;250;p25"/>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51" name="Google Shape;251;p25"/>
          <p:cNvSpPr txBox="1">
            <a:spLocks noGrp="1"/>
          </p:cNvSpPr>
          <p:nvPr>
            <p:ph type="subTitle" idx="1"/>
          </p:nvPr>
        </p:nvSpPr>
        <p:spPr>
          <a:xfrm>
            <a:off x="384050" y="1102325"/>
            <a:ext cx="2610300" cy="335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PS body slide option 3">
  <p:cSld name="CUSTOM_3_1_1_1">
    <p:spTree>
      <p:nvGrpSpPr>
        <p:cNvPr id="1" name="Shape 252"/>
        <p:cNvGrpSpPr/>
        <p:nvPr/>
      </p:nvGrpSpPr>
      <p:grpSpPr>
        <a:xfrm>
          <a:off x="0" y="0"/>
          <a:ext cx="0" cy="0"/>
          <a:chOff x="0" y="0"/>
          <a:chExt cx="0" cy="0"/>
        </a:xfrm>
      </p:grpSpPr>
      <p:sp>
        <p:nvSpPr>
          <p:cNvPr id="253" name="Google Shape;253;p26"/>
          <p:cNvSpPr>
            <a:spLocks noGrp="1"/>
          </p:cNvSpPr>
          <p:nvPr>
            <p:ph type="pic" idx="2"/>
          </p:nvPr>
        </p:nvSpPr>
        <p:spPr>
          <a:xfrm>
            <a:off x="3338750" y="-39225"/>
            <a:ext cx="5805300" cy="5754300"/>
          </a:xfrm>
          <a:prstGeom prst="rect">
            <a:avLst/>
          </a:prstGeom>
          <a:noFill/>
          <a:ln>
            <a:noFill/>
          </a:ln>
        </p:spPr>
      </p:sp>
      <p:sp>
        <p:nvSpPr>
          <p:cNvPr id="254" name="Google Shape;254;p26"/>
          <p:cNvSpPr/>
          <p:nvPr/>
        </p:nvSpPr>
        <p:spPr>
          <a:xfrm>
            <a:off x="-70150" y="-81825"/>
            <a:ext cx="3408900" cy="5864700"/>
          </a:xfrm>
          <a:prstGeom prst="rect">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255" name="Google Shape;255;p26"/>
          <p:cNvSpPr txBox="1">
            <a:spLocks noGrp="1"/>
          </p:cNvSpPr>
          <p:nvPr>
            <p:ph type="subTitle" idx="1"/>
          </p:nvPr>
        </p:nvSpPr>
        <p:spPr>
          <a:xfrm>
            <a:off x="384050" y="1102325"/>
            <a:ext cx="2610300" cy="335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600"/>
              <a:buFont typeface="Bebas Neue"/>
              <a:buNone/>
              <a:defRPr sz="3600">
                <a:solidFill>
                  <a:schemeClr val="lt1"/>
                </a:solidFill>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pic>
        <p:nvPicPr>
          <p:cNvPr id="256" name="Google Shape;256;p26"/>
          <p:cNvPicPr preferRelativeResize="0"/>
          <p:nvPr/>
        </p:nvPicPr>
        <p:blipFill rotWithShape="1">
          <a:blip r:embed="rId2">
            <a:alphaModFix/>
          </a:blip>
          <a:srcRect r="10"/>
          <a:stretch/>
        </p:blipFill>
        <p:spPr>
          <a:xfrm>
            <a:off x="219150" y="5247083"/>
            <a:ext cx="1547576" cy="2645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EED/TIPS body slide option 2">
  <p:cSld name="CUSTOM_4">
    <p:spTree>
      <p:nvGrpSpPr>
        <p:cNvPr id="1" name="Shape 257"/>
        <p:cNvGrpSpPr/>
        <p:nvPr/>
      </p:nvGrpSpPr>
      <p:grpSpPr>
        <a:xfrm>
          <a:off x="0" y="0"/>
          <a:ext cx="0" cy="0"/>
          <a:chOff x="0" y="0"/>
          <a:chExt cx="0" cy="0"/>
        </a:xfrm>
      </p:grpSpPr>
      <p:pic>
        <p:nvPicPr>
          <p:cNvPr id="258" name="Google Shape;258;p27"/>
          <p:cNvPicPr preferRelativeResize="0"/>
          <p:nvPr/>
        </p:nvPicPr>
        <p:blipFill>
          <a:blip r:embed="rId2">
            <a:alphaModFix/>
          </a:blip>
          <a:stretch>
            <a:fillRect/>
          </a:stretch>
        </p:blipFill>
        <p:spPr>
          <a:xfrm rot="10800000" flipH="1">
            <a:off x="0" y="1"/>
            <a:ext cx="9144003" cy="1335225"/>
          </a:xfrm>
          <a:prstGeom prst="rect">
            <a:avLst/>
          </a:prstGeom>
          <a:noFill/>
          <a:ln>
            <a:noFill/>
          </a:ln>
        </p:spPr>
      </p:pic>
      <p:pic>
        <p:nvPicPr>
          <p:cNvPr id="259" name="Google Shape;259;p27"/>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60" name="Google Shape;260;p27"/>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261" name="Google Shape;261;p27"/>
          <p:cNvSpPr txBox="1">
            <a:spLocks noGrp="1"/>
          </p:cNvSpPr>
          <p:nvPr>
            <p:ph type="subTitle" idx="2"/>
          </p:nvPr>
        </p:nvSpPr>
        <p:spPr>
          <a:xfrm>
            <a:off x="480575" y="1863100"/>
            <a:ext cx="4485600" cy="28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2" name="Google Shape;262;p27"/>
          <p:cNvSpPr>
            <a:spLocks noGrp="1"/>
          </p:cNvSpPr>
          <p:nvPr>
            <p:ph type="pic" idx="3"/>
          </p:nvPr>
        </p:nvSpPr>
        <p:spPr>
          <a:xfrm>
            <a:off x="5360125" y="1335225"/>
            <a:ext cx="3783900" cy="43797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EED body slide option 2">
  <p:cSld name="CUSTOM_4_1">
    <p:spTree>
      <p:nvGrpSpPr>
        <p:cNvPr id="1" name="Shape 263"/>
        <p:cNvGrpSpPr/>
        <p:nvPr/>
      </p:nvGrpSpPr>
      <p:grpSpPr>
        <a:xfrm>
          <a:off x="0" y="0"/>
          <a:ext cx="0" cy="0"/>
          <a:chOff x="0" y="0"/>
          <a:chExt cx="0" cy="0"/>
        </a:xfrm>
      </p:grpSpPr>
      <p:pic>
        <p:nvPicPr>
          <p:cNvPr id="264" name="Google Shape;264;p28"/>
          <p:cNvPicPr preferRelativeResize="0"/>
          <p:nvPr/>
        </p:nvPicPr>
        <p:blipFill rotWithShape="1">
          <a:blip r:embed="rId2">
            <a:alphaModFix/>
          </a:blip>
          <a:srcRect/>
          <a:stretch/>
        </p:blipFill>
        <p:spPr>
          <a:xfrm>
            <a:off x="-63525" y="-49725"/>
            <a:ext cx="9512325" cy="1384950"/>
          </a:xfrm>
          <a:prstGeom prst="rect">
            <a:avLst/>
          </a:prstGeom>
          <a:noFill/>
          <a:ln>
            <a:noFill/>
          </a:ln>
        </p:spPr>
      </p:pic>
      <p:pic>
        <p:nvPicPr>
          <p:cNvPr id="265" name="Google Shape;265;p28"/>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66" name="Google Shape;266;p28"/>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267" name="Google Shape;267;p28"/>
          <p:cNvSpPr txBox="1">
            <a:spLocks noGrp="1"/>
          </p:cNvSpPr>
          <p:nvPr>
            <p:ph type="subTitle" idx="2"/>
          </p:nvPr>
        </p:nvSpPr>
        <p:spPr>
          <a:xfrm>
            <a:off x="480575" y="1863100"/>
            <a:ext cx="4422000" cy="296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8" name="Google Shape;268;p28"/>
          <p:cNvSpPr>
            <a:spLocks noGrp="1"/>
          </p:cNvSpPr>
          <p:nvPr>
            <p:ph type="pic" idx="3"/>
          </p:nvPr>
        </p:nvSpPr>
        <p:spPr>
          <a:xfrm>
            <a:off x="5360125" y="1335225"/>
            <a:ext cx="3783900" cy="43797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PS body slide option 2">
  <p:cSld name="CUSTOM_4_1_1">
    <p:spTree>
      <p:nvGrpSpPr>
        <p:cNvPr id="1" name="Shape 269"/>
        <p:cNvGrpSpPr/>
        <p:nvPr/>
      </p:nvGrpSpPr>
      <p:grpSpPr>
        <a:xfrm>
          <a:off x="0" y="0"/>
          <a:ext cx="0" cy="0"/>
          <a:chOff x="0" y="0"/>
          <a:chExt cx="0" cy="0"/>
        </a:xfrm>
      </p:grpSpPr>
      <p:sp>
        <p:nvSpPr>
          <p:cNvPr id="270" name="Google Shape;270;p29"/>
          <p:cNvSpPr/>
          <p:nvPr/>
        </p:nvSpPr>
        <p:spPr>
          <a:xfrm>
            <a:off x="-90275" y="-92525"/>
            <a:ext cx="9310500" cy="1427700"/>
          </a:xfrm>
          <a:prstGeom prst="rect">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pic>
        <p:nvPicPr>
          <p:cNvPr id="271" name="Google Shape;271;p29"/>
          <p:cNvPicPr preferRelativeResize="0"/>
          <p:nvPr/>
        </p:nvPicPr>
        <p:blipFill>
          <a:blip r:embed="rId2">
            <a:alphaModFix/>
          </a:blip>
          <a:stretch>
            <a:fillRect/>
          </a:stretch>
        </p:blipFill>
        <p:spPr>
          <a:xfrm>
            <a:off x="219150" y="5247083"/>
            <a:ext cx="1547576" cy="264500"/>
          </a:xfrm>
          <a:prstGeom prst="rect">
            <a:avLst/>
          </a:prstGeom>
          <a:noFill/>
          <a:ln>
            <a:noFill/>
          </a:ln>
        </p:spPr>
      </p:pic>
      <p:sp>
        <p:nvSpPr>
          <p:cNvPr id="272" name="Google Shape;272;p29"/>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600"/>
              <a:buFont typeface="Bebas Neue"/>
              <a:buNone/>
              <a:defRPr sz="3600">
                <a:solidFill>
                  <a:schemeClr val="lt1"/>
                </a:solidFill>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273" name="Google Shape;273;p29"/>
          <p:cNvSpPr txBox="1">
            <a:spLocks noGrp="1"/>
          </p:cNvSpPr>
          <p:nvPr>
            <p:ph type="subTitle" idx="2"/>
          </p:nvPr>
        </p:nvSpPr>
        <p:spPr>
          <a:xfrm>
            <a:off x="480575" y="1863100"/>
            <a:ext cx="4449300" cy="304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4" name="Google Shape;274;p29"/>
          <p:cNvSpPr>
            <a:spLocks noGrp="1"/>
          </p:cNvSpPr>
          <p:nvPr>
            <p:ph type="pic" idx="3"/>
          </p:nvPr>
        </p:nvSpPr>
        <p:spPr>
          <a:xfrm>
            <a:off x="5360125" y="1335225"/>
            <a:ext cx="3783900" cy="43797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EED quote slide option 1">
  <p:cSld name="CUSTOM_5">
    <p:spTree>
      <p:nvGrpSpPr>
        <p:cNvPr id="1" name="Shape 275"/>
        <p:cNvGrpSpPr/>
        <p:nvPr/>
      </p:nvGrpSpPr>
      <p:grpSpPr>
        <a:xfrm>
          <a:off x="0" y="0"/>
          <a:ext cx="0" cy="0"/>
          <a:chOff x="0" y="0"/>
          <a:chExt cx="0" cy="0"/>
        </a:xfrm>
      </p:grpSpPr>
      <p:pic>
        <p:nvPicPr>
          <p:cNvPr id="276" name="Google Shape;276;p30"/>
          <p:cNvPicPr preferRelativeResize="0"/>
          <p:nvPr/>
        </p:nvPicPr>
        <p:blipFill rotWithShape="1">
          <a:blip r:embed="rId2">
            <a:alphaModFix/>
          </a:blip>
          <a:srcRect/>
          <a:stretch/>
        </p:blipFill>
        <p:spPr>
          <a:xfrm>
            <a:off x="-58175" y="872400"/>
            <a:ext cx="9278377" cy="3918450"/>
          </a:xfrm>
          <a:prstGeom prst="rect">
            <a:avLst/>
          </a:prstGeom>
          <a:noFill/>
          <a:ln>
            <a:noFill/>
          </a:ln>
        </p:spPr>
      </p:pic>
      <p:pic>
        <p:nvPicPr>
          <p:cNvPr id="277" name="Google Shape;277;p30"/>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78" name="Google Shape;278;p30"/>
          <p:cNvSpPr txBox="1">
            <a:spLocks noGrp="1"/>
          </p:cNvSpPr>
          <p:nvPr>
            <p:ph type="subTitle" idx="1"/>
          </p:nvPr>
        </p:nvSpPr>
        <p:spPr>
          <a:xfrm>
            <a:off x="1131175" y="1648700"/>
            <a:ext cx="6816600" cy="184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9" name="Google Shape;279;p30"/>
          <p:cNvSpPr txBox="1">
            <a:spLocks noGrp="1"/>
          </p:cNvSpPr>
          <p:nvPr>
            <p:ph type="subTitle" idx="2"/>
          </p:nvPr>
        </p:nvSpPr>
        <p:spPr>
          <a:xfrm>
            <a:off x="1131175" y="3721400"/>
            <a:ext cx="4449600" cy="4707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imary Fonts Guidelines">
  <p:cSld name="CUSTOM_13">
    <p:spTree>
      <p:nvGrpSpPr>
        <p:cNvPr id="1" name="Shape 18"/>
        <p:cNvGrpSpPr/>
        <p:nvPr/>
      </p:nvGrpSpPr>
      <p:grpSpPr>
        <a:xfrm>
          <a:off x="0" y="0"/>
          <a:ext cx="0" cy="0"/>
          <a:chOff x="0" y="0"/>
          <a:chExt cx="0" cy="0"/>
        </a:xfrm>
      </p:grpSpPr>
      <p:sp>
        <p:nvSpPr>
          <p:cNvPr id="19" name="Google Shape;19;p4"/>
          <p:cNvSpPr txBox="1"/>
          <p:nvPr/>
        </p:nvSpPr>
        <p:spPr>
          <a:xfrm>
            <a:off x="117275" y="136611"/>
            <a:ext cx="37665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83838"/>
                </a:solidFill>
                <a:latin typeface="Bebas Neue"/>
                <a:ea typeface="Bebas Neue"/>
                <a:cs typeface="Bebas Neue"/>
                <a:sym typeface="Bebas Neue"/>
              </a:rPr>
              <a:t>Primary FONTS</a:t>
            </a:r>
            <a:endParaRPr sz="3000">
              <a:solidFill>
                <a:srgbClr val="383838"/>
              </a:solidFill>
              <a:latin typeface="Bebas Neue"/>
              <a:ea typeface="Bebas Neue"/>
              <a:cs typeface="Bebas Neue"/>
              <a:sym typeface="Bebas Neue"/>
            </a:endParaRPr>
          </a:p>
        </p:txBody>
      </p:sp>
      <p:sp>
        <p:nvSpPr>
          <p:cNvPr id="20" name="Google Shape;20;p4"/>
          <p:cNvSpPr txBox="1"/>
          <p:nvPr/>
        </p:nvSpPr>
        <p:spPr>
          <a:xfrm>
            <a:off x="205650" y="772944"/>
            <a:ext cx="4366200" cy="48723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50000"/>
              </a:lnSpc>
              <a:spcBef>
                <a:spcPts val="0"/>
              </a:spcBef>
              <a:spcAft>
                <a:spcPts val="0"/>
              </a:spcAft>
              <a:buNone/>
            </a:pPr>
            <a:r>
              <a:rPr lang="en" sz="2500">
                <a:solidFill>
                  <a:srgbClr val="383838"/>
                </a:solidFill>
                <a:latin typeface="Proxima Nova"/>
                <a:ea typeface="Proxima Nova"/>
                <a:cs typeface="Proxima Nova"/>
                <a:sym typeface="Proxima Nova"/>
              </a:rPr>
              <a:t>Proxima Nova</a:t>
            </a:r>
            <a:endParaRPr sz="25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i="1">
                <a:solidFill>
                  <a:srgbClr val="383838"/>
                </a:solidFill>
                <a:latin typeface="Proxima Nova"/>
                <a:ea typeface="Proxima Nova"/>
                <a:cs typeface="Proxima Nova"/>
                <a:sym typeface="Proxima Nova"/>
              </a:rPr>
              <a:t>Used for paragraph text and some Headers and Subheaders.</a:t>
            </a:r>
            <a:endParaRPr i="1">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800">
                <a:solidFill>
                  <a:srgbClr val="383838"/>
                </a:solidFill>
                <a:latin typeface="Proxima Nova"/>
                <a:ea typeface="Proxima Nova"/>
                <a:cs typeface="Proxima Nova"/>
                <a:sym typeface="Proxima Nova"/>
              </a:rPr>
              <a:t>Regular </a:t>
            </a:r>
            <a:endParaRPr sz="1800">
              <a:solidFill>
                <a:srgbClr val="383838"/>
              </a:solidFill>
              <a:latin typeface="Proxima Nova"/>
              <a:ea typeface="Proxima Nova"/>
              <a:cs typeface="Proxima Nova"/>
              <a:sym typeface="Proxima Nova"/>
            </a:endParaRPr>
          </a:p>
          <a:p>
            <a:pPr marL="0" lvl="0" indent="45720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primary font weight</a:t>
            </a:r>
            <a:endParaRPr>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800" i="1">
                <a:solidFill>
                  <a:srgbClr val="383838"/>
                </a:solidFill>
                <a:latin typeface="Proxima Nova"/>
                <a:ea typeface="Proxima Nova"/>
                <a:cs typeface="Proxima Nova"/>
                <a:sym typeface="Proxima Nova"/>
              </a:rPr>
              <a:t>Italic </a:t>
            </a:r>
            <a:endParaRPr sz="1800">
              <a:solidFill>
                <a:srgbClr val="383838"/>
              </a:solidFill>
              <a:latin typeface="Proxima Nova"/>
              <a:ea typeface="Proxima Nova"/>
              <a:cs typeface="Proxima Nova"/>
              <a:sym typeface="Proxima Nova"/>
            </a:endParaRPr>
          </a:p>
          <a:p>
            <a:pPr marL="0" lvl="0" indent="45720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should only be used for quotes</a:t>
            </a:r>
            <a:endParaRPr>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800" b="1">
                <a:solidFill>
                  <a:srgbClr val="383838"/>
                </a:solidFill>
                <a:latin typeface="Proxima Nova"/>
                <a:ea typeface="Proxima Nova"/>
                <a:cs typeface="Proxima Nova"/>
                <a:sym typeface="Proxima Nova"/>
              </a:rPr>
              <a:t>Semibold </a:t>
            </a:r>
            <a:endParaRPr sz="1800">
              <a:solidFill>
                <a:srgbClr val="383838"/>
              </a:solidFill>
              <a:latin typeface="Proxima Nova"/>
              <a:ea typeface="Proxima Nova"/>
              <a:cs typeface="Proxima Nova"/>
              <a:sym typeface="Proxima Nova"/>
            </a:endParaRPr>
          </a:p>
          <a:p>
            <a:pPr marL="0" lvl="0" indent="45720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for Google, Bold replaces Semibold–should only be used for </a:t>
            </a:r>
            <a:endParaRPr>
              <a:solidFill>
                <a:srgbClr val="383838"/>
              </a:solidFill>
              <a:latin typeface="Proxima Nova"/>
              <a:ea typeface="Proxima Nova"/>
              <a:cs typeface="Proxima Nova"/>
              <a:sym typeface="Proxima Nova"/>
            </a:endParaRPr>
          </a:p>
          <a:p>
            <a:pPr marL="0" lvl="0" indent="45720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Headers and Subheaders and sparingly for important text.</a:t>
            </a:r>
            <a:endParaRPr>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Note: The only time Underline text should used is with a Bold weight and #24abe2 primary color for in-text hyperlinks. EX: </a:t>
            </a:r>
            <a:r>
              <a:rPr lang="en" b="1" u="sng">
                <a:solidFill>
                  <a:srgbClr val="24ABE2"/>
                </a:solidFill>
                <a:latin typeface="Proxima Nova"/>
                <a:ea typeface="Proxima Nova"/>
                <a:cs typeface="Proxima Nova"/>
                <a:sym typeface="Proxima Nova"/>
              </a:rPr>
              <a:t>Hyperlink</a:t>
            </a:r>
            <a:endParaRPr b="1" u="sng">
              <a:solidFill>
                <a:srgbClr val="24ABE2"/>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Typed our URLs should not be used.  </a:t>
            </a:r>
            <a:endParaRPr>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All copy should be in our grey color. </a:t>
            </a:r>
            <a:endParaRPr>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Our blue color, when used in text, should only be used for hyperlinks. </a:t>
            </a:r>
            <a:endParaRPr>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Do not highlight text in any color. </a:t>
            </a:r>
            <a:endParaRPr>
              <a:solidFill>
                <a:srgbClr val="383838"/>
              </a:solidFill>
              <a:latin typeface="Proxima Nova"/>
              <a:ea typeface="Proxima Nova"/>
              <a:cs typeface="Proxima Nova"/>
              <a:sym typeface="Proxima Nova"/>
            </a:endParaRPr>
          </a:p>
        </p:txBody>
      </p:sp>
      <p:sp>
        <p:nvSpPr>
          <p:cNvPr id="21" name="Google Shape;21;p4"/>
          <p:cNvSpPr txBox="1"/>
          <p:nvPr/>
        </p:nvSpPr>
        <p:spPr>
          <a:xfrm>
            <a:off x="4648200" y="703944"/>
            <a:ext cx="4517100" cy="49413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sz="3000">
                <a:solidFill>
                  <a:srgbClr val="383838"/>
                </a:solidFill>
                <a:latin typeface="Bebas Neue"/>
                <a:ea typeface="Bebas Neue"/>
                <a:cs typeface="Bebas Neue"/>
                <a:sym typeface="Bebas Neue"/>
              </a:rPr>
              <a:t>Bebas Neue </a:t>
            </a:r>
            <a:endParaRPr sz="3000">
              <a:solidFill>
                <a:srgbClr val="383838"/>
              </a:solidFill>
              <a:latin typeface="Bebas Neue"/>
              <a:ea typeface="Bebas Neue"/>
              <a:cs typeface="Bebas Neue"/>
              <a:sym typeface="Bebas Neue"/>
            </a:endParaRPr>
          </a:p>
          <a:p>
            <a:pPr marL="0" lvl="0" indent="0" algn="l" rtl="0">
              <a:lnSpc>
                <a:spcPct val="150000"/>
              </a:lnSpc>
              <a:spcBef>
                <a:spcPts val="0"/>
              </a:spcBef>
              <a:spcAft>
                <a:spcPts val="0"/>
              </a:spcAft>
              <a:buNone/>
            </a:pPr>
            <a:r>
              <a:rPr lang="en" sz="1100" i="1">
                <a:solidFill>
                  <a:srgbClr val="383838"/>
                </a:solidFill>
                <a:latin typeface="Proxima Nova"/>
                <a:ea typeface="Proxima Nova"/>
                <a:cs typeface="Proxima Nova"/>
                <a:sym typeface="Proxima Nova"/>
              </a:rPr>
              <a:t>This font replaces our </a:t>
            </a:r>
            <a:r>
              <a:rPr lang="en" sz="1100" b="1" i="1">
                <a:solidFill>
                  <a:srgbClr val="383838"/>
                </a:solidFill>
                <a:latin typeface="Proxima Nova"/>
                <a:ea typeface="Proxima Nova"/>
                <a:cs typeface="Proxima Nova"/>
                <a:sym typeface="Proxima Nova"/>
              </a:rPr>
              <a:t>Bernino Sans Condensed</a:t>
            </a:r>
            <a:r>
              <a:rPr lang="en" sz="1100" i="1">
                <a:solidFill>
                  <a:srgbClr val="383838"/>
                </a:solidFill>
                <a:latin typeface="Proxima Nova"/>
                <a:ea typeface="Proxima Nova"/>
                <a:cs typeface="Proxima Nova"/>
                <a:sym typeface="Proxima Nova"/>
              </a:rPr>
              <a:t> fonts family for Google use ONLY. Used for Title text and some Subtitles - this font is </a:t>
            </a:r>
            <a:r>
              <a:rPr lang="en" sz="1100" b="1" i="1">
                <a:solidFill>
                  <a:srgbClr val="383838"/>
                </a:solidFill>
                <a:latin typeface="Proxima Nova"/>
                <a:ea typeface="Proxima Nova"/>
                <a:cs typeface="Proxima Nova"/>
                <a:sym typeface="Proxima Nova"/>
              </a:rPr>
              <a:t>ALWAYS</a:t>
            </a:r>
            <a:r>
              <a:rPr lang="en" sz="1100" i="1">
                <a:solidFill>
                  <a:srgbClr val="383838"/>
                </a:solidFill>
                <a:latin typeface="Proxima Nova"/>
                <a:ea typeface="Proxima Nova"/>
                <a:cs typeface="Proxima Nova"/>
                <a:sym typeface="Proxima Nova"/>
              </a:rPr>
              <a:t> in all caps.</a:t>
            </a:r>
            <a:endParaRPr sz="1100" i="1">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2400" strike="sngStrike">
                <a:solidFill>
                  <a:srgbClr val="383838"/>
                </a:solidFill>
                <a:latin typeface="Bebas Neue"/>
                <a:ea typeface="Bebas Neue"/>
                <a:cs typeface="Bebas Neue"/>
                <a:sym typeface="Bebas Neue"/>
              </a:rPr>
              <a:t>LIGHT</a:t>
            </a:r>
            <a:endParaRPr sz="2400" strike="sngStrike">
              <a:solidFill>
                <a:srgbClr val="383838"/>
              </a:solidFill>
              <a:latin typeface="Bebas Neue"/>
              <a:ea typeface="Bebas Neue"/>
              <a:cs typeface="Bebas Neue"/>
              <a:sym typeface="Bebas Neue"/>
            </a:endParaRPr>
          </a:p>
          <a:p>
            <a:pPr marL="457200" lvl="0" indent="0" algn="l" rtl="0">
              <a:lnSpc>
                <a:spcPct val="150000"/>
              </a:lnSpc>
              <a:spcBef>
                <a:spcPts val="0"/>
              </a:spcBef>
              <a:spcAft>
                <a:spcPts val="0"/>
              </a:spcAft>
              <a:buNone/>
            </a:pPr>
            <a:r>
              <a:rPr lang="en" sz="1100" strike="sngStrike">
                <a:solidFill>
                  <a:srgbClr val="383838"/>
                </a:solidFill>
                <a:latin typeface="Proxima Nova"/>
                <a:ea typeface="Proxima Nova"/>
                <a:cs typeface="Proxima Nova"/>
                <a:sym typeface="Proxima Nova"/>
              </a:rPr>
              <a:t>	Font weight not available in Google. </a:t>
            </a:r>
            <a:endParaRPr sz="1100" strike="sngStrike">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2400">
                <a:solidFill>
                  <a:srgbClr val="383838"/>
                </a:solidFill>
                <a:latin typeface="Bebas Neue"/>
                <a:ea typeface="Bebas Neue"/>
                <a:cs typeface="Bebas Neue"/>
                <a:sym typeface="Bebas Neue"/>
              </a:rPr>
              <a:t>REGULAR</a:t>
            </a:r>
            <a:endParaRPr sz="2400">
              <a:solidFill>
                <a:srgbClr val="383838"/>
              </a:solidFill>
              <a:latin typeface="Bebas Neue"/>
              <a:ea typeface="Bebas Neue"/>
              <a:cs typeface="Bebas Neue"/>
              <a:sym typeface="Bebas Neue"/>
            </a:endParaRPr>
          </a:p>
          <a:p>
            <a:pPr marL="457200" lvl="0" indent="0" algn="l" rtl="0">
              <a:lnSpc>
                <a:spcPct val="150000"/>
              </a:lnSpc>
              <a:spcBef>
                <a:spcPts val="0"/>
              </a:spcBef>
              <a:spcAft>
                <a:spcPts val="0"/>
              </a:spcAft>
              <a:buNone/>
            </a:pPr>
            <a:r>
              <a:rPr lang="en" sz="1100">
                <a:solidFill>
                  <a:srgbClr val="383838"/>
                </a:solidFill>
                <a:latin typeface="Proxima Nova"/>
                <a:ea typeface="Proxima Nova"/>
                <a:cs typeface="Proxima Nova"/>
                <a:sym typeface="Proxima Nova"/>
              </a:rPr>
              <a:t>	should be used for titles and subtitles only. </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2400" b="1" strike="sngStrike">
                <a:solidFill>
                  <a:srgbClr val="383838"/>
                </a:solidFill>
                <a:latin typeface="Bebas Neue"/>
                <a:ea typeface="Bebas Neue"/>
                <a:cs typeface="Bebas Neue"/>
                <a:sym typeface="Bebas Neue"/>
              </a:rPr>
              <a:t>SEMIBOLD</a:t>
            </a:r>
            <a:endParaRPr sz="2400" b="1" strike="sngStrike">
              <a:solidFill>
                <a:srgbClr val="383838"/>
              </a:solidFill>
              <a:latin typeface="Bebas Neue"/>
              <a:ea typeface="Bebas Neue"/>
              <a:cs typeface="Bebas Neue"/>
              <a:sym typeface="Bebas Neue"/>
            </a:endParaRPr>
          </a:p>
          <a:p>
            <a:pPr marL="457200" lvl="0" indent="457200" algn="l" rtl="0">
              <a:lnSpc>
                <a:spcPct val="150000"/>
              </a:lnSpc>
              <a:spcBef>
                <a:spcPts val="0"/>
              </a:spcBef>
              <a:spcAft>
                <a:spcPts val="0"/>
              </a:spcAft>
              <a:buNone/>
            </a:pPr>
            <a:r>
              <a:rPr lang="en" sz="1100" strike="sngStrike">
                <a:solidFill>
                  <a:srgbClr val="383838"/>
                </a:solidFill>
                <a:latin typeface="Proxima Nova"/>
                <a:ea typeface="Proxima Nova"/>
                <a:cs typeface="Proxima Nova"/>
                <a:sym typeface="Proxima Nova"/>
              </a:rPr>
              <a:t>for Google, Bold replaces Semibold but this weight is </a:t>
            </a:r>
            <a:endParaRPr sz="1100" strike="sngStrike">
              <a:solidFill>
                <a:srgbClr val="383838"/>
              </a:solidFill>
              <a:latin typeface="Proxima Nova"/>
              <a:ea typeface="Proxima Nova"/>
              <a:cs typeface="Proxima Nova"/>
              <a:sym typeface="Proxima Nova"/>
            </a:endParaRPr>
          </a:p>
          <a:p>
            <a:pPr marL="457200" lvl="0" indent="457200" algn="l" rtl="0">
              <a:lnSpc>
                <a:spcPct val="150000"/>
              </a:lnSpc>
              <a:spcBef>
                <a:spcPts val="0"/>
              </a:spcBef>
              <a:spcAft>
                <a:spcPts val="0"/>
              </a:spcAft>
              <a:buNone/>
            </a:pPr>
            <a:r>
              <a:rPr lang="en" sz="1100" strike="sngStrike">
                <a:solidFill>
                  <a:srgbClr val="383838"/>
                </a:solidFill>
                <a:latin typeface="Proxima Nova"/>
                <a:ea typeface="Proxima Nova"/>
                <a:cs typeface="Proxima Nova"/>
                <a:sym typeface="Proxima Nova"/>
              </a:rPr>
              <a:t>too heavy for readability. </a:t>
            </a:r>
            <a:r>
              <a:rPr lang="en" sz="1100">
                <a:solidFill>
                  <a:srgbClr val="383838"/>
                </a:solidFill>
                <a:latin typeface="Proxima Nova"/>
                <a:ea typeface="Proxima Nova"/>
                <a:cs typeface="Proxima Nova"/>
                <a:sym typeface="Proxima Nova"/>
              </a:rPr>
              <a:t>DO NOT USE THIS WEIGHT.</a:t>
            </a:r>
            <a:endParaRPr sz="1100" b="1">
              <a:solidFill>
                <a:srgbClr val="383838"/>
              </a:solidFill>
              <a:latin typeface="Proxima Nova"/>
              <a:ea typeface="Proxima Nova"/>
              <a:cs typeface="Proxima Nova"/>
              <a:sym typeface="Proxima Nova"/>
            </a:endParaRPr>
          </a:p>
        </p:txBody>
      </p:sp>
      <p:cxnSp>
        <p:nvCxnSpPr>
          <p:cNvPr id="22" name="Google Shape;22;p4"/>
          <p:cNvCxnSpPr/>
          <p:nvPr/>
        </p:nvCxnSpPr>
        <p:spPr>
          <a:xfrm>
            <a:off x="186525" y="797306"/>
            <a:ext cx="8666700" cy="0"/>
          </a:xfrm>
          <a:prstGeom prst="straightConnector1">
            <a:avLst/>
          </a:prstGeom>
          <a:noFill/>
          <a:ln w="9525" cap="flat" cmpd="sng">
            <a:solidFill>
              <a:srgbClr val="383838"/>
            </a:solidFill>
            <a:prstDash val="solid"/>
            <a:round/>
            <a:headEnd type="none" w="med" len="med"/>
            <a:tailEnd type="none" w="med" len="med"/>
          </a:ln>
        </p:spPr>
      </p:cxnSp>
      <p:sp>
        <p:nvSpPr>
          <p:cNvPr id="23" name="Google Shape;23;p4"/>
          <p:cNvSpPr txBox="1"/>
          <p:nvPr/>
        </p:nvSpPr>
        <p:spPr>
          <a:xfrm>
            <a:off x="5628600" y="-84667"/>
            <a:ext cx="35367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9900FF"/>
                </a:solidFill>
                <a:latin typeface="Proxima Nova"/>
                <a:ea typeface="Proxima Nova"/>
                <a:cs typeface="Proxima Nova"/>
                <a:sym typeface="Proxima Nova"/>
              </a:rPr>
              <a:t>Delete this slide after building your deck.</a:t>
            </a:r>
            <a:endParaRPr b="1" i="1">
              <a:solidFill>
                <a:srgbClr val="9900FF"/>
              </a:solidFill>
              <a:latin typeface="Proxima Nova"/>
              <a:ea typeface="Proxima Nova"/>
              <a:cs typeface="Proxima Nova"/>
              <a:sym typeface="Proxima Nov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PS quote slide option 1">
  <p:cSld name="CUSTOM_5_2">
    <p:spTree>
      <p:nvGrpSpPr>
        <p:cNvPr id="1" name="Shape 280"/>
        <p:cNvGrpSpPr/>
        <p:nvPr/>
      </p:nvGrpSpPr>
      <p:grpSpPr>
        <a:xfrm>
          <a:off x="0" y="0"/>
          <a:ext cx="0" cy="0"/>
          <a:chOff x="0" y="0"/>
          <a:chExt cx="0" cy="0"/>
        </a:xfrm>
      </p:grpSpPr>
      <p:pic>
        <p:nvPicPr>
          <p:cNvPr id="281" name="Google Shape;281;p31"/>
          <p:cNvPicPr preferRelativeResize="0"/>
          <p:nvPr/>
        </p:nvPicPr>
        <p:blipFill rotWithShape="1">
          <a:blip r:embed="rId2">
            <a:alphaModFix/>
          </a:blip>
          <a:srcRect l="26937" t="25381" r="26082" b="25665"/>
          <a:stretch/>
        </p:blipFill>
        <p:spPr>
          <a:xfrm rot="10800000" flipH="1">
            <a:off x="-110237" y="859248"/>
            <a:ext cx="9364475" cy="3931602"/>
          </a:xfrm>
          <a:prstGeom prst="rect">
            <a:avLst/>
          </a:prstGeom>
          <a:noFill/>
          <a:ln>
            <a:noFill/>
          </a:ln>
        </p:spPr>
      </p:pic>
      <p:pic>
        <p:nvPicPr>
          <p:cNvPr id="282" name="Google Shape;282;p31"/>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83" name="Google Shape;283;p31"/>
          <p:cNvSpPr txBox="1">
            <a:spLocks noGrp="1"/>
          </p:cNvSpPr>
          <p:nvPr>
            <p:ph type="subTitle" idx="1"/>
          </p:nvPr>
        </p:nvSpPr>
        <p:spPr>
          <a:xfrm>
            <a:off x="1131175" y="1648700"/>
            <a:ext cx="6816600" cy="184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4" name="Google Shape;284;p31"/>
          <p:cNvSpPr txBox="1">
            <a:spLocks noGrp="1"/>
          </p:cNvSpPr>
          <p:nvPr>
            <p:ph type="subTitle" idx="2"/>
          </p:nvPr>
        </p:nvSpPr>
        <p:spPr>
          <a:xfrm>
            <a:off x="1131175" y="3721400"/>
            <a:ext cx="4449600" cy="4707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EED/TIPS resources option 1">
  <p:cSld name="CUSTOM_9">
    <p:spTree>
      <p:nvGrpSpPr>
        <p:cNvPr id="1" name="Shape 285"/>
        <p:cNvGrpSpPr/>
        <p:nvPr/>
      </p:nvGrpSpPr>
      <p:grpSpPr>
        <a:xfrm>
          <a:off x="0" y="0"/>
          <a:ext cx="0" cy="0"/>
          <a:chOff x="0" y="0"/>
          <a:chExt cx="0" cy="0"/>
        </a:xfrm>
      </p:grpSpPr>
      <p:pic>
        <p:nvPicPr>
          <p:cNvPr id="286" name="Google Shape;286;p32"/>
          <p:cNvPicPr preferRelativeResize="0"/>
          <p:nvPr/>
        </p:nvPicPr>
        <p:blipFill>
          <a:blip r:embed="rId2">
            <a:alphaModFix/>
          </a:blip>
          <a:stretch>
            <a:fillRect/>
          </a:stretch>
        </p:blipFill>
        <p:spPr>
          <a:xfrm rot="10800000" flipH="1">
            <a:off x="0" y="1"/>
            <a:ext cx="9144003" cy="1335225"/>
          </a:xfrm>
          <a:prstGeom prst="rect">
            <a:avLst/>
          </a:prstGeom>
          <a:noFill/>
          <a:ln>
            <a:noFill/>
          </a:ln>
        </p:spPr>
      </p:pic>
      <p:pic>
        <p:nvPicPr>
          <p:cNvPr id="287" name="Google Shape;287;p32"/>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88" name="Google Shape;288;p32"/>
          <p:cNvSpPr txBox="1"/>
          <p:nvPr/>
        </p:nvSpPr>
        <p:spPr>
          <a:xfrm>
            <a:off x="86625"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289" name="Google Shape;289;p32"/>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290" name="Google Shape;290;p32"/>
          <p:cNvSpPr txBox="1">
            <a:spLocks noGrp="1"/>
          </p:cNvSpPr>
          <p:nvPr>
            <p:ph type="subTitle" idx="2"/>
          </p:nvPr>
        </p:nvSpPr>
        <p:spPr>
          <a:xfrm>
            <a:off x="184525"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91" name="Google Shape;291;p32"/>
          <p:cNvSpPr>
            <a:spLocks noGrp="1"/>
          </p:cNvSpPr>
          <p:nvPr>
            <p:ph type="pic" idx="3"/>
          </p:nvPr>
        </p:nvSpPr>
        <p:spPr>
          <a:xfrm>
            <a:off x="366075" y="1964401"/>
            <a:ext cx="1266300" cy="1602300"/>
          </a:xfrm>
          <a:prstGeom prst="rect">
            <a:avLst/>
          </a:prstGeom>
          <a:noFill/>
          <a:ln>
            <a:noFill/>
          </a:ln>
        </p:spPr>
      </p:sp>
      <p:sp>
        <p:nvSpPr>
          <p:cNvPr id="292" name="Google Shape;292;p32"/>
          <p:cNvSpPr txBox="1"/>
          <p:nvPr/>
        </p:nvSpPr>
        <p:spPr>
          <a:xfrm>
            <a:off x="3661513"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293" name="Google Shape;293;p32"/>
          <p:cNvSpPr txBox="1">
            <a:spLocks noGrp="1"/>
          </p:cNvSpPr>
          <p:nvPr>
            <p:ph type="subTitle" idx="4"/>
          </p:nvPr>
        </p:nvSpPr>
        <p:spPr>
          <a:xfrm>
            <a:off x="3759413"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94" name="Google Shape;294;p32"/>
          <p:cNvSpPr>
            <a:spLocks noGrp="1"/>
          </p:cNvSpPr>
          <p:nvPr>
            <p:ph type="pic" idx="5"/>
          </p:nvPr>
        </p:nvSpPr>
        <p:spPr>
          <a:xfrm>
            <a:off x="3899776" y="1964375"/>
            <a:ext cx="1266300" cy="1602300"/>
          </a:xfrm>
          <a:prstGeom prst="rect">
            <a:avLst/>
          </a:prstGeom>
          <a:noFill/>
          <a:ln>
            <a:noFill/>
          </a:ln>
        </p:spPr>
      </p:sp>
      <p:sp>
        <p:nvSpPr>
          <p:cNvPr id="295" name="Google Shape;295;p32"/>
          <p:cNvSpPr txBox="1"/>
          <p:nvPr/>
        </p:nvSpPr>
        <p:spPr>
          <a:xfrm>
            <a:off x="1899013"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296" name="Google Shape;296;p32"/>
          <p:cNvSpPr txBox="1">
            <a:spLocks noGrp="1"/>
          </p:cNvSpPr>
          <p:nvPr>
            <p:ph type="subTitle" idx="6"/>
          </p:nvPr>
        </p:nvSpPr>
        <p:spPr>
          <a:xfrm>
            <a:off x="1996913"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297" name="Google Shape;297;p32"/>
          <p:cNvSpPr>
            <a:spLocks noGrp="1"/>
          </p:cNvSpPr>
          <p:nvPr>
            <p:ph type="pic" idx="7"/>
          </p:nvPr>
        </p:nvSpPr>
        <p:spPr>
          <a:xfrm>
            <a:off x="2145420" y="1964375"/>
            <a:ext cx="1266300" cy="1602300"/>
          </a:xfrm>
          <a:prstGeom prst="rect">
            <a:avLst/>
          </a:prstGeom>
          <a:noFill/>
          <a:ln>
            <a:noFill/>
          </a:ln>
        </p:spPr>
      </p:sp>
      <p:sp>
        <p:nvSpPr>
          <p:cNvPr id="298" name="Google Shape;298;p32"/>
          <p:cNvSpPr txBox="1"/>
          <p:nvPr/>
        </p:nvSpPr>
        <p:spPr>
          <a:xfrm>
            <a:off x="7169063"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299" name="Google Shape;299;p32"/>
          <p:cNvSpPr txBox="1">
            <a:spLocks noGrp="1"/>
          </p:cNvSpPr>
          <p:nvPr>
            <p:ph type="subTitle" idx="8"/>
          </p:nvPr>
        </p:nvSpPr>
        <p:spPr>
          <a:xfrm>
            <a:off x="7266963"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300" name="Google Shape;300;p32"/>
          <p:cNvSpPr>
            <a:spLocks noGrp="1"/>
          </p:cNvSpPr>
          <p:nvPr>
            <p:ph type="pic" idx="9"/>
          </p:nvPr>
        </p:nvSpPr>
        <p:spPr>
          <a:xfrm>
            <a:off x="7442233" y="1964375"/>
            <a:ext cx="1266300" cy="1602300"/>
          </a:xfrm>
          <a:prstGeom prst="rect">
            <a:avLst/>
          </a:prstGeom>
          <a:noFill/>
          <a:ln>
            <a:noFill/>
          </a:ln>
        </p:spPr>
      </p:sp>
      <p:sp>
        <p:nvSpPr>
          <p:cNvPr id="301" name="Google Shape;301;p32"/>
          <p:cNvSpPr txBox="1"/>
          <p:nvPr/>
        </p:nvSpPr>
        <p:spPr>
          <a:xfrm>
            <a:off x="5447813"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302" name="Google Shape;302;p32"/>
          <p:cNvSpPr txBox="1">
            <a:spLocks noGrp="1"/>
          </p:cNvSpPr>
          <p:nvPr>
            <p:ph type="subTitle" idx="13"/>
          </p:nvPr>
        </p:nvSpPr>
        <p:spPr>
          <a:xfrm>
            <a:off x="5545713"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303" name="Google Shape;303;p32"/>
          <p:cNvSpPr>
            <a:spLocks noGrp="1"/>
          </p:cNvSpPr>
          <p:nvPr>
            <p:ph type="pic" idx="14"/>
          </p:nvPr>
        </p:nvSpPr>
        <p:spPr>
          <a:xfrm>
            <a:off x="5687878" y="1964375"/>
            <a:ext cx="1266300" cy="1602300"/>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EED/TIPS resources option 2">
  <p:cSld name="CUSTOM_9_1">
    <p:spTree>
      <p:nvGrpSpPr>
        <p:cNvPr id="1" name="Shape 304"/>
        <p:cNvGrpSpPr/>
        <p:nvPr/>
      </p:nvGrpSpPr>
      <p:grpSpPr>
        <a:xfrm>
          <a:off x="0" y="0"/>
          <a:ext cx="0" cy="0"/>
          <a:chOff x="0" y="0"/>
          <a:chExt cx="0" cy="0"/>
        </a:xfrm>
      </p:grpSpPr>
      <p:pic>
        <p:nvPicPr>
          <p:cNvPr id="305" name="Google Shape;305;p33"/>
          <p:cNvPicPr preferRelativeResize="0"/>
          <p:nvPr/>
        </p:nvPicPr>
        <p:blipFill>
          <a:blip r:embed="rId2">
            <a:alphaModFix/>
          </a:blip>
          <a:stretch>
            <a:fillRect/>
          </a:stretch>
        </p:blipFill>
        <p:spPr>
          <a:xfrm rot="10800000" flipH="1">
            <a:off x="0" y="1"/>
            <a:ext cx="9144003" cy="1335225"/>
          </a:xfrm>
          <a:prstGeom prst="rect">
            <a:avLst/>
          </a:prstGeom>
          <a:noFill/>
          <a:ln>
            <a:noFill/>
          </a:ln>
        </p:spPr>
      </p:pic>
      <p:pic>
        <p:nvPicPr>
          <p:cNvPr id="306" name="Google Shape;306;p33"/>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307" name="Google Shape;307;p33"/>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308" name="Google Shape;308;p33"/>
          <p:cNvSpPr txBox="1"/>
          <p:nvPr/>
        </p:nvSpPr>
        <p:spPr>
          <a:xfrm>
            <a:off x="3665700"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309" name="Google Shape;309;p33"/>
          <p:cNvSpPr txBox="1">
            <a:spLocks noGrp="1"/>
          </p:cNvSpPr>
          <p:nvPr>
            <p:ph type="subTitle" idx="2"/>
          </p:nvPr>
        </p:nvSpPr>
        <p:spPr>
          <a:xfrm>
            <a:off x="3763600"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10" name="Google Shape;310;p33"/>
          <p:cNvSpPr>
            <a:spLocks noGrp="1"/>
          </p:cNvSpPr>
          <p:nvPr>
            <p:ph type="pic" idx="3"/>
          </p:nvPr>
        </p:nvSpPr>
        <p:spPr>
          <a:xfrm>
            <a:off x="3920251" y="1964275"/>
            <a:ext cx="1303500" cy="1602300"/>
          </a:xfrm>
          <a:prstGeom prst="rect">
            <a:avLst/>
          </a:prstGeom>
          <a:noFill/>
          <a:ln>
            <a:noFill/>
          </a:ln>
        </p:spPr>
      </p:sp>
      <p:sp>
        <p:nvSpPr>
          <p:cNvPr id="311" name="Google Shape;311;p33"/>
          <p:cNvSpPr txBox="1"/>
          <p:nvPr/>
        </p:nvSpPr>
        <p:spPr>
          <a:xfrm>
            <a:off x="1295775"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312" name="Google Shape;312;p33"/>
          <p:cNvSpPr txBox="1">
            <a:spLocks noGrp="1"/>
          </p:cNvSpPr>
          <p:nvPr>
            <p:ph type="subTitle" idx="4"/>
          </p:nvPr>
        </p:nvSpPr>
        <p:spPr>
          <a:xfrm>
            <a:off x="1393675"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13" name="Google Shape;313;p33"/>
          <p:cNvSpPr>
            <a:spLocks noGrp="1"/>
          </p:cNvSpPr>
          <p:nvPr>
            <p:ph type="pic" idx="5"/>
          </p:nvPr>
        </p:nvSpPr>
        <p:spPr>
          <a:xfrm>
            <a:off x="1533350" y="1964275"/>
            <a:ext cx="1303500" cy="1602300"/>
          </a:xfrm>
          <a:prstGeom prst="rect">
            <a:avLst/>
          </a:prstGeom>
          <a:noFill/>
          <a:ln>
            <a:noFill/>
          </a:ln>
        </p:spPr>
      </p:sp>
      <p:sp>
        <p:nvSpPr>
          <p:cNvPr id="314" name="Google Shape;314;p33"/>
          <p:cNvSpPr txBox="1"/>
          <p:nvPr/>
        </p:nvSpPr>
        <p:spPr>
          <a:xfrm>
            <a:off x="6035625"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315" name="Google Shape;315;p33"/>
          <p:cNvSpPr txBox="1">
            <a:spLocks noGrp="1"/>
          </p:cNvSpPr>
          <p:nvPr>
            <p:ph type="subTitle" idx="6"/>
          </p:nvPr>
        </p:nvSpPr>
        <p:spPr>
          <a:xfrm>
            <a:off x="6133525"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16" name="Google Shape;316;p33"/>
          <p:cNvSpPr>
            <a:spLocks noGrp="1"/>
          </p:cNvSpPr>
          <p:nvPr>
            <p:ph type="pic" idx="7"/>
          </p:nvPr>
        </p:nvSpPr>
        <p:spPr>
          <a:xfrm>
            <a:off x="6307151" y="1964275"/>
            <a:ext cx="1303500" cy="160230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EED/TIPS resources option 3">
  <p:cSld name="CUSTOM_9_1_1">
    <p:spTree>
      <p:nvGrpSpPr>
        <p:cNvPr id="1" name="Shape 317"/>
        <p:cNvGrpSpPr/>
        <p:nvPr/>
      </p:nvGrpSpPr>
      <p:grpSpPr>
        <a:xfrm>
          <a:off x="0" y="0"/>
          <a:ext cx="0" cy="0"/>
          <a:chOff x="0" y="0"/>
          <a:chExt cx="0" cy="0"/>
        </a:xfrm>
      </p:grpSpPr>
      <p:pic>
        <p:nvPicPr>
          <p:cNvPr id="318" name="Google Shape;318;p34"/>
          <p:cNvPicPr preferRelativeResize="0"/>
          <p:nvPr/>
        </p:nvPicPr>
        <p:blipFill>
          <a:blip r:embed="rId2">
            <a:alphaModFix/>
          </a:blip>
          <a:stretch>
            <a:fillRect/>
          </a:stretch>
        </p:blipFill>
        <p:spPr>
          <a:xfrm rot="10800000" flipH="1">
            <a:off x="0" y="1"/>
            <a:ext cx="9144003" cy="1335225"/>
          </a:xfrm>
          <a:prstGeom prst="rect">
            <a:avLst/>
          </a:prstGeom>
          <a:noFill/>
          <a:ln>
            <a:noFill/>
          </a:ln>
        </p:spPr>
      </p:pic>
      <p:pic>
        <p:nvPicPr>
          <p:cNvPr id="319" name="Google Shape;319;p34"/>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320" name="Google Shape;320;p34"/>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321" name="Google Shape;321;p34"/>
          <p:cNvSpPr txBox="1"/>
          <p:nvPr/>
        </p:nvSpPr>
        <p:spPr>
          <a:xfrm>
            <a:off x="3665700" y="4251175"/>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322" name="Google Shape;322;p34"/>
          <p:cNvSpPr txBox="1">
            <a:spLocks noGrp="1"/>
          </p:cNvSpPr>
          <p:nvPr>
            <p:ph type="subTitle" idx="2"/>
          </p:nvPr>
        </p:nvSpPr>
        <p:spPr>
          <a:xfrm>
            <a:off x="3623550" y="3578150"/>
            <a:ext cx="1896900" cy="6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23" name="Google Shape;323;p34"/>
          <p:cNvSpPr>
            <a:spLocks noGrp="1"/>
          </p:cNvSpPr>
          <p:nvPr>
            <p:ph type="pic" idx="3"/>
          </p:nvPr>
        </p:nvSpPr>
        <p:spPr>
          <a:xfrm>
            <a:off x="3920250" y="1956625"/>
            <a:ext cx="1303500" cy="16023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EED/TIPS chat slide option 1">
  <p:cSld name="CUSTOM_6">
    <p:spTree>
      <p:nvGrpSpPr>
        <p:cNvPr id="1" name="Shape 324"/>
        <p:cNvGrpSpPr/>
        <p:nvPr/>
      </p:nvGrpSpPr>
      <p:grpSpPr>
        <a:xfrm>
          <a:off x="0" y="0"/>
          <a:ext cx="0" cy="0"/>
          <a:chOff x="0" y="0"/>
          <a:chExt cx="0" cy="0"/>
        </a:xfrm>
      </p:grpSpPr>
      <p:pic>
        <p:nvPicPr>
          <p:cNvPr id="325" name="Google Shape;325;p35"/>
          <p:cNvPicPr preferRelativeResize="0"/>
          <p:nvPr/>
        </p:nvPicPr>
        <p:blipFill>
          <a:blip r:embed="rId2">
            <a:alphaModFix/>
          </a:blip>
          <a:stretch>
            <a:fillRect/>
          </a:stretch>
        </p:blipFill>
        <p:spPr>
          <a:xfrm>
            <a:off x="5020142" y="0"/>
            <a:ext cx="3898367" cy="5715000"/>
          </a:xfrm>
          <a:prstGeom prst="rect">
            <a:avLst/>
          </a:prstGeom>
          <a:noFill/>
          <a:ln>
            <a:noFill/>
          </a:ln>
        </p:spPr>
      </p:pic>
      <p:pic>
        <p:nvPicPr>
          <p:cNvPr id="326" name="Google Shape;326;p35"/>
          <p:cNvPicPr preferRelativeResize="0"/>
          <p:nvPr/>
        </p:nvPicPr>
        <p:blipFill>
          <a:blip r:embed="rId3">
            <a:alphaModFix/>
          </a:blip>
          <a:stretch>
            <a:fillRect/>
          </a:stretch>
        </p:blipFill>
        <p:spPr>
          <a:xfrm>
            <a:off x="0" y="0"/>
            <a:ext cx="5606151" cy="5714999"/>
          </a:xfrm>
          <a:prstGeom prst="rect">
            <a:avLst/>
          </a:prstGeom>
          <a:noFill/>
          <a:ln>
            <a:noFill/>
          </a:ln>
        </p:spPr>
      </p:pic>
      <p:pic>
        <p:nvPicPr>
          <p:cNvPr id="327" name="Google Shape;327;p35"/>
          <p:cNvPicPr preferRelativeResize="0"/>
          <p:nvPr/>
        </p:nvPicPr>
        <p:blipFill>
          <a:blip r:embed="rId4">
            <a:alphaModFix/>
          </a:blip>
          <a:stretch>
            <a:fillRect/>
          </a:stretch>
        </p:blipFill>
        <p:spPr>
          <a:xfrm>
            <a:off x="219150" y="5247083"/>
            <a:ext cx="1547576" cy="264500"/>
          </a:xfrm>
          <a:prstGeom prst="rect">
            <a:avLst/>
          </a:prstGeom>
          <a:noFill/>
          <a:ln>
            <a:noFill/>
          </a:ln>
        </p:spPr>
      </p:pic>
      <p:sp>
        <p:nvSpPr>
          <p:cNvPr id="328" name="Google Shape;328;p35"/>
          <p:cNvSpPr txBox="1">
            <a:spLocks noGrp="1"/>
          </p:cNvSpPr>
          <p:nvPr>
            <p:ph type="subTitle" idx="1"/>
          </p:nvPr>
        </p:nvSpPr>
        <p:spPr>
          <a:xfrm>
            <a:off x="384050" y="858350"/>
            <a:ext cx="4022400" cy="125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329" name="Google Shape;329;p35"/>
          <p:cNvSpPr txBox="1"/>
          <p:nvPr/>
        </p:nvSpPr>
        <p:spPr>
          <a:xfrm>
            <a:off x="443200" y="2611200"/>
            <a:ext cx="2471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i="1">
                <a:solidFill>
                  <a:srgbClr val="383838"/>
                </a:solidFill>
                <a:latin typeface="Proxima Nova"/>
                <a:ea typeface="Proxima Nova"/>
                <a:cs typeface="Proxima Nova"/>
                <a:sym typeface="Proxima Nova"/>
              </a:rPr>
              <a:t>Answer in the chat</a:t>
            </a:r>
            <a:endParaRPr sz="2000" i="1">
              <a:solidFill>
                <a:srgbClr val="383838"/>
              </a:solidFill>
              <a:latin typeface="Proxima Nova"/>
              <a:ea typeface="Proxima Nova"/>
              <a:cs typeface="Proxima Nova"/>
              <a:sym typeface="Proxima Nova"/>
            </a:endParaRPr>
          </a:p>
        </p:txBody>
      </p:sp>
      <p:sp>
        <p:nvSpPr>
          <p:cNvPr id="330" name="Google Shape;330;p35"/>
          <p:cNvSpPr txBox="1">
            <a:spLocks noGrp="1"/>
          </p:cNvSpPr>
          <p:nvPr>
            <p:ph type="subTitle" idx="2"/>
          </p:nvPr>
        </p:nvSpPr>
        <p:spPr>
          <a:xfrm>
            <a:off x="5774150" y="1313200"/>
            <a:ext cx="2417700" cy="24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1" name="Google Shape;331;p35"/>
          <p:cNvSpPr/>
          <p:nvPr/>
        </p:nvSpPr>
        <p:spPr>
          <a:xfrm rot="5400000">
            <a:off x="5019200" y="2326350"/>
            <a:ext cx="231900" cy="2301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32" name="Google Shape;332;p35"/>
          <p:cNvCxnSpPr>
            <a:endCxn id="331" idx="3"/>
          </p:cNvCxnSpPr>
          <p:nvPr/>
        </p:nvCxnSpPr>
        <p:spPr>
          <a:xfrm>
            <a:off x="64400" y="2441400"/>
            <a:ext cx="49557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EED chat slide option 1">
  <p:cSld name="CUSTOM_6_1">
    <p:spTree>
      <p:nvGrpSpPr>
        <p:cNvPr id="1" name="Shape 333"/>
        <p:cNvGrpSpPr/>
        <p:nvPr/>
      </p:nvGrpSpPr>
      <p:grpSpPr>
        <a:xfrm>
          <a:off x="0" y="0"/>
          <a:ext cx="0" cy="0"/>
          <a:chOff x="0" y="0"/>
          <a:chExt cx="0" cy="0"/>
        </a:xfrm>
      </p:grpSpPr>
      <p:pic>
        <p:nvPicPr>
          <p:cNvPr id="334" name="Google Shape;334;p36"/>
          <p:cNvPicPr preferRelativeResize="0"/>
          <p:nvPr/>
        </p:nvPicPr>
        <p:blipFill>
          <a:blip r:embed="rId2">
            <a:alphaModFix/>
          </a:blip>
          <a:stretch>
            <a:fillRect/>
          </a:stretch>
        </p:blipFill>
        <p:spPr>
          <a:xfrm>
            <a:off x="5020142" y="0"/>
            <a:ext cx="3898367" cy="5715000"/>
          </a:xfrm>
          <a:prstGeom prst="rect">
            <a:avLst/>
          </a:prstGeom>
          <a:noFill/>
          <a:ln>
            <a:noFill/>
          </a:ln>
        </p:spPr>
      </p:pic>
      <p:pic>
        <p:nvPicPr>
          <p:cNvPr id="335" name="Google Shape;335;p36"/>
          <p:cNvPicPr preferRelativeResize="0"/>
          <p:nvPr/>
        </p:nvPicPr>
        <p:blipFill rotWithShape="1">
          <a:blip r:embed="rId3">
            <a:alphaModFix/>
          </a:blip>
          <a:srcRect l="3909" r="-667"/>
          <a:stretch/>
        </p:blipFill>
        <p:spPr>
          <a:xfrm>
            <a:off x="0" y="0"/>
            <a:ext cx="5606149" cy="5714999"/>
          </a:xfrm>
          <a:prstGeom prst="rect">
            <a:avLst/>
          </a:prstGeom>
          <a:noFill/>
          <a:ln>
            <a:noFill/>
          </a:ln>
        </p:spPr>
      </p:pic>
      <p:pic>
        <p:nvPicPr>
          <p:cNvPr id="336" name="Google Shape;336;p36"/>
          <p:cNvPicPr preferRelativeResize="0"/>
          <p:nvPr/>
        </p:nvPicPr>
        <p:blipFill>
          <a:blip r:embed="rId4">
            <a:alphaModFix/>
          </a:blip>
          <a:stretch>
            <a:fillRect/>
          </a:stretch>
        </p:blipFill>
        <p:spPr>
          <a:xfrm>
            <a:off x="219150" y="5247083"/>
            <a:ext cx="1547576" cy="264500"/>
          </a:xfrm>
          <a:prstGeom prst="rect">
            <a:avLst/>
          </a:prstGeom>
          <a:noFill/>
          <a:ln>
            <a:noFill/>
          </a:ln>
        </p:spPr>
      </p:pic>
      <p:sp>
        <p:nvSpPr>
          <p:cNvPr id="337" name="Google Shape;337;p36"/>
          <p:cNvSpPr txBox="1">
            <a:spLocks noGrp="1"/>
          </p:cNvSpPr>
          <p:nvPr>
            <p:ph type="subTitle" idx="1"/>
          </p:nvPr>
        </p:nvSpPr>
        <p:spPr>
          <a:xfrm>
            <a:off x="384050" y="858350"/>
            <a:ext cx="4022400" cy="125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338" name="Google Shape;338;p36"/>
          <p:cNvSpPr txBox="1"/>
          <p:nvPr/>
        </p:nvSpPr>
        <p:spPr>
          <a:xfrm>
            <a:off x="443200" y="2611200"/>
            <a:ext cx="2471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i="1">
                <a:solidFill>
                  <a:srgbClr val="383838"/>
                </a:solidFill>
                <a:latin typeface="Proxima Nova"/>
                <a:ea typeface="Proxima Nova"/>
                <a:cs typeface="Proxima Nova"/>
                <a:sym typeface="Proxima Nova"/>
              </a:rPr>
              <a:t>Answer in the chat</a:t>
            </a:r>
            <a:endParaRPr sz="2000" i="1">
              <a:solidFill>
                <a:srgbClr val="383838"/>
              </a:solidFill>
              <a:latin typeface="Proxima Nova"/>
              <a:ea typeface="Proxima Nova"/>
              <a:cs typeface="Proxima Nova"/>
              <a:sym typeface="Proxima Nova"/>
            </a:endParaRPr>
          </a:p>
        </p:txBody>
      </p:sp>
      <p:sp>
        <p:nvSpPr>
          <p:cNvPr id="339" name="Google Shape;339;p36"/>
          <p:cNvSpPr txBox="1">
            <a:spLocks noGrp="1"/>
          </p:cNvSpPr>
          <p:nvPr>
            <p:ph type="subTitle" idx="2"/>
          </p:nvPr>
        </p:nvSpPr>
        <p:spPr>
          <a:xfrm>
            <a:off x="5774150" y="1313200"/>
            <a:ext cx="2417700" cy="24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0" name="Google Shape;340;p36"/>
          <p:cNvSpPr/>
          <p:nvPr/>
        </p:nvSpPr>
        <p:spPr>
          <a:xfrm rot="5400000">
            <a:off x="5019200" y="2326350"/>
            <a:ext cx="231900" cy="2301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41" name="Google Shape;341;p36"/>
          <p:cNvCxnSpPr>
            <a:endCxn id="340" idx="3"/>
          </p:cNvCxnSpPr>
          <p:nvPr/>
        </p:nvCxnSpPr>
        <p:spPr>
          <a:xfrm>
            <a:off x="64400" y="2441400"/>
            <a:ext cx="49557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PS chat slide option 1">
  <p:cSld name="CUSTOM_6_1_1">
    <p:spTree>
      <p:nvGrpSpPr>
        <p:cNvPr id="1" name="Shape 342"/>
        <p:cNvGrpSpPr/>
        <p:nvPr/>
      </p:nvGrpSpPr>
      <p:grpSpPr>
        <a:xfrm>
          <a:off x="0" y="0"/>
          <a:ext cx="0" cy="0"/>
          <a:chOff x="0" y="0"/>
          <a:chExt cx="0" cy="0"/>
        </a:xfrm>
      </p:grpSpPr>
      <p:pic>
        <p:nvPicPr>
          <p:cNvPr id="343" name="Google Shape;343;p37"/>
          <p:cNvPicPr preferRelativeResize="0"/>
          <p:nvPr/>
        </p:nvPicPr>
        <p:blipFill>
          <a:blip r:embed="rId2">
            <a:alphaModFix/>
          </a:blip>
          <a:stretch>
            <a:fillRect/>
          </a:stretch>
        </p:blipFill>
        <p:spPr>
          <a:xfrm>
            <a:off x="5020142" y="0"/>
            <a:ext cx="3898367" cy="5715000"/>
          </a:xfrm>
          <a:prstGeom prst="rect">
            <a:avLst/>
          </a:prstGeom>
          <a:noFill/>
          <a:ln>
            <a:noFill/>
          </a:ln>
        </p:spPr>
      </p:pic>
      <p:pic>
        <p:nvPicPr>
          <p:cNvPr id="344" name="Google Shape;344;p37"/>
          <p:cNvPicPr preferRelativeResize="0"/>
          <p:nvPr/>
        </p:nvPicPr>
        <p:blipFill>
          <a:blip r:embed="rId3">
            <a:alphaModFix/>
          </a:blip>
          <a:stretch>
            <a:fillRect/>
          </a:stretch>
        </p:blipFill>
        <p:spPr>
          <a:xfrm>
            <a:off x="0" y="0"/>
            <a:ext cx="5217377" cy="5714999"/>
          </a:xfrm>
          <a:prstGeom prst="rect">
            <a:avLst/>
          </a:prstGeom>
          <a:noFill/>
          <a:ln>
            <a:noFill/>
          </a:ln>
        </p:spPr>
      </p:pic>
      <p:pic>
        <p:nvPicPr>
          <p:cNvPr id="345" name="Google Shape;345;p37"/>
          <p:cNvPicPr preferRelativeResize="0"/>
          <p:nvPr/>
        </p:nvPicPr>
        <p:blipFill>
          <a:blip r:embed="rId4">
            <a:alphaModFix/>
          </a:blip>
          <a:stretch>
            <a:fillRect/>
          </a:stretch>
        </p:blipFill>
        <p:spPr>
          <a:xfrm>
            <a:off x="219150" y="5247083"/>
            <a:ext cx="1547576" cy="264500"/>
          </a:xfrm>
          <a:prstGeom prst="rect">
            <a:avLst/>
          </a:prstGeom>
          <a:noFill/>
          <a:ln>
            <a:noFill/>
          </a:ln>
        </p:spPr>
      </p:pic>
      <p:sp>
        <p:nvSpPr>
          <p:cNvPr id="346" name="Google Shape;346;p37"/>
          <p:cNvSpPr txBox="1">
            <a:spLocks noGrp="1"/>
          </p:cNvSpPr>
          <p:nvPr>
            <p:ph type="subTitle" idx="1"/>
          </p:nvPr>
        </p:nvSpPr>
        <p:spPr>
          <a:xfrm>
            <a:off x="384050" y="858350"/>
            <a:ext cx="4022400" cy="125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347" name="Google Shape;347;p37"/>
          <p:cNvSpPr txBox="1"/>
          <p:nvPr/>
        </p:nvSpPr>
        <p:spPr>
          <a:xfrm>
            <a:off x="443200" y="2611200"/>
            <a:ext cx="2471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i="1">
                <a:solidFill>
                  <a:srgbClr val="383838"/>
                </a:solidFill>
                <a:latin typeface="Proxima Nova"/>
                <a:ea typeface="Proxima Nova"/>
                <a:cs typeface="Proxima Nova"/>
                <a:sym typeface="Proxima Nova"/>
              </a:rPr>
              <a:t>Answer in the chat</a:t>
            </a:r>
            <a:endParaRPr sz="2000" i="1">
              <a:solidFill>
                <a:srgbClr val="383838"/>
              </a:solidFill>
              <a:latin typeface="Proxima Nova"/>
              <a:ea typeface="Proxima Nova"/>
              <a:cs typeface="Proxima Nova"/>
              <a:sym typeface="Proxima Nova"/>
            </a:endParaRPr>
          </a:p>
        </p:txBody>
      </p:sp>
      <p:sp>
        <p:nvSpPr>
          <p:cNvPr id="348" name="Google Shape;348;p37"/>
          <p:cNvSpPr txBox="1">
            <a:spLocks noGrp="1"/>
          </p:cNvSpPr>
          <p:nvPr>
            <p:ph type="subTitle" idx="2"/>
          </p:nvPr>
        </p:nvSpPr>
        <p:spPr>
          <a:xfrm>
            <a:off x="5774150" y="1313200"/>
            <a:ext cx="2417700" cy="24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9" name="Google Shape;349;p37"/>
          <p:cNvSpPr/>
          <p:nvPr/>
        </p:nvSpPr>
        <p:spPr>
          <a:xfrm rot="5400000">
            <a:off x="5019200" y="2326350"/>
            <a:ext cx="231900" cy="2301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50" name="Google Shape;350;p37"/>
          <p:cNvCxnSpPr>
            <a:endCxn id="349" idx="3"/>
          </p:cNvCxnSpPr>
          <p:nvPr/>
        </p:nvCxnSpPr>
        <p:spPr>
          <a:xfrm>
            <a:off x="64400" y="2441400"/>
            <a:ext cx="49557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EED/TIPS chat slide option 2">
  <p:cSld name="CUSTOM_7">
    <p:spTree>
      <p:nvGrpSpPr>
        <p:cNvPr id="1" name="Shape 351"/>
        <p:cNvGrpSpPr/>
        <p:nvPr/>
      </p:nvGrpSpPr>
      <p:grpSpPr>
        <a:xfrm>
          <a:off x="0" y="0"/>
          <a:ext cx="0" cy="0"/>
          <a:chOff x="0" y="0"/>
          <a:chExt cx="0" cy="0"/>
        </a:xfrm>
      </p:grpSpPr>
      <p:pic>
        <p:nvPicPr>
          <p:cNvPr id="352" name="Google Shape;352;p38"/>
          <p:cNvPicPr preferRelativeResize="0"/>
          <p:nvPr/>
        </p:nvPicPr>
        <p:blipFill rotWithShape="1">
          <a:blip r:embed="rId2">
            <a:alphaModFix/>
          </a:blip>
          <a:srcRect b="8433"/>
          <a:stretch/>
        </p:blipFill>
        <p:spPr>
          <a:xfrm>
            <a:off x="2622825" y="405875"/>
            <a:ext cx="3898349" cy="5232927"/>
          </a:xfrm>
          <a:prstGeom prst="rect">
            <a:avLst/>
          </a:prstGeom>
          <a:noFill/>
          <a:ln>
            <a:noFill/>
          </a:ln>
        </p:spPr>
      </p:pic>
      <p:pic>
        <p:nvPicPr>
          <p:cNvPr id="353" name="Google Shape;353;p38"/>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354" name="Google Shape;354;p38"/>
          <p:cNvSpPr txBox="1"/>
          <p:nvPr/>
        </p:nvSpPr>
        <p:spPr>
          <a:xfrm>
            <a:off x="2538750" y="171050"/>
            <a:ext cx="4066500" cy="133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rgbClr val="383838"/>
                </a:solidFill>
                <a:latin typeface="Bebas Neue"/>
                <a:ea typeface="Bebas Neue"/>
                <a:cs typeface="Bebas Neue"/>
                <a:sym typeface="Bebas Neue"/>
              </a:rPr>
              <a:t>Q &amp; A</a:t>
            </a:r>
            <a:endParaRPr sz="1800">
              <a:solidFill>
                <a:srgbClr val="383838"/>
              </a:solidFill>
              <a:latin typeface="Proxima Nova"/>
              <a:ea typeface="Proxima Nova"/>
              <a:cs typeface="Proxima Nova"/>
              <a:sym typeface="Proxima Nova"/>
            </a:endParaRPr>
          </a:p>
        </p:txBody>
      </p:sp>
      <p:sp>
        <p:nvSpPr>
          <p:cNvPr id="355" name="Google Shape;355;p38"/>
          <p:cNvSpPr txBox="1">
            <a:spLocks noGrp="1"/>
          </p:cNvSpPr>
          <p:nvPr>
            <p:ph type="subTitle" idx="1"/>
          </p:nvPr>
        </p:nvSpPr>
        <p:spPr>
          <a:xfrm>
            <a:off x="3363150" y="1578450"/>
            <a:ext cx="2417700" cy="27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EED closing slide option 1">
  <p:cSld name="CUSTOM_2_3">
    <p:spTree>
      <p:nvGrpSpPr>
        <p:cNvPr id="1" name="Shape 356"/>
        <p:cNvGrpSpPr/>
        <p:nvPr/>
      </p:nvGrpSpPr>
      <p:grpSpPr>
        <a:xfrm>
          <a:off x="0" y="0"/>
          <a:ext cx="0" cy="0"/>
          <a:chOff x="0" y="0"/>
          <a:chExt cx="0" cy="0"/>
        </a:xfrm>
      </p:grpSpPr>
      <p:pic>
        <p:nvPicPr>
          <p:cNvPr id="357" name="Google Shape;357;p39"/>
          <p:cNvPicPr preferRelativeResize="0"/>
          <p:nvPr/>
        </p:nvPicPr>
        <p:blipFill rotWithShape="1">
          <a:blip r:embed="rId2">
            <a:alphaModFix/>
          </a:blip>
          <a:srcRect/>
          <a:stretch/>
        </p:blipFill>
        <p:spPr>
          <a:xfrm>
            <a:off x="-59925" y="-60375"/>
            <a:ext cx="9610598" cy="1323900"/>
          </a:xfrm>
          <a:prstGeom prst="rect">
            <a:avLst/>
          </a:prstGeom>
          <a:noFill/>
          <a:ln>
            <a:noFill/>
          </a:ln>
        </p:spPr>
      </p:pic>
      <p:pic>
        <p:nvPicPr>
          <p:cNvPr id="358" name="Google Shape;358;p39"/>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359" name="Google Shape;359;p39"/>
          <p:cNvSpPr txBox="1"/>
          <p:nvPr/>
        </p:nvSpPr>
        <p:spPr>
          <a:xfrm>
            <a:off x="458750" y="139775"/>
            <a:ext cx="8148900" cy="98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TAKEAWAYs</a:t>
            </a:r>
            <a:endParaRPr sz="4000">
              <a:solidFill>
                <a:srgbClr val="383838"/>
              </a:solidFill>
              <a:latin typeface="Bebas Neue"/>
              <a:ea typeface="Bebas Neue"/>
              <a:cs typeface="Bebas Neue"/>
              <a:sym typeface="Bebas Neue"/>
            </a:endParaRPr>
          </a:p>
        </p:txBody>
      </p:sp>
      <p:sp>
        <p:nvSpPr>
          <p:cNvPr id="360" name="Google Shape;360;p39"/>
          <p:cNvSpPr txBox="1">
            <a:spLocks noGrp="1"/>
          </p:cNvSpPr>
          <p:nvPr>
            <p:ph type="subTitle" idx="1"/>
          </p:nvPr>
        </p:nvSpPr>
        <p:spPr>
          <a:xfrm>
            <a:off x="992575" y="44944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1" name="Google Shape;361;p39"/>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2" name="Google Shape;362;p39"/>
          <p:cNvSpPr txBox="1">
            <a:spLocks noGrp="1"/>
          </p:cNvSpPr>
          <p:nvPr>
            <p:ph type="subTitle" idx="3"/>
          </p:nvPr>
        </p:nvSpPr>
        <p:spPr>
          <a:xfrm>
            <a:off x="992575" y="29454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3" name="Google Shape;363;p39"/>
          <p:cNvSpPr txBox="1">
            <a:spLocks noGrp="1"/>
          </p:cNvSpPr>
          <p:nvPr>
            <p:ph type="subTitle" idx="4"/>
          </p:nvPr>
        </p:nvSpPr>
        <p:spPr>
          <a:xfrm>
            <a:off x="992575" y="2170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4" name="Google Shape;364;p39"/>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5" name="Google Shape;365;p39"/>
          <p:cNvSpPr/>
          <p:nvPr/>
        </p:nvSpPr>
        <p:spPr>
          <a:xfrm rot="5400000">
            <a:off x="654025" y="1559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66" name="Google Shape;366;p39"/>
          <p:cNvCxnSpPr>
            <a:endCxn id="365" idx="3"/>
          </p:cNvCxnSpPr>
          <p:nvPr/>
        </p:nvCxnSpPr>
        <p:spPr>
          <a:xfrm>
            <a:off x="-125" y="1652235"/>
            <a:ext cx="654900" cy="0"/>
          </a:xfrm>
          <a:prstGeom prst="straightConnector1">
            <a:avLst/>
          </a:prstGeom>
          <a:noFill/>
          <a:ln w="19050" cap="flat" cmpd="sng">
            <a:solidFill>
              <a:srgbClr val="595959"/>
            </a:solidFill>
            <a:prstDash val="dot"/>
            <a:round/>
            <a:headEnd type="none" w="med" len="med"/>
            <a:tailEnd type="none" w="med" len="med"/>
          </a:ln>
        </p:spPr>
      </p:cxnSp>
      <p:sp>
        <p:nvSpPr>
          <p:cNvPr id="367" name="Google Shape;367;p39"/>
          <p:cNvSpPr/>
          <p:nvPr/>
        </p:nvSpPr>
        <p:spPr>
          <a:xfrm rot="5400000">
            <a:off x="654025" y="2342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68" name="Google Shape;368;p39"/>
          <p:cNvCxnSpPr>
            <a:endCxn id="367" idx="3"/>
          </p:cNvCxnSpPr>
          <p:nvPr/>
        </p:nvCxnSpPr>
        <p:spPr>
          <a:xfrm>
            <a:off x="-125" y="2435235"/>
            <a:ext cx="654900" cy="0"/>
          </a:xfrm>
          <a:prstGeom prst="straightConnector1">
            <a:avLst/>
          </a:prstGeom>
          <a:noFill/>
          <a:ln w="19050" cap="flat" cmpd="sng">
            <a:solidFill>
              <a:srgbClr val="595959"/>
            </a:solidFill>
            <a:prstDash val="dot"/>
            <a:round/>
            <a:headEnd type="none" w="med" len="med"/>
            <a:tailEnd type="none" w="med" len="med"/>
          </a:ln>
        </p:spPr>
      </p:cxnSp>
      <p:sp>
        <p:nvSpPr>
          <p:cNvPr id="369" name="Google Shape;369;p39"/>
          <p:cNvSpPr/>
          <p:nvPr/>
        </p:nvSpPr>
        <p:spPr>
          <a:xfrm rot="5400000">
            <a:off x="654025" y="31242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70" name="Google Shape;370;p39"/>
          <p:cNvCxnSpPr>
            <a:endCxn id="369" idx="3"/>
          </p:cNvCxnSpPr>
          <p:nvPr/>
        </p:nvCxnSpPr>
        <p:spPr>
          <a:xfrm>
            <a:off x="-125" y="3216510"/>
            <a:ext cx="654900" cy="0"/>
          </a:xfrm>
          <a:prstGeom prst="straightConnector1">
            <a:avLst/>
          </a:prstGeom>
          <a:noFill/>
          <a:ln w="19050" cap="flat" cmpd="sng">
            <a:solidFill>
              <a:srgbClr val="595959"/>
            </a:solidFill>
            <a:prstDash val="dot"/>
            <a:round/>
            <a:headEnd type="none" w="med" len="med"/>
            <a:tailEnd type="none" w="med" len="med"/>
          </a:ln>
        </p:spPr>
      </p:cxnSp>
      <p:sp>
        <p:nvSpPr>
          <p:cNvPr id="371" name="Google Shape;371;p39"/>
          <p:cNvSpPr/>
          <p:nvPr/>
        </p:nvSpPr>
        <p:spPr>
          <a:xfrm rot="5400000">
            <a:off x="654025" y="390341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72" name="Google Shape;372;p39"/>
          <p:cNvCxnSpPr>
            <a:endCxn id="371" idx="3"/>
          </p:cNvCxnSpPr>
          <p:nvPr/>
        </p:nvCxnSpPr>
        <p:spPr>
          <a:xfrm>
            <a:off x="-125" y="3995660"/>
            <a:ext cx="654900" cy="0"/>
          </a:xfrm>
          <a:prstGeom prst="straightConnector1">
            <a:avLst/>
          </a:prstGeom>
          <a:noFill/>
          <a:ln w="19050" cap="flat" cmpd="sng">
            <a:solidFill>
              <a:srgbClr val="595959"/>
            </a:solidFill>
            <a:prstDash val="dot"/>
            <a:round/>
            <a:headEnd type="none" w="med" len="med"/>
            <a:tailEnd type="none" w="med" len="med"/>
          </a:ln>
        </p:spPr>
      </p:cxnSp>
      <p:sp>
        <p:nvSpPr>
          <p:cNvPr id="373" name="Google Shape;373;p39"/>
          <p:cNvSpPr/>
          <p:nvPr/>
        </p:nvSpPr>
        <p:spPr>
          <a:xfrm rot="5400000">
            <a:off x="654025" y="46859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74" name="Google Shape;374;p39"/>
          <p:cNvCxnSpPr>
            <a:endCxn id="373" idx="3"/>
          </p:cNvCxnSpPr>
          <p:nvPr/>
        </p:nvCxnSpPr>
        <p:spPr>
          <a:xfrm>
            <a:off x="-125" y="4778210"/>
            <a:ext cx="6549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EED/TIPS closing slide option 1">
  <p:cSld name="CUSTOM_2_3_1">
    <p:spTree>
      <p:nvGrpSpPr>
        <p:cNvPr id="1" name="Shape 375"/>
        <p:cNvGrpSpPr/>
        <p:nvPr/>
      </p:nvGrpSpPr>
      <p:grpSpPr>
        <a:xfrm>
          <a:off x="0" y="0"/>
          <a:ext cx="0" cy="0"/>
          <a:chOff x="0" y="0"/>
          <a:chExt cx="0" cy="0"/>
        </a:xfrm>
      </p:grpSpPr>
      <p:pic>
        <p:nvPicPr>
          <p:cNvPr id="376" name="Google Shape;376;p40"/>
          <p:cNvPicPr preferRelativeResize="0"/>
          <p:nvPr/>
        </p:nvPicPr>
        <p:blipFill>
          <a:blip r:embed="rId2">
            <a:alphaModFix/>
          </a:blip>
          <a:stretch>
            <a:fillRect/>
          </a:stretch>
        </p:blipFill>
        <p:spPr>
          <a:xfrm rot="10800000" flipH="1">
            <a:off x="-143575" y="-71700"/>
            <a:ext cx="9408051" cy="1335225"/>
          </a:xfrm>
          <a:prstGeom prst="rect">
            <a:avLst/>
          </a:prstGeom>
          <a:noFill/>
          <a:ln>
            <a:noFill/>
          </a:ln>
        </p:spPr>
      </p:pic>
      <p:pic>
        <p:nvPicPr>
          <p:cNvPr id="377" name="Google Shape;377;p40"/>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378" name="Google Shape;378;p40"/>
          <p:cNvSpPr txBox="1"/>
          <p:nvPr/>
        </p:nvSpPr>
        <p:spPr>
          <a:xfrm>
            <a:off x="458750" y="139775"/>
            <a:ext cx="8148900" cy="98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CLOSING</a:t>
            </a:r>
            <a:endParaRPr sz="4000">
              <a:solidFill>
                <a:srgbClr val="383838"/>
              </a:solidFill>
              <a:latin typeface="Bebas Neue"/>
              <a:ea typeface="Bebas Neue"/>
              <a:cs typeface="Bebas Neue"/>
              <a:sym typeface="Bebas Neue"/>
            </a:endParaRPr>
          </a:p>
        </p:txBody>
      </p:sp>
      <p:sp>
        <p:nvSpPr>
          <p:cNvPr id="379" name="Google Shape;379;p40"/>
          <p:cNvSpPr txBox="1">
            <a:spLocks noGrp="1"/>
          </p:cNvSpPr>
          <p:nvPr>
            <p:ph type="subTitle" idx="1"/>
          </p:nvPr>
        </p:nvSpPr>
        <p:spPr>
          <a:xfrm>
            <a:off x="992575" y="44944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0" name="Google Shape;380;p40"/>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1" name="Google Shape;381;p40"/>
          <p:cNvSpPr txBox="1">
            <a:spLocks noGrp="1"/>
          </p:cNvSpPr>
          <p:nvPr>
            <p:ph type="subTitle" idx="3"/>
          </p:nvPr>
        </p:nvSpPr>
        <p:spPr>
          <a:xfrm>
            <a:off x="992575" y="29454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2" name="Google Shape;382;p40"/>
          <p:cNvSpPr txBox="1">
            <a:spLocks noGrp="1"/>
          </p:cNvSpPr>
          <p:nvPr>
            <p:ph type="subTitle" idx="4"/>
          </p:nvPr>
        </p:nvSpPr>
        <p:spPr>
          <a:xfrm>
            <a:off x="992575" y="2170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3" name="Google Shape;383;p40"/>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4" name="Google Shape;384;p40"/>
          <p:cNvSpPr/>
          <p:nvPr/>
        </p:nvSpPr>
        <p:spPr>
          <a:xfrm rot="5400000">
            <a:off x="654025" y="1559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85" name="Google Shape;385;p40"/>
          <p:cNvCxnSpPr>
            <a:endCxn id="384" idx="3"/>
          </p:cNvCxnSpPr>
          <p:nvPr/>
        </p:nvCxnSpPr>
        <p:spPr>
          <a:xfrm>
            <a:off x="-125" y="1652235"/>
            <a:ext cx="654900" cy="0"/>
          </a:xfrm>
          <a:prstGeom prst="straightConnector1">
            <a:avLst/>
          </a:prstGeom>
          <a:noFill/>
          <a:ln w="19050" cap="flat" cmpd="sng">
            <a:solidFill>
              <a:srgbClr val="595959"/>
            </a:solidFill>
            <a:prstDash val="dot"/>
            <a:round/>
            <a:headEnd type="none" w="med" len="med"/>
            <a:tailEnd type="none" w="med" len="med"/>
          </a:ln>
        </p:spPr>
      </p:cxnSp>
      <p:sp>
        <p:nvSpPr>
          <p:cNvPr id="386" name="Google Shape;386;p40"/>
          <p:cNvSpPr/>
          <p:nvPr/>
        </p:nvSpPr>
        <p:spPr>
          <a:xfrm rot="5400000">
            <a:off x="654025" y="2342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87" name="Google Shape;387;p40"/>
          <p:cNvCxnSpPr>
            <a:endCxn id="386" idx="3"/>
          </p:cNvCxnSpPr>
          <p:nvPr/>
        </p:nvCxnSpPr>
        <p:spPr>
          <a:xfrm>
            <a:off x="-125" y="2435235"/>
            <a:ext cx="654900" cy="0"/>
          </a:xfrm>
          <a:prstGeom prst="straightConnector1">
            <a:avLst/>
          </a:prstGeom>
          <a:noFill/>
          <a:ln w="19050" cap="flat" cmpd="sng">
            <a:solidFill>
              <a:srgbClr val="595959"/>
            </a:solidFill>
            <a:prstDash val="dot"/>
            <a:round/>
            <a:headEnd type="none" w="med" len="med"/>
            <a:tailEnd type="none" w="med" len="med"/>
          </a:ln>
        </p:spPr>
      </p:cxnSp>
      <p:sp>
        <p:nvSpPr>
          <p:cNvPr id="388" name="Google Shape;388;p40"/>
          <p:cNvSpPr/>
          <p:nvPr/>
        </p:nvSpPr>
        <p:spPr>
          <a:xfrm rot="5400000">
            <a:off x="654025" y="31242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89" name="Google Shape;389;p40"/>
          <p:cNvCxnSpPr>
            <a:endCxn id="388" idx="3"/>
          </p:cNvCxnSpPr>
          <p:nvPr/>
        </p:nvCxnSpPr>
        <p:spPr>
          <a:xfrm>
            <a:off x="-125" y="3216510"/>
            <a:ext cx="654900" cy="0"/>
          </a:xfrm>
          <a:prstGeom prst="straightConnector1">
            <a:avLst/>
          </a:prstGeom>
          <a:noFill/>
          <a:ln w="19050" cap="flat" cmpd="sng">
            <a:solidFill>
              <a:srgbClr val="595959"/>
            </a:solidFill>
            <a:prstDash val="dot"/>
            <a:round/>
            <a:headEnd type="none" w="med" len="med"/>
            <a:tailEnd type="none" w="med" len="med"/>
          </a:ln>
        </p:spPr>
      </p:cxnSp>
      <p:sp>
        <p:nvSpPr>
          <p:cNvPr id="390" name="Google Shape;390;p40"/>
          <p:cNvSpPr/>
          <p:nvPr/>
        </p:nvSpPr>
        <p:spPr>
          <a:xfrm rot="5400000">
            <a:off x="654025" y="390341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91" name="Google Shape;391;p40"/>
          <p:cNvCxnSpPr>
            <a:endCxn id="390" idx="3"/>
          </p:cNvCxnSpPr>
          <p:nvPr/>
        </p:nvCxnSpPr>
        <p:spPr>
          <a:xfrm>
            <a:off x="-125" y="3995660"/>
            <a:ext cx="654900" cy="0"/>
          </a:xfrm>
          <a:prstGeom prst="straightConnector1">
            <a:avLst/>
          </a:prstGeom>
          <a:noFill/>
          <a:ln w="19050" cap="flat" cmpd="sng">
            <a:solidFill>
              <a:srgbClr val="595959"/>
            </a:solidFill>
            <a:prstDash val="dot"/>
            <a:round/>
            <a:headEnd type="none" w="med" len="med"/>
            <a:tailEnd type="none" w="med" len="med"/>
          </a:ln>
        </p:spPr>
      </p:cxnSp>
      <p:sp>
        <p:nvSpPr>
          <p:cNvPr id="392" name="Google Shape;392;p40"/>
          <p:cNvSpPr/>
          <p:nvPr/>
        </p:nvSpPr>
        <p:spPr>
          <a:xfrm rot="5400000">
            <a:off x="654025" y="46859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93" name="Google Shape;393;p40"/>
          <p:cNvCxnSpPr>
            <a:endCxn id="392" idx="3"/>
          </p:cNvCxnSpPr>
          <p:nvPr/>
        </p:nvCxnSpPr>
        <p:spPr>
          <a:xfrm>
            <a:off x="-125" y="4778210"/>
            <a:ext cx="6549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sual Identity Guidelines">
  <p:cSld name="CUSTOM_14">
    <p:spTree>
      <p:nvGrpSpPr>
        <p:cNvPr id="1" name="Shape 24"/>
        <p:cNvGrpSpPr/>
        <p:nvPr/>
      </p:nvGrpSpPr>
      <p:grpSpPr>
        <a:xfrm>
          <a:off x="0" y="0"/>
          <a:ext cx="0" cy="0"/>
          <a:chOff x="0" y="0"/>
          <a:chExt cx="0" cy="0"/>
        </a:xfrm>
      </p:grpSpPr>
      <p:sp>
        <p:nvSpPr>
          <p:cNvPr id="25" name="Google Shape;25;p5"/>
          <p:cNvSpPr txBox="1"/>
          <p:nvPr/>
        </p:nvSpPr>
        <p:spPr>
          <a:xfrm>
            <a:off x="117275" y="136611"/>
            <a:ext cx="37665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83838"/>
                </a:solidFill>
                <a:latin typeface="Bebas Neue"/>
                <a:ea typeface="Bebas Neue"/>
                <a:cs typeface="Bebas Neue"/>
                <a:sym typeface="Bebas Neue"/>
              </a:rPr>
              <a:t>Visual identity</a:t>
            </a:r>
            <a:endParaRPr sz="3000">
              <a:solidFill>
                <a:srgbClr val="383838"/>
              </a:solidFill>
              <a:latin typeface="Bebas Neue"/>
              <a:ea typeface="Bebas Neue"/>
              <a:cs typeface="Bebas Neue"/>
              <a:sym typeface="Bebas Neue"/>
            </a:endParaRPr>
          </a:p>
        </p:txBody>
      </p:sp>
      <p:sp>
        <p:nvSpPr>
          <p:cNvPr id="26" name="Google Shape;26;p5"/>
          <p:cNvSpPr txBox="1"/>
          <p:nvPr/>
        </p:nvSpPr>
        <p:spPr>
          <a:xfrm>
            <a:off x="2188500" y="267278"/>
            <a:ext cx="6900600" cy="5904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017">
                <a:solidFill>
                  <a:srgbClr val="000000"/>
                </a:solidFill>
                <a:latin typeface="Proxima Nova"/>
                <a:ea typeface="Proxima Nova"/>
                <a:cs typeface="Proxima Nova"/>
                <a:sym typeface="Proxima Nova"/>
              </a:rPr>
              <a:t>Visual identity is a brand’s visual language. As such, its individual elements are, like words, the building blocks that allow the messenger to create meaning. </a:t>
            </a:r>
            <a:r>
              <a:rPr lang="en" sz="1017" b="1" u="sng">
                <a:solidFill>
                  <a:srgbClr val="24ABE2"/>
                </a:solid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Examples of how to apply EE’s visual identity. </a:t>
            </a:r>
            <a:r>
              <a:rPr lang="en" sz="1017">
                <a:solidFill>
                  <a:srgbClr val="383838"/>
                </a:solidFill>
                <a:latin typeface="Proxima Nova"/>
                <a:ea typeface="Proxima Nova"/>
                <a:cs typeface="Proxima Nova"/>
                <a:sym typeface="Proxima Nova"/>
              </a:rPr>
              <a:t> Learn </a:t>
            </a:r>
            <a:r>
              <a:rPr lang="en" sz="1017" b="1" u="sng">
                <a:solidFill>
                  <a:srgbClr val="24ABE2"/>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more about visual identity here</a:t>
            </a:r>
            <a:r>
              <a:rPr lang="en" sz="1017">
                <a:solidFill>
                  <a:srgbClr val="383838"/>
                </a:solidFill>
                <a:latin typeface="Proxima Nova"/>
                <a:ea typeface="Proxima Nova"/>
                <a:cs typeface="Proxima Nova"/>
                <a:sym typeface="Proxima Nova"/>
              </a:rPr>
              <a:t> if you need further help. </a:t>
            </a:r>
            <a:endParaRPr sz="1017">
              <a:solidFill>
                <a:srgbClr val="383838"/>
              </a:solidFill>
              <a:latin typeface="Proxima Nova"/>
              <a:ea typeface="Proxima Nova"/>
              <a:cs typeface="Proxima Nova"/>
              <a:sym typeface="Proxima Nova"/>
            </a:endParaRPr>
          </a:p>
        </p:txBody>
      </p:sp>
      <p:graphicFrame>
        <p:nvGraphicFramePr>
          <p:cNvPr id="27" name="Google Shape;27;p5"/>
          <p:cNvGraphicFramePr/>
          <p:nvPr/>
        </p:nvGraphicFramePr>
        <p:xfrm>
          <a:off x="-12" y="1163472"/>
          <a:ext cx="3000000" cy="3000000"/>
        </p:xfrm>
        <a:graphic>
          <a:graphicData uri="http://schemas.openxmlformats.org/drawingml/2006/table">
            <a:tbl>
              <a:tblPr>
                <a:noFill/>
                <a:tableStyleId>{E3AC71F3-654C-44A7-AB87-FBCEE87A2458}</a:tableStyleId>
              </a:tblPr>
              <a:tblGrid>
                <a:gridCol w="2188500">
                  <a:extLst>
                    <a:ext uri="{9D8B030D-6E8A-4147-A177-3AD203B41FA5}">
                      <a16:colId xmlns:a16="http://schemas.microsoft.com/office/drawing/2014/main" val="20000"/>
                    </a:ext>
                  </a:extLst>
                </a:gridCol>
                <a:gridCol w="1695275">
                  <a:extLst>
                    <a:ext uri="{9D8B030D-6E8A-4147-A177-3AD203B41FA5}">
                      <a16:colId xmlns:a16="http://schemas.microsoft.com/office/drawing/2014/main" val="20001"/>
                    </a:ext>
                  </a:extLst>
                </a:gridCol>
                <a:gridCol w="1554850">
                  <a:extLst>
                    <a:ext uri="{9D8B030D-6E8A-4147-A177-3AD203B41FA5}">
                      <a16:colId xmlns:a16="http://schemas.microsoft.com/office/drawing/2014/main" val="20002"/>
                    </a:ext>
                  </a:extLst>
                </a:gridCol>
                <a:gridCol w="3705375">
                  <a:extLst>
                    <a:ext uri="{9D8B030D-6E8A-4147-A177-3AD203B41FA5}">
                      <a16:colId xmlns:a16="http://schemas.microsoft.com/office/drawing/2014/main" val="20003"/>
                    </a:ext>
                  </a:extLst>
                </a:gridCol>
              </a:tblGrid>
              <a:tr h="363625">
                <a:tc gridSpan="4">
                  <a:txBody>
                    <a:bodyPr/>
                    <a:lstStyle/>
                    <a:p>
                      <a:pPr marL="0" lvl="0" indent="0" algn="l" rtl="0">
                        <a:lnSpc>
                          <a:spcPct val="115000"/>
                        </a:lnSpc>
                        <a:spcBef>
                          <a:spcPts val="0"/>
                        </a:spcBef>
                        <a:spcAft>
                          <a:spcPts val="0"/>
                        </a:spcAft>
                        <a:buNone/>
                      </a:pPr>
                      <a:r>
                        <a:rPr lang="en" sz="1300" b="1">
                          <a:latin typeface="Proxima Nova"/>
                          <a:ea typeface="Proxima Nova"/>
                          <a:cs typeface="Proxima Nova"/>
                          <a:sym typeface="Proxima Nova"/>
                        </a:rPr>
                        <a:t>Graphic Elements</a:t>
                      </a:r>
                      <a:endParaRPr sz="1300" b="1">
                        <a:latin typeface="Proxima Nova"/>
                        <a:ea typeface="Proxima Nova"/>
                        <a:cs typeface="Proxima Nova"/>
                        <a:sym typeface="Proxima Nova"/>
                      </a:endParaRPr>
                    </a:p>
                  </a:txBody>
                  <a:tcPr marL="63500" marR="63500" marT="70575" marB="70575">
                    <a:solidFill>
                      <a:srgbClr val="F3F3F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1900">
                <a:tc gridSpan="4">
                  <a:txBody>
                    <a:bodyPr/>
                    <a:lstStyle/>
                    <a:p>
                      <a:pPr marL="0" lvl="0" indent="0" algn="l" rtl="0">
                        <a:lnSpc>
                          <a:spcPct val="115000"/>
                        </a:lnSpc>
                        <a:spcBef>
                          <a:spcPts val="0"/>
                        </a:spcBef>
                        <a:spcAft>
                          <a:spcPts val="0"/>
                        </a:spcAft>
                        <a:buNone/>
                      </a:pPr>
                      <a:r>
                        <a:rPr lang="en" sz="1300" b="1">
                          <a:latin typeface="Proxima Nova"/>
                          <a:ea typeface="Proxima Nova"/>
                          <a:cs typeface="Proxima Nova"/>
                          <a:sym typeface="Proxima Nova"/>
                        </a:rPr>
                        <a:t>Rule of Thirds</a:t>
                      </a:r>
                      <a:endParaRPr sz="1300">
                        <a:latin typeface="Proxima Nova"/>
                        <a:ea typeface="Proxima Nova"/>
                        <a:cs typeface="Proxima Nova"/>
                        <a:sym typeface="Proxima Nova"/>
                      </a:endParaRPr>
                    </a:p>
                  </a:txBody>
                  <a:tcPr marL="63500" marR="63500" marT="70575" marB="7057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85625">
                <a:tc gridSpan="4">
                  <a:txBody>
                    <a:bodyPr/>
                    <a:lstStyle/>
                    <a:p>
                      <a:pPr marL="508000" lvl="0" indent="-336550" algn="l" rtl="0">
                        <a:lnSpc>
                          <a:spcPct val="115000"/>
                        </a:lnSpc>
                        <a:spcBef>
                          <a:spcPts val="0"/>
                        </a:spcBef>
                        <a:spcAft>
                          <a:spcPts val="0"/>
                        </a:spcAft>
                        <a:buSzPts val="1300"/>
                        <a:buFont typeface="Proxima Nova"/>
                        <a:buChar char="●"/>
                      </a:pPr>
                      <a:r>
                        <a:rPr lang="en" sz="1300">
                          <a:latin typeface="Proxima Nova"/>
                          <a:ea typeface="Proxima Nova"/>
                          <a:cs typeface="Proxima Nova"/>
                          <a:sym typeface="Proxima Nova"/>
                        </a:rPr>
                        <a:t>A composition guideline that breaks your composition into thirds both vertically and horizontally and places your subject in the left or right third of an image, leaving the other two thirds open. </a:t>
                      </a:r>
                      <a:endParaRPr sz="1300">
                        <a:latin typeface="Proxima Nova"/>
                        <a:ea typeface="Proxima Nova"/>
                        <a:cs typeface="Proxima Nova"/>
                        <a:sym typeface="Proxima Nova"/>
                      </a:endParaRPr>
                    </a:p>
                  </a:txBody>
                  <a:tcPr marL="63500" marR="63500" marT="70575" marB="7057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61900">
                <a:tc>
                  <a:txBody>
                    <a:bodyPr/>
                    <a:lstStyle/>
                    <a:p>
                      <a:pPr marL="0" lvl="0" indent="0" algn="l" rtl="0">
                        <a:lnSpc>
                          <a:spcPct val="115000"/>
                        </a:lnSpc>
                        <a:spcBef>
                          <a:spcPts val="0"/>
                        </a:spcBef>
                        <a:spcAft>
                          <a:spcPts val="0"/>
                        </a:spcAft>
                        <a:buNone/>
                      </a:pPr>
                      <a:r>
                        <a:rPr lang="en" sz="1300" b="1">
                          <a:latin typeface="Proxima Nova"/>
                          <a:ea typeface="Proxima Nova"/>
                          <a:cs typeface="Proxima Nova"/>
                          <a:sym typeface="Proxima Nova"/>
                        </a:rPr>
                        <a:t>Icons</a:t>
                      </a:r>
                      <a:endParaRPr sz="1300">
                        <a:latin typeface="Proxima Nova"/>
                        <a:ea typeface="Proxima Nova"/>
                        <a:cs typeface="Proxima Nova"/>
                        <a:sym typeface="Proxima Nova"/>
                      </a:endParaRPr>
                    </a:p>
                  </a:txBody>
                  <a:tcPr marL="63500" marR="63500" marT="70575" marB="70575"/>
                </a:tc>
                <a:tc>
                  <a:txBody>
                    <a:bodyPr/>
                    <a:lstStyle/>
                    <a:p>
                      <a:pPr marL="0" lvl="0" indent="0" algn="l" rtl="0">
                        <a:lnSpc>
                          <a:spcPct val="115000"/>
                        </a:lnSpc>
                        <a:spcBef>
                          <a:spcPts val="0"/>
                        </a:spcBef>
                        <a:spcAft>
                          <a:spcPts val="0"/>
                        </a:spcAft>
                        <a:buNone/>
                      </a:pPr>
                      <a:r>
                        <a:rPr lang="en" sz="1300" b="1">
                          <a:latin typeface="Proxima Nova"/>
                          <a:ea typeface="Proxima Nova"/>
                          <a:cs typeface="Proxima Nova"/>
                          <a:sym typeface="Proxima Nova"/>
                        </a:rPr>
                        <a:t>Illustrations</a:t>
                      </a:r>
                      <a:endParaRPr sz="1300">
                        <a:latin typeface="Proxima Nova"/>
                        <a:ea typeface="Proxima Nova"/>
                        <a:cs typeface="Proxima Nova"/>
                        <a:sym typeface="Proxima Nova"/>
                      </a:endParaRPr>
                    </a:p>
                  </a:txBody>
                  <a:tcPr marL="63500" marR="63500" marT="70575" marB="70575"/>
                </a:tc>
                <a:tc>
                  <a:txBody>
                    <a:bodyPr/>
                    <a:lstStyle/>
                    <a:p>
                      <a:pPr marL="0" lvl="0" indent="0" algn="l" rtl="0">
                        <a:lnSpc>
                          <a:spcPct val="115000"/>
                        </a:lnSpc>
                        <a:spcBef>
                          <a:spcPts val="0"/>
                        </a:spcBef>
                        <a:spcAft>
                          <a:spcPts val="0"/>
                        </a:spcAft>
                        <a:buNone/>
                      </a:pPr>
                      <a:r>
                        <a:rPr lang="en" sz="1300" b="1">
                          <a:latin typeface="Proxima Nova"/>
                          <a:ea typeface="Proxima Nova"/>
                          <a:cs typeface="Proxima Nova"/>
                          <a:sym typeface="Proxima Nova"/>
                        </a:rPr>
                        <a:t>Product</a:t>
                      </a:r>
                      <a:endParaRPr sz="1300" b="1">
                        <a:latin typeface="Proxima Nova"/>
                        <a:ea typeface="Proxima Nova"/>
                        <a:cs typeface="Proxima Nova"/>
                        <a:sym typeface="Proxima Nova"/>
                      </a:endParaRPr>
                    </a:p>
                  </a:txBody>
                  <a:tcPr marL="63500" marR="63500" marT="70575" marB="70575"/>
                </a:tc>
                <a:tc>
                  <a:txBody>
                    <a:bodyPr/>
                    <a:lstStyle/>
                    <a:p>
                      <a:pPr marL="0" lvl="0" indent="0" algn="l" rtl="0">
                        <a:lnSpc>
                          <a:spcPct val="115000"/>
                        </a:lnSpc>
                        <a:spcBef>
                          <a:spcPts val="0"/>
                        </a:spcBef>
                        <a:spcAft>
                          <a:spcPts val="0"/>
                        </a:spcAft>
                        <a:buNone/>
                      </a:pPr>
                      <a:r>
                        <a:rPr lang="en" sz="1300" b="1">
                          <a:latin typeface="Proxima Nova"/>
                          <a:ea typeface="Proxima Nova"/>
                          <a:cs typeface="Proxima Nova"/>
                          <a:sym typeface="Proxima Nova"/>
                        </a:rPr>
                        <a:t>Lifestyle</a:t>
                      </a:r>
                      <a:endParaRPr sz="1300">
                        <a:latin typeface="Proxima Nova"/>
                        <a:ea typeface="Proxima Nova"/>
                        <a:cs typeface="Proxima Nova"/>
                        <a:sym typeface="Proxima Nova"/>
                      </a:endParaRPr>
                    </a:p>
                  </a:txBody>
                  <a:tcPr marL="63500" marR="63500" marT="70575" marB="70575"/>
                </a:tc>
                <a:extLst>
                  <a:ext uri="{0D108BD9-81ED-4DB2-BD59-A6C34878D82A}">
                    <a16:rowId xmlns:a16="http://schemas.microsoft.com/office/drawing/2014/main" val="10003"/>
                  </a:ext>
                </a:extLst>
              </a:tr>
              <a:tr h="2794275">
                <a:tc>
                  <a:txBody>
                    <a:bodyPr/>
                    <a:lstStyle/>
                    <a:p>
                      <a:pPr marL="508000" lvl="0" indent="-323850" algn="l" rtl="0">
                        <a:lnSpc>
                          <a:spcPct val="115000"/>
                        </a:lnSpc>
                        <a:spcBef>
                          <a:spcPts val="0"/>
                        </a:spcBef>
                        <a:spcAft>
                          <a:spcPts val="0"/>
                        </a:spcAft>
                        <a:buSzPts val="1100"/>
                        <a:buFont typeface="Proxima Nova"/>
                        <a:buChar char="●"/>
                      </a:pPr>
                      <a:r>
                        <a:rPr lang="en" sz="1100">
                          <a:latin typeface="Proxima Nova"/>
                          <a:ea typeface="Proxima Nova"/>
                          <a:cs typeface="Proxima Nova"/>
                          <a:sym typeface="Proxima Nova"/>
                        </a:rPr>
                        <a:t>Avoid clipart. </a:t>
                      </a:r>
                      <a:endParaRPr sz="1100">
                        <a:latin typeface="Proxima Nova"/>
                        <a:ea typeface="Proxima Nova"/>
                        <a:cs typeface="Proxima Nova"/>
                        <a:sym typeface="Proxima Nova"/>
                      </a:endParaRPr>
                    </a:p>
                    <a:p>
                      <a:pPr marL="508000" lvl="0" indent="-323850" algn="l" rtl="0">
                        <a:lnSpc>
                          <a:spcPct val="115000"/>
                        </a:lnSpc>
                        <a:spcBef>
                          <a:spcPts val="0"/>
                        </a:spcBef>
                        <a:spcAft>
                          <a:spcPts val="0"/>
                        </a:spcAft>
                        <a:buSzPts val="1100"/>
                        <a:buFont typeface="Proxima Nova"/>
                        <a:buChar char="●"/>
                      </a:pPr>
                      <a:r>
                        <a:rPr lang="en" sz="1100">
                          <a:latin typeface="Proxima Nova"/>
                          <a:ea typeface="Proxima Nova"/>
                          <a:cs typeface="Proxima Nova"/>
                          <a:sym typeface="Proxima Nova"/>
                        </a:rPr>
                        <a:t>Make sure the image is relevant to the subject and that the symbolism makes sense. (Run them by someone in the Design Department to make sure they do make sense.)</a:t>
                      </a:r>
                      <a:endParaRPr sz="1100">
                        <a:latin typeface="Proxima Nova"/>
                        <a:ea typeface="Proxima Nova"/>
                        <a:cs typeface="Proxima Nova"/>
                        <a:sym typeface="Proxima Nova"/>
                      </a:endParaRPr>
                    </a:p>
                    <a:p>
                      <a:pPr marL="508000" lvl="0" indent="-323850" algn="l" rtl="0">
                        <a:lnSpc>
                          <a:spcPct val="115000"/>
                        </a:lnSpc>
                        <a:spcBef>
                          <a:spcPts val="0"/>
                        </a:spcBef>
                        <a:spcAft>
                          <a:spcPts val="0"/>
                        </a:spcAft>
                        <a:buSzPts val="1100"/>
                        <a:buFont typeface="Proxima Nova"/>
                        <a:buChar char="●"/>
                      </a:pPr>
                      <a:r>
                        <a:rPr lang="en" sz="1100">
                          <a:latin typeface="Proxima Nova"/>
                          <a:ea typeface="Proxima Nova"/>
                          <a:cs typeface="Proxima Nova"/>
                          <a:sym typeface="Proxima Nova"/>
                        </a:rPr>
                        <a:t>Don’t mix and match styles—choose a consistent style.</a:t>
                      </a:r>
                      <a:endParaRPr sz="1100">
                        <a:latin typeface="Proxima Nova"/>
                        <a:ea typeface="Proxima Nova"/>
                        <a:cs typeface="Proxima Nova"/>
                        <a:sym typeface="Proxima Nova"/>
                      </a:endParaRPr>
                    </a:p>
                    <a:p>
                      <a:pPr marL="508000" lvl="0" indent="-323850" algn="l" rtl="0">
                        <a:lnSpc>
                          <a:spcPct val="115000"/>
                        </a:lnSpc>
                        <a:spcBef>
                          <a:spcPts val="0"/>
                        </a:spcBef>
                        <a:spcAft>
                          <a:spcPts val="0"/>
                        </a:spcAft>
                        <a:buSzPts val="1100"/>
                        <a:buFont typeface="Proxima Nova"/>
                        <a:buChar char="●"/>
                      </a:pPr>
                      <a:r>
                        <a:rPr lang="en" sz="1100" b="1" u="sng">
                          <a:solidFill>
                            <a:srgbClr val="24ABE2"/>
                          </a:solid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More on EE’s iconography</a:t>
                      </a:r>
                      <a:endParaRPr sz="1100">
                        <a:latin typeface="Proxima Nova"/>
                        <a:ea typeface="Proxima Nova"/>
                        <a:cs typeface="Proxima Nova"/>
                        <a:sym typeface="Proxima Nova"/>
                      </a:endParaRPr>
                    </a:p>
                  </a:txBody>
                  <a:tcPr marL="63500" marR="63500" marT="70575" marB="70575"/>
                </a:tc>
                <a:tc>
                  <a:txBody>
                    <a:bodyPr/>
                    <a:lstStyle/>
                    <a:p>
                      <a:pPr marL="508000" lvl="0" indent="-323850" algn="l" rtl="0">
                        <a:lnSpc>
                          <a:spcPct val="115000"/>
                        </a:lnSpc>
                        <a:spcBef>
                          <a:spcPts val="0"/>
                        </a:spcBef>
                        <a:spcAft>
                          <a:spcPts val="0"/>
                        </a:spcAft>
                        <a:buSzPts val="1100"/>
                        <a:buFont typeface="Proxima Nova"/>
                        <a:buChar char="●"/>
                      </a:pPr>
                      <a:r>
                        <a:rPr lang="en" sz="1100">
                          <a:latin typeface="Proxima Nova"/>
                          <a:ea typeface="Proxima Nova"/>
                          <a:cs typeface="Proxima Nova"/>
                          <a:sym typeface="Proxima Nova"/>
                        </a:rPr>
                        <a:t>Character illustrations belong within instructional design (product department) and use in external VI should be limited to product imagery only.</a:t>
                      </a:r>
                      <a:endParaRPr sz="1100">
                        <a:latin typeface="Proxima Nova"/>
                        <a:ea typeface="Proxima Nova"/>
                        <a:cs typeface="Proxima Nova"/>
                        <a:sym typeface="Proxima Nova"/>
                      </a:endParaRPr>
                    </a:p>
                    <a:p>
                      <a:pPr marL="508000" lvl="0" indent="-323850" algn="l" rtl="0">
                        <a:lnSpc>
                          <a:spcPct val="115000"/>
                        </a:lnSpc>
                        <a:spcBef>
                          <a:spcPts val="0"/>
                        </a:spcBef>
                        <a:spcAft>
                          <a:spcPts val="0"/>
                        </a:spcAft>
                        <a:buSzPts val="1100"/>
                        <a:buFont typeface="Proxima Nova"/>
                        <a:buChar char="●"/>
                      </a:pPr>
                      <a:r>
                        <a:rPr lang="en" sz="1100">
                          <a:latin typeface="Proxima Nova"/>
                          <a:ea typeface="Proxima Nova"/>
                          <a:cs typeface="Proxima Nova"/>
                          <a:sym typeface="Proxima Nova"/>
                        </a:rPr>
                        <a:t>Avoid using other character illustrations  </a:t>
                      </a:r>
                      <a:endParaRPr sz="1100">
                        <a:latin typeface="Proxima Nova"/>
                        <a:ea typeface="Proxima Nova"/>
                        <a:cs typeface="Proxima Nova"/>
                        <a:sym typeface="Proxima Nova"/>
                      </a:endParaRPr>
                    </a:p>
                  </a:txBody>
                  <a:tcPr marL="63500" marR="63500" marT="70575" marB="70575"/>
                </a:tc>
                <a:tc>
                  <a:txBody>
                    <a:bodyPr/>
                    <a:lstStyle/>
                    <a:p>
                      <a:pPr marL="508000" lvl="0" indent="-323850" algn="l" rtl="0">
                        <a:lnSpc>
                          <a:spcPct val="115000"/>
                        </a:lnSpc>
                        <a:spcBef>
                          <a:spcPts val="0"/>
                        </a:spcBef>
                        <a:spcAft>
                          <a:spcPts val="0"/>
                        </a:spcAft>
                        <a:buSzPts val="1100"/>
                        <a:buFont typeface="Proxima Nova"/>
                        <a:buChar char="●"/>
                      </a:pPr>
                      <a:r>
                        <a:rPr lang="en" sz="1100">
                          <a:latin typeface="Proxima Nova"/>
                          <a:ea typeface="Proxima Nova"/>
                          <a:cs typeface="Proxima Nova"/>
                          <a:sym typeface="Proxima Nova"/>
                        </a:rPr>
                        <a:t>Always show in use or isolated on a device.</a:t>
                      </a:r>
                      <a:endParaRPr sz="1100">
                        <a:latin typeface="Proxima Nova"/>
                        <a:ea typeface="Proxima Nova"/>
                        <a:cs typeface="Proxima Nova"/>
                        <a:sym typeface="Proxima Nova"/>
                      </a:endParaRPr>
                    </a:p>
                    <a:p>
                      <a:pPr marL="508000" lvl="0" indent="-323850" algn="l" rtl="0">
                        <a:lnSpc>
                          <a:spcPct val="115000"/>
                        </a:lnSpc>
                        <a:spcBef>
                          <a:spcPts val="0"/>
                        </a:spcBef>
                        <a:spcAft>
                          <a:spcPts val="0"/>
                        </a:spcAft>
                        <a:buSzPts val="1100"/>
                        <a:buFont typeface="Proxima Nova"/>
                        <a:buChar char="●"/>
                      </a:pPr>
                      <a:r>
                        <a:rPr lang="en" sz="1100">
                          <a:latin typeface="Proxima Nova"/>
                          <a:ea typeface="Proxima Nova"/>
                          <a:cs typeface="Proxima Nova"/>
                          <a:sym typeface="Proxima Nova"/>
                        </a:rPr>
                        <a:t>Avoid screenshot images of products as they will appear to be floating (</a:t>
                      </a:r>
                      <a:r>
                        <a:rPr lang="en" sz="1000">
                          <a:solidFill>
                            <a:schemeClr val="dk1"/>
                          </a:solidFill>
                          <a:latin typeface="Proxima Nova"/>
                          <a:ea typeface="Proxima Nova"/>
                          <a:cs typeface="Proxima Nova"/>
                          <a:sym typeface="Proxima Nova"/>
                        </a:rPr>
                        <a:t> (i.e. put inside a device)</a:t>
                      </a:r>
                      <a:endParaRPr sz="1100">
                        <a:latin typeface="Proxima Nova"/>
                        <a:ea typeface="Proxima Nova"/>
                        <a:cs typeface="Proxima Nova"/>
                        <a:sym typeface="Proxima Nova"/>
                      </a:endParaRPr>
                    </a:p>
                  </a:txBody>
                  <a:tcPr marL="63500" marR="63500" marT="70575" marB="70575"/>
                </a:tc>
                <a:tc>
                  <a:txBody>
                    <a:bodyPr/>
                    <a:lstStyle/>
                    <a:p>
                      <a:pPr marL="508000" lvl="0" indent="-323850" algn="l" rtl="0">
                        <a:lnSpc>
                          <a:spcPct val="115000"/>
                        </a:lnSpc>
                        <a:spcBef>
                          <a:spcPts val="0"/>
                        </a:spcBef>
                        <a:spcAft>
                          <a:spcPts val="0"/>
                        </a:spcAft>
                        <a:buSzPts val="1100"/>
                        <a:buFont typeface="Proxima Nova"/>
                        <a:buChar char="●"/>
                      </a:pPr>
                      <a:r>
                        <a:rPr lang="en" sz="1100" i="1">
                          <a:latin typeface="Proxima Nova"/>
                          <a:ea typeface="Proxima Nova"/>
                          <a:cs typeface="Proxima Nova"/>
                          <a:sym typeface="Proxima Nova"/>
                        </a:rPr>
                        <a:t>Foreground: </a:t>
                      </a:r>
                      <a:r>
                        <a:rPr lang="en" sz="1100">
                          <a:latin typeface="Proxima Nova"/>
                          <a:ea typeface="Proxima Nova"/>
                          <a:cs typeface="Proxima Nova"/>
                          <a:sym typeface="Proxima Nova"/>
                        </a:rPr>
                        <a:t>The foreground is the most important element within our imagery to help establish a connection with the viewer. Zoom in. The foreground elements should encompass the majority of the composition, create contrast, and be spatially balanced. Be mindful of inclusive representation. </a:t>
                      </a:r>
                      <a:r>
                        <a:rPr lang="en" sz="1100" b="1" i="1">
                          <a:latin typeface="Proxima Nova"/>
                          <a:ea typeface="Proxima Nova"/>
                          <a:cs typeface="Proxima Nova"/>
                          <a:sym typeface="Proxima Nova"/>
                        </a:rPr>
                        <a:t>Always select images that are close-ups of 2-3 people. </a:t>
                      </a:r>
                      <a:endParaRPr sz="1100" b="1" i="1">
                        <a:latin typeface="Proxima Nova"/>
                        <a:ea typeface="Proxima Nova"/>
                        <a:cs typeface="Proxima Nova"/>
                        <a:sym typeface="Proxima Nova"/>
                      </a:endParaRPr>
                    </a:p>
                    <a:p>
                      <a:pPr marL="508000" lvl="0" indent="-323850" algn="l" rtl="0">
                        <a:lnSpc>
                          <a:spcPct val="115000"/>
                        </a:lnSpc>
                        <a:spcBef>
                          <a:spcPts val="0"/>
                        </a:spcBef>
                        <a:spcAft>
                          <a:spcPts val="0"/>
                        </a:spcAft>
                        <a:buSzPts val="1100"/>
                        <a:buFont typeface="Proxima Nova"/>
                        <a:buChar char="●"/>
                      </a:pPr>
                      <a:r>
                        <a:rPr lang="en" sz="1100" i="1">
                          <a:latin typeface="Proxima Nova"/>
                          <a:ea typeface="Proxima Nova"/>
                          <a:cs typeface="Proxima Nova"/>
                          <a:sym typeface="Proxima Nova"/>
                        </a:rPr>
                        <a:t>Background: </a:t>
                      </a:r>
                      <a:r>
                        <a:rPr lang="en" sz="1100">
                          <a:latin typeface="Proxima Nova"/>
                          <a:ea typeface="Proxima Nova"/>
                          <a:cs typeface="Proxima Nova"/>
                          <a:sym typeface="Proxima Nova"/>
                        </a:rPr>
                        <a:t>Use sparingly and only when trying to establish a sense of place without creating chaos or overwhelming the viewer. The background should fade, blur, or not exist at all within our imagery (i.e,. isolate the foreground, create negative / white space). </a:t>
                      </a:r>
                      <a:endParaRPr sz="1100">
                        <a:latin typeface="Proxima Nova"/>
                        <a:ea typeface="Proxima Nova"/>
                        <a:cs typeface="Proxima Nova"/>
                        <a:sym typeface="Proxima Nova"/>
                      </a:endParaRPr>
                    </a:p>
                  </a:txBody>
                  <a:tcPr marL="63500" marR="63500" marT="70575" marB="70575"/>
                </a:tc>
                <a:extLst>
                  <a:ext uri="{0D108BD9-81ED-4DB2-BD59-A6C34878D82A}">
                    <a16:rowId xmlns:a16="http://schemas.microsoft.com/office/drawing/2014/main" val="10004"/>
                  </a:ext>
                </a:extLst>
              </a:tr>
            </a:tbl>
          </a:graphicData>
        </a:graphic>
      </p:graphicFrame>
      <p:sp>
        <p:nvSpPr>
          <p:cNvPr id="28" name="Google Shape;28;p5"/>
          <p:cNvSpPr txBox="1"/>
          <p:nvPr/>
        </p:nvSpPr>
        <p:spPr>
          <a:xfrm>
            <a:off x="5628600" y="-84667"/>
            <a:ext cx="35367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9900FF"/>
                </a:solidFill>
                <a:latin typeface="Proxima Nova"/>
                <a:ea typeface="Proxima Nova"/>
                <a:cs typeface="Proxima Nova"/>
                <a:sym typeface="Proxima Nova"/>
              </a:rPr>
              <a:t>Delete this slide after building your deck.</a:t>
            </a:r>
            <a:endParaRPr b="1" i="1">
              <a:solidFill>
                <a:srgbClr val="9900FF"/>
              </a:solidFill>
              <a:latin typeface="Proxima Nova"/>
              <a:ea typeface="Proxima Nova"/>
              <a:cs typeface="Proxima Nova"/>
              <a:sym typeface="Proxima Nova"/>
            </a:endParaRPr>
          </a:p>
        </p:txBody>
      </p:sp>
      <p:cxnSp>
        <p:nvCxnSpPr>
          <p:cNvPr id="29" name="Google Shape;29;p5"/>
          <p:cNvCxnSpPr/>
          <p:nvPr/>
        </p:nvCxnSpPr>
        <p:spPr>
          <a:xfrm>
            <a:off x="194825" y="955833"/>
            <a:ext cx="8616900" cy="0"/>
          </a:xfrm>
          <a:prstGeom prst="straightConnector1">
            <a:avLst/>
          </a:prstGeom>
          <a:noFill/>
          <a:ln w="9525" cap="flat" cmpd="sng">
            <a:solidFill>
              <a:srgbClr val="383838"/>
            </a:solidFill>
            <a:prstDash val="solid"/>
            <a:round/>
            <a:headEnd type="none" w="med" len="med"/>
            <a:tailEnd type="none" w="med" len="me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PS closing slide option 1">
  <p:cSld name="CUSTOM_2_2_1">
    <p:spTree>
      <p:nvGrpSpPr>
        <p:cNvPr id="1" name="Shape 394"/>
        <p:cNvGrpSpPr/>
        <p:nvPr/>
      </p:nvGrpSpPr>
      <p:grpSpPr>
        <a:xfrm>
          <a:off x="0" y="0"/>
          <a:ext cx="0" cy="0"/>
          <a:chOff x="0" y="0"/>
          <a:chExt cx="0" cy="0"/>
        </a:xfrm>
      </p:grpSpPr>
      <p:sp>
        <p:nvSpPr>
          <p:cNvPr id="395" name="Google Shape;395;p41"/>
          <p:cNvSpPr/>
          <p:nvPr/>
        </p:nvSpPr>
        <p:spPr>
          <a:xfrm>
            <a:off x="-71350" y="-92500"/>
            <a:ext cx="9363300" cy="1352700"/>
          </a:xfrm>
          <a:prstGeom prst="rect">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396" name="Google Shape;396;p41"/>
          <p:cNvSpPr txBox="1"/>
          <p:nvPr/>
        </p:nvSpPr>
        <p:spPr>
          <a:xfrm>
            <a:off x="458750" y="139775"/>
            <a:ext cx="8148900" cy="98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chemeClr val="lt1"/>
                </a:solidFill>
                <a:latin typeface="Bebas Neue"/>
                <a:ea typeface="Bebas Neue"/>
                <a:cs typeface="Bebas Neue"/>
                <a:sym typeface="Bebas Neue"/>
              </a:rPr>
              <a:t>SUMMARY</a:t>
            </a:r>
            <a:endParaRPr sz="4000">
              <a:solidFill>
                <a:schemeClr val="lt1"/>
              </a:solidFill>
              <a:latin typeface="Bebas Neue"/>
              <a:ea typeface="Bebas Neue"/>
              <a:cs typeface="Bebas Neue"/>
              <a:sym typeface="Bebas Neue"/>
            </a:endParaRPr>
          </a:p>
        </p:txBody>
      </p:sp>
      <p:sp>
        <p:nvSpPr>
          <p:cNvPr id="397" name="Google Shape;397;p41"/>
          <p:cNvSpPr/>
          <p:nvPr/>
        </p:nvSpPr>
        <p:spPr>
          <a:xfrm rot="5400000">
            <a:off x="654025" y="1559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98" name="Google Shape;398;p41"/>
          <p:cNvCxnSpPr>
            <a:endCxn id="397" idx="3"/>
          </p:cNvCxnSpPr>
          <p:nvPr/>
        </p:nvCxnSpPr>
        <p:spPr>
          <a:xfrm>
            <a:off x="-125" y="1652235"/>
            <a:ext cx="654900" cy="0"/>
          </a:xfrm>
          <a:prstGeom prst="straightConnector1">
            <a:avLst/>
          </a:prstGeom>
          <a:noFill/>
          <a:ln w="19050" cap="flat" cmpd="sng">
            <a:solidFill>
              <a:srgbClr val="595959"/>
            </a:solidFill>
            <a:prstDash val="dot"/>
            <a:round/>
            <a:headEnd type="none" w="med" len="med"/>
            <a:tailEnd type="none" w="med" len="med"/>
          </a:ln>
        </p:spPr>
      </p:cxnSp>
      <p:sp>
        <p:nvSpPr>
          <p:cNvPr id="399" name="Google Shape;399;p41"/>
          <p:cNvSpPr/>
          <p:nvPr/>
        </p:nvSpPr>
        <p:spPr>
          <a:xfrm rot="5400000">
            <a:off x="654025" y="2342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400" name="Google Shape;400;p41"/>
          <p:cNvCxnSpPr>
            <a:endCxn id="399" idx="3"/>
          </p:cNvCxnSpPr>
          <p:nvPr/>
        </p:nvCxnSpPr>
        <p:spPr>
          <a:xfrm>
            <a:off x="-125" y="2435235"/>
            <a:ext cx="654900" cy="0"/>
          </a:xfrm>
          <a:prstGeom prst="straightConnector1">
            <a:avLst/>
          </a:prstGeom>
          <a:noFill/>
          <a:ln w="19050" cap="flat" cmpd="sng">
            <a:solidFill>
              <a:srgbClr val="595959"/>
            </a:solidFill>
            <a:prstDash val="dot"/>
            <a:round/>
            <a:headEnd type="none" w="med" len="med"/>
            <a:tailEnd type="none" w="med" len="med"/>
          </a:ln>
        </p:spPr>
      </p:cxnSp>
      <p:sp>
        <p:nvSpPr>
          <p:cNvPr id="401" name="Google Shape;401;p41"/>
          <p:cNvSpPr/>
          <p:nvPr/>
        </p:nvSpPr>
        <p:spPr>
          <a:xfrm rot="5400000">
            <a:off x="654025" y="31242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402" name="Google Shape;402;p41"/>
          <p:cNvCxnSpPr>
            <a:endCxn id="401" idx="3"/>
          </p:cNvCxnSpPr>
          <p:nvPr/>
        </p:nvCxnSpPr>
        <p:spPr>
          <a:xfrm>
            <a:off x="-125" y="3216510"/>
            <a:ext cx="654900" cy="0"/>
          </a:xfrm>
          <a:prstGeom prst="straightConnector1">
            <a:avLst/>
          </a:prstGeom>
          <a:noFill/>
          <a:ln w="19050" cap="flat" cmpd="sng">
            <a:solidFill>
              <a:srgbClr val="595959"/>
            </a:solidFill>
            <a:prstDash val="dot"/>
            <a:round/>
            <a:headEnd type="none" w="med" len="med"/>
            <a:tailEnd type="none" w="med" len="med"/>
          </a:ln>
        </p:spPr>
      </p:cxnSp>
      <p:sp>
        <p:nvSpPr>
          <p:cNvPr id="403" name="Google Shape;403;p41"/>
          <p:cNvSpPr/>
          <p:nvPr/>
        </p:nvSpPr>
        <p:spPr>
          <a:xfrm rot="5400000">
            <a:off x="654025" y="390341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404" name="Google Shape;404;p41"/>
          <p:cNvCxnSpPr>
            <a:endCxn id="403" idx="3"/>
          </p:cNvCxnSpPr>
          <p:nvPr/>
        </p:nvCxnSpPr>
        <p:spPr>
          <a:xfrm>
            <a:off x="-125" y="3995660"/>
            <a:ext cx="654900" cy="0"/>
          </a:xfrm>
          <a:prstGeom prst="straightConnector1">
            <a:avLst/>
          </a:prstGeom>
          <a:noFill/>
          <a:ln w="19050" cap="flat" cmpd="sng">
            <a:solidFill>
              <a:srgbClr val="595959"/>
            </a:solidFill>
            <a:prstDash val="dot"/>
            <a:round/>
            <a:headEnd type="none" w="med" len="med"/>
            <a:tailEnd type="none" w="med" len="med"/>
          </a:ln>
        </p:spPr>
      </p:cxnSp>
      <p:sp>
        <p:nvSpPr>
          <p:cNvPr id="405" name="Google Shape;405;p41"/>
          <p:cNvSpPr/>
          <p:nvPr/>
        </p:nvSpPr>
        <p:spPr>
          <a:xfrm rot="5400000">
            <a:off x="654025" y="46859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406" name="Google Shape;406;p41"/>
          <p:cNvCxnSpPr>
            <a:endCxn id="405" idx="3"/>
          </p:cNvCxnSpPr>
          <p:nvPr/>
        </p:nvCxnSpPr>
        <p:spPr>
          <a:xfrm>
            <a:off x="-125" y="4778210"/>
            <a:ext cx="654900" cy="0"/>
          </a:xfrm>
          <a:prstGeom prst="straightConnector1">
            <a:avLst/>
          </a:prstGeom>
          <a:noFill/>
          <a:ln w="19050" cap="flat" cmpd="sng">
            <a:solidFill>
              <a:srgbClr val="595959"/>
            </a:solidFill>
            <a:prstDash val="dot"/>
            <a:round/>
            <a:headEnd type="none" w="med" len="med"/>
            <a:tailEnd type="none" w="med" len="med"/>
          </a:ln>
        </p:spPr>
      </p:cxnSp>
      <p:pic>
        <p:nvPicPr>
          <p:cNvPr id="407" name="Google Shape;407;p41"/>
          <p:cNvPicPr preferRelativeResize="0"/>
          <p:nvPr/>
        </p:nvPicPr>
        <p:blipFill>
          <a:blip r:embed="rId2">
            <a:alphaModFix/>
          </a:blip>
          <a:stretch>
            <a:fillRect/>
          </a:stretch>
        </p:blipFill>
        <p:spPr>
          <a:xfrm>
            <a:off x="219150" y="5247083"/>
            <a:ext cx="1547576" cy="264500"/>
          </a:xfrm>
          <a:prstGeom prst="rect">
            <a:avLst/>
          </a:prstGeom>
          <a:noFill/>
          <a:ln>
            <a:noFill/>
          </a:ln>
        </p:spPr>
      </p:pic>
      <p:sp>
        <p:nvSpPr>
          <p:cNvPr id="408" name="Google Shape;408;p41"/>
          <p:cNvSpPr txBox="1">
            <a:spLocks noGrp="1"/>
          </p:cNvSpPr>
          <p:nvPr>
            <p:ph type="subTitle" idx="1"/>
          </p:nvPr>
        </p:nvSpPr>
        <p:spPr>
          <a:xfrm>
            <a:off x="992575" y="44944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9" name="Google Shape;409;p41"/>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0" name="Google Shape;410;p41"/>
          <p:cNvSpPr txBox="1">
            <a:spLocks noGrp="1"/>
          </p:cNvSpPr>
          <p:nvPr>
            <p:ph type="subTitle" idx="3"/>
          </p:nvPr>
        </p:nvSpPr>
        <p:spPr>
          <a:xfrm>
            <a:off x="992575" y="29454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1" name="Google Shape;411;p41"/>
          <p:cNvSpPr txBox="1">
            <a:spLocks noGrp="1"/>
          </p:cNvSpPr>
          <p:nvPr>
            <p:ph type="subTitle" idx="4"/>
          </p:nvPr>
        </p:nvSpPr>
        <p:spPr>
          <a:xfrm>
            <a:off x="992575" y="2170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2" name="Google Shape;412;p41"/>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EED/TIPS thank you slide option 1">
  <p:cSld name="CUSTOM_8">
    <p:spTree>
      <p:nvGrpSpPr>
        <p:cNvPr id="1" name="Shape 413"/>
        <p:cNvGrpSpPr/>
        <p:nvPr/>
      </p:nvGrpSpPr>
      <p:grpSpPr>
        <a:xfrm>
          <a:off x="0" y="0"/>
          <a:ext cx="0" cy="0"/>
          <a:chOff x="0" y="0"/>
          <a:chExt cx="0" cy="0"/>
        </a:xfrm>
      </p:grpSpPr>
      <p:pic>
        <p:nvPicPr>
          <p:cNvPr id="414" name="Google Shape;414;p42"/>
          <p:cNvPicPr preferRelativeResize="0"/>
          <p:nvPr/>
        </p:nvPicPr>
        <p:blipFill>
          <a:blip r:embed="rId2">
            <a:alphaModFix/>
          </a:blip>
          <a:stretch>
            <a:fillRect/>
          </a:stretch>
        </p:blipFill>
        <p:spPr>
          <a:xfrm>
            <a:off x="0" y="1"/>
            <a:ext cx="9144003" cy="2548975"/>
          </a:xfrm>
          <a:prstGeom prst="rect">
            <a:avLst/>
          </a:prstGeom>
          <a:noFill/>
          <a:ln>
            <a:noFill/>
          </a:ln>
        </p:spPr>
      </p:pic>
      <p:sp>
        <p:nvSpPr>
          <p:cNvPr id="415" name="Google Shape;415;p42"/>
          <p:cNvSpPr txBox="1"/>
          <p:nvPr/>
        </p:nvSpPr>
        <p:spPr>
          <a:xfrm>
            <a:off x="0" y="1394800"/>
            <a:ext cx="9144000" cy="99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600">
                <a:solidFill>
                  <a:srgbClr val="383838"/>
                </a:solidFill>
                <a:latin typeface="Bebas Neue"/>
                <a:ea typeface="Bebas Neue"/>
                <a:cs typeface="Bebas Neue"/>
                <a:sym typeface="Bebas Neue"/>
              </a:rPr>
              <a:t>THANK YOU</a:t>
            </a:r>
            <a:endParaRPr sz="3400">
              <a:solidFill>
                <a:srgbClr val="383838"/>
              </a:solidFill>
              <a:latin typeface="Proxima Nova"/>
              <a:ea typeface="Proxima Nova"/>
              <a:cs typeface="Proxima Nova"/>
              <a:sym typeface="Proxima Nova"/>
            </a:endParaRPr>
          </a:p>
        </p:txBody>
      </p:sp>
      <p:sp>
        <p:nvSpPr>
          <p:cNvPr id="416" name="Google Shape;416;p42"/>
          <p:cNvSpPr txBox="1"/>
          <p:nvPr/>
        </p:nvSpPr>
        <p:spPr>
          <a:xfrm>
            <a:off x="2538750" y="2394700"/>
            <a:ext cx="4066500" cy="1443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solidFill>
                  <a:srgbClr val="383838"/>
                </a:solidFill>
                <a:latin typeface="Proxima Nova"/>
                <a:ea typeface="Proxima Nova"/>
                <a:cs typeface="Proxima Nova"/>
                <a:sym typeface="Proxima Nova"/>
              </a:rPr>
              <a:t>We are honored to partner with you.</a:t>
            </a:r>
            <a:endParaRPr sz="1800" u="sng">
              <a:solidFill>
                <a:srgbClr val="24ABE2"/>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u="sng">
              <a:solidFill>
                <a:srgbClr val="24ABE2"/>
              </a:solidFill>
              <a:latin typeface="Proxima Nova"/>
              <a:ea typeface="Proxima Nova"/>
              <a:cs typeface="Proxima Nova"/>
              <a:sym typeface="Proxima Nova"/>
            </a:endParaRPr>
          </a:p>
          <a:p>
            <a:pPr marL="0" lvl="0" indent="0" algn="ctr" rtl="0">
              <a:lnSpc>
                <a:spcPct val="115000"/>
              </a:lnSpc>
              <a:spcBef>
                <a:spcPts val="0"/>
              </a:spcBef>
              <a:spcAft>
                <a:spcPts val="0"/>
              </a:spcAft>
              <a:buClr>
                <a:schemeClr val="dk1"/>
              </a:buClr>
              <a:buSzPts val="1100"/>
              <a:buFont typeface="Arial"/>
              <a:buNone/>
            </a:pPr>
            <a:r>
              <a:rPr lang="en" sz="1200" b="1" u="sng">
                <a:solidFill>
                  <a:srgbClr val="24ABE2"/>
                </a:solidFill>
                <a:latin typeface="Proxima Nova"/>
                <a:ea typeface="Proxima Nova"/>
                <a:cs typeface="Proxima Nova"/>
                <a:sym typeface="Proxima Nova"/>
              </a:rPr>
              <a:t>essentialed.com</a:t>
            </a:r>
            <a:endParaRPr sz="1200" b="1" u="sng">
              <a:solidFill>
                <a:srgbClr val="24ABE2"/>
              </a:solidFill>
              <a:latin typeface="Proxima Nova"/>
              <a:ea typeface="Proxima Nova"/>
              <a:cs typeface="Proxima Nova"/>
              <a:sym typeface="Proxima Nova"/>
            </a:endParaRPr>
          </a:p>
          <a:p>
            <a:pPr marL="0" lvl="0" indent="0" algn="ctr" rtl="0">
              <a:lnSpc>
                <a:spcPct val="115000"/>
              </a:lnSpc>
              <a:spcBef>
                <a:spcPts val="0"/>
              </a:spcBef>
              <a:spcAft>
                <a:spcPts val="0"/>
              </a:spcAft>
              <a:buClr>
                <a:schemeClr val="dk1"/>
              </a:buClr>
              <a:buSzPts val="1100"/>
              <a:buFont typeface="Arial"/>
              <a:buNone/>
            </a:pPr>
            <a:r>
              <a:rPr lang="en" sz="1200">
                <a:solidFill>
                  <a:srgbClr val="383838"/>
                </a:solidFill>
                <a:latin typeface="Proxima Nova"/>
                <a:ea typeface="Proxima Nova"/>
                <a:cs typeface="Proxima Nova"/>
                <a:sym typeface="Proxima Nova"/>
              </a:rPr>
              <a:t>(800) 931-8069 | M-F, 4am-4pm Pacific Time</a:t>
            </a:r>
            <a:endParaRPr sz="1200">
              <a:solidFill>
                <a:srgbClr val="383838"/>
              </a:solidFill>
              <a:latin typeface="Proxima Nova"/>
              <a:ea typeface="Proxima Nova"/>
              <a:cs typeface="Proxima Nova"/>
              <a:sym typeface="Proxima Nova"/>
            </a:endParaRPr>
          </a:p>
          <a:p>
            <a:pPr marL="0" lvl="0" indent="0" algn="ctr" rtl="0">
              <a:spcBef>
                <a:spcPts val="0"/>
              </a:spcBef>
              <a:spcAft>
                <a:spcPts val="0"/>
              </a:spcAft>
              <a:buNone/>
            </a:pPr>
            <a:endParaRPr sz="1200" b="1">
              <a:solidFill>
                <a:srgbClr val="383838"/>
              </a:solidFill>
              <a:latin typeface="Proxima Nova"/>
              <a:ea typeface="Proxima Nova"/>
              <a:cs typeface="Proxima Nova"/>
              <a:sym typeface="Proxima Nova"/>
            </a:endParaRPr>
          </a:p>
        </p:txBody>
      </p:sp>
      <p:pic>
        <p:nvPicPr>
          <p:cNvPr id="417" name="Google Shape;417;p42"/>
          <p:cNvPicPr preferRelativeResize="0"/>
          <p:nvPr/>
        </p:nvPicPr>
        <p:blipFill>
          <a:blip r:embed="rId3">
            <a:alphaModFix/>
          </a:blip>
          <a:stretch>
            <a:fillRect/>
          </a:stretch>
        </p:blipFill>
        <p:spPr>
          <a:xfrm>
            <a:off x="219150" y="5247083"/>
            <a:ext cx="1547576" cy="264500"/>
          </a:xfrm>
          <a:prstGeom prst="rect">
            <a:avLst/>
          </a:prstGeom>
          <a:noFill/>
          <a:ln>
            <a:noFill/>
          </a:ln>
        </p:spPr>
      </p:pic>
      <p:pic>
        <p:nvPicPr>
          <p:cNvPr id="418" name="Google Shape;418;p42"/>
          <p:cNvPicPr preferRelativeResize="0"/>
          <p:nvPr/>
        </p:nvPicPr>
        <p:blipFill>
          <a:blip r:embed="rId4">
            <a:alphaModFix/>
          </a:blip>
          <a:stretch>
            <a:fillRect/>
          </a:stretch>
        </p:blipFill>
        <p:spPr>
          <a:xfrm>
            <a:off x="4169300" y="3988650"/>
            <a:ext cx="338000" cy="338000"/>
          </a:xfrm>
          <a:prstGeom prst="rect">
            <a:avLst/>
          </a:prstGeom>
          <a:noFill/>
          <a:ln>
            <a:noFill/>
          </a:ln>
        </p:spPr>
      </p:pic>
      <p:pic>
        <p:nvPicPr>
          <p:cNvPr id="419" name="Google Shape;419;p42"/>
          <p:cNvPicPr preferRelativeResize="0"/>
          <p:nvPr/>
        </p:nvPicPr>
        <p:blipFill>
          <a:blip r:embed="rId5">
            <a:alphaModFix/>
          </a:blip>
          <a:stretch>
            <a:fillRect/>
          </a:stretch>
        </p:blipFill>
        <p:spPr>
          <a:xfrm>
            <a:off x="4636675" y="3988650"/>
            <a:ext cx="338000" cy="33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ebinar Deck Process">
  <p:cSld name="CUSTOM_11">
    <p:spTree>
      <p:nvGrpSpPr>
        <p:cNvPr id="1" name="Shape 30"/>
        <p:cNvGrpSpPr/>
        <p:nvPr/>
      </p:nvGrpSpPr>
      <p:grpSpPr>
        <a:xfrm>
          <a:off x="0" y="0"/>
          <a:ext cx="0" cy="0"/>
          <a:chOff x="0" y="0"/>
          <a:chExt cx="0" cy="0"/>
        </a:xfrm>
      </p:grpSpPr>
      <p:sp>
        <p:nvSpPr>
          <p:cNvPr id="31" name="Google Shape;31;p6"/>
          <p:cNvSpPr txBox="1"/>
          <p:nvPr/>
        </p:nvSpPr>
        <p:spPr>
          <a:xfrm>
            <a:off x="117275" y="136611"/>
            <a:ext cx="37665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383838"/>
                </a:solidFill>
                <a:latin typeface="Bebas Neue"/>
                <a:ea typeface="Bebas Neue"/>
                <a:cs typeface="Bebas Neue"/>
                <a:sym typeface="Bebas Neue"/>
              </a:rPr>
              <a:t>Webinar deck process</a:t>
            </a:r>
            <a:endParaRPr sz="3000">
              <a:solidFill>
                <a:srgbClr val="383838"/>
              </a:solidFill>
              <a:latin typeface="Bebas Neue"/>
              <a:ea typeface="Bebas Neue"/>
              <a:cs typeface="Bebas Neue"/>
              <a:sym typeface="Bebas Neue"/>
            </a:endParaRPr>
          </a:p>
        </p:txBody>
      </p:sp>
      <p:cxnSp>
        <p:nvCxnSpPr>
          <p:cNvPr id="32" name="Google Shape;32;p6"/>
          <p:cNvCxnSpPr/>
          <p:nvPr/>
        </p:nvCxnSpPr>
        <p:spPr>
          <a:xfrm>
            <a:off x="186525" y="966639"/>
            <a:ext cx="8666700" cy="0"/>
          </a:xfrm>
          <a:prstGeom prst="straightConnector1">
            <a:avLst/>
          </a:prstGeom>
          <a:noFill/>
          <a:ln w="9525" cap="flat" cmpd="sng">
            <a:solidFill>
              <a:srgbClr val="383838"/>
            </a:solidFill>
            <a:prstDash val="solid"/>
            <a:round/>
            <a:headEnd type="none" w="med" len="med"/>
            <a:tailEnd type="none" w="med" len="med"/>
          </a:ln>
        </p:spPr>
      </p:cxnSp>
      <p:sp>
        <p:nvSpPr>
          <p:cNvPr id="33" name="Google Shape;33;p6"/>
          <p:cNvSpPr txBox="1"/>
          <p:nvPr/>
        </p:nvSpPr>
        <p:spPr>
          <a:xfrm>
            <a:off x="5628600" y="-84667"/>
            <a:ext cx="35367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9900FF"/>
                </a:solidFill>
                <a:latin typeface="Proxima Nova"/>
                <a:ea typeface="Proxima Nova"/>
                <a:cs typeface="Proxima Nova"/>
                <a:sym typeface="Proxima Nova"/>
              </a:rPr>
              <a:t>Delete this slide after building your deck.</a:t>
            </a:r>
            <a:endParaRPr b="1" i="1">
              <a:solidFill>
                <a:srgbClr val="9900FF"/>
              </a:solidFill>
              <a:latin typeface="Proxima Nova"/>
              <a:ea typeface="Proxima Nova"/>
              <a:cs typeface="Proxima Nova"/>
              <a:sym typeface="Proxima Nova"/>
            </a:endParaRPr>
          </a:p>
        </p:txBody>
      </p:sp>
      <p:sp>
        <p:nvSpPr>
          <p:cNvPr id="34" name="Google Shape;34;p6"/>
          <p:cNvSpPr txBox="1"/>
          <p:nvPr/>
        </p:nvSpPr>
        <p:spPr>
          <a:xfrm>
            <a:off x="209325" y="1062472"/>
            <a:ext cx="8621100" cy="4524900"/>
          </a:xfrm>
          <a:prstGeom prst="rect">
            <a:avLst/>
          </a:prstGeom>
          <a:noFill/>
          <a:ln>
            <a:noFill/>
          </a:ln>
        </p:spPr>
        <p:txBody>
          <a:bodyPr spcFirstLastPara="1" wrap="square" lIns="91425" tIns="91425" rIns="91425" bIns="91425" anchor="t" anchorCtr="0">
            <a:normAutofit fontScale="55000" lnSpcReduction="20000"/>
          </a:bodyPr>
          <a:lstStyle/>
          <a:p>
            <a:pPr marL="0" lvl="0" indent="0" algn="l" rtl="0">
              <a:lnSpc>
                <a:spcPct val="200000"/>
              </a:lnSpc>
              <a:spcBef>
                <a:spcPts val="0"/>
              </a:spcBef>
              <a:spcAft>
                <a:spcPts val="0"/>
              </a:spcAft>
              <a:buNone/>
            </a:pPr>
            <a:r>
              <a:rPr lang="en" sz="1200" b="1">
                <a:solidFill>
                  <a:schemeClr val="dk1"/>
                </a:solidFill>
                <a:latin typeface="Proxima Nova"/>
                <a:ea typeface="Proxima Nova"/>
                <a:cs typeface="Proxima Nova"/>
                <a:sym typeface="Proxima Nova"/>
              </a:rPr>
              <a:t>Presenter steps: </a:t>
            </a:r>
            <a:endParaRPr sz="1200" b="1">
              <a:solidFill>
                <a:schemeClr val="dk1"/>
              </a:solidFill>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chemeClr val="dk1"/>
                </a:solidFill>
                <a:latin typeface="Proxima Nova"/>
                <a:ea typeface="Proxima Nova"/>
                <a:cs typeface="Proxima Nova"/>
                <a:sym typeface="Proxima Nova"/>
              </a:rPr>
              <a:t>After receiving notification of due date, make a</a:t>
            </a:r>
            <a:r>
              <a:rPr lang="en" sz="1100" i="1">
                <a:solidFill>
                  <a:schemeClr val="dk1"/>
                </a:solidFill>
                <a:latin typeface="Proxima Nova"/>
                <a:ea typeface="Proxima Nova"/>
                <a:cs typeface="Proxima Nova"/>
                <a:sym typeface="Proxima Nova"/>
              </a:rPr>
              <a:t> </a:t>
            </a:r>
            <a:r>
              <a:rPr lang="en" sz="1100" i="1">
                <a:solidFill>
                  <a:srgbClr val="9900FF"/>
                </a:solidFill>
                <a:latin typeface="Proxima Nova"/>
                <a:ea typeface="Proxima Nova"/>
                <a:cs typeface="Proxima Nova"/>
                <a:sym typeface="Proxima Nova"/>
              </a:rPr>
              <a:t>copy*</a:t>
            </a:r>
            <a:r>
              <a:rPr lang="en" sz="1100">
                <a:solidFill>
                  <a:schemeClr val="dk1"/>
                </a:solidFill>
                <a:latin typeface="Proxima Nova"/>
                <a:ea typeface="Proxima Nova"/>
                <a:cs typeface="Proxima Nova"/>
                <a:sym typeface="Proxima Nova"/>
              </a:rPr>
              <a:t> of the </a:t>
            </a:r>
            <a:r>
              <a:rPr lang="en" sz="1100" u="sng">
                <a:solidFill>
                  <a:srgbClr val="1155CC"/>
                </a:solid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Google Slide Theme deck template</a:t>
            </a:r>
            <a:r>
              <a:rPr lang="en" sz="1100">
                <a:solidFill>
                  <a:schemeClr val="dk1"/>
                </a:solidFill>
                <a:latin typeface="Proxima Nova"/>
                <a:ea typeface="Proxima Nova"/>
                <a:cs typeface="Proxima Nova"/>
                <a:sym typeface="Proxima Nova"/>
              </a:rPr>
              <a:t>. </a:t>
            </a:r>
            <a:endParaRPr sz="1100">
              <a:solidFill>
                <a:schemeClr val="dk1"/>
              </a:solidFill>
              <a:latin typeface="Proxima Nova"/>
              <a:ea typeface="Proxima Nova"/>
              <a:cs typeface="Proxima Nova"/>
              <a:sym typeface="Proxima Nova"/>
            </a:endParaRPr>
          </a:p>
          <a:p>
            <a:pPr marL="457200" lvl="0" indent="457200" algn="l" rtl="0">
              <a:lnSpc>
                <a:spcPct val="200000"/>
              </a:lnSpc>
              <a:spcBef>
                <a:spcPts val="0"/>
              </a:spcBef>
              <a:spcAft>
                <a:spcPts val="0"/>
              </a:spcAft>
              <a:buNone/>
            </a:pPr>
            <a:r>
              <a:rPr lang="en" sz="1100" i="1">
                <a:solidFill>
                  <a:srgbClr val="9900FF"/>
                </a:solidFill>
                <a:latin typeface="Proxima Nova"/>
                <a:ea typeface="Proxima Nova"/>
                <a:cs typeface="Proxima Nova"/>
                <a:sym typeface="Proxima Nova"/>
              </a:rPr>
              <a:t>*Only copy the original template provided. Do not copy edited slides from other presentation decks.</a:t>
            </a:r>
            <a:endParaRPr sz="1100" i="1">
              <a:solidFill>
                <a:srgbClr val="9900FF"/>
              </a:solidFill>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chemeClr val="dk1"/>
                </a:solidFill>
                <a:latin typeface="Proxima Nova"/>
                <a:ea typeface="Proxima Nova"/>
                <a:cs typeface="Proxima Nova"/>
                <a:sym typeface="Proxima Nova"/>
              </a:rPr>
              <a:t>Move the duplicated template to the appropriate folder corresponding to the session title </a:t>
            </a:r>
            <a:r>
              <a:rPr lang="en" sz="1100">
                <a:solidFill>
                  <a:srgbClr val="444746"/>
                </a:solidFill>
                <a:highlight>
                  <a:srgbClr val="FFFFFF"/>
                </a:highlight>
                <a:latin typeface="Proxima Nova"/>
                <a:ea typeface="Proxima Nova"/>
                <a:cs typeface="Proxima Nova"/>
                <a:sym typeface="Proxima Nova"/>
              </a:rPr>
              <a:t>in the </a:t>
            </a:r>
            <a:r>
              <a:rPr lang="en" sz="1100" b="1" u="sng">
                <a:solidFill>
                  <a:srgbClr val="1155CC"/>
                </a:solidFill>
                <a:highlight>
                  <a:srgbClr val="FFFFFF"/>
                </a:highlight>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Educator Marketing Drive</a:t>
            </a:r>
            <a:r>
              <a:rPr lang="en" sz="1100">
                <a:solidFill>
                  <a:schemeClr val="dk1"/>
                </a:solidFill>
                <a:latin typeface="Proxima Nova"/>
                <a:ea typeface="Proxima Nova"/>
                <a:cs typeface="Proxima Nova"/>
                <a:sym typeface="Proxima Nova"/>
              </a:rPr>
              <a:t>.</a:t>
            </a:r>
            <a:endParaRPr sz="1100">
              <a:solidFill>
                <a:schemeClr val="dk1"/>
              </a:solidFill>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chemeClr val="dk1"/>
                </a:solidFill>
                <a:latin typeface="Proxima Nova"/>
                <a:ea typeface="Proxima Nova"/>
                <a:cs typeface="Proxima Nova"/>
                <a:sym typeface="Proxima Nova"/>
              </a:rPr>
              <a:t>Change the duplicated template title to fit the following format: Title_[TWEED/TIPS]_Deck</a:t>
            </a:r>
            <a:endParaRPr sz="1100">
              <a:solidFill>
                <a:schemeClr val="dk1"/>
              </a:solidFill>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chemeClr val="dk1"/>
                </a:solidFill>
                <a:latin typeface="Proxima Nova"/>
                <a:ea typeface="Proxima Nova"/>
                <a:cs typeface="Proxima Nova"/>
                <a:sym typeface="Proxima Nova"/>
              </a:rPr>
              <a:t>Type presentation copy directly into each slide used, adhering to the </a:t>
            </a:r>
            <a:r>
              <a:rPr lang="en" sz="1100" i="1">
                <a:solidFill>
                  <a:srgbClr val="9900FF"/>
                </a:solidFill>
                <a:latin typeface="Proxima Nova"/>
                <a:ea typeface="Proxima Nova"/>
                <a:cs typeface="Proxima Nova"/>
                <a:sym typeface="Proxima Nova"/>
              </a:rPr>
              <a:t>predetermined space limits*</a:t>
            </a:r>
            <a:r>
              <a:rPr lang="en" sz="1100">
                <a:solidFill>
                  <a:schemeClr val="dk1"/>
                </a:solidFill>
                <a:latin typeface="Proxima Nova"/>
                <a:ea typeface="Proxima Nova"/>
                <a:cs typeface="Proxima Nova"/>
                <a:sym typeface="Proxima Nova"/>
              </a:rPr>
              <a:t>.</a:t>
            </a:r>
            <a:endParaRPr sz="1100">
              <a:solidFill>
                <a:schemeClr val="dk1"/>
              </a:solidFill>
              <a:latin typeface="Proxima Nova"/>
              <a:ea typeface="Proxima Nova"/>
              <a:cs typeface="Proxima Nova"/>
              <a:sym typeface="Proxima Nova"/>
            </a:endParaRPr>
          </a:p>
          <a:p>
            <a:pPr marL="914400" lvl="0" indent="0" algn="l" rtl="0">
              <a:lnSpc>
                <a:spcPct val="200000"/>
              </a:lnSpc>
              <a:spcBef>
                <a:spcPts val="0"/>
              </a:spcBef>
              <a:spcAft>
                <a:spcPts val="0"/>
              </a:spcAft>
              <a:buNone/>
            </a:pPr>
            <a:r>
              <a:rPr lang="en" sz="1100" i="1">
                <a:solidFill>
                  <a:srgbClr val="9900FF"/>
                </a:solidFill>
                <a:latin typeface="Proxima Nova"/>
                <a:ea typeface="Proxima Nova"/>
                <a:cs typeface="Proxima Nova"/>
                <a:sym typeface="Proxima Nova"/>
              </a:rPr>
              <a:t>*Do not move any preset spaces or change backgrounds. Do not add additional text boxes. Only change the predetermined text or image blocks provided. </a:t>
            </a:r>
            <a:endParaRPr sz="1100" i="1">
              <a:solidFill>
                <a:srgbClr val="9900FF"/>
              </a:solidFill>
              <a:latin typeface="Proxima Nova"/>
              <a:ea typeface="Proxima Nova"/>
              <a:cs typeface="Proxima Nova"/>
              <a:sym typeface="Proxima Nova"/>
            </a:endParaRPr>
          </a:p>
          <a:p>
            <a:pPr marL="457200" lvl="0" indent="0" algn="l" rtl="0">
              <a:lnSpc>
                <a:spcPct val="200000"/>
              </a:lnSpc>
              <a:spcBef>
                <a:spcPts val="0"/>
              </a:spcBef>
              <a:spcAft>
                <a:spcPts val="0"/>
              </a:spcAft>
              <a:buNone/>
            </a:pPr>
            <a:r>
              <a:rPr lang="en" sz="160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a:t>
            </a:r>
            <a:r>
              <a:rPr lang="en" sz="1100" b="1">
                <a:solidFill>
                  <a:schemeClr val="dk1"/>
                </a:solidFill>
                <a:latin typeface="Proxima Nova"/>
                <a:ea typeface="Proxima Nova"/>
                <a:cs typeface="Proxima Nova"/>
                <a:sym typeface="Proxima Nova"/>
              </a:rPr>
              <a:t> TIPS Headshots: </a:t>
            </a:r>
            <a:r>
              <a:rPr lang="en" sz="1100">
                <a:solidFill>
                  <a:schemeClr val="dk1"/>
                </a:solidFill>
                <a:latin typeface="Proxima Nova"/>
                <a:ea typeface="Proxima Nova"/>
                <a:cs typeface="Proxima Nova"/>
                <a:sym typeface="Proxima Nova"/>
              </a:rPr>
              <a:t>in Dropbox here:</a:t>
            </a:r>
            <a:r>
              <a:rPr lang="en" sz="1100">
                <a:solidFill>
                  <a:srgbClr val="9900FF"/>
                </a:solidFill>
                <a:latin typeface="Proxima Nova"/>
                <a:ea typeface="Proxima Nova"/>
                <a:cs typeface="Proxima Nova"/>
                <a:sym typeface="Proxima Nova"/>
              </a:rPr>
              <a:t> </a:t>
            </a:r>
            <a:r>
              <a:rPr lang="en" sz="1100" u="sng">
                <a:solidFill>
                  <a:srgbClr val="1155CC"/>
                </a:solid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https://www.dropbox.com/scl/fo/6c1e0p4xd2i931dtffhxj/h?rlkey=gykf9ps6eaghch8bj8vfixfzz&amp;dl=0</a:t>
            </a:r>
            <a:r>
              <a:rPr lang="en" sz="1100">
                <a:solidFill>
                  <a:srgbClr val="9900FF"/>
                </a:solidFill>
                <a:latin typeface="Proxima Nova"/>
                <a:ea typeface="Proxima Nova"/>
                <a:cs typeface="Proxima Nova"/>
                <a:sym typeface="Proxima Nova"/>
              </a:rPr>
              <a:t> </a:t>
            </a:r>
            <a:br>
              <a:rPr lang="en" sz="1100">
                <a:solidFill>
                  <a:srgbClr val="9900FF"/>
                </a:solidFill>
                <a:latin typeface="Proxima Nova"/>
                <a:ea typeface="Proxima Nova"/>
                <a:cs typeface="Proxima Nova"/>
                <a:sym typeface="Proxima Nova"/>
              </a:rPr>
            </a:br>
            <a:r>
              <a:rPr lang="en" sz="160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a:t>
            </a:r>
            <a:r>
              <a:rPr lang="en" sz="1100" b="1">
                <a:solidFill>
                  <a:schemeClr val="dk1"/>
                </a:solidFill>
                <a:latin typeface="Proxima Nova"/>
                <a:ea typeface="Proxima Nova"/>
                <a:cs typeface="Proxima Nova"/>
                <a:sym typeface="Proxima Nova"/>
              </a:rPr>
              <a:t> TWEED Headshots: </a:t>
            </a:r>
            <a:r>
              <a:rPr lang="en" sz="1100">
                <a:solidFill>
                  <a:schemeClr val="dk1"/>
                </a:solidFill>
                <a:latin typeface="Proxima Nova"/>
                <a:ea typeface="Proxima Nova"/>
                <a:cs typeface="Proxima Nova"/>
                <a:sym typeface="Proxima Nova"/>
              </a:rPr>
              <a:t>in Dropbox here:</a:t>
            </a:r>
            <a:r>
              <a:rPr lang="en" sz="1100">
                <a:solidFill>
                  <a:srgbClr val="9900FF"/>
                </a:solidFill>
                <a:latin typeface="Proxima Nova"/>
                <a:ea typeface="Proxima Nova"/>
                <a:cs typeface="Proxima Nova"/>
                <a:sym typeface="Proxima Nova"/>
              </a:rPr>
              <a:t> </a:t>
            </a:r>
            <a:r>
              <a:rPr lang="en" sz="1100" u="sng">
                <a:solidFill>
                  <a:srgbClr val="1155CC"/>
                </a:solidFill>
                <a:latin typeface="Proxima Nova"/>
                <a:ea typeface="Proxima Nova"/>
                <a:cs typeface="Proxima Nova"/>
                <a:sym typeface="Proxima Nova"/>
                <a:hlinkClick r:id="rId6">
                  <a:extLst>
                    <a:ext uri="{A12FA001-AC4F-418D-AE19-62706E023703}">
                      <ahyp:hlinkClr xmlns:ahyp="http://schemas.microsoft.com/office/drawing/2018/hyperlinkcolor" val="tx"/>
                    </a:ext>
                  </a:extLst>
                </a:hlinkClick>
              </a:rPr>
              <a:t>https://www.dropbox.com/scl/fo/h7yum7i6u7qw8do7xa8r7/h?rlkey=1nwi8r7ehge0fxurivzizw5pj&amp;dl=0</a:t>
            </a:r>
            <a:r>
              <a:rPr lang="en" sz="1100">
                <a:solidFill>
                  <a:srgbClr val="9900FF"/>
                </a:solidFill>
                <a:latin typeface="Proxima Nova"/>
                <a:ea typeface="Proxima Nova"/>
                <a:cs typeface="Proxima Nova"/>
                <a:sym typeface="Proxima Nova"/>
              </a:rPr>
              <a:t> </a:t>
            </a:r>
            <a:endParaRPr sz="1100">
              <a:solidFill>
                <a:srgbClr val="9900FF"/>
              </a:solidFill>
              <a:latin typeface="Proxima Nova"/>
              <a:ea typeface="Proxima Nova"/>
              <a:cs typeface="Proxima Nova"/>
              <a:sym typeface="Proxima Nova"/>
            </a:endParaRPr>
          </a:p>
          <a:p>
            <a:pPr marL="457200" lvl="0" indent="0" algn="l" rtl="0">
              <a:lnSpc>
                <a:spcPct val="200000"/>
              </a:lnSpc>
              <a:spcBef>
                <a:spcPts val="0"/>
              </a:spcBef>
              <a:spcAft>
                <a:spcPts val="0"/>
              </a:spcAft>
              <a:buNone/>
            </a:pPr>
            <a:r>
              <a:rPr lang="en" sz="160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a:t>
            </a:r>
            <a:r>
              <a:rPr lang="en" sz="1100" b="1">
                <a:solidFill>
                  <a:schemeClr val="dk1"/>
                </a:solidFill>
                <a:latin typeface="Proxima Nova"/>
                <a:ea typeface="Proxima Nova"/>
                <a:cs typeface="Proxima Nova"/>
                <a:sym typeface="Proxima Nova"/>
              </a:rPr>
              <a:t> Resource Covers:</a:t>
            </a:r>
            <a:r>
              <a:rPr lang="en" sz="1100">
                <a:solidFill>
                  <a:schemeClr val="dk1"/>
                </a:solidFill>
                <a:latin typeface="Proxima Nova"/>
                <a:ea typeface="Proxima Nova"/>
                <a:cs typeface="Proxima Nova"/>
                <a:sym typeface="Proxima Nova"/>
              </a:rPr>
              <a:t> in Dropbox here:</a:t>
            </a:r>
            <a:r>
              <a:rPr lang="en" sz="1100">
                <a:solidFill>
                  <a:srgbClr val="9900FF"/>
                </a:solidFill>
                <a:latin typeface="Proxima Nova"/>
                <a:ea typeface="Proxima Nova"/>
                <a:cs typeface="Proxima Nova"/>
                <a:sym typeface="Proxima Nova"/>
              </a:rPr>
              <a:t> </a:t>
            </a:r>
            <a:r>
              <a:rPr lang="en" sz="1100" u="sng">
                <a:solidFill>
                  <a:srgbClr val="1155CC"/>
                </a:solidFill>
                <a:latin typeface="Proxima Nova"/>
                <a:ea typeface="Proxima Nova"/>
                <a:cs typeface="Proxima Nova"/>
                <a:sym typeface="Proxima Nova"/>
                <a:hlinkClick r:id="rId7">
                  <a:extLst>
                    <a:ext uri="{A12FA001-AC4F-418D-AE19-62706E023703}">
                      <ahyp:hlinkClr xmlns:ahyp="http://schemas.microsoft.com/office/drawing/2018/hyperlinkcolor" val="tx"/>
                    </a:ext>
                  </a:extLst>
                </a:hlinkClick>
              </a:rPr>
              <a:t>https://www.dropbox.com/sh/m1mbxb446a415kx/AACDc1__hv2NVAyvKFWHGABca?dl=0</a:t>
            </a:r>
            <a:r>
              <a:rPr lang="en" sz="1100">
                <a:solidFill>
                  <a:srgbClr val="9900FF"/>
                </a:solidFill>
                <a:latin typeface="Proxima Nova"/>
                <a:ea typeface="Proxima Nova"/>
                <a:cs typeface="Proxima Nova"/>
                <a:sym typeface="Proxima Nova"/>
              </a:rPr>
              <a:t> </a:t>
            </a:r>
            <a:endParaRPr sz="1100">
              <a:solidFill>
                <a:srgbClr val="9900FF"/>
              </a:solidFill>
              <a:latin typeface="Proxima Nova"/>
              <a:ea typeface="Proxima Nova"/>
              <a:cs typeface="Proxima Nova"/>
              <a:sym typeface="Proxima Nova"/>
            </a:endParaRPr>
          </a:p>
          <a:p>
            <a:pPr marL="457200" lvl="0" indent="0" algn="l" rtl="0">
              <a:lnSpc>
                <a:spcPct val="200000"/>
              </a:lnSpc>
              <a:spcBef>
                <a:spcPts val="0"/>
              </a:spcBef>
              <a:spcAft>
                <a:spcPts val="0"/>
              </a:spcAft>
              <a:buNone/>
            </a:pPr>
            <a:r>
              <a:rPr lang="en" sz="160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a:t>
            </a:r>
            <a:r>
              <a:rPr lang="en" sz="1100" b="1">
                <a:solidFill>
                  <a:schemeClr val="dk1"/>
                </a:solidFill>
                <a:latin typeface="Proxima Nova"/>
                <a:ea typeface="Proxima Nova"/>
                <a:cs typeface="Proxima Nova"/>
                <a:sym typeface="Proxima Nova"/>
              </a:rPr>
              <a:t> Downloaded Images: </a:t>
            </a:r>
            <a:r>
              <a:rPr lang="en" sz="1100">
                <a:solidFill>
                  <a:schemeClr val="dk1"/>
                </a:solidFill>
                <a:latin typeface="Proxima Nova"/>
                <a:ea typeface="Proxima Nova"/>
                <a:cs typeface="Proxima Nova"/>
                <a:sym typeface="Proxima Nova"/>
              </a:rPr>
              <a:t>use Shutterstock here:</a:t>
            </a:r>
            <a:r>
              <a:rPr lang="en" sz="1100">
                <a:solidFill>
                  <a:srgbClr val="9900FF"/>
                </a:solidFill>
                <a:latin typeface="Proxima Nova"/>
                <a:ea typeface="Proxima Nova"/>
                <a:cs typeface="Proxima Nova"/>
                <a:sym typeface="Proxima Nova"/>
              </a:rPr>
              <a:t> </a:t>
            </a:r>
            <a:r>
              <a:rPr lang="en" sz="1100" u="sng">
                <a:solidFill>
                  <a:srgbClr val="1155CC"/>
                </a:solidFill>
                <a:latin typeface="Proxima Nova"/>
                <a:ea typeface="Proxima Nova"/>
                <a:cs typeface="Proxima Nova"/>
                <a:sym typeface="Proxima Nova"/>
                <a:hlinkClick r:id="rId8">
                  <a:extLst>
                    <a:ext uri="{A12FA001-AC4F-418D-AE19-62706E023703}">
                      <ahyp:hlinkClr xmlns:ahyp="http://schemas.microsoft.com/office/drawing/2018/hyperlinkcolor" val="tx"/>
                    </a:ext>
                  </a:extLst>
                </a:hlinkClick>
              </a:rPr>
              <a:t>https://www.shutterstock.com/images</a:t>
            </a:r>
            <a:r>
              <a:rPr lang="en" sz="1100">
                <a:solidFill>
                  <a:srgbClr val="9900FF"/>
                </a:solidFill>
                <a:latin typeface="Proxima Nova"/>
                <a:ea typeface="Proxima Nova"/>
                <a:cs typeface="Proxima Nova"/>
                <a:sym typeface="Proxima Nova"/>
              </a:rPr>
              <a:t> </a:t>
            </a:r>
            <a:r>
              <a:rPr lang="en" sz="1100" i="1">
                <a:solidFill>
                  <a:schemeClr val="dk1"/>
                </a:solidFill>
                <a:latin typeface="Proxima Nova"/>
                <a:ea typeface="Proxima Nova"/>
                <a:cs typeface="Proxima Nova"/>
                <a:sym typeface="Proxima Nova"/>
              </a:rPr>
              <a:t> (UN: </a:t>
            </a:r>
            <a:r>
              <a:rPr lang="en" sz="1150" i="1">
                <a:solidFill>
                  <a:schemeClr val="dk1"/>
                </a:solidFill>
                <a:highlight>
                  <a:srgbClr val="FFFFFF"/>
                </a:highlight>
                <a:latin typeface="Proxima Nova"/>
                <a:ea typeface="Proxima Nova"/>
                <a:cs typeface="Proxima Nova"/>
                <a:sym typeface="Proxima Nova"/>
              </a:rPr>
              <a:t>marketing@essentialed.com / PW: @EEMarketing2023)</a:t>
            </a:r>
            <a:r>
              <a:rPr lang="en" sz="1150" i="1">
                <a:solidFill>
                  <a:srgbClr val="9900FF"/>
                </a:solidFill>
                <a:highlight>
                  <a:srgbClr val="FFFFFF"/>
                </a:highlight>
                <a:latin typeface="Proxima Nova"/>
                <a:ea typeface="Proxima Nova"/>
                <a:cs typeface="Proxima Nova"/>
                <a:sym typeface="Proxima Nova"/>
              </a:rPr>
              <a:t> </a:t>
            </a:r>
            <a:r>
              <a:rPr lang="en" sz="1100">
                <a:solidFill>
                  <a:schemeClr val="dk1"/>
                </a:solidFill>
                <a:latin typeface="Proxima Nova"/>
                <a:ea typeface="Proxima Nova"/>
                <a:cs typeface="Proxima Nova"/>
                <a:sym typeface="Proxima Nova"/>
              </a:rPr>
              <a:t> Images </a:t>
            </a:r>
            <a:endParaRPr sz="1100">
              <a:solidFill>
                <a:schemeClr val="dk1"/>
              </a:solidFill>
              <a:latin typeface="Proxima Nova"/>
              <a:ea typeface="Proxima Nova"/>
              <a:cs typeface="Proxima Nova"/>
              <a:sym typeface="Proxima Nova"/>
            </a:endParaRPr>
          </a:p>
          <a:p>
            <a:pPr marL="457200" lvl="0" indent="0" algn="l" rtl="0">
              <a:lnSpc>
                <a:spcPct val="200000"/>
              </a:lnSpc>
              <a:spcBef>
                <a:spcPts val="0"/>
              </a:spcBef>
              <a:spcAft>
                <a:spcPts val="0"/>
              </a:spcAft>
              <a:buNone/>
            </a:pPr>
            <a:r>
              <a:rPr lang="en" sz="1100">
                <a:solidFill>
                  <a:schemeClr val="dk1"/>
                </a:solidFill>
                <a:latin typeface="Proxima Nova"/>
                <a:ea typeface="Proxima Nova"/>
                <a:cs typeface="Proxima Nova"/>
                <a:sym typeface="Proxima Nova"/>
              </a:rPr>
              <a:t>should be pulled from the EE Shutterstock account and should follow the Visual Identity slide outlined in the Google Slide Theme template. After image download, upload the image to the session title folder &gt; deck &gt; assets folder in Dropbox. </a:t>
            </a:r>
            <a:endParaRPr sz="1100">
              <a:solidFill>
                <a:srgbClr val="9900FF"/>
              </a:solidFill>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chemeClr val="dk1"/>
                </a:solidFill>
                <a:latin typeface="Proxima Nova"/>
                <a:ea typeface="Proxima Nova"/>
                <a:cs typeface="Proxima Nova"/>
                <a:sym typeface="Proxima Nova"/>
              </a:rPr>
              <a:t>Duplicate, reorder, add, or delete themed slides as needed.	</a:t>
            </a:r>
            <a:endParaRPr sz="1100">
              <a:solidFill>
                <a:schemeClr val="dk1"/>
              </a:solidFill>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chemeClr val="dk1"/>
                </a:solidFill>
                <a:latin typeface="Proxima Nova"/>
                <a:ea typeface="Proxima Nova"/>
                <a:cs typeface="Proxima Nova"/>
                <a:sym typeface="Proxima Nova"/>
              </a:rPr>
              <a:t>Send a draft of the Google Slide deck to Marketing for them to leave “comments” in the deck for editing.</a:t>
            </a:r>
            <a:endParaRPr sz="1100">
              <a:solidFill>
                <a:srgbClr val="9900FF"/>
              </a:solidFill>
              <a:latin typeface="Proxima Nova"/>
              <a:ea typeface="Proxima Nova"/>
              <a:cs typeface="Proxima Nova"/>
              <a:sym typeface="Proxima Nova"/>
            </a:endParaRPr>
          </a:p>
          <a:p>
            <a:pPr marL="914400" lvl="1" indent="-267017" algn="l" rtl="0">
              <a:lnSpc>
                <a:spcPct val="200000"/>
              </a:lnSpc>
              <a:spcBef>
                <a:spcPts val="0"/>
              </a:spcBef>
              <a:spcAft>
                <a:spcPts val="0"/>
              </a:spcAft>
              <a:buClr>
                <a:schemeClr val="dk1"/>
              </a:buClr>
              <a:buSzPct val="100000"/>
              <a:buFont typeface="Proxima Nova"/>
              <a:buAutoNum type="alphaLcPeriod"/>
            </a:pPr>
            <a:r>
              <a:rPr lang="en" sz="1100">
                <a:solidFill>
                  <a:schemeClr val="dk1"/>
                </a:solidFill>
                <a:latin typeface="Proxima Nova"/>
                <a:ea typeface="Proxima Nova"/>
                <a:cs typeface="Proxima Nova"/>
                <a:sym typeface="Proxima Nova"/>
              </a:rPr>
              <a:t>Marketing to share the draft with Design for review (For TWEED, first 2-3 months). Immediately review and comment (these are highest priority for Design). </a:t>
            </a:r>
            <a:endParaRPr sz="1100">
              <a:solidFill>
                <a:schemeClr val="dk1"/>
              </a:solidFill>
              <a:latin typeface="Proxima Nova"/>
              <a:ea typeface="Proxima Nova"/>
              <a:cs typeface="Proxima Nova"/>
              <a:sym typeface="Proxima Nova"/>
            </a:endParaRPr>
          </a:p>
          <a:p>
            <a:pPr marL="0" lvl="0" indent="0" algn="l" rtl="0">
              <a:lnSpc>
                <a:spcPct val="200000"/>
              </a:lnSpc>
              <a:spcBef>
                <a:spcPts val="0"/>
              </a:spcBef>
              <a:spcAft>
                <a:spcPts val="0"/>
              </a:spcAft>
              <a:buNone/>
            </a:pPr>
            <a:endParaRPr sz="1100" b="1">
              <a:solidFill>
                <a:srgbClr val="444746"/>
              </a:solidFill>
              <a:highlight>
                <a:srgbClr val="FFFFFF"/>
              </a:highlight>
              <a:latin typeface="Proxima Nova"/>
              <a:ea typeface="Proxima Nova"/>
              <a:cs typeface="Proxima Nova"/>
              <a:sym typeface="Proxima Nova"/>
            </a:endParaRPr>
          </a:p>
          <a:p>
            <a:pPr marL="0" lvl="0" indent="0" algn="l" rtl="0">
              <a:lnSpc>
                <a:spcPct val="200000"/>
              </a:lnSpc>
              <a:spcBef>
                <a:spcPts val="0"/>
              </a:spcBef>
              <a:spcAft>
                <a:spcPts val="0"/>
              </a:spcAft>
              <a:buNone/>
            </a:pPr>
            <a:r>
              <a:rPr lang="en" sz="1200" b="1">
                <a:solidFill>
                  <a:srgbClr val="444746"/>
                </a:solidFill>
                <a:highlight>
                  <a:srgbClr val="FFFFFF"/>
                </a:highlight>
                <a:latin typeface="Proxima Nova"/>
                <a:ea typeface="Proxima Nova"/>
                <a:cs typeface="Proxima Nova"/>
                <a:sym typeface="Proxima Nova"/>
              </a:rPr>
              <a:t>Marketing</a:t>
            </a:r>
            <a:r>
              <a:rPr lang="en" sz="1200" b="1">
                <a:solidFill>
                  <a:schemeClr val="dk1"/>
                </a:solidFill>
                <a:latin typeface="Proxima Nova"/>
                <a:ea typeface="Proxima Nova"/>
                <a:cs typeface="Proxima Nova"/>
                <a:sym typeface="Proxima Nova"/>
              </a:rPr>
              <a:t> steps: </a:t>
            </a:r>
            <a:endParaRPr sz="1200">
              <a:solidFill>
                <a:srgbClr val="444746"/>
              </a:solidFill>
              <a:highlight>
                <a:srgbClr val="FFFFFF"/>
              </a:highlight>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rgbClr val="444746"/>
                </a:solidFill>
                <a:highlight>
                  <a:srgbClr val="FFFFFF"/>
                </a:highlight>
                <a:latin typeface="Proxima Nova"/>
                <a:ea typeface="Proxima Nova"/>
                <a:cs typeface="Proxima Nova"/>
                <a:sym typeface="Proxima Nova"/>
              </a:rPr>
              <a:t>After Marketing + Design approval, export the Google Slide deck as a PDF file and upload it to the </a:t>
            </a:r>
            <a:r>
              <a:rPr lang="en" sz="1100">
                <a:solidFill>
                  <a:schemeClr val="dk1"/>
                </a:solidFill>
                <a:latin typeface="Proxima Nova"/>
                <a:ea typeface="Proxima Nova"/>
                <a:cs typeface="Proxima Nova"/>
                <a:sym typeface="Proxima Nova"/>
              </a:rPr>
              <a:t>appropriate folder corresponding to the session title in</a:t>
            </a:r>
            <a:r>
              <a:rPr lang="en" sz="1100">
                <a:solidFill>
                  <a:srgbClr val="444746"/>
                </a:solidFill>
                <a:highlight>
                  <a:srgbClr val="FFFFFF"/>
                </a:highlight>
                <a:latin typeface="Proxima Nova"/>
                <a:ea typeface="Proxima Nova"/>
                <a:cs typeface="Proxima Nova"/>
                <a:sym typeface="Proxima Nova"/>
              </a:rPr>
              <a:t> Dropbox</a:t>
            </a:r>
            <a:r>
              <a:rPr lang="en" sz="1100">
                <a:solidFill>
                  <a:schemeClr val="dk1"/>
                </a:solidFill>
                <a:highlight>
                  <a:srgbClr val="FFFFFF"/>
                </a:highlight>
                <a:latin typeface="Proxima Nova"/>
                <a:ea typeface="Proxima Nova"/>
                <a:cs typeface="Proxima Nova"/>
                <a:sym typeface="Proxima Nova"/>
              </a:rPr>
              <a:t> </a:t>
            </a:r>
            <a:r>
              <a:rPr lang="en" sz="1100">
                <a:solidFill>
                  <a:schemeClr val="dk1"/>
                </a:solidFill>
                <a:latin typeface="Proxima Nova"/>
                <a:ea typeface="Proxima Nova"/>
                <a:cs typeface="Proxima Nova"/>
                <a:sym typeface="Proxima Nova"/>
              </a:rPr>
              <a:t>(session title folder &gt; deck) and in HubSpot (Marketing &gt; files &gt; Marketing &gt; Educator &gt; TWEED (all assets) / TIPS (all assets) &gt; session title folder).</a:t>
            </a:r>
            <a:endParaRPr sz="1100">
              <a:solidFill>
                <a:schemeClr val="dk1"/>
              </a:solidFill>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chemeClr val="dk1"/>
                </a:solidFill>
                <a:latin typeface="Proxima Nova"/>
                <a:ea typeface="Proxima Nova"/>
                <a:cs typeface="Proxima Nova"/>
                <a:sym typeface="Proxima Nova"/>
              </a:rPr>
              <a:t>Send the presenter the PDF file of the deck to use for their presentation. </a:t>
            </a:r>
            <a:endParaRPr sz="1100">
              <a:solidFill>
                <a:schemeClr val="dk1"/>
              </a:solidFill>
              <a:latin typeface="Proxima Nova"/>
              <a:ea typeface="Proxima Nova"/>
              <a:cs typeface="Proxima Nova"/>
              <a:sym typeface="Proxima Nova"/>
            </a:endParaRPr>
          </a:p>
          <a:p>
            <a:pPr marL="457200" lvl="0" indent="-267017" algn="l" rtl="0">
              <a:lnSpc>
                <a:spcPct val="200000"/>
              </a:lnSpc>
              <a:spcBef>
                <a:spcPts val="0"/>
              </a:spcBef>
              <a:spcAft>
                <a:spcPts val="0"/>
              </a:spcAft>
              <a:buClr>
                <a:srgbClr val="444746"/>
              </a:buClr>
              <a:buSzPct val="100000"/>
              <a:buFont typeface="Proxima Nova"/>
              <a:buAutoNum type="arabicPeriod"/>
            </a:pPr>
            <a:r>
              <a:rPr lang="en" sz="1100">
                <a:solidFill>
                  <a:srgbClr val="444746"/>
                </a:solidFill>
                <a:highlight>
                  <a:srgbClr val="FFFFFF"/>
                </a:highlight>
                <a:latin typeface="Proxima Nova"/>
                <a:ea typeface="Proxima Nova"/>
                <a:cs typeface="Proxima Nova"/>
                <a:sym typeface="Proxima Nova"/>
              </a:rPr>
              <a:t>Download the Feature Slide of the deck (the first slide - AKA Intro Slide) as a scalable SVG file to use later in step 3 of the </a:t>
            </a:r>
            <a:r>
              <a:rPr lang="en" sz="1100" b="1" u="sng">
                <a:solidFill>
                  <a:srgbClr val="1155CC"/>
                </a:solidFill>
                <a:highlight>
                  <a:srgbClr val="FFFFFF"/>
                </a:highlight>
                <a:latin typeface="Proxima Nova"/>
                <a:ea typeface="Proxima Nova"/>
                <a:cs typeface="Proxima Nova"/>
                <a:sym typeface="Proxima Nova"/>
                <a:hlinkClick r:id="rId9">
                  <a:extLst>
                    <a:ext uri="{A12FA001-AC4F-418D-AE19-62706E023703}">
                      <ahyp:hlinkClr xmlns:ahyp="http://schemas.microsoft.com/office/drawing/2018/hyperlinkcolor" val="tx"/>
                    </a:ext>
                  </a:extLst>
                </a:hlinkClick>
              </a:rPr>
              <a:t>Feature Images &gt; Marketing steps:</a:t>
            </a:r>
            <a:r>
              <a:rPr lang="en" sz="1100">
                <a:solidFill>
                  <a:srgbClr val="444746"/>
                </a:solidFill>
                <a:highlight>
                  <a:srgbClr val="FFFFFF"/>
                </a:highlight>
                <a:latin typeface="Proxima Nova"/>
                <a:ea typeface="Proxima Nova"/>
                <a:cs typeface="Proxima Nova"/>
                <a:sym typeface="Proxima Nova"/>
              </a:rPr>
              <a:t>: below. File in Dropbox</a:t>
            </a:r>
            <a:r>
              <a:rPr lang="en" sz="1100">
                <a:solidFill>
                  <a:schemeClr val="dk1"/>
                </a:solidFill>
                <a:highlight>
                  <a:srgbClr val="FFFFFF"/>
                </a:highlight>
                <a:latin typeface="Proxima Nova"/>
                <a:ea typeface="Proxima Nova"/>
                <a:cs typeface="Proxima Nova"/>
                <a:sym typeface="Proxima Nova"/>
              </a:rPr>
              <a:t> </a:t>
            </a:r>
            <a:r>
              <a:rPr lang="en" sz="1100">
                <a:solidFill>
                  <a:schemeClr val="dk1"/>
                </a:solidFill>
                <a:latin typeface="Proxima Nova"/>
                <a:ea typeface="Proxima Nova"/>
                <a:cs typeface="Proxima Nova"/>
                <a:sym typeface="Proxima Nova"/>
              </a:rPr>
              <a:t>(webinars folder &gt; TWEED/TIPS folder &gt; session title folder &gt; Feature Image folder) </a:t>
            </a:r>
            <a:endParaRPr sz="1100" b="1">
              <a:latin typeface="Proxima Nova"/>
              <a:ea typeface="Proxima Nova"/>
              <a:cs typeface="Proxima Nova"/>
              <a:sym typeface="Proxima Nova"/>
            </a:endParaRPr>
          </a:p>
          <a:p>
            <a:pPr marL="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EED Title Slide option 1" type="title">
  <p:cSld name="TITLE">
    <p:spTree>
      <p:nvGrpSpPr>
        <p:cNvPr id="1" name="Shape 35"/>
        <p:cNvGrpSpPr/>
        <p:nvPr/>
      </p:nvGrpSpPr>
      <p:grpSpPr>
        <a:xfrm>
          <a:off x="0" y="0"/>
          <a:ext cx="0" cy="0"/>
          <a:chOff x="0" y="0"/>
          <a:chExt cx="0" cy="0"/>
        </a:xfrm>
      </p:grpSpPr>
      <p:pic>
        <p:nvPicPr>
          <p:cNvPr id="36" name="Google Shape;36;p7"/>
          <p:cNvPicPr preferRelativeResize="0"/>
          <p:nvPr/>
        </p:nvPicPr>
        <p:blipFill>
          <a:blip r:embed="rId2">
            <a:alphaModFix/>
          </a:blip>
          <a:stretch>
            <a:fillRect/>
          </a:stretch>
        </p:blipFill>
        <p:spPr>
          <a:xfrm>
            <a:off x="0" y="3700"/>
            <a:ext cx="6069873" cy="5707600"/>
          </a:xfrm>
          <a:prstGeom prst="rect">
            <a:avLst/>
          </a:prstGeom>
          <a:noFill/>
          <a:ln>
            <a:noFill/>
          </a:ln>
        </p:spPr>
      </p:pic>
      <p:sp>
        <p:nvSpPr>
          <p:cNvPr id="37" name="Google Shape;37;p7"/>
          <p:cNvSpPr>
            <a:spLocks noGrp="1"/>
          </p:cNvSpPr>
          <p:nvPr>
            <p:ph type="pic" idx="2"/>
          </p:nvPr>
        </p:nvSpPr>
        <p:spPr>
          <a:xfrm>
            <a:off x="6069875" y="0"/>
            <a:ext cx="3074100" cy="5715000"/>
          </a:xfrm>
          <a:prstGeom prst="rect">
            <a:avLst/>
          </a:prstGeom>
          <a:noFill/>
          <a:ln>
            <a:noFill/>
          </a:ln>
        </p:spPr>
      </p:sp>
      <p:pic>
        <p:nvPicPr>
          <p:cNvPr id="38" name="Google Shape;38;p7"/>
          <p:cNvPicPr preferRelativeResize="0"/>
          <p:nvPr/>
        </p:nvPicPr>
        <p:blipFill>
          <a:blip r:embed="rId3">
            <a:alphaModFix/>
          </a:blip>
          <a:stretch>
            <a:fillRect/>
          </a:stretch>
        </p:blipFill>
        <p:spPr>
          <a:xfrm>
            <a:off x="317526" y="456326"/>
            <a:ext cx="2587351" cy="442175"/>
          </a:xfrm>
          <a:prstGeom prst="rect">
            <a:avLst/>
          </a:prstGeom>
          <a:noFill/>
          <a:ln>
            <a:noFill/>
          </a:ln>
        </p:spPr>
      </p:pic>
      <p:sp>
        <p:nvSpPr>
          <p:cNvPr id="39" name="Google Shape;39;p7"/>
          <p:cNvSpPr>
            <a:spLocks noGrp="1"/>
          </p:cNvSpPr>
          <p:nvPr>
            <p:ph type="pic" idx="3"/>
          </p:nvPr>
        </p:nvSpPr>
        <p:spPr>
          <a:xfrm>
            <a:off x="486925" y="3395612"/>
            <a:ext cx="808200" cy="808200"/>
          </a:xfrm>
          <a:prstGeom prst="ellipse">
            <a:avLst/>
          </a:prstGeom>
          <a:noFill/>
          <a:ln>
            <a:noFill/>
          </a:ln>
        </p:spPr>
      </p:sp>
      <p:sp>
        <p:nvSpPr>
          <p:cNvPr id="40" name="Google Shape;40;p7"/>
          <p:cNvSpPr txBox="1"/>
          <p:nvPr/>
        </p:nvSpPr>
        <p:spPr>
          <a:xfrm>
            <a:off x="327475" y="1054500"/>
            <a:ext cx="5795400" cy="902400"/>
          </a:xfrm>
          <a:prstGeom prst="rect">
            <a:avLst/>
          </a:prstGeom>
          <a:noFill/>
          <a:ln>
            <a:noFill/>
          </a:ln>
        </p:spPr>
        <p:txBody>
          <a:bodyPr spcFirstLastPara="1" wrap="square" lIns="91425" tIns="91425" rIns="91425" bIns="91425" anchor="b" anchorCtr="0">
            <a:normAutofit fontScale="92500"/>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TUesdays </a:t>
            </a:r>
            <a:r>
              <a:rPr lang="en" sz="3000" i="1">
                <a:solidFill>
                  <a:srgbClr val="383838"/>
                </a:solidFill>
                <a:latin typeface="Proxima Nova"/>
                <a:ea typeface="Proxima Nova"/>
                <a:cs typeface="Proxima Nova"/>
                <a:sym typeface="Proxima Nova"/>
              </a:rPr>
              <a:t>with</a:t>
            </a:r>
            <a:r>
              <a:rPr lang="en" sz="4000">
                <a:solidFill>
                  <a:srgbClr val="383838"/>
                </a:solidFill>
                <a:latin typeface="Bebas Neue"/>
                <a:ea typeface="Bebas Neue"/>
                <a:cs typeface="Bebas Neue"/>
                <a:sym typeface="Bebas Neue"/>
              </a:rPr>
              <a:t> essential education</a:t>
            </a:r>
            <a:endParaRPr sz="4000">
              <a:solidFill>
                <a:srgbClr val="383838"/>
              </a:solidFill>
              <a:latin typeface="Bebas Neue"/>
              <a:ea typeface="Bebas Neue"/>
              <a:cs typeface="Bebas Neue"/>
              <a:sym typeface="Bebas Neue"/>
            </a:endParaRPr>
          </a:p>
        </p:txBody>
      </p:sp>
      <p:pic>
        <p:nvPicPr>
          <p:cNvPr id="41" name="Google Shape;41;p7"/>
          <p:cNvPicPr preferRelativeResize="0"/>
          <p:nvPr/>
        </p:nvPicPr>
        <p:blipFill rotWithShape="1">
          <a:blip r:embed="rId4">
            <a:alphaModFix/>
          </a:blip>
          <a:srcRect t="85041"/>
          <a:stretch/>
        </p:blipFill>
        <p:spPr>
          <a:xfrm>
            <a:off x="393725" y="1937100"/>
            <a:ext cx="5373025" cy="69800"/>
          </a:xfrm>
          <a:prstGeom prst="rect">
            <a:avLst/>
          </a:prstGeom>
          <a:noFill/>
          <a:ln>
            <a:noFill/>
          </a:ln>
        </p:spPr>
      </p:pic>
      <p:sp>
        <p:nvSpPr>
          <p:cNvPr id="42" name="Google Shape;42;p7"/>
          <p:cNvSpPr txBox="1">
            <a:spLocks noGrp="1"/>
          </p:cNvSpPr>
          <p:nvPr>
            <p:ph type="subTitle" idx="1"/>
          </p:nvPr>
        </p:nvSpPr>
        <p:spPr>
          <a:xfrm>
            <a:off x="393725" y="2132250"/>
            <a:ext cx="53730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 name="Google Shape;43;p7"/>
          <p:cNvSpPr txBox="1">
            <a:spLocks noGrp="1"/>
          </p:cNvSpPr>
          <p:nvPr>
            <p:ph type="subTitle" idx="4"/>
          </p:nvPr>
        </p:nvSpPr>
        <p:spPr>
          <a:xfrm>
            <a:off x="393725" y="2565000"/>
            <a:ext cx="53730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17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4" name="Google Shape;44;p7"/>
          <p:cNvSpPr txBox="1">
            <a:spLocks noGrp="1"/>
          </p:cNvSpPr>
          <p:nvPr>
            <p:ph type="subTitle" idx="5"/>
          </p:nvPr>
        </p:nvSpPr>
        <p:spPr>
          <a:xfrm>
            <a:off x="1294975" y="3481850"/>
            <a:ext cx="41814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 name="Google Shape;45;p7"/>
          <p:cNvSpPr txBox="1">
            <a:spLocks noGrp="1"/>
          </p:cNvSpPr>
          <p:nvPr>
            <p:ph type="subTitle" idx="6"/>
          </p:nvPr>
        </p:nvSpPr>
        <p:spPr>
          <a:xfrm>
            <a:off x="1294975" y="3798772"/>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46" name="Google Shape;46;p7"/>
          <p:cNvSpPr txBox="1">
            <a:spLocks noGrp="1"/>
          </p:cNvSpPr>
          <p:nvPr>
            <p:ph type="subTitle" idx="7"/>
          </p:nvPr>
        </p:nvSpPr>
        <p:spPr>
          <a:xfrm>
            <a:off x="1294975" y="4531750"/>
            <a:ext cx="41814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7"/>
          <p:cNvSpPr txBox="1">
            <a:spLocks noGrp="1"/>
          </p:cNvSpPr>
          <p:nvPr>
            <p:ph type="subTitle" idx="8"/>
          </p:nvPr>
        </p:nvSpPr>
        <p:spPr>
          <a:xfrm>
            <a:off x="1294975" y="4848678"/>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48" name="Google Shape;48;p7"/>
          <p:cNvSpPr>
            <a:spLocks noGrp="1"/>
          </p:cNvSpPr>
          <p:nvPr>
            <p:ph type="pic" idx="9"/>
          </p:nvPr>
        </p:nvSpPr>
        <p:spPr>
          <a:xfrm>
            <a:off x="486925" y="4445462"/>
            <a:ext cx="808200" cy="808200"/>
          </a:xfrm>
          <a:prstGeom prst="ellipse">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PS Title Slide option 1">
  <p:cSld name="TITLE_4">
    <p:spTree>
      <p:nvGrpSpPr>
        <p:cNvPr id="1" name="Shape 49"/>
        <p:cNvGrpSpPr/>
        <p:nvPr/>
      </p:nvGrpSpPr>
      <p:grpSpPr>
        <a:xfrm>
          <a:off x="0" y="0"/>
          <a:ext cx="0" cy="0"/>
          <a:chOff x="0" y="0"/>
          <a:chExt cx="0" cy="0"/>
        </a:xfrm>
      </p:grpSpPr>
      <p:pic>
        <p:nvPicPr>
          <p:cNvPr id="50" name="Google Shape;50;p8"/>
          <p:cNvPicPr preferRelativeResize="0"/>
          <p:nvPr/>
        </p:nvPicPr>
        <p:blipFill>
          <a:blip r:embed="rId2">
            <a:alphaModFix/>
          </a:blip>
          <a:stretch>
            <a:fillRect/>
          </a:stretch>
        </p:blipFill>
        <p:spPr>
          <a:xfrm>
            <a:off x="0" y="0"/>
            <a:ext cx="5422403" cy="5707600"/>
          </a:xfrm>
          <a:prstGeom prst="rect">
            <a:avLst/>
          </a:prstGeom>
          <a:noFill/>
          <a:ln>
            <a:noFill/>
          </a:ln>
        </p:spPr>
      </p:pic>
      <p:sp>
        <p:nvSpPr>
          <p:cNvPr id="51" name="Google Shape;51;p8"/>
          <p:cNvSpPr>
            <a:spLocks noGrp="1"/>
          </p:cNvSpPr>
          <p:nvPr>
            <p:ph type="pic" idx="2"/>
          </p:nvPr>
        </p:nvSpPr>
        <p:spPr>
          <a:xfrm>
            <a:off x="5422400" y="0"/>
            <a:ext cx="3721500" cy="5715000"/>
          </a:xfrm>
          <a:prstGeom prst="rect">
            <a:avLst/>
          </a:prstGeom>
          <a:noFill/>
          <a:ln>
            <a:noFill/>
          </a:ln>
        </p:spPr>
      </p:sp>
      <p:pic>
        <p:nvPicPr>
          <p:cNvPr id="52" name="Google Shape;52;p8"/>
          <p:cNvPicPr preferRelativeResize="0"/>
          <p:nvPr/>
        </p:nvPicPr>
        <p:blipFill>
          <a:blip r:embed="rId3">
            <a:alphaModFix/>
          </a:blip>
          <a:stretch>
            <a:fillRect/>
          </a:stretch>
        </p:blipFill>
        <p:spPr>
          <a:xfrm>
            <a:off x="317526" y="456326"/>
            <a:ext cx="2587351" cy="442175"/>
          </a:xfrm>
          <a:prstGeom prst="rect">
            <a:avLst/>
          </a:prstGeom>
          <a:noFill/>
          <a:ln>
            <a:noFill/>
          </a:ln>
        </p:spPr>
      </p:pic>
      <p:sp>
        <p:nvSpPr>
          <p:cNvPr id="53" name="Google Shape;53;p8"/>
          <p:cNvSpPr txBox="1">
            <a:spLocks noGrp="1"/>
          </p:cNvSpPr>
          <p:nvPr>
            <p:ph type="subTitle" idx="1"/>
          </p:nvPr>
        </p:nvSpPr>
        <p:spPr>
          <a:xfrm>
            <a:off x="393725" y="2132250"/>
            <a:ext cx="48546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4" name="Google Shape;54;p8"/>
          <p:cNvSpPr txBox="1">
            <a:spLocks noGrp="1"/>
          </p:cNvSpPr>
          <p:nvPr>
            <p:ph type="subTitle" idx="3"/>
          </p:nvPr>
        </p:nvSpPr>
        <p:spPr>
          <a:xfrm>
            <a:off x="393725" y="2565000"/>
            <a:ext cx="48546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17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5" name="Google Shape;55;p8"/>
          <p:cNvSpPr txBox="1"/>
          <p:nvPr/>
        </p:nvSpPr>
        <p:spPr>
          <a:xfrm>
            <a:off x="280500" y="892700"/>
            <a:ext cx="1721100" cy="13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solidFill>
                  <a:srgbClr val="24ABE2"/>
                </a:solidFill>
                <a:latin typeface="Bebas Neue"/>
                <a:ea typeface="Bebas Neue"/>
                <a:cs typeface="Bebas Neue"/>
                <a:sym typeface="Bebas Neue"/>
              </a:rPr>
              <a:t>TIPS</a:t>
            </a:r>
            <a:endParaRPr sz="8000">
              <a:solidFill>
                <a:srgbClr val="24ABE2"/>
              </a:solidFill>
            </a:endParaRPr>
          </a:p>
        </p:txBody>
      </p:sp>
      <p:sp>
        <p:nvSpPr>
          <p:cNvPr id="56" name="Google Shape;56;p8"/>
          <p:cNvSpPr txBox="1"/>
          <p:nvPr/>
        </p:nvSpPr>
        <p:spPr>
          <a:xfrm>
            <a:off x="1732125" y="1275988"/>
            <a:ext cx="30813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24ABE2"/>
                </a:solidFill>
                <a:latin typeface="Bebas Neue"/>
                <a:ea typeface="Bebas Neue"/>
                <a:cs typeface="Bebas Neue"/>
                <a:sym typeface="Bebas Neue"/>
              </a:rPr>
              <a:t>TEACHING FOR IMPROVEMENT </a:t>
            </a:r>
            <a:endParaRPr sz="1700">
              <a:solidFill>
                <a:srgbClr val="24ABE2"/>
              </a:solidFill>
              <a:latin typeface="Bebas Neue"/>
              <a:ea typeface="Bebas Neue"/>
              <a:cs typeface="Bebas Neue"/>
              <a:sym typeface="Bebas Neue"/>
            </a:endParaRPr>
          </a:p>
          <a:p>
            <a:pPr marL="0" lvl="0" indent="0" algn="l" rtl="0">
              <a:spcBef>
                <a:spcPts val="0"/>
              </a:spcBef>
              <a:spcAft>
                <a:spcPts val="0"/>
              </a:spcAft>
              <a:buNone/>
            </a:pPr>
            <a:r>
              <a:rPr lang="en" sz="1700">
                <a:solidFill>
                  <a:srgbClr val="24ABE2"/>
                </a:solidFill>
                <a:latin typeface="Bebas Neue"/>
                <a:ea typeface="Bebas Neue"/>
                <a:cs typeface="Bebas Neue"/>
                <a:sym typeface="Bebas Neue"/>
              </a:rPr>
              <a:t>&amp; PROGRAM SUCCESS</a:t>
            </a:r>
            <a:endParaRPr sz="1700">
              <a:solidFill>
                <a:srgbClr val="24ABE2"/>
              </a:solidFill>
              <a:latin typeface="Bebas Neue"/>
              <a:ea typeface="Bebas Neue"/>
              <a:cs typeface="Bebas Neue"/>
              <a:sym typeface="Bebas Neue"/>
            </a:endParaRPr>
          </a:p>
        </p:txBody>
      </p:sp>
      <p:cxnSp>
        <p:nvCxnSpPr>
          <p:cNvPr id="57" name="Google Shape;57;p8"/>
          <p:cNvCxnSpPr/>
          <p:nvPr/>
        </p:nvCxnSpPr>
        <p:spPr>
          <a:xfrm>
            <a:off x="1799550" y="1275988"/>
            <a:ext cx="2178900" cy="0"/>
          </a:xfrm>
          <a:prstGeom prst="straightConnector1">
            <a:avLst/>
          </a:prstGeom>
          <a:noFill/>
          <a:ln w="9525" cap="flat" cmpd="sng">
            <a:solidFill>
              <a:srgbClr val="24ABE2"/>
            </a:solidFill>
            <a:prstDash val="dot"/>
            <a:round/>
            <a:headEnd type="none" w="med" len="med"/>
            <a:tailEnd type="none" w="med" len="med"/>
          </a:ln>
        </p:spPr>
      </p:cxnSp>
      <p:cxnSp>
        <p:nvCxnSpPr>
          <p:cNvPr id="58" name="Google Shape;58;p8"/>
          <p:cNvCxnSpPr/>
          <p:nvPr/>
        </p:nvCxnSpPr>
        <p:spPr>
          <a:xfrm>
            <a:off x="1805475" y="1960425"/>
            <a:ext cx="2187300" cy="0"/>
          </a:xfrm>
          <a:prstGeom prst="straightConnector1">
            <a:avLst/>
          </a:prstGeom>
          <a:noFill/>
          <a:ln w="9525" cap="flat" cmpd="sng">
            <a:solidFill>
              <a:srgbClr val="24ABE2"/>
            </a:solidFill>
            <a:prstDash val="dot"/>
            <a:round/>
            <a:headEnd type="none" w="med" len="med"/>
            <a:tailEnd type="none" w="med" len="med"/>
          </a:ln>
        </p:spPr>
      </p:cxnSp>
      <p:sp>
        <p:nvSpPr>
          <p:cNvPr id="59" name="Google Shape;59;p8"/>
          <p:cNvSpPr>
            <a:spLocks noGrp="1"/>
          </p:cNvSpPr>
          <p:nvPr>
            <p:ph type="pic" idx="4"/>
          </p:nvPr>
        </p:nvSpPr>
        <p:spPr>
          <a:xfrm>
            <a:off x="467000" y="3395612"/>
            <a:ext cx="808200" cy="808200"/>
          </a:xfrm>
          <a:prstGeom prst="ellipse">
            <a:avLst/>
          </a:prstGeom>
          <a:noFill/>
          <a:ln>
            <a:noFill/>
          </a:ln>
        </p:spPr>
      </p:sp>
      <p:sp>
        <p:nvSpPr>
          <p:cNvPr id="60" name="Google Shape;60;p8"/>
          <p:cNvSpPr txBox="1">
            <a:spLocks noGrp="1"/>
          </p:cNvSpPr>
          <p:nvPr>
            <p:ph type="subTitle" idx="5"/>
          </p:nvPr>
        </p:nvSpPr>
        <p:spPr>
          <a:xfrm>
            <a:off x="1275050" y="3481850"/>
            <a:ext cx="39732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 name="Google Shape;61;p8"/>
          <p:cNvSpPr txBox="1">
            <a:spLocks noGrp="1"/>
          </p:cNvSpPr>
          <p:nvPr>
            <p:ph type="subTitle" idx="6"/>
          </p:nvPr>
        </p:nvSpPr>
        <p:spPr>
          <a:xfrm>
            <a:off x="1275050" y="3798772"/>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62" name="Google Shape;62;p8"/>
          <p:cNvSpPr txBox="1">
            <a:spLocks noGrp="1"/>
          </p:cNvSpPr>
          <p:nvPr>
            <p:ph type="subTitle" idx="7"/>
          </p:nvPr>
        </p:nvSpPr>
        <p:spPr>
          <a:xfrm>
            <a:off x="1275050" y="4531750"/>
            <a:ext cx="39732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3" name="Google Shape;63;p8"/>
          <p:cNvSpPr txBox="1">
            <a:spLocks noGrp="1"/>
          </p:cNvSpPr>
          <p:nvPr>
            <p:ph type="subTitle" idx="8"/>
          </p:nvPr>
        </p:nvSpPr>
        <p:spPr>
          <a:xfrm>
            <a:off x="1275050" y="4848678"/>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64" name="Google Shape;64;p8"/>
          <p:cNvSpPr>
            <a:spLocks noGrp="1"/>
          </p:cNvSpPr>
          <p:nvPr>
            <p:ph type="pic" idx="9"/>
          </p:nvPr>
        </p:nvSpPr>
        <p:spPr>
          <a:xfrm>
            <a:off x="467000" y="4445462"/>
            <a:ext cx="808200" cy="808200"/>
          </a:xfrm>
          <a:prstGeom prst="ellipse">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EED Title Slide option 2">
  <p:cSld name="TITLE_3">
    <p:spTree>
      <p:nvGrpSpPr>
        <p:cNvPr id="1" name="Shape 65"/>
        <p:cNvGrpSpPr/>
        <p:nvPr/>
      </p:nvGrpSpPr>
      <p:grpSpPr>
        <a:xfrm>
          <a:off x="0" y="0"/>
          <a:ext cx="0" cy="0"/>
          <a:chOff x="0" y="0"/>
          <a:chExt cx="0" cy="0"/>
        </a:xfrm>
      </p:grpSpPr>
      <p:sp>
        <p:nvSpPr>
          <p:cNvPr id="66" name="Google Shape;66;p9"/>
          <p:cNvSpPr>
            <a:spLocks noGrp="1"/>
          </p:cNvSpPr>
          <p:nvPr>
            <p:ph type="pic" idx="2"/>
          </p:nvPr>
        </p:nvSpPr>
        <p:spPr>
          <a:xfrm>
            <a:off x="6084675" y="0"/>
            <a:ext cx="3059400" cy="5715000"/>
          </a:xfrm>
          <a:prstGeom prst="rect">
            <a:avLst/>
          </a:prstGeom>
          <a:noFill/>
          <a:ln>
            <a:noFill/>
          </a:ln>
        </p:spPr>
      </p:sp>
      <p:pic>
        <p:nvPicPr>
          <p:cNvPr id="67" name="Google Shape;67;p9"/>
          <p:cNvPicPr preferRelativeResize="0"/>
          <p:nvPr/>
        </p:nvPicPr>
        <p:blipFill>
          <a:blip r:embed="rId2">
            <a:alphaModFix/>
          </a:blip>
          <a:stretch>
            <a:fillRect/>
          </a:stretch>
        </p:blipFill>
        <p:spPr>
          <a:xfrm>
            <a:off x="317526" y="303926"/>
            <a:ext cx="2587351" cy="442175"/>
          </a:xfrm>
          <a:prstGeom prst="rect">
            <a:avLst/>
          </a:prstGeom>
          <a:noFill/>
          <a:ln>
            <a:noFill/>
          </a:ln>
        </p:spPr>
      </p:pic>
      <p:sp>
        <p:nvSpPr>
          <p:cNvPr id="68" name="Google Shape;68;p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9"/>
          <p:cNvSpPr txBox="1">
            <a:spLocks noGrp="1"/>
          </p:cNvSpPr>
          <p:nvPr>
            <p:ph type="subTitle" idx="1"/>
          </p:nvPr>
        </p:nvSpPr>
        <p:spPr>
          <a:xfrm>
            <a:off x="393725" y="2132250"/>
            <a:ext cx="55101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 name="Google Shape;70;p9"/>
          <p:cNvSpPr txBox="1">
            <a:spLocks noGrp="1"/>
          </p:cNvSpPr>
          <p:nvPr>
            <p:ph type="subTitle" idx="3"/>
          </p:nvPr>
        </p:nvSpPr>
        <p:spPr>
          <a:xfrm>
            <a:off x="393725" y="2565000"/>
            <a:ext cx="55101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17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1" name="Google Shape;71;p9"/>
          <p:cNvSpPr>
            <a:spLocks noGrp="1"/>
          </p:cNvSpPr>
          <p:nvPr>
            <p:ph type="pic" idx="4"/>
          </p:nvPr>
        </p:nvSpPr>
        <p:spPr>
          <a:xfrm>
            <a:off x="432900" y="3395612"/>
            <a:ext cx="808200" cy="808200"/>
          </a:xfrm>
          <a:prstGeom prst="ellipse">
            <a:avLst/>
          </a:prstGeom>
          <a:noFill/>
          <a:ln>
            <a:noFill/>
          </a:ln>
        </p:spPr>
      </p:sp>
      <p:sp>
        <p:nvSpPr>
          <p:cNvPr id="72" name="Google Shape;72;p9"/>
          <p:cNvSpPr txBox="1">
            <a:spLocks noGrp="1"/>
          </p:cNvSpPr>
          <p:nvPr>
            <p:ph type="subTitle" idx="5"/>
          </p:nvPr>
        </p:nvSpPr>
        <p:spPr>
          <a:xfrm>
            <a:off x="1240950" y="3481850"/>
            <a:ext cx="46629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 name="Google Shape;73;p9"/>
          <p:cNvSpPr txBox="1">
            <a:spLocks noGrp="1"/>
          </p:cNvSpPr>
          <p:nvPr>
            <p:ph type="subTitle" idx="6"/>
          </p:nvPr>
        </p:nvSpPr>
        <p:spPr>
          <a:xfrm>
            <a:off x="1240950" y="3798772"/>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74" name="Google Shape;74;p9"/>
          <p:cNvSpPr txBox="1">
            <a:spLocks noGrp="1"/>
          </p:cNvSpPr>
          <p:nvPr>
            <p:ph type="subTitle" idx="7"/>
          </p:nvPr>
        </p:nvSpPr>
        <p:spPr>
          <a:xfrm>
            <a:off x="1240950" y="4531750"/>
            <a:ext cx="46629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5" name="Google Shape;75;p9"/>
          <p:cNvSpPr txBox="1">
            <a:spLocks noGrp="1"/>
          </p:cNvSpPr>
          <p:nvPr>
            <p:ph type="subTitle" idx="8"/>
          </p:nvPr>
        </p:nvSpPr>
        <p:spPr>
          <a:xfrm>
            <a:off x="1240950" y="4848678"/>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76" name="Google Shape;76;p9"/>
          <p:cNvSpPr>
            <a:spLocks noGrp="1"/>
          </p:cNvSpPr>
          <p:nvPr>
            <p:ph type="pic" idx="9"/>
          </p:nvPr>
        </p:nvSpPr>
        <p:spPr>
          <a:xfrm>
            <a:off x="432900" y="4445462"/>
            <a:ext cx="808200" cy="808200"/>
          </a:xfrm>
          <a:prstGeom prst="ellipse">
            <a:avLst/>
          </a:prstGeom>
          <a:noFill/>
          <a:ln>
            <a:noFill/>
          </a:ln>
        </p:spPr>
      </p:sp>
      <p:pic>
        <p:nvPicPr>
          <p:cNvPr id="77" name="Google Shape;77;p9"/>
          <p:cNvPicPr preferRelativeResize="0"/>
          <p:nvPr/>
        </p:nvPicPr>
        <p:blipFill rotWithShape="1">
          <a:blip r:embed="rId3">
            <a:alphaModFix/>
          </a:blip>
          <a:srcRect b="11441"/>
          <a:stretch/>
        </p:blipFill>
        <p:spPr>
          <a:xfrm>
            <a:off x="0" y="968650"/>
            <a:ext cx="6084675" cy="1074125"/>
          </a:xfrm>
          <a:prstGeom prst="rect">
            <a:avLst/>
          </a:prstGeom>
          <a:noFill/>
          <a:ln>
            <a:noFill/>
          </a:ln>
        </p:spPr>
      </p:pic>
      <p:sp>
        <p:nvSpPr>
          <p:cNvPr id="78" name="Google Shape;78;p9"/>
          <p:cNvSpPr txBox="1"/>
          <p:nvPr/>
        </p:nvSpPr>
        <p:spPr>
          <a:xfrm>
            <a:off x="327475" y="1054500"/>
            <a:ext cx="5795400" cy="902400"/>
          </a:xfrm>
          <a:prstGeom prst="rect">
            <a:avLst/>
          </a:prstGeom>
          <a:noFill/>
          <a:ln>
            <a:noFill/>
          </a:ln>
        </p:spPr>
        <p:txBody>
          <a:bodyPr spcFirstLastPara="1" wrap="square" lIns="91425" tIns="91425" rIns="91425" bIns="91425" anchor="b" anchorCtr="0">
            <a:normAutofit fontScale="92500"/>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TUesdays </a:t>
            </a:r>
            <a:r>
              <a:rPr lang="en" sz="3000" i="1">
                <a:solidFill>
                  <a:srgbClr val="383838"/>
                </a:solidFill>
                <a:latin typeface="Proxima Nova"/>
                <a:ea typeface="Proxima Nova"/>
                <a:cs typeface="Proxima Nova"/>
                <a:sym typeface="Proxima Nova"/>
              </a:rPr>
              <a:t>with</a:t>
            </a:r>
            <a:r>
              <a:rPr lang="en" sz="4000">
                <a:solidFill>
                  <a:srgbClr val="383838"/>
                </a:solidFill>
                <a:latin typeface="Bebas Neue"/>
                <a:ea typeface="Bebas Neue"/>
                <a:cs typeface="Bebas Neue"/>
                <a:sym typeface="Bebas Neue"/>
              </a:rPr>
              <a:t> essential education</a:t>
            </a:r>
            <a:endParaRPr sz="4000">
              <a:solidFill>
                <a:srgbClr val="383838"/>
              </a:solidFill>
              <a:latin typeface="Bebas Neue"/>
              <a:ea typeface="Bebas Neue"/>
              <a:cs typeface="Bebas Neue"/>
              <a:sym typeface="Bebas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PS Title Slide option 2">
  <p:cSld name="TITLE_3_1">
    <p:spTree>
      <p:nvGrpSpPr>
        <p:cNvPr id="1" name="Shape 79"/>
        <p:cNvGrpSpPr/>
        <p:nvPr/>
      </p:nvGrpSpPr>
      <p:grpSpPr>
        <a:xfrm>
          <a:off x="0" y="0"/>
          <a:ext cx="0" cy="0"/>
          <a:chOff x="0" y="0"/>
          <a:chExt cx="0" cy="0"/>
        </a:xfrm>
      </p:grpSpPr>
      <p:sp>
        <p:nvSpPr>
          <p:cNvPr id="80" name="Google Shape;80;p10"/>
          <p:cNvSpPr>
            <a:spLocks noGrp="1"/>
          </p:cNvSpPr>
          <p:nvPr>
            <p:ph type="pic" idx="2"/>
          </p:nvPr>
        </p:nvSpPr>
        <p:spPr>
          <a:xfrm>
            <a:off x="5422400" y="0"/>
            <a:ext cx="3721500" cy="5715000"/>
          </a:xfrm>
          <a:prstGeom prst="rect">
            <a:avLst/>
          </a:prstGeom>
          <a:noFill/>
          <a:ln>
            <a:noFill/>
          </a:ln>
        </p:spPr>
      </p:sp>
      <p:pic>
        <p:nvPicPr>
          <p:cNvPr id="81" name="Google Shape;81;p10"/>
          <p:cNvPicPr preferRelativeResize="0"/>
          <p:nvPr/>
        </p:nvPicPr>
        <p:blipFill>
          <a:blip r:embed="rId2">
            <a:alphaModFix/>
          </a:blip>
          <a:stretch>
            <a:fillRect/>
          </a:stretch>
        </p:blipFill>
        <p:spPr>
          <a:xfrm>
            <a:off x="317526" y="303926"/>
            <a:ext cx="2587351" cy="442175"/>
          </a:xfrm>
          <a:prstGeom prst="rect">
            <a:avLst/>
          </a:prstGeom>
          <a:noFill/>
          <a:ln>
            <a:noFill/>
          </a:ln>
        </p:spPr>
      </p:pic>
      <p:sp>
        <p:nvSpPr>
          <p:cNvPr id="82" name="Google Shape;82;p1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0"/>
          <p:cNvSpPr txBox="1">
            <a:spLocks noGrp="1"/>
          </p:cNvSpPr>
          <p:nvPr>
            <p:ph type="subTitle" idx="1"/>
          </p:nvPr>
        </p:nvSpPr>
        <p:spPr>
          <a:xfrm>
            <a:off x="393725" y="2132250"/>
            <a:ext cx="47898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4" name="Google Shape;84;p10"/>
          <p:cNvSpPr txBox="1">
            <a:spLocks noGrp="1"/>
          </p:cNvSpPr>
          <p:nvPr>
            <p:ph type="subTitle" idx="3"/>
          </p:nvPr>
        </p:nvSpPr>
        <p:spPr>
          <a:xfrm>
            <a:off x="393725" y="2565000"/>
            <a:ext cx="47898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17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5" name="Google Shape;85;p10"/>
          <p:cNvSpPr/>
          <p:nvPr/>
        </p:nvSpPr>
        <p:spPr>
          <a:xfrm>
            <a:off x="0" y="969000"/>
            <a:ext cx="5422500" cy="1084200"/>
          </a:xfrm>
          <a:prstGeom prst="rect">
            <a:avLst/>
          </a:prstGeom>
          <a:solidFill>
            <a:srgbClr val="24ABE2"/>
          </a:solidFill>
          <a:ln w="9525" cap="flat" cmpd="sng">
            <a:solidFill>
              <a:srgbClr val="24AB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4ABE2"/>
              </a:highlight>
              <a:latin typeface="Proxima Nova"/>
              <a:ea typeface="Proxima Nova"/>
              <a:cs typeface="Proxima Nova"/>
              <a:sym typeface="Proxima Nova"/>
            </a:endParaRPr>
          </a:p>
        </p:txBody>
      </p:sp>
      <p:sp>
        <p:nvSpPr>
          <p:cNvPr id="86" name="Google Shape;86;p10"/>
          <p:cNvSpPr txBox="1"/>
          <p:nvPr/>
        </p:nvSpPr>
        <p:spPr>
          <a:xfrm>
            <a:off x="250088" y="785325"/>
            <a:ext cx="1721100" cy="13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solidFill>
                  <a:schemeClr val="lt1"/>
                </a:solidFill>
                <a:latin typeface="Bebas Neue"/>
                <a:ea typeface="Bebas Neue"/>
                <a:cs typeface="Bebas Neue"/>
                <a:sym typeface="Bebas Neue"/>
              </a:rPr>
              <a:t>TIPS</a:t>
            </a:r>
            <a:endParaRPr sz="8000">
              <a:solidFill>
                <a:schemeClr val="lt1"/>
              </a:solidFill>
            </a:endParaRPr>
          </a:p>
        </p:txBody>
      </p:sp>
      <p:sp>
        <p:nvSpPr>
          <p:cNvPr id="87" name="Google Shape;87;p10"/>
          <p:cNvSpPr txBox="1"/>
          <p:nvPr/>
        </p:nvSpPr>
        <p:spPr>
          <a:xfrm>
            <a:off x="1701713" y="1168613"/>
            <a:ext cx="30813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Bebas Neue"/>
                <a:ea typeface="Bebas Neue"/>
                <a:cs typeface="Bebas Neue"/>
                <a:sym typeface="Bebas Neue"/>
              </a:rPr>
              <a:t>TEACHING FOR IMPROVEMENT </a:t>
            </a:r>
            <a:endParaRPr sz="1700">
              <a:solidFill>
                <a:schemeClr val="lt1"/>
              </a:solidFill>
              <a:latin typeface="Bebas Neue"/>
              <a:ea typeface="Bebas Neue"/>
              <a:cs typeface="Bebas Neue"/>
              <a:sym typeface="Bebas Neue"/>
            </a:endParaRPr>
          </a:p>
          <a:p>
            <a:pPr marL="0" lvl="0" indent="0" algn="l" rtl="0">
              <a:spcBef>
                <a:spcPts val="0"/>
              </a:spcBef>
              <a:spcAft>
                <a:spcPts val="0"/>
              </a:spcAft>
              <a:buNone/>
            </a:pPr>
            <a:r>
              <a:rPr lang="en" sz="1700">
                <a:solidFill>
                  <a:schemeClr val="lt1"/>
                </a:solidFill>
                <a:latin typeface="Bebas Neue"/>
                <a:ea typeface="Bebas Neue"/>
                <a:cs typeface="Bebas Neue"/>
                <a:sym typeface="Bebas Neue"/>
              </a:rPr>
              <a:t>&amp; PROGRAM SUCCESS</a:t>
            </a:r>
            <a:endParaRPr sz="1700">
              <a:solidFill>
                <a:schemeClr val="lt1"/>
              </a:solidFill>
              <a:latin typeface="Bebas Neue"/>
              <a:ea typeface="Bebas Neue"/>
              <a:cs typeface="Bebas Neue"/>
              <a:sym typeface="Bebas Neue"/>
            </a:endParaRPr>
          </a:p>
        </p:txBody>
      </p:sp>
      <p:cxnSp>
        <p:nvCxnSpPr>
          <p:cNvPr id="88" name="Google Shape;88;p10"/>
          <p:cNvCxnSpPr/>
          <p:nvPr/>
        </p:nvCxnSpPr>
        <p:spPr>
          <a:xfrm>
            <a:off x="1769138" y="1167038"/>
            <a:ext cx="2178900" cy="0"/>
          </a:xfrm>
          <a:prstGeom prst="straightConnector1">
            <a:avLst/>
          </a:prstGeom>
          <a:noFill/>
          <a:ln w="9525" cap="flat" cmpd="sng">
            <a:solidFill>
              <a:schemeClr val="lt1"/>
            </a:solidFill>
            <a:prstDash val="dot"/>
            <a:round/>
            <a:headEnd type="none" w="med" len="med"/>
            <a:tailEnd type="none" w="med" len="med"/>
          </a:ln>
        </p:spPr>
      </p:cxnSp>
      <p:cxnSp>
        <p:nvCxnSpPr>
          <p:cNvPr id="89" name="Google Shape;89;p10"/>
          <p:cNvCxnSpPr/>
          <p:nvPr/>
        </p:nvCxnSpPr>
        <p:spPr>
          <a:xfrm>
            <a:off x="1775063" y="1853050"/>
            <a:ext cx="2187300" cy="0"/>
          </a:xfrm>
          <a:prstGeom prst="straightConnector1">
            <a:avLst/>
          </a:prstGeom>
          <a:noFill/>
          <a:ln w="9525" cap="flat" cmpd="sng">
            <a:solidFill>
              <a:schemeClr val="lt1"/>
            </a:solidFill>
            <a:prstDash val="dot"/>
            <a:round/>
            <a:headEnd type="none" w="med" len="med"/>
            <a:tailEnd type="none" w="med" len="med"/>
          </a:ln>
        </p:spPr>
      </p:cxnSp>
      <p:sp>
        <p:nvSpPr>
          <p:cNvPr id="90" name="Google Shape;90;p10"/>
          <p:cNvSpPr>
            <a:spLocks noGrp="1"/>
          </p:cNvSpPr>
          <p:nvPr>
            <p:ph type="pic" idx="4"/>
          </p:nvPr>
        </p:nvSpPr>
        <p:spPr>
          <a:xfrm>
            <a:off x="432900" y="3395612"/>
            <a:ext cx="808200" cy="808200"/>
          </a:xfrm>
          <a:prstGeom prst="ellipse">
            <a:avLst/>
          </a:prstGeom>
          <a:noFill/>
          <a:ln>
            <a:noFill/>
          </a:ln>
        </p:spPr>
      </p:sp>
      <p:sp>
        <p:nvSpPr>
          <p:cNvPr id="91" name="Google Shape;91;p10"/>
          <p:cNvSpPr txBox="1">
            <a:spLocks noGrp="1"/>
          </p:cNvSpPr>
          <p:nvPr>
            <p:ph type="subTitle" idx="5"/>
          </p:nvPr>
        </p:nvSpPr>
        <p:spPr>
          <a:xfrm>
            <a:off x="1240950" y="3481850"/>
            <a:ext cx="3942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2" name="Google Shape;92;p10"/>
          <p:cNvSpPr txBox="1">
            <a:spLocks noGrp="1"/>
          </p:cNvSpPr>
          <p:nvPr>
            <p:ph type="subTitle" idx="6"/>
          </p:nvPr>
        </p:nvSpPr>
        <p:spPr>
          <a:xfrm>
            <a:off x="1240950" y="3798772"/>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93" name="Google Shape;93;p10"/>
          <p:cNvSpPr txBox="1">
            <a:spLocks noGrp="1"/>
          </p:cNvSpPr>
          <p:nvPr>
            <p:ph type="subTitle" idx="7"/>
          </p:nvPr>
        </p:nvSpPr>
        <p:spPr>
          <a:xfrm>
            <a:off x="1240950" y="4531750"/>
            <a:ext cx="3942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4" name="Google Shape;94;p10"/>
          <p:cNvSpPr txBox="1">
            <a:spLocks noGrp="1"/>
          </p:cNvSpPr>
          <p:nvPr>
            <p:ph type="subTitle" idx="8"/>
          </p:nvPr>
        </p:nvSpPr>
        <p:spPr>
          <a:xfrm>
            <a:off x="1240950" y="4848678"/>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95" name="Google Shape;95;p10"/>
          <p:cNvSpPr>
            <a:spLocks noGrp="1"/>
          </p:cNvSpPr>
          <p:nvPr>
            <p:ph type="pic" idx="9"/>
          </p:nvPr>
        </p:nvSpPr>
        <p:spPr>
          <a:xfrm>
            <a:off x="432900" y="4445462"/>
            <a:ext cx="808200" cy="808200"/>
          </a:xfrm>
          <a:prstGeom prst="ellipse">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83838"/>
              </a:buClr>
              <a:buSzPts val="2800"/>
              <a:buFont typeface="Bebas Neue"/>
              <a:buNone/>
              <a:defRPr sz="2800">
                <a:solidFill>
                  <a:srgbClr val="383838"/>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1pPr>
            <a:lvl2pPr marL="914400" lvl="1"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2pPr>
            <a:lvl3pPr marL="1371600" lvl="2"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3pPr>
            <a:lvl4pPr marL="1828800" lvl="3"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4pPr>
            <a:lvl5pPr marL="2286000" lvl="4"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5pPr>
            <a:lvl6pPr marL="2743200" lvl="5"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6pPr>
            <a:lvl7pPr marL="3200400" lvl="6"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7pPr>
            <a:lvl8pPr marL="3657600" lvl="7"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8pPr>
            <a:lvl9pPr marL="4114800" lvl="8"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8" Type="http://schemas.openxmlformats.org/officeDocument/2006/relationships/hyperlink" Target="https://go.essentialed.com/educator-resources" TargetMode="External"/><Relationship Id="rId3" Type="http://schemas.openxmlformats.org/officeDocument/2006/relationships/image" Target="../media/image15.png"/><Relationship Id="rId7" Type="http://schemas.openxmlformats.org/officeDocument/2006/relationships/hyperlink" Target="https://go.essentialed.com/educators/student-retention-toolkit" TargetMode="External"/><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hyperlink" Target="https://go.essentialed.com/educators/3d-differentiation-guide"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essentialed.com" TargetMode="External"/><Relationship Id="rId2" Type="http://schemas.openxmlformats.org/officeDocument/2006/relationships/notesSlide" Target="../notesSlides/notesSlide15.xml"/><Relationship Id="rId1" Type="http://schemas.openxmlformats.org/officeDocument/2006/relationships/slideLayout" Target="../slideLayouts/slideLayout41.xml"/><Relationship Id="rId5" Type="http://schemas.openxmlformats.org/officeDocument/2006/relationships/hyperlink" Target="https://twitter.com/EssentialEd" TargetMode="External"/><Relationship Id="rId4" Type="http://schemas.openxmlformats.org/officeDocument/2006/relationships/hyperlink" Target="https://www.linkedin.com/company/essential-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txBox="1">
            <a:spLocks noGrp="1"/>
          </p:cNvSpPr>
          <p:nvPr>
            <p:ph type="title" idx="4294967295"/>
          </p:nvPr>
        </p:nvSpPr>
        <p:spPr>
          <a:xfrm>
            <a:off x="393700" y="2132013"/>
            <a:ext cx="8270875" cy="6000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lt1"/>
              </a:buClr>
              <a:buSzPts val="2200"/>
              <a:buFont typeface="Proxima Nova"/>
              <a:buNone/>
              <a:tabLst/>
              <a:defRPr/>
            </a:pPr>
            <a:r>
              <a:rPr kumimoji="0" lang="en-US" sz="2200" b="1" i="0" u="none" strike="noStrike" kern="0" cap="none" spc="0" normalizeH="0" baseline="0" noProof="0" dirty="0">
                <a:ln>
                  <a:noFill/>
                </a:ln>
                <a:solidFill>
                  <a:schemeClr val="lt1"/>
                </a:solidFill>
                <a:effectLst/>
                <a:uLnTx/>
                <a:uFillTx/>
                <a:latin typeface="Proxima Nova"/>
                <a:ea typeface="Proxima Nova"/>
                <a:cs typeface="Proxima Nova"/>
                <a:sym typeface="Proxima Nova"/>
              </a:rPr>
              <a:t>Trauma-Informed Teaching Approaches</a:t>
            </a:r>
          </a:p>
        </p:txBody>
      </p:sp>
      <p:sp>
        <p:nvSpPr>
          <p:cNvPr id="425" name="Google Shape;425;p43"/>
          <p:cNvSpPr txBox="1">
            <a:spLocks noGrp="1"/>
          </p:cNvSpPr>
          <p:nvPr>
            <p:ph type="subTitle" idx="2"/>
          </p:nvPr>
        </p:nvSpPr>
        <p:spPr>
          <a:xfrm>
            <a:off x="393725" y="2565000"/>
            <a:ext cx="82707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Empathetic Andragogy</a:t>
            </a:r>
            <a:endParaRPr/>
          </a:p>
        </p:txBody>
      </p:sp>
      <p:pic>
        <p:nvPicPr>
          <p:cNvPr id="426" name="Google Shape;426;p43" descr="Portrait photo of speaker"/>
          <p:cNvPicPr preferRelativeResize="0">
            <a:picLocks noGrp="1"/>
          </p:cNvPicPr>
          <p:nvPr>
            <p:ph type="pic" idx="3"/>
          </p:nvPr>
        </p:nvPicPr>
        <p:blipFill rotWithShape="1">
          <a:blip r:embed="rId3">
            <a:alphaModFix/>
          </a:blip>
          <a:srcRect/>
          <a:stretch/>
        </p:blipFill>
        <p:spPr>
          <a:xfrm>
            <a:off x="447675" y="3395612"/>
            <a:ext cx="808200" cy="808200"/>
          </a:xfrm>
          <a:prstGeom prst="ellipse">
            <a:avLst/>
          </a:prstGeom>
        </p:spPr>
      </p:pic>
      <p:sp>
        <p:nvSpPr>
          <p:cNvPr id="427" name="Google Shape;427;p43"/>
          <p:cNvSpPr txBox="1">
            <a:spLocks noGrp="1"/>
          </p:cNvSpPr>
          <p:nvPr>
            <p:ph type="subTitle" idx="4"/>
          </p:nvPr>
        </p:nvSpPr>
        <p:spPr>
          <a:xfrm>
            <a:off x="1255725" y="3481850"/>
            <a:ext cx="4181400" cy="43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Laura Shi</a:t>
            </a:r>
            <a:endParaRPr/>
          </a:p>
        </p:txBody>
      </p:sp>
      <p:sp>
        <p:nvSpPr>
          <p:cNvPr id="428" name="Google Shape;428;p43"/>
          <p:cNvSpPr txBox="1">
            <a:spLocks noGrp="1"/>
          </p:cNvSpPr>
          <p:nvPr>
            <p:ph type="subTitle" idx="5"/>
          </p:nvPr>
        </p:nvSpPr>
        <p:spPr>
          <a:xfrm>
            <a:off x="1255725" y="3798772"/>
            <a:ext cx="2703600" cy="43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Educator Support Specialist</a:t>
            </a:r>
            <a:endParaRPr/>
          </a:p>
        </p:txBody>
      </p:sp>
      <p:sp>
        <p:nvSpPr>
          <p:cNvPr id="429" name="Google Shape;429;p43"/>
          <p:cNvSpPr txBox="1">
            <a:spLocks noGrp="1"/>
          </p:cNvSpPr>
          <p:nvPr>
            <p:ph type="subTitle" idx="6"/>
          </p:nvPr>
        </p:nvSpPr>
        <p:spPr>
          <a:xfrm>
            <a:off x="1255725" y="4531750"/>
            <a:ext cx="4181400" cy="43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430" name="Google Shape;430;p43"/>
          <p:cNvSpPr txBox="1">
            <a:spLocks noGrp="1"/>
          </p:cNvSpPr>
          <p:nvPr>
            <p:ph type="subTitle" idx="7"/>
          </p:nvPr>
        </p:nvSpPr>
        <p:spPr>
          <a:xfrm>
            <a:off x="1255725" y="4848678"/>
            <a:ext cx="2703600" cy="43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431" name="Google Shape;431;p43">
            <a:extLst>
              <a:ext uri="{C183D7F6-B498-43B3-948B-1728B52AA6E4}">
                <adec:decorative xmlns:adec="http://schemas.microsoft.com/office/drawing/2017/decorative" val="1"/>
              </a:ext>
            </a:extLst>
          </p:cNvPr>
          <p:cNvSpPr>
            <a:spLocks noGrp="1"/>
          </p:cNvSpPr>
          <p:nvPr>
            <p:ph type="pic" idx="8"/>
          </p:nvPr>
        </p:nvSpPr>
        <p:spPr>
          <a:xfrm>
            <a:off x="447675" y="4445462"/>
            <a:ext cx="808200" cy="808200"/>
          </a:xfrm>
          <a:prstGeom prst="ellipse">
            <a:avLst/>
          </a:prstGeom>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2"/>
          <p:cNvSpPr txBox="1">
            <a:spLocks noGrp="1"/>
          </p:cNvSpPr>
          <p:nvPr>
            <p:ph type="subTitle" idx="2"/>
          </p:nvPr>
        </p:nvSpPr>
        <p:spPr>
          <a:xfrm>
            <a:off x="924250" y="1837475"/>
            <a:ext cx="6984900" cy="30003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a:t>Be proactive, not reactivate</a:t>
            </a:r>
            <a:endParaRPr/>
          </a:p>
          <a:p>
            <a:pPr marL="457200" lvl="0" indent="0" algn="l" rtl="0">
              <a:spcBef>
                <a:spcPts val="0"/>
              </a:spcBef>
              <a:spcAft>
                <a:spcPts val="0"/>
              </a:spcAft>
              <a:buClr>
                <a:schemeClr val="dk1"/>
              </a:buClr>
              <a:buSzPts val="1100"/>
              <a:buFont typeface="Arial"/>
              <a:buNone/>
            </a:pPr>
            <a:endParaRPr sz="800"/>
          </a:p>
          <a:p>
            <a:pPr marL="457200" lvl="0" indent="-368300" algn="l" rtl="0">
              <a:spcBef>
                <a:spcPts val="0"/>
              </a:spcBef>
              <a:spcAft>
                <a:spcPts val="0"/>
              </a:spcAft>
              <a:buSzPts val="2200"/>
              <a:buChar char="●"/>
            </a:pPr>
            <a:r>
              <a:rPr lang="en"/>
              <a:t>Focus on strengths</a:t>
            </a:r>
            <a:endParaRPr/>
          </a:p>
          <a:p>
            <a:pPr marL="457200" lvl="0" indent="0" algn="l" rtl="0">
              <a:spcBef>
                <a:spcPts val="0"/>
              </a:spcBef>
              <a:spcAft>
                <a:spcPts val="0"/>
              </a:spcAft>
              <a:buClr>
                <a:schemeClr val="dk1"/>
              </a:buClr>
              <a:buSzPts val="1100"/>
              <a:buFont typeface="Arial"/>
              <a:buNone/>
            </a:pPr>
            <a:endParaRPr sz="800"/>
          </a:p>
          <a:p>
            <a:pPr marL="457200" lvl="0" indent="-368300" algn="l" rtl="0">
              <a:spcBef>
                <a:spcPts val="0"/>
              </a:spcBef>
              <a:spcAft>
                <a:spcPts val="0"/>
              </a:spcAft>
              <a:buSzPts val="2200"/>
              <a:buChar char="●"/>
            </a:pPr>
            <a:r>
              <a:rPr lang="en"/>
              <a:t>Intentionally target new skills</a:t>
            </a:r>
            <a:endParaRPr/>
          </a:p>
          <a:p>
            <a:pPr marL="457200" lvl="0" indent="0" algn="l" rtl="0">
              <a:spcBef>
                <a:spcPts val="0"/>
              </a:spcBef>
              <a:spcAft>
                <a:spcPts val="0"/>
              </a:spcAft>
              <a:buClr>
                <a:schemeClr val="dk1"/>
              </a:buClr>
              <a:buSzPts val="1100"/>
              <a:buFont typeface="Arial"/>
              <a:buNone/>
            </a:pPr>
            <a:endParaRPr sz="800"/>
          </a:p>
          <a:p>
            <a:pPr marL="457200" lvl="0" indent="-368300" algn="l" rtl="0">
              <a:spcBef>
                <a:spcPts val="0"/>
              </a:spcBef>
              <a:spcAft>
                <a:spcPts val="0"/>
              </a:spcAft>
              <a:buSzPts val="2200"/>
              <a:buChar char="●"/>
            </a:pPr>
            <a:r>
              <a:rPr lang="en"/>
              <a:t>Have an awareness of triggers and alternative approaches</a:t>
            </a:r>
            <a:endParaRPr/>
          </a:p>
          <a:p>
            <a:pPr marL="457200" lvl="0" indent="0" algn="l" rtl="0">
              <a:spcBef>
                <a:spcPts val="0"/>
              </a:spcBef>
              <a:spcAft>
                <a:spcPts val="0"/>
              </a:spcAft>
              <a:buClr>
                <a:schemeClr val="dk1"/>
              </a:buClr>
              <a:buSzPts val="1100"/>
              <a:buFont typeface="Arial"/>
              <a:buNone/>
            </a:pPr>
            <a:endParaRPr sz="800"/>
          </a:p>
          <a:p>
            <a:pPr marL="457200" lvl="0" indent="-368300" algn="l" rtl="0">
              <a:spcBef>
                <a:spcPts val="0"/>
              </a:spcBef>
              <a:spcAft>
                <a:spcPts val="0"/>
              </a:spcAft>
              <a:buSzPts val="2200"/>
              <a:buChar char="●"/>
            </a:pPr>
            <a:r>
              <a:rPr lang="en"/>
              <a:t>Provide resources</a:t>
            </a:r>
            <a:endParaRPr sz="2400"/>
          </a:p>
        </p:txBody>
      </p:sp>
      <p:sp>
        <p:nvSpPr>
          <p:cNvPr id="488" name="Google Shape;488;p52"/>
          <p:cNvSpPr txBox="1">
            <a:spLocks noGrp="1"/>
          </p:cNvSpPr>
          <p:nvPr>
            <p:ph type="title" idx="4294967295"/>
          </p:nvPr>
        </p:nvSpPr>
        <p:spPr>
          <a:xfrm>
            <a:off x="384175" y="414338"/>
            <a:ext cx="8461375" cy="6000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lt1"/>
              </a:buClr>
              <a:buSzPts val="3600"/>
              <a:buFont typeface="Bebas Neue"/>
              <a:buNone/>
              <a:tabLst/>
              <a:defRPr/>
            </a:pPr>
            <a:r>
              <a:rPr kumimoji="0" lang="en-US" sz="3600" b="0" i="0" u="none" strike="noStrike" kern="0" cap="none" spc="0" normalizeH="0" baseline="0" noProof="0" dirty="0">
                <a:ln>
                  <a:noFill/>
                </a:ln>
                <a:solidFill>
                  <a:schemeClr val="lt1"/>
                </a:solidFill>
                <a:effectLst/>
                <a:uLnTx/>
                <a:uFillTx/>
                <a:latin typeface="Bebas Neue"/>
                <a:ea typeface="Bebas Neue"/>
                <a:cs typeface="Bebas Neue"/>
                <a:sym typeface="Bebas Neue"/>
              </a:rPr>
              <a:t>Trauma-Informed Instruction should…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3"/>
          <p:cNvSpPr txBox="1">
            <a:spLocks noGrp="1"/>
          </p:cNvSpPr>
          <p:nvPr>
            <p:ph type="subTitle" idx="2"/>
          </p:nvPr>
        </p:nvSpPr>
        <p:spPr>
          <a:xfrm>
            <a:off x="924250" y="1837475"/>
            <a:ext cx="6984900" cy="30003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a:t>Be ignored</a:t>
            </a:r>
            <a:endParaRPr/>
          </a:p>
          <a:p>
            <a:pPr marL="457200" lvl="0" indent="0" algn="l" rtl="0">
              <a:spcBef>
                <a:spcPts val="0"/>
              </a:spcBef>
              <a:spcAft>
                <a:spcPts val="0"/>
              </a:spcAft>
              <a:buNone/>
            </a:pPr>
            <a:endParaRPr sz="800"/>
          </a:p>
          <a:p>
            <a:pPr marL="457200" lvl="0" indent="-368300" algn="l" rtl="0">
              <a:spcBef>
                <a:spcPts val="0"/>
              </a:spcBef>
              <a:spcAft>
                <a:spcPts val="0"/>
              </a:spcAft>
              <a:buSzPts val="2200"/>
              <a:buChar char="●"/>
            </a:pPr>
            <a:r>
              <a:rPr lang="en"/>
              <a:t>Require instructors to be counselors</a:t>
            </a:r>
            <a:endParaRPr/>
          </a:p>
          <a:p>
            <a:pPr marL="457200" lvl="0" indent="0" algn="l" rtl="0">
              <a:spcBef>
                <a:spcPts val="0"/>
              </a:spcBef>
              <a:spcAft>
                <a:spcPts val="0"/>
              </a:spcAft>
              <a:buNone/>
            </a:pPr>
            <a:endParaRPr sz="800"/>
          </a:p>
          <a:p>
            <a:pPr marL="457200" lvl="0" indent="-368300" algn="l" rtl="0">
              <a:spcBef>
                <a:spcPts val="0"/>
              </a:spcBef>
              <a:spcAft>
                <a:spcPts val="0"/>
              </a:spcAft>
              <a:buSzPts val="2200"/>
              <a:buChar char="●"/>
            </a:pPr>
            <a:r>
              <a:rPr lang="en"/>
              <a:t>Sacrifice accountability</a:t>
            </a:r>
            <a:endParaRPr/>
          </a:p>
          <a:p>
            <a:pPr marL="457200" lvl="0" indent="0" algn="l" rtl="0">
              <a:spcBef>
                <a:spcPts val="0"/>
              </a:spcBef>
              <a:spcAft>
                <a:spcPts val="0"/>
              </a:spcAft>
              <a:buNone/>
            </a:pPr>
            <a:endParaRPr sz="800"/>
          </a:p>
          <a:p>
            <a:pPr marL="457200" lvl="0" indent="-368300" algn="l" rtl="0">
              <a:spcBef>
                <a:spcPts val="0"/>
              </a:spcBef>
              <a:spcAft>
                <a:spcPts val="0"/>
              </a:spcAft>
              <a:buSzPts val="2200"/>
              <a:buChar char="●"/>
            </a:pPr>
            <a:r>
              <a:rPr lang="en"/>
              <a:t>Focus exclusively on student trauma</a:t>
            </a:r>
            <a:endParaRPr sz="2400"/>
          </a:p>
        </p:txBody>
      </p:sp>
      <p:sp>
        <p:nvSpPr>
          <p:cNvPr id="494" name="Google Shape;494;p53"/>
          <p:cNvSpPr txBox="1">
            <a:spLocks noGrp="1"/>
          </p:cNvSpPr>
          <p:nvPr>
            <p:ph type="title" idx="4294967295"/>
          </p:nvPr>
        </p:nvSpPr>
        <p:spPr>
          <a:xfrm>
            <a:off x="384175" y="414338"/>
            <a:ext cx="8461375" cy="6000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lt1"/>
              </a:buClr>
              <a:buSzPts val="3600"/>
              <a:buFont typeface="Bebas Neue"/>
              <a:buNone/>
              <a:tabLst/>
              <a:defRPr/>
            </a:pPr>
            <a:r>
              <a:rPr kumimoji="0" lang="en-US" sz="3600" b="0" i="0" u="none" strike="noStrike" kern="0" cap="none" spc="0" normalizeH="0" baseline="0" noProof="0" dirty="0">
                <a:ln>
                  <a:noFill/>
                </a:ln>
                <a:solidFill>
                  <a:schemeClr val="lt1"/>
                </a:solidFill>
                <a:effectLst/>
                <a:uLnTx/>
                <a:uFillTx/>
                <a:latin typeface="Bebas Neue"/>
                <a:ea typeface="Bebas Neue"/>
                <a:cs typeface="Bebas Neue"/>
                <a:sym typeface="Bebas Neue"/>
              </a:rPr>
              <a:t>Trauma-Informed Instruction should not…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4"/>
          <p:cNvSpPr txBox="1">
            <a:spLocks noGrp="1"/>
          </p:cNvSpPr>
          <p:nvPr>
            <p:ph type="title" idx="4294967295"/>
          </p:nvPr>
        </p:nvSpPr>
        <p:spPr>
          <a:xfrm>
            <a:off x="384175" y="1101725"/>
            <a:ext cx="2609850" cy="33559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lt1"/>
              </a:buClr>
              <a:buSzPts val="3600"/>
              <a:buFont typeface="Bebas Neue"/>
              <a:buNone/>
              <a:tabLst/>
              <a:defRPr/>
            </a:pPr>
            <a:r>
              <a:rPr kumimoji="0" lang="en-US" sz="3600" b="0" i="0" u="none" strike="noStrike" kern="0" cap="none" spc="0" normalizeH="0" baseline="0" noProof="0" dirty="0">
                <a:ln>
                  <a:noFill/>
                </a:ln>
                <a:solidFill>
                  <a:schemeClr val="lt1"/>
                </a:solidFill>
                <a:effectLst/>
                <a:uLnTx/>
                <a:uFillTx/>
                <a:latin typeface="Bebas Neue"/>
                <a:ea typeface="Bebas Neue"/>
                <a:cs typeface="Bebas Neue"/>
                <a:sym typeface="Bebas Neue"/>
              </a:rPr>
              <a:t>What can we do?</a:t>
            </a:r>
          </a:p>
        </p:txBody>
      </p:sp>
      <p:sp>
        <p:nvSpPr>
          <p:cNvPr id="500" name="Google Shape;500;p54"/>
          <p:cNvSpPr txBox="1">
            <a:spLocks noGrp="1"/>
          </p:cNvSpPr>
          <p:nvPr>
            <p:ph type="subTitle" idx="2"/>
          </p:nvPr>
        </p:nvSpPr>
        <p:spPr>
          <a:xfrm>
            <a:off x="3881850" y="1102325"/>
            <a:ext cx="4367100" cy="4155600"/>
          </a:xfrm>
          <a:prstGeom prst="rect">
            <a:avLst/>
          </a:prstGeom>
        </p:spPr>
        <p:txBody>
          <a:bodyPr spcFirstLastPara="1" wrap="square" lIns="91425" tIns="91425" rIns="91425" bIns="91425" anchor="t" anchorCtr="0">
            <a:normAutofit/>
          </a:bodyPr>
          <a:lstStyle/>
          <a:p>
            <a:pPr marL="457200" lvl="0" indent="-368300" algn="l" rtl="0">
              <a:lnSpc>
                <a:spcPct val="100000"/>
              </a:lnSpc>
              <a:spcBef>
                <a:spcPts val="0"/>
              </a:spcBef>
              <a:spcAft>
                <a:spcPts val="0"/>
              </a:spcAft>
              <a:buSzPts val="2200"/>
              <a:buChar char="●"/>
            </a:pPr>
            <a:r>
              <a:rPr lang="en"/>
              <a:t>Better understand trauma</a:t>
            </a:r>
            <a:endParaRPr/>
          </a:p>
          <a:p>
            <a:pPr marL="457200" lvl="0" indent="0" algn="l" rtl="0">
              <a:lnSpc>
                <a:spcPct val="100000"/>
              </a:lnSpc>
              <a:spcBef>
                <a:spcPts val="0"/>
              </a:spcBef>
              <a:spcAft>
                <a:spcPts val="0"/>
              </a:spcAft>
              <a:buClr>
                <a:schemeClr val="dk1"/>
              </a:buClr>
              <a:buSzPts val="1100"/>
              <a:buFont typeface="Arial"/>
              <a:buNone/>
            </a:pPr>
            <a:endParaRPr sz="800"/>
          </a:p>
          <a:p>
            <a:pPr marL="457200" lvl="0" indent="-368300" algn="l" rtl="0">
              <a:lnSpc>
                <a:spcPct val="100000"/>
              </a:lnSpc>
              <a:spcBef>
                <a:spcPts val="0"/>
              </a:spcBef>
              <a:spcAft>
                <a:spcPts val="0"/>
              </a:spcAft>
              <a:buSzPts val="2200"/>
              <a:buChar char="●"/>
            </a:pPr>
            <a:r>
              <a:rPr lang="en"/>
              <a:t>Learn more about and from students</a:t>
            </a:r>
            <a:endParaRPr/>
          </a:p>
          <a:p>
            <a:pPr marL="457200" lvl="0" indent="0" algn="l" rtl="0">
              <a:lnSpc>
                <a:spcPct val="100000"/>
              </a:lnSpc>
              <a:spcBef>
                <a:spcPts val="0"/>
              </a:spcBef>
              <a:spcAft>
                <a:spcPts val="0"/>
              </a:spcAft>
              <a:buClr>
                <a:schemeClr val="dk1"/>
              </a:buClr>
              <a:buSzPts val="1100"/>
              <a:buFont typeface="Arial"/>
              <a:buNone/>
            </a:pPr>
            <a:endParaRPr sz="800"/>
          </a:p>
          <a:p>
            <a:pPr marL="457200" lvl="0" indent="-368300" algn="l" rtl="0">
              <a:lnSpc>
                <a:spcPct val="100000"/>
              </a:lnSpc>
              <a:spcBef>
                <a:spcPts val="0"/>
              </a:spcBef>
              <a:spcAft>
                <a:spcPts val="0"/>
              </a:spcAft>
              <a:buSzPts val="2200"/>
              <a:buChar char="●"/>
            </a:pPr>
            <a:r>
              <a:rPr lang="en"/>
              <a:t>Build relationships</a:t>
            </a:r>
            <a:endParaRPr/>
          </a:p>
          <a:p>
            <a:pPr marL="457200" lvl="0" indent="0" algn="l" rtl="0">
              <a:lnSpc>
                <a:spcPct val="100000"/>
              </a:lnSpc>
              <a:spcBef>
                <a:spcPts val="0"/>
              </a:spcBef>
              <a:spcAft>
                <a:spcPts val="0"/>
              </a:spcAft>
              <a:buClr>
                <a:schemeClr val="dk1"/>
              </a:buClr>
              <a:buSzPts val="1100"/>
              <a:buFont typeface="Arial"/>
              <a:buNone/>
            </a:pPr>
            <a:endParaRPr sz="800"/>
          </a:p>
          <a:p>
            <a:pPr marL="457200" lvl="0" indent="-368300" algn="l" rtl="0">
              <a:lnSpc>
                <a:spcPct val="100000"/>
              </a:lnSpc>
              <a:spcBef>
                <a:spcPts val="0"/>
              </a:spcBef>
              <a:spcAft>
                <a:spcPts val="0"/>
              </a:spcAft>
              <a:buSzPts val="2200"/>
              <a:buChar char="●"/>
            </a:pPr>
            <a:r>
              <a:rPr lang="en"/>
              <a:t>Prioritize brain primers</a:t>
            </a:r>
            <a:endParaRPr/>
          </a:p>
          <a:p>
            <a:pPr marL="457200" lvl="0" indent="0" algn="l" rtl="0">
              <a:lnSpc>
                <a:spcPct val="100000"/>
              </a:lnSpc>
              <a:spcBef>
                <a:spcPts val="0"/>
              </a:spcBef>
              <a:spcAft>
                <a:spcPts val="0"/>
              </a:spcAft>
              <a:buClr>
                <a:schemeClr val="dk1"/>
              </a:buClr>
              <a:buSzPts val="1100"/>
              <a:buFont typeface="Arial"/>
              <a:buNone/>
            </a:pPr>
            <a:endParaRPr sz="800"/>
          </a:p>
          <a:p>
            <a:pPr marL="457200" lvl="0" indent="-368300" algn="l" rtl="0">
              <a:lnSpc>
                <a:spcPct val="100000"/>
              </a:lnSpc>
              <a:spcBef>
                <a:spcPts val="0"/>
              </a:spcBef>
              <a:spcAft>
                <a:spcPts val="0"/>
              </a:spcAft>
              <a:buSzPts val="2200"/>
              <a:buChar char="●"/>
            </a:pPr>
            <a:r>
              <a:rPr lang="en"/>
              <a:t>Cultivate a safe environment</a:t>
            </a:r>
            <a:endParaRPr/>
          </a:p>
          <a:p>
            <a:pPr marL="457200" lvl="0" indent="0" algn="l" rtl="0">
              <a:lnSpc>
                <a:spcPct val="100000"/>
              </a:lnSpc>
              <a:spcBef>
                <a:spcPts val="0"/>
              </a:spcBef>
              <a:spcAft>
                <a:spcPts val="0"/>
              </a:spcAft>
              <a:buClr>
                <a:schemeClr val="dk1"/>
              </a:buClr>
              <a:buSzPts val="1100"/>
              <a:buFont typeface="Arial"/>
              <a:buNone/>
            </a:pPr>
            <a:endParaRPr sz="800"/>
          </a:p>
          <a:p>
            <a:pPr marL="457200" lvl="0" indent="-368300" algn="l" rtl="0">
              <a:lnSpc>
                <a:spcPct val="100000"/>
              </a:lnSpc>
              <a:spcBef>
                <a:spcPts val="0"/>
              </a:spcBef>
              <a:spcAft>
                <a:spcPts val="0"/>
              </a:spcAft>
              <a:buSzPts val="2200"/>
              <a:buChar char="●"/>
            </a:pPr>
            <a:r>
              <a:rPr lang="en"/>
              <a:t>Pursue full team buy-in</a:t>
            </a:r>
            <a:endParaRPr/>
          </a:p>
          <a:p>
            <a:pPr marL="457200" lvl="0" indent="0" algn="l" rtl="0">
              <a:lnSpc>
                <a:spcPct val="100000"/>
              </a:lnSpc>
              <a:spcBef>
                <a:spcPts val="0"/>
              </a:spcBef>
              <a:spcAft>
                <a:spcPts val="0"/>
              </a:spcAft>
              <a:buClr>
                <a:schemeClr val="dk1"/>
              </a:buClr>
              <a:buSzPts val="1100"/>
              <a:buFont typeface="Arial"/>
              <a:buNone/>
            </a:pPr>
            <a:endParaRPr sz="800"/>
          </a:p>
          <a:p>
            <a:pPr marL="457200" lvl="0" indent="-368300" algn="l" rtl="0">
              <a:lnSpc>
                <a:spcPct val="100000"/>
              </a:lnSpc>
              <a:spcBef>
                <a:spcPts val="0"/>
              </a:spcBef>
              <a:spcAft>
                <a:spcPts val="0"/>
              </a:spcAft>
              <a:buSzPts val="2200"/>
              <a:buChar char="●"/>
            </a:pPr>
            <a:r>
              <a:rPr lang="en"/>
              <a:t>Expand onboarding and intake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5"/>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Trauma is invisible, misunderstood, and ever present.</a:t>
            </a:r>
            <a:endParaRPr/>
          </a:p>
        </p:txBody>
      </p:sp>
      <p:sp>
        <p:nvSpPr>
          <p:cNvPr id="506" name="Google Shape;506;p55"/>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Trauma thrives in assumption. Learn, acknowledge, and act.</a:t>
            </a:r>
            <a:endParaRPr/>
          </a:p>
        </p:txBody>
      </p:sp>
      <p:sp>
        <p:nvSpPr>
          <p:cNvPr id="507" name="Google Shape;507;p55"/>
          <p:cNvSpPr txBox="1">
            <a:spLocks noGrp="1"/>
          </p:cNvSpPr>
          <p:nvPr>
            <p:ph type="subTitle" idx="1"/>
          </p:nvPr>
        </p:nvSpPr>
        <p:spPr>
          <a:xfrm>
            <a:off x="992575" y="4494425"/>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Trauma-informed instruction is vital to supporting adult learners.</a:t>
            </a:r>
            <a:endParaRPr/>
          </a:p>
        </p:txBody>
      </p:sp>
      <p:sp>
        <p:nvSpPr>
          <p:cNvPr id="508" name="Google Shape;508;p55"/>
          <p:cNvSpPr txBox="1">
            <a:spLocks noGrp="1"/>
          </p:cNvSpPr>
          <p:nvPr>
            <p:ph type="subTitle" idx="3"/>
          </p:nvPr>
        </p:nvSpPr>
        <p:spPr>
          <a:xfrm>
            <a:off x="992575" y="2945463"/>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Trauma is universal. Reflect and support.</a:t>
            </a:r>
            <a:endParaRPr/>
          </a:p>
        </p:txBody>
      </p:sp>
      <p:sp>
        <p:nvSpPr>
          <p:cNvPr id="509" name="Google Shape;509;p55"/>
          <p:cNvSpPr txBox="1">
            <a:spLocks noGrp="1"/>
          </p:cNvSpPr>
          <p:nvPr>
            <p:ph type="subTitle" idx="4"/>
          </p:nvPr>
        </p:nvSpPr>
        <p:spPr>
          <a:xfrm>
            <a:off x="992575" y="2170525"/>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Trauma cannot be erased, but it can be addressed.</a:t>
            </a:r>
            <a:endParaRPr/>
          </a:p>
        </p:txBody>
      </p:sp>
      <p:sp>
        <p:nvSpPr>
          <p:cNvPr id="2" name="Title 1">
            <a:extLst>
              <a:ext uri="{FF2B5EF4-FFF2-40B4-BE49-F238E27FC236}">
                <a16:creationId xmlns:a16="http://schemas.microsoft.com/office/drawing/2014/main" id="{4330F218-47DA-8615-E7B4-B12CF512DB24}"/>
              </a:ext>
            </a:extLst>
          </p:cNvPr>
          <p:cNvSpPr>
            <a:spLocks noGrp="1"/>
          </p:cNvSpPr>
          <p:nvPr>
            <p:ph type="title" idx="4294967295"/>
          </p:nvPr>
        </p:nvSpPr>
        <p:spPr>
          <a:xfrm>
            <a:off x="311700" y="-636300"/>
            <a:ext cx="8520600" cy="636300"/>
          </a:xfrm>
        </p:spPr>
        <p:txBody>
          <a:bodyPr spcFirstLastPara="1" wrap="square" lIns="91425" tIns="91425" rIns="91425" bIns="91425" anchor="b" anchorCtr="0">
            <a:normAutofit/>
          </a:bodyPr>
          <a:lstStyle/>
          <a:p>
            <a:r>
              <a:rPr lang="en-US" dirty="0"/>
              <a:t>Summary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6"/>
          <p:cNvSpPr txBox="1">
            <a:spLocks noGrp="1"/>
          </p:cNvSpPr>
          <p:nvPr>
            <p:ph type="title" idx="4294967295"/>
          </p:nvPr>
        </p:nvSpPr>
        <p:spPr>
          <a:xfrm>
            <a:off x="384175" y="414338"/>
            <a:ext cx="8791575" cy="6000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383838"/>
              </a:buClr>
              <a:buSzPts val="3600"/>
              <a:buFont typeface="Bebas Neue"/>
              <a:buNone/>
              <a:tabLst/>
              <a:defRPr/>
            </a:pPr>
            <a:r>
              <a:rPr kumimoji="0" lang="en-US" sz="3600" b="0" i="0" u="none" strike="noStrike" kern="0" cap="none" spc="0" normalizeH="0" baseline="0" noProof="0" dirty="0">
                <a:ln>
                  <a:noFill/>
                </a:ln>
                <a:solidFill>
                  <a:srgbClr val="383838"/>
                </a:solidFill>
                <a:effectLst/>
                <a:uLnTx/>
                <a:uFillTx/>
                <a:latin typeface="Bebas Neue"/>
                <a:ea typeface="Bebas Neue"/>
                <a:cs typeface="Bebas Neue"/>
                <a:sym typeface="Bebas Neue"/>
              </a:rPr>
              <a:t>Support from essential Education</a:t>
            </a:r>
          </a:p>
        </p:txBody>
      </p:sp>
      <p:sp>
        <p:nvSpPr>
          <p:cNvPr id="515" name="Google Shape;515;p56"/>
          <p:cNvSpPr txBox="1">
            <a:spLocks noGrp="1"/>
          </p:cNvSpPr>
          <p:nvPr>
            <p:ph type="subTitle" idx="2"/>
          </p:nvPr>
        </p:nvSpPr>
        <p:spPr>
          <a:xfrm>
            <a:off x="3763600" y="3580600"/>
            <a:ext cx="1612200" cy="53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6 Anchors of Student Retention</a:t>
            </a:r>
            <a:endParaRPr/>
          </a:p>
        </p:txBody>
      </p:sp>
      <p:sp>
        <p:nvSpPr>
          <p:cNvPr id="516" name="Google Shape;516;p56"/>
          <p:cNvSpPr txBox="1">
            <a:spLocks noGrp="1"/>
          </p:cNvSpPr>
          <p:nvPr>
            <p:ph type="subTitle" idx="4"/>
          </p:nvPr>
        </p:nvSpPr>
        <p:spPr>
          <a:xfrm>
            <a:off x="1393675" y="3580600"/>
            <a:ext cx="1612200" cy="53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3D Differentiation Guide</a:t>
            </a:r>
            <a:endParaRPr/>
          </a:p>
        </p:txBody>
      </p:sp>
      <p:pic>
        <p:nvPicPr>
          <p:cNvPr id="517" name="Google Shape;517;p56">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a:alphaModFix/>
          </a:blip>
          <a:srcRect t="2253" b="2253"/>
          <a:stretch/>
        </p:blipFill>
        <p:spPr>
          <a:xfrm>
            <a:off x="3920251" y="1964275"/>
            <a:ext cx="1303500" cy="1602300"/>
          </a:xfrm>
          <a:prstGeom prst="rect">
            <a:avLst/>
          </a:prstGeom>
        </p:spPr>
      </p:pic>
      <p:pic>
        <p:nvPicPr>
          <p:cNvPr id="518" name="Google Shape;518;p56">
            <a:extLst>
              <a:ext uri="{C183D7F6-B498-43B3-948B-1728B52AA6E4}">
                <adec:decorative xmlns:adec="http://schemas.microsoft.com/office/drawing/2017/decorative" val="1"/>
              </a:ext>
            </a:extLst>
          </p:cNvPr>
          <p:cNvPicPr preferRelativeResize="0">
            <a:picLocks noGrp="1"/>
          </p:cNvPicPr>
          <p:nvPr>
            <p:ph type="pic" idx="5"/>
          </p:nvPr>
        </p:nvPicPr>
        <p:blipFill rotWithShape="1">
          <a:blip r:embed="rId4">
            <a:alphaModFix/>
          </a:blip>
          <a:srcRect t="2253" b="2253"/>
          <a:stretch/>
        </p:blipFill>
        <p:spPr>
          <a:xfrm>
            <a:off x="1533350" y="1964275"/>
            <a:ext cx="1303500" cy="1602300"/>
          </a:xfrm>
          <a:prstGeom prst="rect">
            <a:avLst/>
          </a:prstGeom>
        </p:spPr>
      </p:pic>
      <p:sp>
        <p:nvSpPr>
          <p:cNvPr id="519" name="Google Shape;519;p56"/>
          <p:cNvSpPr txBox="1">
            <a:spLocks noGrp="1"/>
          </p:cNvSpPr>
          <p:nvPr>
            <p:ph type="subTitle" idx="6"/>
          </p:nvPr>
        </p:nvSpPr>
        <p:spPr>
          <a:xfrm>
            <a:off x="6133525" y="3580600"/>
            <a:ext cx="1612200" cy="53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Mastery Learning</a:t>
            </a:r>
            <a:endParaRPr/>
          </a:p>
        </p:txBody>
      </p:sp>
      <p:pic>
        <p:nvPicPr>
          <p:cNvPr id="520" name="Google Shape;520;p56">
            <a:extLst>
              <a:ext uri="{C183D7F6-B498-43B3-948B-1728B52AA6E4}">
                <adec:decorative xmlns:adec="http://schemas.microsoft.com/office/drawing/2017/decorative" val="1"/>
              </a:ext>
            </a:extLst>
          </p:cNvPr>
          <p:cNvPicPr preferRelativeResize="0">
            <a:picLocks noGrp="1"/>
          </p:cNvPicPr>
          <p:nvPr>
            <p:ph type="pic" idx="7"/>
          </p:nvPr>
        </p:nvPicPr>
        <p:blipFill rotWithShape="1">
          <a:blip r:embed="rId5">
            <a:alphaModFix/>
          </a:blip>
          <a:srcRect t="2153" b="2153"/>
          <a:stretch/>
        </p:blipFill>
        <p:spPr>
          <a:xfrm>
            <a:off x="6307151" y="1964275"/>
            <a:ext cx="1303500" cy="1602301"/>
          </a:xfrm>
          <a:prstGeom prst="rect">
            <a:avLst/>
          </a:prstGeom>
        </p:spPr>
      </p:pic>
      <p:sp>
        <p:nvSpPr>
          <p:cNvPr id="521" name="Google Shape;521;p56">
            <a:hlinkClick r:id="rId6"/>
            <a:extLst>
              <a:ext uri="{C183D7F6-B498-43B3-948B-1728B52AA6E4}">
                <adec:decorative xmlns:adec="http://schemas.microsoft.com/office/drawing/2017/decorative" val="1"/>
              </a:ext>
            </a:extLst>
          </p:cNvPr>
          <p:cNvSpPr/>
          <p:nvPr/>
        </p:nvSpPr>
        <p:spPr>
          <a:xfrm>
            <a:off x="1673725" y="4306250"/>
            <a:ext cx="1052100" cy="29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522" name="Google Shape;522;p56">
            <a:hlinkClick r:id="rId7"/>
            <a:extLst>
              <a:ext uri="{C183D7F6-B498-43B3-948B-1728B52AA6E4}">
                <adec:decorative xmlns:adec="http://schemas.microsoft.com/office/drawing/2017/decorative" val="1"/>
              </a:ext>
            </a:extLst>
          </p:cNvPr>
          <p:cNvSpPr/>
          <p:nvPr/>
        </p:nvSpPr>
        <p:spPr>
          <a:xfrm>
            <a:off x="4045950" y="4306250"/>
            <a:ext cx="1052100" cy="29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523" name="Google Shape;523;p56">
            <a:hlinkClick r:id="rId8"/>
            <a:extLst>
              <a:ext uri="{C183D7F6-B498-43B3-948B-1728B52AA6E4}">
                <adec:decorative xmlns:adec="http://schemas.microsoft.com/office/drawing/2017/decorative" val="1"/>
              </a:ext>
            </a:extLst>
          </p:cNvPr>
          <p:cNvSpPr/>
          <p:nvPr/>
        </p:nvSpPr>
        <p:spPr>
          <a:xfrm>
            <a:off x="6418175" y="4306250"/>
            <a:ext cx="1052100" cy="29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7">
            <a:hlinkClick r:id="rId3"/>
            <a:extLst>
              <a:ext uri="{C183D7F6-B498-43B3-948B-1728B52AA6E4}">
                <adec:decorative xmlns:adec="http://schemas.microsoft.com/office/drawing/2017/decorative" val="1"/>
              </a:ext>
            </a:extLst>
          </p:cNvPr>
          <p:cNvSpPr/>
          <p:nvPr/>
        </p:nvSpPr>
        <p:spPr>
          <a:xfrm>
            <a:off x="3921075" y="3053025"/>
            <a:ext cx="1278000" cy="21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529" name="Google Shape;529;p57">
            <a:hlinkClick r:id="rId4"/>
            <a:extLst>
              <a:ext uri="{C183D7F6-B498-43B3-948B-1728B52AA6E4}">
                <adec:decorative xmlns:adec="http://schemas.microsoft.com/office/drawing/2017/decorative" val="1"/>
              </a:ext>
            </a:extLst>
          </p:cNvPr>
          <p:cNvSpPr/>
          <p:nvPr/>
        </p:nvSpPr>
        <p:spPr>
          <a:xfrm rot="10800000" flipH="1">
            <a:off x="4152025" y="3978800"/>
            <a:ext cx="352500" cy="32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530" name="Google Shape;530;p57">
            <a:hlinkClick r:id="rId5"/>
            <a:extLst>
              <a:ext uri="{C183D7F6-B498-43B3-948B-1728B52AA6E4}">
                <adec:decorative xmlns:adec="http://schemas.microsoft.com/office/drawing/2017/decorative" val="1"/>
              </a:ext>
            </a:extLst>
          </p:cNvPr>
          <p:cNvSpPr/>
          <p:nvPr/>
        </p:nvSpPr>
        <p:spPr>
          <a:xfrm rot="10800000" flipH="1">
            <a:off x="4628975" y="3978800"/>
            <a:ext cx="352500" cy="32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2" name="Title 1">
            <a:extLst>
              <a:ext uri="{FF2B5EF4-FFF2-40B4-BE49-F238E27FC236}">
                <a16:creationId xmlns:a16="http://schemas.microsoft.com/office/drawing/2014/main" id="{7CC81D83-DA3E-BCC3-583F-759595CECF00}"/>
              </a:ext>
            </a:extLst>
          </p:cNvPr>
          <p:cNvSpPr>
            <a:spLocks noGrp="1"/>
          </p:cNvSpPr>
          <p:nvPr>
            <p:ph type="title" idx="4294967295"/>
          </p:nvPr>
        </p:nvSpPr>
        <p:spPr>
          <a:xfrm>
            <a:off x="311700" y="-636300"/>
            <a:ext cx="8520600" cy="636300"/>
          </a:xfrm>
        </p:spPr>
        <p:txBody>
          <a:bodyPr spcFirstLastPara="1" wrap="square" lIns="91425" tIns="91425" rIns="91425" bIns="91425" anchor="b" anchorCtr="0">
            <a:normAutofit/>
          </a:bodyPr>
          <a:lstStyle/>
          <a:p>
            <a:r>
              <a:rPr lang="en-US"/>
              <a:t>Thank You</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4"/>
          <p:cNvSpPr txBox="1">
            <a:spLocks noGrp="1"/>
          </p:cNvSpPr>
          <p:nvPr>
            <p:ph type="subTitle" idx="2"/>
          </p:nvPr>
        </p:nvSpPr>
        <p:spPr>
          <a:xfrm>
            <a:off x="1110875" y="2000775"/>
            <a:ext cx="6984900" cy="192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Trauma: a deeply distressing or disturbing experience; can be physical, mental, and/or emotional.</a:t>
            </a:r>
            <a:endParaRPr sz="2400"/>
          </a:p>
        </p:txBody>
      </p:sp>
      <p:sp>
        <p:nvSpPr>
          <p:cNvPr id="437" name="Google Shape;437;p44"/>
          <p:cNvSpPr txBox="1">
            <a:spLocks noGrp="1"/>
          </p:cNvSpPr>
          <p:nvPr>
            <p:ph type="title" idx="4294967295"/>
          </p:nvPr>
        </p:nvSpPr>
        <p:spPr>
          <a:xfrm>
            <a:off x="384175" y="414338"/>
            <a:ext cx="8461375" cy="6000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lt1"/>
              </a:buClr>
              <a:buSzPts val="3600"/>
              <a:buFont typeface="Bebas Neue"/>
              <a:buNone/>
              <a:tabLst/>
              <a:defRPr/>
            </a:pPr>
            <a:r>
              <a:rPr kumimoji="0" lang="en-US" sz="3600" b="0" i="0" u="none" strike="noStrike" kern="0" cap="none" spc="0" normalizeH="0" baseline="0" noProof="0" dirty="0">
                <a:ln>
                  <a:noFill/>
                </a:ln>
                <a:solidFill>
                  <a:schemeClr val="lt1"/>
                </a:solidFill>
                <a:effectLst/>
                <a:uLnTx/>
                <a:uFillTx/>
                <a:latin typeface="Bebas Neue"/>
                <a:ea typeface="Bebas Neue"/>
                <a:cs typeface="Bebas Neue"/>
                <a:sym typeface="Bebas Neue"/>
              </a:rPr>
              <a:t>Trauma &amp; Adult Learners: defining the terms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5"/>
          <p:cNvSpPr txBox="1">
            <a:spLocks noGrp="1"/>
          </p:cNvSpPr>
          <p:nvPr>
            <p:ph type="subTitle" idx="1"/>
          </p:nvPr>
        </p:nvSpPr>
        <p:spPr>
          <a:xfrm>
            <a:off x="1131175" y="1648700"/>
            <a:ext cx="6816600" cy="184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“Trauma fractures comprehension as a pebble shatters a windshield. The wound at the site of impact spreads across the field of vision, obscuring reality and challenging belief.”</a:t>
            </a:r>
            <a:endParaRPr/>
          </a:p>
        </p:txBody>
      </p:sp>
      <p:sp>
        <p:nvSpPr>
          <p:cNvPr id="443" name="Google Shape;443;p45"/>
          <p:cNvSpPr txBox="1">
            <a:spLocks noGrp="1"/>
          </p:cNvSpPr>
          <p:nvPr>
            <p:ph type="title" idx="4294967295"/>
          </p:nvPr>
        </p:nvSpPr>
        <p:spPr>
          <a:xfrm>
            <a:off x="1131888" y="3721100"/>
            <a:ext cx="4448175" cy="47148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15000"/>
              </a:lnSpc>
              <a:spcBef>
                <a:spcPts val="0"/>
              </a:spcBef>
              <a:spcAft>
                <a:spcPts val="1200"/>
              </a:spcAft>
              <a:buClr>
                <a:srgbClr val="383838"/>
              </a:buClr>
              <a:buSzPts val="1400"/>
              <a:buFont typeface="Proxima Nova"/>
              <a:buNone/>
              <a:tabLst/>
              <a:defRPr/>
            </a:pPr>
            <a:r>
              <a:rPr kumimoji="0" lang="en-US" sz="1400" b="0" i="0" u="none" strike="noStrike" kern="0" cap="none" spc="0" normalizeH="0" baseline="0" noProof="0" dirty="0">
                <a:ln>
                  <a:noFill/>
                </a:ln>
                <a:solidFill>
                  <a:srgbClr val="383838"/>
                </a:solidFill>
                <a:effectLst/>
                <a:uLnTx/>
                <a:uFillTx/>
                <a:latin typeface="Proxima Nova"/>
                <a:ea typeface="Proxima Nova"/>
                <a:cs typeface="Proxima Nova"/>
                <a:sym typeface="Proxima Nova"/>
              </a:rPr>
              <a:t>Jane Leavy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6"/>
          <p:cNvSpPr txBox="1">
            <a:spLocks noGrp="1"/>
          </p:cNvSpPr>
          <p:nvPr>
            <p:ph type="title" idx="4294967295"/>
          </p:nvPr>
        </p:nvSpPr>
        <p:spPr>
          <a:xfrm>
            <a:off x="384175" y="1101725"/>
            <a:ext cx="2609850" cy="33559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383838"/>
              </a:buClr>
              <a:buSzPts val="3600"/>
              <a:buFont typeface="Bebas Neue"/>
              <a:buNone/>
              <a:tabLst/>
              <a:defRPr/>
            </a:pPr>
            <a:r>
              <a:rPr kumimoji="0" lang="en-US" sz="3600" b="0" i="0" u="none" strike="noStrike" kern="0" cap="none" spc="0" normalizeH="0" baseline="0" noProof="0" dirty="0">
                <a:ln>
                  <a:noFill/>
                </a:ln>
                <a:solidFill>
                  <a:srgbClr val="383838"/>
                </a:solidFill>
                <a:effectLst/>
                <a:uLnTx/>
                <a:uFillTx/>
                <a:latin typeface="Bebas Neue"/>
                <a:ea typeface="Bebas Neue"/>
                <a:cs typeface="Bebas Neue"/>
                <a:sym typeface="Bebas Neue"/>
              </a:rPr>
              <a:t>Key themes</a:t>
            </a:r>
          </a:p>
        </p:txBody>
      </p:sp>
      <p:sp>
        <p:nvSpPr>
          <p:cNvPr id="449" name="Google Shape;449;p46"/>
          <p:cNvSpPr txBox="1">
            <a:spLocks noGrp="1"/>
          </p:cNvSpPr>
          <p:nvPr>
            <p:ph type="subTitle" idx="2"/>
          </p:nvPr>
        </p:nvSpPr>
        <p:spPr>
          <a:xfrm>
            <a:off x="3890725" y="1102325"/>
            <a:ext cx="4382400" cy="4108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a:t>Violence</a:t>
            </a:r>
            <a:endParaRPr/>
          </a:p>
          <a:p>
            <a:pPr marL="457200" lvl="0" indent="0" algn="l" rtl="0">
              <a:spcBef>
                <a:spcPts val="0"/>
              </a:spcBef>
              <a:spcAft>
                <a:spcPts val="0"/>
              </a:spcAft>
              <a:buNone/>
            </a:pPr>
            <a:endParaRPr sz="800"/>
          </a:p>
          <a:p>
            <a:pPr marL="457200" lvl="0" indent="-368300" algn="l" rtl="0">
              <a:spcBef>
                <a:spcPts val="0"/>
              </a:spcBef>
              <a:spcAft>
                <a:spcPts val="0"/>
              </a:spcAft>
              <a:buSzPts val="2200"/>
              <a:buChar char="●"/>
            </a:pPr>
            <a:r>
              <a:rPr lang="en"/>
              <a:t>(Former) Incarceration</a:t>
            </a:r>
            <a:endParaRPr/>
          </a:p>
          <a:p>
            <a:pPr marL="457200" lvl="0" indent="0" algn="l" rtl="0">
              <a:spcBef>
                <a:spcPts val="0"/>
              </a:spcBef>
              <a:spcAft>
                <a:spcPts val="0"/>
              </a:spcAft>
              <a:buNone/>
            </a:pPr>
            <a:endParaRPr sz="800"/>
          </a:p>
          <a:p>
            <a:pPr marL="457200" lvl="0" indent="-368300" algn="l" rtl="0">
              <a:spcBef>
                <a:spcPts val="0"/>
              </a:spcBef>
              <a:spcAft>
                <a:spcPts val="0"/>
              </a:spcAft>
              <a:buSzPts val="2200"/>
              <a:buChar char="●"/>
            </a:pPr>
            <a:r>
              <a:rPr lang="en"/>
              <a:t>Oppression &amp; discrimination</a:t>
            </a:r>
            <a:endParaRPr/>
          </a:p>
          <a:p>
            <a:pPr marL="457200" lvl="0" indent="0" algn="l" rtl="0">
              <a:spcBef>
                <a:spcPts val="0"/>
              </a:spcBef>
              <a:spcAft>
                <a:spcPts val="0"/>
              </a:spcAft>
              <a:buNone/>
            </a:pPr>
            <a:endParaRPr sz="800"/>
          </a:p>
          <a:p>
            <a:pPr marL="457200" lvl="0" indent="-368300" algn="l" rtl="0">
              <a:spcBef>
                <a:spcPts val="0"/>
              </a:spcBef>
              <a:spcAft>
                <a:spcPts val="0"/>
              </a:spcAft>
              <a:buSzPts val="2200"/>
              <a:buChar char="●"/>
            </a:pPr>
            <a:r>
              <a:rPr lang="en"/>
              <a:t>Poverty</a:t>
            </a:r>
            <a:endParaRPr/>
          </a:p>
          <a:p>
            <a:pPr marL="457200" lvl="0" indent="0" algn="l" rtl="0">
              <a:spcBef>
                <a:spcPts val="0"/>
              </a:spcBef>
              <a:spcAft>
                <a:spcPts val="0"/>
              </a:spcAft>
              <a:buNone/>
            </a:pPr>
            <a:endParaRPr sz="800"/>
          </a:p>
          <a:p>
            <a:pPr marL="457200" lvl="0" indent="-368300" algn="l" rtl="0">
              <a:spcBef>
                <a:spcPts val="0"/>
              </a:spcBef>
              <a:spcAft>
                <a:spcPts val="0"/>
              </a:spcAft>
              <a:buSzPts val="2200"/>
              <a:buChar char="●"/>
            </a:pPr>
            <a:r>
              <a:rPr lang="en"/>
              <a:t>Refugee experiences</a:t>
            </a:r>
            <a:endParaRPr/>
          </a:p>
          <a:p>
            <a:pPr marL="457200" lvl="0" indent="0" algn="l" rtl="0">
              <a:spcBef>
                <a:spcPts val="0"/>
              </a:spcBef>
              <a:spcAft>
                <a:spcPts val="0"/>
              </a:spcAft>
              <a:buNone/>
            </a:pPr>
            <a:endParaRPr sz="800"/>
          </a:p>
          <a:p>
            <a:pPr marL="457200" lvl="0" indent="-368300" algn="l" rtl="0">
              <a:spcBef>
                <a:spcPts val="0"/>
              </a:spcBef>
              <a:spcAft>
                <a:spcPts val="0"/>
              </a:spcAft>
              <a:buSzPts val="2200"/>
              <a:buChar char="●"/>
            </a:pPr>
            <a:r>
              <a:rPr lang="en"/>
              <a:t>Veteran experiences</a:t>
            </a:r>
            <a:endParaRPr/>
          </a:p>
          <a:p>
            <a:pPr marL="457200" lvl="0" indent="0" algn="l" rtl="0">
              <a:spcBef>
                <a:spcPts val="0"/>
              </a:spcBef>
              <a:spcAft>
                <a:spcPts val="0"/>
              </a:spcAft>
              <a:buNone/>
            </a:pPr>
            <a:endParaRPr sz="800"/>
          </a:p>
          <a:p>
            <a:pPr marL="457200" lvl="0" indent="-368300" algn="l" rtl="0">
              <a:spcBef>
                <a:spcPts val="0"/>
              </a:spcBef>
              <a:spcAft>
                <a:spcPts val="0"/>
              </a:spcAft>
              <a:buSzPts val="2200"/>
              <a:buChar char="●"/>
            </a:pPr>
            <a:r>
              <a:rPr lang="en"/>
              <a:t>Foster care/child welfare experiences</a:t>
            </a:r>
            <a:endParaRPr/>
          </a:p>
          <a:p>
            <a:pPr marL="457200" lvl="0" indent="0" algn="l" rtl="0">
              <a:spcBef>
                <a:spcPts val="0"/>
              </a:spcBef>
              <a:spcAft>
                <a:spcPts val="0"/>
              </a:spcAft>
              <a:buNone/>
            </a:pPr>
            <a:endParaRPr sz="800"/>
          </a:p>
          <a:p>
            <a:pPr marL="457200" lvl="0" indent="-368300" algn="l" rtl="0">
              <a:spcBef>
                <a:spcPts val="0"/>
              </a:spcBef>
              <a:spcAft>
                <a:spcPts val="0"/>
              </a:spcAft>
              <a:buSzPts val="2200"/>
              <a:buChar char="●"/>
            </a:pPr>
            <a:r>
              <a:rPr lang="en"/>
              <a:t>Learning differences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7"/>
          <p:cNvSpPr txBox="1">
            <a:spLocks noGrp="1"/>
          </p:cNvSpPr>
          <p:nvPr>
            <p:ph type="subTitle" idx="2"/>
          </p:nvPr>
        </p:nvSpPr>
        <p:spPr>
          <a:xfrm>
            <a:off x="1110875" y="2000775"/>
            <a:ext cx="6984900" cy="23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Trauma Informed Instruction: an </a:t>
            </a:r>
            <a:r>
              <a:rPr lang="en" sz="2400" b="1"/>
              <a:t>understanding</a:t>
            </a:r>
            <a:r>
              <a:rPr lang="en" sz="2400"/>
              <a:t> of how trauma can impact </a:t>
            </a:r>
            <a:r>
              <a:rPr lang="en" sz="2400" b="1"/>
              <a:t>learning and behavior</a:t>
            </a:r>
            <a:r>
              <a:rPr lang="en" sz="2400"/>
              <a:t>; reflecting on and implementing </a:t>
            </a:r>
            <a:r>
              <a:rPr lang="en" sz="2400" b="1"/>
              <a:t>teaching practices</a:t>
            </a:r>
            <a:r>
              <a:rPr lang="en" sz="2400"/>
              <a:t> to better </a:t>
            </a:r>
            <a:r>
              <a:rPr lang="en" sz="2400" b="1"/>
              <a:t>support students</a:t>
            </a:r>
            <a:r>
              <a:rPr lang="en" sz="2400"/>
              <a:t> who have experienced trauma.</a:t>
            </a:r>
            <a:endParaRPr sz="2400"/>
          </a:p>
        </p:txBody>
      </p:sp>
      <p:sp>
        <p:nvSpPr>
          <p:cNvPr id="455" name="Google Shape;455;p47"/>
          <p:cNvSpPr txBox="1">
            <a:spLocks noGrp="1"/>
          </p:cNvSpPr>
          <p:nvPr>
            <p:ph type="title" idx="4294967295"/>
          </p:nvPr>
        </p:nvSpPr>
        <p:spPr>
          <a:xfrm>
            <a:off x="384175" y="414338"/>
            <a:ext cx="8461375" cy="6000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lt1"/>
              </a:buClr>
              <a:buSzPts val="3600"/>
              <a:buFont typeface="Bebas Neue"/>
              <a:buNone/>
              <a:tabLst/>
              <a:defRPr/>
            </a:pPr>
            <a:r>
              <a:rPr kumimoji="0" lang="en-US" sz="3600" b="0" i="0" u="none" strike="noStrike" kern="0" cap="none" spc="0" normalizeH="0" baseline="0" noProof="0" dirty="0">
                <a:ln>
                  <a:noFill/>
                </a:ln>
                <a:solidFill>
                  <a:schemeClr val="lt1"/>
                </a:solidFill>
                <a:effectLst/>
                <a:uLnTx/>
                <a:uFillTx/>
                <a:latin typeface="Bebas Neue"/>
                <a:ea typeface="Bebas Neue"/>
                <a:cs typeface="Bebas Neue"/>
                <a:sym typeface="Bebas Neue"/>
              </a:rPr>
              <a:t>Trauma &amp; Adult Learners: defining the terms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48">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a:alphaModFix/>
          </a:blip>
          <a:srcRect l="12742" t="-2854" r="12742" b="-2864"/>
          <a:stretch/>
        </p:blipFill>
        <p:spPr>
          <a:xfrm>
            <a:off x="5360125" y="1335225"/>
            <a:ext cx="3783901" cy="4379700"/>
          </a:xfrm>
          <a:prstGeom prst="rect">
            <a:avLst/>
          </a:prstGeom>
        </p:spPr>
      </p:pic>
      <p:sp>
        <p:nvSpPr>
          <p:cNvPr id="461" name="Google Shape;461;p48"/>
          <p:cNvSpPr txBox="1">
            <a:spLocks noGrp="1"/>
          </p:cNvSpPr>
          <p:nvPr>
            <p:ph type="subTitle" idx="2"/>
          </p:nvPr>
        </p:nvSpPr>
        <p:spPr>
          <a:xfrm>
            <a:off x="480575" y="1863100"/>
            <a:ext cx="4485600" cy="28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Trauma can impact body and brain.</a:t>
            </a:r>
            <a:endParaRPr/>
          </a:p>
          <a:p>
            <a:pPr marL="0" lvl="0" indent="0" algn="l" rtl="0">
              <a:spcBef>
                <a:spcPts val="0"/>
              </a:spcBef>
              <a:spcAft>
                <a:spcPts val="0"/>
              </a:spcAft>
              <a:buNone/>
            </a:pPr>
            <a:endParaRPr sz="2000"/>
          </a:p>
          <a:p>
            <a:pPr marL="0" lvl="0" indent="0" algn="l" rtl="0">
              <a:spcBef>
                <a:spcPts val="0"/>
              </a:spcBef>
              <a:spcAft>
                <a:spcPts val="0"/>
              </a:spcAft>
              <a:buNone/>
            </a:pPr>
            <a:r>
              <a:rPr lang="en"/>
              <a:t>Trauma limits the capacity to learn.</a:t>
            </a:r>
            <a:endParaRPr/>
          </a:p>
          <a:p>
            <a:pPr marL="0" lvl="0" indent="0" algn="l" rtl="0">
              <a:spcBef>
                <a:spcPts val="0"/>
              </a:spcBef>
              <a:spcAft>
                <a:spcPts val="0"/>
              </a:spcAft>
              <a:buNone/>
            </a:pPr>
            <a:endParaRPr sz="2000"/>
          </a:p>
          <a:p>
            <a:pPr marL="0" lvl="0" indent="0" algn="l" rtl="0">
              <a:spcBef>
                <a:spcPts val="0"/>
              </a:spcBef>
              <a:spcAft>
                <a:spcPts val="0"/>
              </a:spcAft>
              <a:buNone/>
            </a:pPr>
            <a:r>
              <a:rPr lang="en"/>
              <a:t>Trauma is invisible.</a:t>
            </a:r>
            <a:endParaRPr/>
          </a:p>
          <a:p>
            <a:pPr marL="0" lvl="0" indent="0" algn="l" rtl="0">
              <a:spcBef>
                <a:spcPts val="0"/>
              </a:spcBef>
              <a:spcAft>
                <a:spcPts val="0"/>
              </a:spcAft>
              <a:buNone/>
            </a:pPr>
            <a:endParaRPr sz="2000"/>
          </a:p>
          <a:p>
            <a:pPr marL="0" lvl="0" indent="0" algn="l" rtl="0">
              <a:spcBef>
                <a:spcPts val="0"/>
              </a:spcBef>
              <a:spcAft>
                <a:spcPts val="0"/>
              </a:spcAft>
              <a:buNone/>
            </a:pPr>
            <a:r>
              <a:rPr lang="en"/>
              <a:t>Trauma does not “go away”.</a:t>
            </a:r>
            <a:endParaRPr/>
          </a:p>
          <a:p>
            <a:pPr marL="0" lvl="0" indent="0" algn="l" rtl="0">
              <a:spcBef>
                <a:spcPts val="0"/>
              </a:spcBef>
              <a:spcAft>
                <a:spcPts val="0"/>
              </a:spcAft>
              <a:buClr>
                <a:schemeClr val="dk1"/>
              </a:buClr>
              <a:buSzPts val="1100"/>
              <a:buFont typeface="Arial"/>
              <a:buNone/>
            </a:pPr>
            <a:endParaRPr sz="2000"/>
          </a:p>
          <a:p>
            <a:pPr marL="0" lvl="0" indent="0" algn="l" rtl="0">
              <a:spcBef>
                <a:spcPts val="0"/>
              </a:spcBef>
              <a:spcAft>
                <a:spcPts val="0"/>
              </a:spcAft>
              <a:buClr>
                <a:schemeClr val="dk1"/>
              </a:buClr>
              <a:buSzPts val="1100"/>
              <a:buFont typeface="Arial"/>
              <a:buNone/>
            </a:pPr>
            <a:r>
              <a:rPr lang="en"/>
              <a:t>Trauma is universal.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62" name="Google Shape;462;p48"/>
          <p:cNvSpPr txBox="1">
            <a:spLocks noGrp="1"/>
          </p:cNvSpPr>
          <p:nvPr>
            <p:ph type="title" idx="4294967295"/>
          </p:nvPr>
        </p:nvSpPr>
        <p:spPr>
          <a:xfrm>
            <a:off x="384175" y="414338"/>
            <a:ext cx="8791575" cy="6000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383838"/>
              </a:buClr>
              <a:buSzPts val="3600"/>
              <a:buFont typeface="Bebas Neue"/>
              <a:buNone/>
              <a:tabLst/>
              <a:defRPr/>
            </a:pPr>
            <a:r>
              <a:rPr kumimoji="0" lang="en-US" sz="3600" b="0" i="0" u="none" strike="noStrike" kern="0" cap="none" spc="0" normalizeH="0" baseline="0" noProof="0" dirty="0">
                <a:ln>
                  <a:noFill/>
                </a:ln>
                <a:solidFill>
                  <a:srgbClr val="383838"/>
                </a:solidFill>
                <a:effectLst/>
                <a:uLnTx/>
                <a:uFillTx/>
                <a:latin typeface="Bebas Neue"/>
                <a:ea typeface="Bebas Neue"/>
                <a:cs typeface="Bebas Neue"/>
                <a:sym typeface="Bebas Neue"/>
              </a:rPr>
              <a:t>TRAUMA AND ADULT LEARNERS: What do we know?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49">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a:alphaModFix/>
          </a:blip>
          <a:srcRect l="9663" r="9671"/>
          <a:stretch/>
        </p:blipFill>
        <p:spPr>
          <a:xfrm>
            <a:off x="5360125" y="1335225"/>
            <a:ext cx="3783900" cy="4379700"/>
          </a:xfrm>
          <a:prstGeom prst="rect">
            <a:avLst/>
          </a:prstGeom>
        </p:spPr>
      </p:pic>
      <p:sp>
        <p:nvSpPr>
          <p:cNvPr id="468" name="Google Shape;468;p49"/>
          <p:cNvSpPr txBox="1">
            <a:spLocks noGrp="1"/>
          </p:cNvSpPr>
          <p:nvPr>
            <p:ph type="subTitle" idx="2"/>
          </p:nvPr>
        </p:nvSpPr>
        <p:spPr>
          <a:xfrm>
            <a:off x="480575" y="1863100"/>
            <a:ext cx="4485600" cy="28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Trauma cannot be erased, but it can be addressed.</a:t>
            </a:r>
            <a:endParaRPr sz="2400"/>
          </a:p>
          <a:p>
            <a:pPr marL="0" lvl="0" indent="0" algn="l" rtl="0">
              <a:spcBef>
                <a:spcPts val="0"/>
              </a:spcBef>
              <a:spcAft>
                <a:spcPts val="0"/>
              </a:spcAft>
              <a:buNone/>
            </a:pPr>
            <a:endParaRPr sz="3000"/>
          </a:p>
          <a:p>
            <a:pPr marL="0" lvl="0" indent="0" algn="l" rtl="0">
              <a:spcBef>
                <a:spcPts val="0"/>
              </a:spcBef>
              <a:spcAft>
                <a:spcPts val="0"/>
              </a:spcAft>
              <a:buNone/>
            </a:pPr>
            <a:r>
              <a:rPr lang="en" sz="2400"/>
              <a:t>Trauma informed instruction requires SEL (social and emotional learning) strategies.</a:t>
            </a:r>
            <a:endParaRPr sz="2400"/>
          </a:p>
        </p:txBody>
      </p:sp>
      <p:sp>
        <p:nvSpPr>
          <p:cNvPr id="469" name="Google Shape;469;p49"/>
          <p:cNvSpPr txBox="1">
            <a:spLocks noGrp="1"/>
          </p:cNvSpPr>
          <p:nvPr>
            <p:ph type="title" idx="4294967295"/>
          </p:nvPr>
        </p:nvSpPr>
        <p:spPr>
          <a:xfrm>
            <a:off x="384175" y="414338"/>
            <a:ext cx="8791575" cy="6000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383838"/>
              </a:buClr>
              <a:buSzPts val="3600"/>
              <a:buFont typeface="Bebas Neue"/>
              <a:buNone/>
              <a:tabLst/>
              <a:defRPr/>
            </a:pPr>
            <a:r>
              <a:rPr kumimoji="0" lang="en-US" sz="3600" b="0" i="0" u="none" strike="noStrike" kern="0" cap="none" spc="0" normalizeH="0" baseline="0" noProof="0" dirty="0">
                <a:ln>
                  <a:noFill/>
                </a:ln>
                <a:solidFill>
                  <a:srgbClr val="383838"/>
                </a:solidFill>
                <a:effectLst/>
                <a:uLnTx/>
                <a:uFillTx/>
                <a:latin typeface="Bebas Neue"/>
                <a:ea typeface="Bebas Neue"/>
                <a:cs typeface="Bebas Neue"/>
                <a:sym typeface="Bebas Neue"/>
              </a:rPr>
              <a:t>TRAUMA AND ADULT LEARNERS: what else?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50">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a:alphaModFix/>
          </a:blip>
          <a:srcRect l="1229" r="1229"/>
          <a:stretch/>
        </p:blipFill>
        <p:spPr>
          <a:xfrm>
            <a:off x="5360125" y="1335225"/>
            <a:ext cx="3783900" cy="4379700"/>
          </a:xfrm>
          <a:prstGeom prst="rect">
            <a:avLst/>
          </a:prstGeom>
        </p:spPr>
      </p:pic>
      <p:sp>
        <p:nvSpPr>
          <p:cNvPr id="475" name="Google Shape;475;p50"/>
          <p:cNvSpPr txBox="1">
            <a:spLocks noGrp="1"/>
          </p:cNvSpPr>
          <p:nvPr>
            <p:ph type="subTitle" idx="2"/>
          </p:nvPr>
        </p:nvSpPr>
        <p:spPr>
          <a:xfrm>
            <a:off x="480575" y="1863100"/>
            <a:ext cx="4485600" cy="28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t>
            </a:r>
            <a:r>
              <a:rPr lang="en"/>
              <a:t>EQUENCED: </a:t>
            </a:r>
            <a:r>
              <a:rPr lang="en" sz="1800"/>
              <a:t>connected and coordinated activities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b="1"/>
              <a:t>A</a:t>
            </a:r>
            <a:r>
              <a:rPr lang="en"/>
              <a:t>CTIVE: </a:t>
            </a:r>
            <a:r>
              <a:rPr lang="en" sz="1800"/>
              <a:t>employ active forms of learning</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b="1"/>
              <a:t>F</a:t>
            </a:r>
            <a:r>
              <a:rPr lang="en"/>
              <a:t>OCUSED:</a:t>
            </a:r>
            <a:r>
              <a:rPr lang="en" sz="1800"/>
              <a:t> dedicated time and attention</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b="1"/>
              <a:t>E</a:t>
            </a:r>
            <a:r>
              <a:rPr lang="en"/>
              <a:t>XPLICIT: </a:t>
            </a:r>
            <a:r>
              <a:rPr lang="en" sz="1800"/>
              <a:t>target specific social &amp; emotional skills</a:t>
            </a:r>
            <a:endParaRPr sz="1800"/>
          </a:p>
        </p:txBody>
      </p:sp>
      <p:sp>
        <p:nvSpPr>
          <p:cNvPr id="476" name="Google Shape;476;p50"/>
          <p:cNvSpPr txBox="1">
            <a:spLocks noGrp="1"/>
          </p:cNvSpPr>
          <p:nvPr>
            <p:ph type="title" idx="4294967295"/>
          </p:nvPr>
        </p:nvSpPr>
        <p:spPr>
          <a:xfrm>
            <a:off x="384175" y="414338"/>
            <a:ext cx="8791575" cy="6000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383838"/>
              </a:buClr>
              <a:buSzPts val="3600"/>
              <a:buFont typeface="Bebas Neue"/>
              <a:buNone/>
              <a:tabLst/>
              <a:defRPr/>
            </a:pPr>
            <a:r>
              <a:rPr kumimoji="0" lang="en-US" sz="3600" b="0" i="0" u="none" strike="noStrike" kern="0" cap="none" spc="0" normalizeH="0" baseline="0" noProof="0" dirty="0">
                <a:ln>
                  <a:noFill/>
                </a:ln>
                <a:solidFill>
                  <a:srgbClr val="383838"/>
                </a:solidFill>
                <a:effectLst/>
                <a:uLnTx/>
                <a:uFillTx/>
                <a:latin typeface="Bebas Neue"/>
                <a:ea typeface="Bebas Neue"/>
                <a:cs typeface="Bebas Neue"/>
                <a:sym typeface="Bebas Neue"/>
              </a:rPr>
              <a:t>Social and emotional learning strategies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1"/>
          <p:cNvSpPr txBox="1">
            <a:spLocks noGrp="1"/>
          </p:cNvSpPr>
          <p:nvPr>
            <p:ph type="subTitle" idx="1"/>
          </p:nvPr>
        </p:nvSpPr>
        <p:spPr>
          <a:xfrm>
            <a:off x="1131175" y="1648700"/>
            <a:ext cx="6816600" cy="184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“Trauma is a fact of life. It does not, however, have to be a life sentence.”</a:t>
            </a:r>
            <a:endParaRPr sz="2400"/>
          </a:p>
        </p:txBody>
      </p:sp>
      <p:sp>
        <p:nvSpPr>
          <p:cNvPr id="482" name="Google Shape;482;p51"/>
          <p:cNvSpPr txBox="1">
            <a:spLocks noGrp="1"/>
          </p:cNvSpPr>
          <p:nvPr>
            <p:ph type="title" idx="4294967295"/>
          </p:nvPr>
        </p:nvSpPr>
        <p:spPr>
          <a:xfrm>
            <a:off x="1131888" y="3721100"/>
            <a:ext cx="4830762" cy="47148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15000"/>
              </a:lnSpc>
              <a:spcBef>
                <a:spcPts val="0"/>
              </a:spcBef>
              <a:spcAft>
                <a:spcPts val="1200"/>
              </a:spcAft>
              <a:buClr>
                <a:srgbClr val="383838"/>
              </a:buClr>
              <a:buSzPts val="1400"/>
              <a:buFont typeface="Proxima Nova"/>
              <a:buNone/>
              <a:tabLst/>
              <a:defRPr/>
            </a:pPr>
            <a:r>
              <a:rPr kumimoji="0" lang="en-US" sz="1400" b="0" i="0" u="none" strike="noStrike" kern="0" cap="none" spc="0" normalizeH="0" baseline="0" noProof="0" dirty="0">
                <a:ln>
                  <a:noFill/>
                </a:ln>
                <a:solidFill>
                  <a:srgbClr val="383838"/>
                </a:solidFill>
                <a:effectLst/>
                <a:uLnTx/>
                <a:uFillTx/>
                <a:latin typeface="Proxima Nova"/>
                <a:ea typeface="Proxima Nova"/>
                <a:cs typeface="Proxima Nova"/>
                <a:sym typeface="Proxima Nova"/>
              </a:rPr>
              <a:t>Peter A. Levine</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491</Words>
  <Application>Microsoft Office PowerPoint</Application>
  <PresentationFormat>On-screen Show (16:10)</PresentationFormat>
  <Paragraphs>108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Bebas Neue</vt:lpstr>
      <vt:lpstr>Arial</vt:lpstr>
      <vt:lpstr>Proxima Nova</vt:lpstr>
      <vt:lpstr>Simple Light</vt:lpstr>
      <vt:lpstr>Trauma-Informed Teaching Approaches</vt:lpstr>
      <vt:lpstr>Trauma &amp; Adult Learners: defining the terms</vt:lpstr>
      <vt:lpstr>Jane Leavy</vt:lpstr>
      <vt:lpstr>Key themes</vt:lpstr>
      <vt:lpstr>Trauma &amp; Adult Learners: defining the terms</vt:lpstr>
      <vt:lpstr>TRAUMA AND ADULT LEARNERS: What do we know?</vt:lpstr>
      <vt:lpstr>TRAUMA AND ADULT LEARNERS: what else?</vt:lpstr>
      <vt:lpstr>Social and emotional learning strategies</vt:lpstr>
      <vt:lpstr>Peter A. Levine</vt:lpstr>
      <vt:lpstr>Trauma-Informed Instruction should…</vt:lpstr>
      <vt:lpstr>Trauma-Informed Instruction should not…</vt:lpstr>
      <vt:lpstr>What can we do?</vt:lpstr>
      <vt:lpstr>Summary</vt:lpstr>
      <vt:lpstr>Support from essential Education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Katelynn Orellana</cp:lastModifiedBy>
  <cp:revision>1</cp:revision>
  <dcterms:modified xsi:type="dcterms:W3CDTF">2024-07-18T22:46:52Z</dcterms:modified>
</cp:coreProperties>
</file>