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1" r:id="rId1"/>
  </p:sldMasterIdLst>
  <p:notesMasterIdLst>
    <p:notesMasterId r:id="rId18"/>
  </p:notesMasterIdLst>
  <p:sldIdLst>
    <p:sldId id="391" r:id="rId2"/>
    <p:sldId id="403" r:id="rId3"/>
    <p:sldId id="260" r:id="rId4"/>
    <p:sldId id="259" r:id="rId5"/>
    <p:sldId id="393" r:id="rId6"/>
    <p:sldId id="261" r:id="rId7"/>
    <p:sldId id="404" r:id="rId8"/>
    <p:sldId id="263" r:id="rId9"/>
    <p:sldId id="395" r:id="rId10"/>
    <p:sldId id="398" r:id="rId11"/>
    <p:sldId id="399" r:id="rId12"/>
    <p:sldId id="390" r:id="rId13"/>
    <p:sldId id="274" r:id="rId14"/>
    <p:sldId id="401" r:id="rId15"/>
    <p:sldId id="402" r:id="rId16"/>
    <p:sldId id="394" r:id="rId17"/>
  </p:sldIdLst>
  <p:sldSz cx="9144000" cy="6858000" type="screen4x3"/>
  <p:notesSz cx="6858000" cy="9144000"/>
  <p:embeddedFontLst>
    <p:embeddedFont>
      <p:font typeface="Franklin Gothic Book" panose="020B0503020102020204" pitchFamily="34" charset="0"/>
      <p:regular r:id="rId19"/>
      <p:italic r:id="rId20"/>
    </p:embeddedFont>
    <p:embeddedFont>
      <p:font typeface="Franklin Gothic Medium" panose="020B0603020102020204" pitchFamily="34" charset="0"/>
      <p:regular r:id="rId21"/>
      <p:italic r:id="rId22"/>
    </p:embeddedFont>
    <p:embeddedFont>
      <p:font typeface="Libre Franklin" pitchFamily="2" charset="0"/>
      <p:regular r:id="rId23"/>
      <p:bold r:id="rId24"/>
      <p:italic r:id="rId25"/>
      <p:boldItalic r:id="rId26"/>
    </p:embeddedFont>
    <p:embeddedFont>
      <p:font typeface="Source Sans Pro" panose="020B0503030403020204" pitchFamily="34" charset="0"/>
      <p:regular r:id="rId27"/>
      <p:bold r:id="rId28"/>
      <p:italic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CDCF9"/>
    <a:srgbClr val="0A3B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2" d="100"/>
          <a:sy n="62" d="100"/>
        </p:scale>
        <p:origin x="664" y="2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C9570B0-10A1-4E8F-90F8-D66FE023FA71}" type="doc">
      <dgm:prSet loTypeId="urn:microsoft.com/office/officeart/2005/8/layout/hList1" loCatId="list" qsTypeId="urn:microsoft.com/office/officeart/2005/8/quickstyle/simple1" qsCatId="simple" csTypeId="urn:microsoft.com/office/officeart/2005/8/colors/accent0_3" csCatId="mainScheme" phldr="1"/>
      <dgm:spPr/>
      <dgm:t>
        <a:bodyPr/>
        <a:lstStyle/>
        <a:p>
          <a:endParaRPr lang="en-US"/>
        </a:p>
      </dgm:t>
    </dgm:pt>
    <dgm:pt modelId="{45C4606E-C40E-42DA-B4A8-2C556B9FDB9A}">
      <dgm:prSet phldrT="[Text]" phldr="0"/>
      <dgm:spPr/>
      <dgm:t>
        <a:bodyPr/>
        <a:lstStyle/>
        <a:p>
          <a:pPr rtl="0"/>
          <a:r>
            <a:rPr lang="en-US">
              <a:latin typeface="Arial"/>
            </a:rPr>
            <a:t>SBCTC System Vision</a:t>
          </a:r>
          <a:endParaRPr lang="en-US"/>
        </a:p>
      </dgm:t>
    </dgm:pt>
    <dgm:pt modelId="{3C6CC853-4707-465A-B016-532EF4333E6C}" type="parTrans" cxnId="{1032FFD6-42B9-4B37-BD69-EC7FD1E59A29}">
      <dgm:prSet/>
      <dgm:spPr/>
      <dgm:t>
        <a:bodyPr/>
        <a:lstStyle/>
        <a:p>
          <a:endParaRPr lang="en-US"/>
        </a:p>
      </dgm:t>
    </dgm:pt>
    <dgm:pt modelId="{8677DF0A-330A-4C34-BA97-AD7FDD96B19A}" type="sibTrans" cxnId="{1032FFD6-42B9-4B37-BD69-EC7FD1E59A29}">
      <dgm:prSet/>
      <dgm:spPr/>
      <dgm:t>
        <a:bodyPr/>
        <a:lstStyle/>
        <a:p>
          <a:endParaRPr lang="en-US"/>
        </a:p>
      </dgm:t>
    </dgm:pt>
    <dgm:pt modelId="{39A45470-E73F-4D29-906E-300B4FD9AFE1}">
      <dgm:prSet phldrT="[Text]" phldr="0"/>
      <dgm:spPr/>
      <dgm:t>
        <a:bodyPr/>
        <a:lstStyle/>
        <a:p>
          <a:pPr rtl="0"/>
          <a:r>
            <a:rPr lang="en-US">
              <a:latin typeface="Arial"/>
            </a:rPr>
            <a:t>Guided Pathways Vision</a:t>
          </a:r>
        </a:p>
      </dgm:t>
    </dgm:pt>
    <dgm:pt modelId="{57382DEE-B492-4588-A0A5-EE8F6E756FD1}" type="parTrans" cxnId="{F970596C-8DC9-4AE9-97F5-CB45E2442BCC}">
      <dgm:prSet/>
      <dgm:spPr/>
      <dgm:t>
        <a:bodyPr/>
        <a:lstStyle/>
        <a:p>
          <a:endParaRPr lang="en-US"/>
        </a:p>
      </dgm:t>
    </dgm:pt>
    <dgm:pt modelId="{6833B4A9-CF9E-4DDC-A18E-0B8E21EFA00A}" type="sibTrans" cxnId="{F970596C-8DC9-4AE9-97F5-CB45E2442BCC}">
      <dgm:prSet/>
      <dgm:spPr/>
      <dgm:t>
        <a:bodyPr/>
        <a:lstStyle/>
        <a:p>
          <a:endParaRPr lang="en-US"/>
        </a:p>
      </dgm:t>
    </dgm:pt>
    <dgm:pt modelId="{CD3FF74D-931D-4E6D-AC15-12B65A9BC7FC}">
      <dgm:prSet phldrT="[Text]" phldr="0"/>
      <dgm:spPr/>
      <dgm:t>
        <a:bodyPr/>
        <a:lstStyle/>
        <a:p>
          <a:pPr rtl="0"/>
          <a:r>
            <a:rPr lang="en-US">
              <a:latin typeface="Source Sans Pro"/>
              <a:ea typeface="Source Sans Pro"/>
            </a:rPr>
            <a:t>Create an equitable system that prepares all learners to engage in a diverse society and workforce, achieve economic mobility through educational attainment and contribute to a socially just society.</a:t>
          </a:r>
          <a:endParaRPr lang="en-US"/>
        </a:p>
      </dgm:t>
    </dgm:pt>
    <dgm:pt modelId="{65FEE174-8898-4BFD-81A8-D5BE083272A3}" type="parTrans" cxnId="{0C4AA36D-ECDD-466E-A7D0-9626A6719422}">
      <dgm:prSet/>
      <dgm:spPr/>
      <dgm:t>
        <a:bodyPr/>
        <a:lstStyle/>
        <a:p>
          <a:endParaRPr lang="en-US"/>
        </a:p>
      </dgm:t>
    </dgm:pt>
    <dgm:pt modelId="{ABBB0C91-783D-4E64-8A66-7D8F3B1327C8}" type="sibTrans" cxnId="{0C4AA36D-ECDD-466E-A7D0-9626A6719422}">
      <dgm:prSet/>
      <dgm:spPr/>
      <dgm:t>
        <a:bodyPr/>
        <a:lstStyle/>
        <a:p>
          <a:endParaRPr lang="en-US"/>
        </a:p>
      </dgm:t>
    </dgm:pt>
    <dgm:pt modelId="{B79D82F4-2FA4-4AFC-8DF7-373D6309F569}">
      <dgm:prSet phldr="0"/>
      <dgm:spPr/>
      <dgm:t>
        <a:bodyPr/>
        <a:lstStyle/>
        <a:p>
          <a:pPr rtl="0"/>
          <a:r>
            <a:rPr lang="en-US">
              <a:latin typeface="Arial"/>
            </a:rPr>
            <a:t>Guided Pathways Mission</a:t>
          </a:r>
          <a:endParaRPr lang="en-US"/>
        </a:p>
      </dgm:t>
    </dgm:pt>
    <dgm:pt modelId="{0A03EA87-5E5C-4F27-BE94-5CB35C4250AD}" type="parTrans" cxnId="{8A01C76E-08B8-4348-9A04-7BA891E74726}">
      <dgm:prSet/>
      <dgm:spPr/>
      <dgm:t>
        <a:bodyPr/>
        <a:lstStyle/>
        <a:p>
          <a:endParaRPr lang="en-US"/>
        </a:p>
      </dgm:t>
    </dgm:pt>
    <dgm:pt modelId="{FA7D8F75-8975-4E3C-A049-20C463F6A595}" type="sibTrans" cxnId="{8A01C76E-08B8-4348-9A04-7BA891E74726}">
      <dgm:prSet/>
      <dgm:spPr/>
      <dgm:t>
        <a:bodyPr/>
        <a:lstStyle/>
        <a:p>
          <a:endParaRPr lang="en-US"/>
        </a:p>
      </dgm:t>
    </dgm:pt>
    <dgm:pt modelId="{37483616-A25A-4FD3-A904-A156DA8A4A34}">
      <dgm:prSet phldr="0"/>
      <dgm:spPr/>
      <dgm:t>
        <a:bodyPr/>
        <a:lstStyle/>
        <a:p>
          <a:pPr rtl="0"/>
          <a:r>
            <a:rPr lang="en-US">
              <a:latin typeface="Source Sans Pro"/>
              <a:ea typeface="Source Sans Pro"/>
            </a:rPr>
            <a:t>Leading with racial equity, our colleges maximize student potential and transform live within a culture of belonging that advances racial, social, and economic justice in service to our diverse communities.</a:t>
          </a:r>
        </a:p>
      </dgm:t>
    </dgm:pt>
    <dgm:pt modelId="{FD0C6CD7-102F-481B-8089-E70B74C4AD04}" type="parTrans" cxnId="{AEABA398-C0A2-4611-BF4E-DBE03CF9201F}">
      <dgm:prSet/>
      <dgm:spPr/>
      <dgm:t>
        <a:bodyPr/>
        <a:lstStyle/>
        <a:p>
          <a:endParaRPr lang="en-US"/>
        </a:p>
      </dgm:t>
    </dgm:pt>
    <dgm:pt modelId="{E1B2228A-3C21-4A46-B2D3-0B04F622858A}" type="sibTrans" cxnId="{AEABA398-C0A2-4611-BF4E-DBE03CF9201F}">
      <dgm:prSet/>
      <dgm:spPr/>
      <dgm:t>
        <a:bodyPr/>
        <a:lstStyle/>
        <a:p>
          <a:endParaRPr lang="en-US"/>
        </a:p>
      </dgm:t>
    </dgm:pt>
    <dgm:pt modelId="{0BE96DFF-15EF-4593-ADFB-728A9882012C}">
      <dgm:prSet phldr="0"/>
      <dgm:spPr/>
      <dgm:t>
        <a:bodyPr/>
        <a:lstStyle/>
        <a:p>
          <a:pPr rtl="0"/>
          <a:r>
            <a:rPr lang="en-US">
              <a:latin typeface="Source Sans Pro"/>
              <a:ea typeface="Source Sans Pro"/>
            </a:rPr>
            <a:t>A system that advances racial, social, and economic justice by achieving equitable student aspiration, access, economic progress, and educational and career attainment.</a:t>
          </a:r>
          <a:endParaRPr lang="en-US">
            <a:latin typeface="Arial"/>
          </a:endParaRPr>
        </a:p>
      </dgm:t>
    </dgm:pt>
    <dgm:pt modelId="{594B854F-67A8-4EDF-B7FA-A8590C34D2BC}" type="parTrans" cxnId="{24C361E6-82CA-48F4-B54B-9CA681061379}">
      <dgm:prSet/>
      <dgm:spPr/>
      <dgm:t>
        <a:bodyPr/>
        <a:lstStyle/>
        <a:p>
          <a:endParaRPr lang="en-US"/>
        </a:p>
      </dgm:t>
    </dgm:pt>
    <dgm:pt modelId="{C84CED7F-65EE-45C5-A8DD-5A88DE8064D6}" type="sibTrans" cxnId="{24C361E6-82CA-48F4-B54B-9CA681061379}">
      <dgm:prSet/>
      <dgm:spPr/>
      <dgm:t>
        <a:bodyPr/>
        <a:lstStyle/>
        <a:p>
          <a:endParaRPr lang="en-US"/>
        </a:p>
      </dgm:t>
    </dgm:pt>
    <dgm:pt modelId="{9015DF75-6D9A-4FFA-BE37-03C85A826052}" type="pres">
      <dgm:prSet presAssocID="{2C9570B0-10A1-4E8F-90F8-D66FE023FA71}" presName="Name0" presStyleCnt="0">
        <dgm:presLayoutVars>
          <dgm:dir/>
          <dgm:animLvl val="lvl"/>
          <dgm:resizeHandles val="exact"/>
        </dgm:presLayoutVars>
      </dgm:prSet>
      <dgm:spPr/>
    </dgm:pt>
    <dgm:pt modelId="{7701E956-C558-461F-8975-2ABB1012CF15}" type="pres">
      <dgm:prSet presAssocID="{45C4606E-C40E-42DA-B4A8-2C556B9FDB9A}" presName="composite" presStyleCnt="0"/>
      <dgm:spPr/>
    </dgm:pt>
    <dgm:pt modelId="{BEE4C9A0-5F66-4CB6-8DF5-89A2A2165EB4}" type="pres">
      <dgm:prSet presAssocID="{45C4606E-C40E-42DA-B4A8-2C556B9FDB9A}" presName="parTx" presStyleLbl="alignNode1" presStyleIdx="0" presStyleCnt="3">
        <dgm:presLayoutVars>
          <dgm:chMax val="0"/>
          <dgm:chPref val="0"/>
          <dgm:bulletEnabled val="1"/>
        </dgm:presLayoutVars>
      </dgm:prSet>
      <dgm:spPr/>
    </dgm:pt>
    <dgm:pt modelId="{6E75BDFB-9407-4232-BCB4-8EF970C8A5DB}" type="pres">
      <dgm:prSet presAssocID="{45C4606E-C40E-42DA-B4A8-2C556B9FDB9A}" presName="desTx" presStyleLbl="alignAccFollowNode1" presStyleIdx="0" presStyleCnt="3">
        <dgm:presLayoutVars>
          <dgm:bulletEnabled val="1"/>
        </dgm:presLayoutVars>
      </dgm:prSet>
      <dgm:spPr/>
    </dgm:pt>
    <dgm:pt modelId="{F5367B0C-B118-43CB-8E0F-AFEC47E038D1}" type="pres">
      <dgm:prSet presAssocID="{8677DF0A-330A-4C34-BA97-AD7FDD96B19A}" presName="space" presStyleCnt="0"/>
      <dgm:spPr/>
    </dgm:pt>
    <dgm:pt modelId="{41C784EC-BF0D-48C1-A26F-F8F385767159}" type="pres">
      <dgm:prSet presAssocID="{39A45470-E73F-4D29-906E-300B4FD9AFE1}" presName="composite" presStyleCnt="0"/>
      <dgm:spPr/>
    </dgm:pt>
    <dgm:pt modelId="{2A1A8250-ED39-4D5C-AC00-EE4E1AA7B58D}" type="pres">
      <dgm:prSet presAssocID="{39A45470-E73F-4D29-906E-300B4FD9AFE1}" presName="parTx" presStyleLbl="alignNode1" presStyleIdx="1" presStyleCnt="3">
        <dgm:presLayoutVars>
          <dgm:chMax val="0"/>
          <dgm:chPref val="0"/>
          <dgm:bulletEnabled val="1"/>
        </dgm:presLayoutVars>
      </dgm:prSet>
      <dgm:spPr/>
    </dgm:pt>
    <dgm:pt modelId="{406B5286-4AD8-400B-8230-C8780E8BDCE2}" type="pres">
      <dgm:prSet presAssocID="{39A45470-E73F-4D29-906E-300B4FD9AFE1}" presName="desTx" presStyleLbl="alignAccFollowNode1" presStyleIdx="1" presStyleCnt="3">
        <dgm:presLayoutVars>
          <dgm:bulletEnabled val="1"/>
        </dgm:presLayoutVars>
      </dgm:prSet>
      <dgm:spPr/>
    </dgm:pt>
    <dgm:pt modelId="{B3EC6EA8-0FA7-4C4C-A504-572293548536}" type="pres">
      <dgm:prSet presAssocID="{6833B4A9-CF9E-4DDC-A18E-0B8E21EFA00A}" presName="space" presStyleCnt="0"/>
      <dgm:spPr/>
    </dgm:pt>
    <dgm:pt modelId="{D705094E-2FEE-464B-80FF-A9634051CAC2}" type="pres">
      <dgm:prSet presAssocID="{B79D82F4-2FA4-4AFC-8DF7-373D6309F569}" presName="composite" presStyleCnt="0"/>
      <dgm:spPr/>
    </dgm:pt>
    <dgm:pt modelId="{7F018693-B389-4CD0-89E1-BB4F1387C1E1}" type="pres">
      <dgm:prSet presAssocID="{B79D82F4-2FA4-4AFC-8DF7-373D6309F569}" presName="parTx" presStyleLbl="alignNode1" presStyleIdx="2" presStyleCnt="3">
        <dgm:presLayoutVars>
          <dgm:chMax val="0"/>
          <dgm:chPref val="0"/>
          <dgm:bulletEnabled val="1"/>
        </dgm:presLayoutVars>
      </dgm:prSet>
      <dgm:spPr/>
    </dgm:pt>
    <dgm:pt modelId="{E72BFACA-E769-46F1-B973-A8D41CCF862F}" type="pres">
      <dgm:prSet presAssocID="{B79D82F4-2FA4-4AFC-8DF7-373D6309F569}" presName="desTx" presStyleLbl="alignAccFollowNode1" presStyleIdx="2" presStyleCnt="3">
        <dgm:presLayoutVars>
          <dgm:bulletEnabled val="1"/>
        </dgm:presLayoutVars>
      </dgm:prSet>
      <dgm:spPr/>
    </dgm:pt>
  </dgm:ptLst>
  <dgm:cxnLst>
    <dgm:cxn modelId="{4E3CE20B-116E-4D0C-BCD3-A0C688E932C8}" type="presOf" srcId="{37483616-A25A-4FD3-A904-A156DA8A4A34}" destId="{6E75BDFB-9407-4232-BCB4-8EF970C8A5DB}" srcOrd="0" destOrd="0" presId="urn:microsoft.com/office/officeart/2005/8/layout/hList1"/>
    <dgm:cxn modelId="{57F97333-3B05-46DE-8417-AB42E1BDA5FB}" type="presOf" srcId="{0BE96DFF-15EF-4593-ADFB-728A9882012C}" destId="{406B5286-4AD8-400B-8230-C8780E8BDCE2}" srcOrd="0" destOrd="0" presId="urn:microsoft.com/office/officeart/2005/8/layout/hList1"/>
    <dgm:cxn modelId="{6966873C-884F-41CD-97C6-9F9E70F38720}" type="presOf" srcId="{CD3FF74D-931D-4E6D-AC15-12B65A9BC7FC}" destId="{E72BFACA-E769-46F1-B973-A8D41CCF862F}" srcOrd="0" destOrd="0" presId="urn:microsoft.com/office/officeart/2005/8/layout/hList1"/>
    <dgm:cxn modelId="{F970596C-8DC9-4AE9-97F5-CB45E2442BCC}" srcId="{2C9570B0-10A1-4E8F-90F8-D66FE023FA71}" destId="{39A45470-E73F-4D29-906E-300B4FD9AFE1}" srcOrd="1" destOrd="0" parTransId="{57382DEE-B492-4588-A0A5-EE8F6E756FD1}" sibTransId="{6833B4A9-CF9E-4DDC-A18E-0B8E21EFA00A}"/>
    <dgm:cxn modelId="{0C4AA36D-ECDD-466E-A7D0-9626A6719422}" srcId="{B79D82F4-2FA4-4AFC-8DF7-373D6309F569}" destId="{CD3FF74D-931D-4E6D-AC15-12B65A9BC7FC}" srcOrd="0" destOrd="0" parTransId="{65FEE174-8898-4BFD-81A8-D5BE083272A3}" sibTransId="{ABBB0C91-783D-4E64-8A66-7D8F3B1327C8}"/>
    <dgm:cxn modelId="{8A01C76E-08B8-4348-9A04-7BA891E74726}" srcId="{2C9570B0-10A1-4E8F-90F8-D66FE023FA71}" destId="{B79D82F4-2FA4-4AFC-8DF7-373D6309F569}" srcOrd="2" destOrd="0" parTransId="{0A03EA87-5E5C-4F27-BE94-5CB35C4250AD}" sibTransId="{FA7D8F75-8975-4E3C-A049-20C463F6A595}"/>
    <dgm:cxn modelId="{C1E6197B-D28C-404A-8840-4D29FF02B1D9}" type="presOf" srcId="{B79D82F4-2FA4-4AFC-8DF7-373D6309F569}" destId="{7F018693-B389-4CD0-89E1-BB4F1387C1E1}" srcOrd="0" destOrd="0" presId="urn:microsoft.com/office/officeart/2005/8/layout/hList1"/>
    <dgm:cxn modelId="{AEABA398-C0A2-4611-BF4E-DBE03CF9201F}" srcId="{45C4606E-C40E-42DA-B4A8-2C556B9FDB9A}" destId="{37483616-A25A-4FD3-A904-A156DA8A4A34}" srcOrd="0" destOrd="0" parTransId="{FD0C6CD7-102F-481B-8089-E70B74C4AD04}" sibTransId="{E1B2228A-3C21-4A46-B2D3-0B04F622858A}"/>
    <dgm:cxn modelId="{6342AD9C-F19A-4242-9912-779A040546DC}" type="presOf" srcId="{39A45470-E73F-4D29-906E-300B4FD9AFE1}" destId="{2A1A8250-ED39-4D5C-AC00-EE4E1AA7B58D}" srcOrd="0" destOrd="0" presId="urn:microsoft.com/office/officeart/2005/8/layout/hList1"/>
    <dgm:cxn modelId="{2FCCE3AC-4AA4-4DB5-BFCD-1A0C134B70E9}" type="presOf" srcId="{2C9570B0-10A1-4E8F-90F8-D66FE023FA71}" destId="{9015DF75-6D9A-4FFA-BE37-03C85A826052}" srcOrd="0" destOrd="0" presId="urn:microsoft.com/office/officeart/2005/8/layout/hList1"/>
    <dgm:cxn modelId="{1032FFD6-42B9-4B37-BD69-EC7FD1E59A29}" srcId="{2C9570B0-10A1-4E8F-90F8-D66FE023FA71}" destId="{45C4606E-C40E-42DA-B4A8-2C556B9FDB9A}" srcOrd="0" destOrd="0" parTransId="{3C6CC853-4707-465A-B016-532EF4333E6C}" sibTransId="{8677DF0A-330A-4C34-BA97-AD7FDD96B19A}"/>
    <dgm:cxn modelId="{62CB81D8-C87F-4A32-A9E1-296CF90B1C0E}" type="presOf" srcId="{45C4606E-C40E-42DA-B4A8-2C556B9FDB9A}" destId="{BEE4C9A0-5F66-4CB6-8DF5-89A2A2165EB4}" srcOrd="0" destOrd="0" presId="urn:microsoft.com/office/officeart/2005/8/layout/hList1"/>
    <dgm:cxn modelId="{24C361E6-82CA-48F4-B54B-9CA681061379}" srcId="{39A45470-E73F-4D29-906E-300B4FD9AFE1}" destId="{0BE96DFF-15EF-4593-ADFB-728A9882012C}" srcOrd="0" destOrd="0" parTransId="{594B854F-67A8-4EDF-B7FA-A8590C34D2BC}" sibTransId="{C84CED7F-65EE-45C5-A8DD-5A88DE8064D6}"/>
    <dgm:cxn modelId="{675B2AF6-9CA2-40C4-BF75-B361B3CEA430}" type="presParOf" srcId="{9015DF75-6D9A-4FFA-BE37-03C85A826052}" destId="{7701E956-C558-461F-8975-2ABB1012CF15}" srcOrd="0" destOrd="0" presId="urn:microsoft.com/office/officeart/2005/8/layout/hList1"/>
    <dgm:cxn modelId="{99B4864E-465D-435B-A623-59843040076A}" type="presParOf" srcId="{7701E956-C558-461F-8975-2ABB1012CF15}" destId="{BEE4C9A0-5F66-4CB6-8DF5-89A2A2165EB4}" srcOrd="0" destOrd="0" presId="urn:microsoft.com/office/officeart/2005/8/layout/hList1"/>
    <dgm:cxn modelId="{77038D4D-71D5-4483-BF89-14D5714246C0}" type="presParOf" srcId="{7701E956-C558-461F-8975-2ABB1012CF15}" destId="{6E75BDFB-9407-4232-BCB4-8EF970C8A5DB}" srcOrd="1" destOrd="0" presId="urn:microsoft.com/office/officeart/2005/8/layout/hList1"/>
    <dgm:cxn modelId="{DF566547-47E7-4B3A-8E3D-564FACDE6A3C}" type="presParOf" srcId="{9015DF75-6D9A-4FFA-BE37-03C85A826052}" destId="{F5367B0C-B118-43CB-8E0F-AFEC47E038D1}" srcOrd="1" destOrd="0" presId="urn:microsoft.com/office/officeart/2005/8/layout/hList1"/>
    <dgm:cxn modelId="{B9CF41BD-16DE-403A-8B2C-F198C35E7209}" type="presParOf" srcId="{9015DF75-6D9A-4FFA-BE37-03C85A826052}" destId="{41C784EC-BF0D-48C1-A26F-F8F385767159}" srcOrd="2" destOrd="0" presId="urn:microsoft.com/office/officeart/2005/8/layout/hList1"/>
    <dgm:cxn modelId="{D31E9120-36C6-4980-8F21-68E6D7F19A24}" type="presParOf" srcId="{41C784EC-BF0D-48C1-A26F-F8F385767159}" destId="{2A1A8250-ED39-4D5C-AC00-EE4E1AA7B58D}" srcOrd="0" destOrd="0" presId="urn:microsoft.com/office/officeart/2005/8/layout/hList1"/>
    <dgm:cxn modelId="{26C25824-EBDF-4AD0-B1E8-D447DDB4A3F2}" type="presParOf" srcId="{41C784EC-BF0D-48C1-A26F-F8F385767159}" destId="{406B5286-4AD8-400B-8230-C8780E8BDCE2}" srcOrd="1" destOrd="0" presId="urn:microsoft.com/office/officeart/2005/8/layout/hList1"/>
    <dgm:cxn modelId="{B7FCD6E0-C507-462D-B082-A8B921965E4A}" type="presParOf" srcId="{9015DF75-6D9A-4FFA-BE37-03C85A826052}" destId="{B3EC6EA8-0FA7-4C4C-A504-572293548536}" srcOrd="3" destOrd="0" presId="urn:microsoft.com/office/officeart/2005/8/layout/hList1"/>
    <dgm:cxn modelId="{3E25FADB-FCC7-4AA0-91FC-080A09A8004D}" type="presParOf" srcId="{9015DF75-6D9A-4FFA-BE37-03C85A826052}" destId="{D705094E-2FEE-464B-80FF-A9634051CAC2}" srcOrd="4" destOrd="0" presId="urn:microsoft.com/office/officeart/2005/8/layout/hList1"/>
    <dgm:cxn modelId="{85553E90-555D-4489-9B98-BB26AFD43C4E}" type="presParOf" srcId="{D705094E-2FEE-464B-80FF-A9634051CAC2}" destId="{7F018693-B389-4CD0-89E1-BB4F1387C1E1}" srcOrd="0" destOrd="0" presId="urn:microsoft.com/office/officeart/2005/8/layout/hList1"/>
    <dgm:cxn modelId="{02EF5045-1316-49D5-B489-1B042B17C00E}" type="presParOf" srcId="{D705094E-2FEE-464B-80FF-A9634051CAC2}" destId="{E72BFACA-E769-46F1-B973-A8D41CCF862F}"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782BB94-C495-43F8-A46D-B30468D2660C}" type="doc">
      <dgm:prSet loTypeId="urn:diagrams.loki3.com/BracketList" loCatId="officeonline" qsTypeId="urn:microsoft.com/office/officeart/2005/8/quickstyle/simple1" qsCatId="simple" csTypeId="urn:microsoft.com/office/officeart/2005/8/colors/accent0_3" csCatId="mainScheme" phldr="1"/>
      <dgm:spPr/>
      <dgm:t>
        <a:bodyPr/>
        <a:lstStyle/>
        <a:p>
          <a:endParaRPr lang="en-US"/>
        </a:p>
      </dgm:t>
    </dgm:pt>
    <dgm:pt modelId="{02AACB3B-A5E9-4204-AB42-DCF4E678FEE2}">
      <dgm:prSet phldrT="[Text]"/>
      <dgm:spPr/>
      <dgm:t>
        <a:bodyPr/>
        <a:lstStyle/>
        <a:p>
          <a:r>
            <a:rPr lang="en-US" b="1"/>
            <a:t>Transformation</a:t>
          </a:r>
        </a:p>
      </dgm:t>
    </dgm:pt>
    <dgm:pt modelId="{B8D49C08-C0EC-4A32-A0F4-78FC18D23EA2}" type="parTrans" cxnId="{37F6DD75-2B1E-47AF-84E0-2A8976D30A9A}">
      <dgm:prSet/>
      <dgm:spPr/>
      <dgm:t>
        <a:bodyPr/>
        <a:lstStyle/>
        <a:p>
          <a:endParaRPr lang="en-US"/>
        </a:p>
      </dgm:t>
    </dgm:pt>
    <dgm:pt modelId="{D97D91AC-2C4D-4CCF-A11F-C7774835711B}" type="sibTrans" cxnId="{37F6DD75-2B1E-47AF-84E0-2A8976D30A9A}">
      <dgm:prSet/>
      <dgm:spPr/>
      <dgm:t>
        <a:bodyPr/>
        <a:lstStyle/>
        <a:p>
          <a:endParaRPr lang="en-US"/>
        </a:p>
      </dgm:t>
    </dgm:pt>
    <dgm:pt modelId="{9F25FF7C-5781-4E04-8ABB-3681DB461A6E}">
      <dgm:prSet phldrT="[Text]"/>
      <dgm:spPr/>
      <dgm:t>
        <a:bodyPr/>
        <a:lstStyle/>
        <a:p>
          <a:pPr>
            <a:buNone/>
          </a:pPr>
          <a:r>
            <a:rPr lang="en-US" i="1"/>
            <a:t>Equity-minded, transformative organizational change.</a:t>
          </a:r>
          <a:endParaRPr lang="en-US"/>
        </a:p>
      </dgm:t>
    </dgm:pt>
    <dgm:pt modelId="{EC1D6107-A132-42DA-A864-AD29A9AB8E58}" type="parTrans" cxnId="{4037FC6A-6504-40BB-90FE-1949D36C4393}">
      <dgm:prSet/>
      <dgm:spPr/>
      <dgm:t>
        <a:bodyPr/>
        <a:lstStyle/>
        <a:p>
          <a:endParaRPr lang="en-US"/>
        </a:p>
      </dgm:t>
    </dgm:pt>
    <dgm:pt modelId="{625CF048-CEDC-42FC-9DB0-64117E5FD8E4}" type="sibTrans" cxnId="{4037FC6A-6504-40BB-90FE-1949D36C4393}">
      <dgm:prSet/>
      <dgm:spPr/>
      <dgm:t>
        <a:bodyPr/>
        <a:lstStyle/>
        <a:p>
          <a:endParaRPr lang="en-US"/>
        </a:p>
      </dgm:t>
    </dgm:pt>
    <dgm:pt modelId="{7BF2EABC-6838-4907-928E-B35CE6F1C7D2}">
      <dgm:prSet phldrT="[Text]"/>
      <dgm:spPr/>
      <dgm:t>
        <a:bodyPr/>
        <a:lstStyle/>
        <a:p>
          <a:r>
            <a:rPr lang="en-US" b="1"/>
            <a:t>Racial &amp;  Social Equity</a:t>
          </a:r>
        </a:p>
      </dgm:t>
    </dgm:pt>
    <dgm:pt modelId="{B53028A5-5AEB-43E1-8B90-F61F61D19FFA}" type="parTrans" cxnId="{F214BA1B-E1AD-4D58-85E6-8E5B0EEA7A3D}">
      <dgm:prSet/>
      <dgm:spPr/>
      <dgm:t>
        <a:bodyPr/>
        <a:lstStyle/>
        <a:p>
          <a:endParaRPr lang="en-US"/>
        </a:p>
      </dgm:t>
    </dgm:pt>
    <dgm:pt modelId="{9715543C-F57B-48F1-9184-84C89B4E25A7}" type="sibTrans" cxnId="{F214BA1B-E1AD-4D58-85E6-8E5B0EEA7A3D}">
      <dgm:prSet/>
      <dgm:spPr/>
      <dgm:t>
        <a:bodyPr/>
        <a:lstStyle/>
        <a:p>
          <a:endParaRPr lang="en-US"/>
        </a:p>
      </dgm:t>
    </dgm:pt>
    <dgm:pt modelId="{574EC09C-6BC8-4C84-A721-D820DE6039BE}">
      <dgm:prSet phldrT="[Text]"/>
      <dgm:spPr/>
      <dgm:t>
        <a:bodyPr/>
        <a:lstStyle/>
        <a:p>
          <a:pPr>
            <a:buNone/>
          </a:pPr>
          <a:r>
            <a:rPr lang="en-US" i="1"/>
            <a:t>Culturally responsive commitment to racial and social equity by dismantling systemic policies and practices that perpetuate inequities.</a:t>
          </a:r>
          <a:endParaRPr lang="en-US"/>
        </a:p>
      </dgm:t>
    </dgm:pt>
    <dgm:pt modelId="{1BE785CE-989B-44C4-B554-1EE5DD9282CF}" type="parTrans" cxnId="{AFB1E316-83F3-42DA-86EA-EF6BAA9942AF}">
      <dgm:prSet/>
      <dgm:spPr/>
      <dgm:t>
        <a:bodyPr/>
        <a:lstStyle/>
        <a:p>
          <a:endParaRPr lang="en-US"/>
        </a:p>
      </dgm:t>
    </dgm:pt>
    <dgm:pt modelId="{ECBB1126-F49B-49AA-B456-E88FF511A5CA}" type="sibTrans" cxnId="{AFB1E316-83F3-42DA-86EA-EF6BAA9942AF}">
      <dgm:prSet/>
      <dgm:spPr/>
      <dgm:t>
        <a:bodyPr/>
        <a:lstStyle/>
        <a:p>
          <a:endParaRPr lang="en-US"/>
        </a:p>
      </dgm:t>
    </dgm:pt>
    <dgm:pt modelId="{37361813-188E-498B-A8CD-73ACC376ECCD}">
      <dgm:prSet phldrT="[Text]"/>
      <dgm:spPr/>
      <dgm:t>
        <a:bodyPr/>
        <a:lstStyle/>
        <a:p>
          <a:r>
            <a:rPr lang="en-US" b="1"/>
            <a:t>Community</a:t>
          </a:r>
        </a:p>
      </dgm:t>
    </dgm:pt>
    <dgm:pt modelId="{61838192-B808-4380-8A07-DE1E0A2BD220}" type="parTrans" cxnId="{3D2C9801-0175-4CD8-8B30-A2F7435BD017}">
      <dgm:prSet/>
      <dgm:spPr/>
      <dgm:t>
        <a:bodyPr/>
        <a:lstStyle/>
        <a:p>
          <a:endParaRPr lang="en-US"/>
        </a:p>
      </dgm:t>
    </dgm:pt>
    <dgm:pt modelId="{B254A2F6-3634-4256-8692-D9CB8936860C}" type="sibTrans" cxnId="{3D2C9801-0175-4CD8-8B30-A2F7435BD017}">
      <dgm:prSet/>
      <dgm:spPr/>
      <dgm:t>
        <a:bodyPr/>
        <a:lstStyle/>
        <a:p>
          <a:endParaRPr lang="en-US"/>
        </a:p>
      </dgm:t>
    </dgm:pt>
    <dgm:pt modelId="{8898EBC6-D712-44BF-B6D5-0B63CE9C6DB3}">
      <dgm:prSet phldrT="[Text]"/>
      <dgm:spPr/>
      <dgm:t>
        <a:bodyPr/>
        <a:lstStyle/>
        <a:p>
          <a:r>
            <a:rPr lang="en-US" b="1"/>
            <a:t>Collaboration</a:t>
          </a:r>
        </a:p>
      </dgm:t>
    </dgm:pt>
    <dgm:pt modelId="{D21A9EA4-1C63-4AD8-BD1F-10C12ED1C371}" type="parTrans" cxnId="{FF7D3408-F44D-49BF-A12E-3CBF98F74EB3}">
      <dgm:prSet/>
      <dgm:spPr/>
      <dgm:t>
        <a:bodyPr/>
        <a:lstStyle/>
        <a:p>
          <a:endParaRPr lang="en-US"/>
        </a:p>
      </dgm:t>
    </dgm:pt>
    <dgm:pt modelId="{0FB12B45-7FFC-4BD2-8B39-041BADAF284D}" type="sibTrans" cxnId="{FF7D3408-F44D-49BF-A12E-3CBF98F74EB3}">
      <dgm:prSet/>
      <dgm:spPr/>
      <dgm:t>
        <a:bodyPr/>
        <a:lstStyle/>
        <a:p>
          <a:endParaRPr lang="en-US"/>
        </a:p>
      </dgm:t>
    </dgm:pt>
    <dgm:pt modelId="{9AA99A72-A39E-4B38-BF6D-85B14620B9F8}">
      <dgm:prSet phldrT="[Text]"/>
      <dgm:spPr/>
      <dgm:t>
        <a:bodyPr/>
        <a:lstStyle/>
        <a:p>
          <a:r>
            <a:rPr lang="en-US" b="1"/>
            <a:t>Alignment</a:t>
          </a:r>
        </a:p>
      </dgm:t>
    </dgm:pt>
    <dgm:pt modelId="{5477F472-0D7E-4BA7-BA7E-A41CF5053066}" type="parTrans" cxnId="{B7B564E9-C8EE-448D-98A4-1ECCEDC76418}">
      <dgm:prSet/>
      <dgm:spPr/>
      <dgm:t>
        <a:bodyPr/>
        <a:lstStyle/>
        <a:p>
          <a:endParaRPr lang="en-US"/>
        </a:p>
      </dgm:t>
    </dgm:pt>
    <dgm:pt modelId="{1BE394C4-9F36-4009-A84B-7FBDDDF9C4BC}" type="sibTrans" cxnId="{B7B564E9-C8EE-448D-98A4-1ECCEDC76418}">
      <dgm:prSet/>
      <dgm:spPr/>
      <dgm:t>
        <a:bodyPr/>
        <a:lstStyle/>
        <a:p>
          <a:endParaRPr lang="en-US"/>
        </a:p>
      </dgm:t>
    </dgm:pt>
    <dgm:pt modelId="{7FAC5B87-6311-4F61-BCB4-793848F4D637}">
      <dgm:prSet phldrT="[Text]"/>
      <dgm:spPr/>
      <dgm:t>
        <a:bodyPr/>
        <a:lstStyle/>
        <a:p>
          <a:pPr>
            <a:buNone/>
          </a:pPr>
          <a:r>
            <a:rPr lang="en-US" i="1"/>
            <a:t>The voices of students, faculty, staff and community members are essential to fully engage in adaptive problem focused inquiry processes leading to meaningful action and sustained systemic change.</a:t>
          </a:r>
          <a:endParaRPr lang="en-US"/>
        </a:p>
      </dgm:t>
    </dgm:pt>
    <dgm:pt modelId="{8B8984CB-828B-4FB6-BD2C-FD07C99ED9E2}" type="parTrans" cxnId="{8C69C490-EF36-4F62-89EC-351A6A100DAE}">
      <dgm:prSet/>
      <dgm:spPr/>
      <dgm:t>
        <a:bodyPr/>
        <a:lstStyle/>
        <a:p>
          <a:endParaRPr lang="en-US"/>
        </a:p>
      </dgm:t>
    </dgm:pt>
    <dgm:pt modelId="{D3ACFFCA-0E59-46B3-98CB-9329D165604E}" type="sibTrans" cxnId="{8C69C490-EF36-4F62-89EC-351A6A100DAE}">
      <dgm:prSet/>
      <dgm:spPr/>
      <dgm:t>
        <a:bodyPr/>
        <a:lstStyle/>
        <a:p>
          <a:endParaRPr lang="en-US"/>
        </a:p>
      </dgm:t>
    </dgm:pt>
    <dgm:pt modelId="{145F352E-0F04-4AD0-8513-3DB88F97FA59}">
      <dgm:prSet phldrT="[Text]"/>
      <dgm:spPr/>
      <dgm:t>
        <a:bodyPr/>
        <a:lstStyle/>
        <a:p>
          <a:pPr>
            <a:buNone/>
          </a:pPr>
          <a:r>
            <a:rPr lang="en-US" i="1"/>
            <a:t>Intentional collaborative learning through partnerships, </a:t>
          </a:r>
          <a:br>
            <a:rPr lang="en-US" i="1"/>
          </a:br>
          <a:r>
            <a:rPr lang="en-US" i="1"/>
            <a:t>professional and resource development </a:t>
          </a:r>
          <a:endParaRPr lang="en-US"/>
        </a:p>
      </dgm:t>
    </dgm:pt>
    <dgm:pt modelId="{F798B9B5-028C-4569-BD0F-6C5DB394F6CC}" type="parTrans" cxnId="{04EF0F82-18E4-4125-9748-BEF1FA6D2328}">
      <dgm:prSet/>
      <dgm:spPr/>
      <dgm:t>
        <a:bodyPr/>
        <a:lstStyle/>
        <a:p>
          <a:endParaRPr lang="en-US"/>
        </a:p>
      </dgm:t>
    </dgm:pt>
    <dgm:pt modelId="{06728587-15C1-43A8-8B98-70C06FC01795}" type="sibTrans" cxnId="{04EF0F82-18E4-4125-9748-BEF1FA6D2328}">
      <dgm:prSet/>
      <dgm:spPr/>
      <dgm:t>
        <a:bodyPr/>
        <a:lstStyle/>
        <a:p>
          <a:endParaRPr lang="en-US"/>
        </a:p>
      </dgm:t>
    </dgm:pt>
    <dgm:pt modelId="{08FB1627-28B1-4B47-9403-217E19529477}">
      <dgm:prSet phldrT="[Text]"/>
      <dgm:spPr/>
      <dgm:t>
        <a:bodyPr/>
        <a:lstStyle/>
        <a:p>
          <a:pPr>
            <a:buNone/>
          </a:pPr>
          <a:r>
            <a:rPr lang="en-US" i="1"/>
            <a:t>Focus on learning and outcomes aligned with community </a:t>
          </a:r>
          <a:br>
            <a:rPr lang="en-US" i="1"/>
          </a:br>
          <a:r>
            <a:rPr lang="en-US" i="1"/>
            <a:t>values and industry needs.</a:t>
          </a:r>
          <a:endParaRPr lang="en-US"/>
        </a:p>
      </dgm:t>
    </dgm:pt>
    <dgm:pt modelId="{FD23C498-9A8F-4D74-95C8-66BC8B37377D}" type="parTrans" cxnId="{382C41B3-01E2-4D41-9CEE-FB6DD665B693}">
      <dgm:prSet/>
      <dgm:spPr/>
      <dgm:t>
        <a:bodyPr/>
        <a:lstStyle/>
        <a:p>
          <a:endParaRPr lang="en-US"/>
        </a:p>
      </dgm:t>
    </dgm:pt>
    <dgm:pt modelId="{51E0A719-22F5-4DDE-B80E-DF49119C42E0}" type="sibTrans" cxnId="{382C41B3-01E2-4D41-9CEE-FB6DD665B693}">
      <dgm:prSet/>
      <dgm:spPr/>
      <dgm:t>
        <a:bodyPr/>
        <a:lstStyle/>
        <a:p>
          <a:endParaRPr lang="en-US"/>
        </a:p>
      </dgm:t>
    </dgm:pt>
    <dgm:pt modelId="{2FE49DC7-001D-4EC0-AFBC-22EC0572D8A2}" type="pres">
      <dgm:prSet presAssocID="{C782BB94-C495-43F8-A46D-B30468D2660C}" presName="Name0" presStyleCnt="0">
        <dgm:presLayoutVars>
          <dgm:dir/>
          <dgm:animLvl val="lvl"/>
          <dgm:resizeHandles val="exact"/>
        </dgm:presLayoutVars>
      </dgm:prSet>
      <dgm:spPr/>
    </dgm:pt>
    <dgm:pt modelId="{C2473EDE-5FF6-411C-B661-780BD6D20618}" type="pres">
      <dgm:prSet presAssocID="{02AACB3B-A5E9-4204-AB42-DCF4E678FEE2}" presName="linNode" presStyleCnt="0"/>
      <dgm:spPr/>
    </dgm:pt>
    <dgm:pt modelId="{89020B76-C7A9-4AE5-A841-84C494B30715}" type="pres">
      <dgm:prSet presAssocID="{02AACB3B-A5E9-4204-AB42-DCF4E678FEE2}" presName="parTx" presStyleLbl="revTx" presStyleIdx="0" presStyleCnt="5">
        <dgm:presLayoutVars>
          <dgm:chMax val="1"/>
          <dgm:bulletEnabled val="1"/>
        </dgm:presLayoutVars>
      </dgm:prSet>
      <dgm:spPr/>
    </dgm:pt>
    <dgm:pt modelId="{5B62425A-8E65-4DCB-ABFA-ACEA19FDB060}" type="pres">
      <dgm:prSet presAssocID="{02AACB3B-A5E9-4204-AB42-DCF4E678FEE2}" presName="bracket" presStyleLbl="parChTrans1D1" presStyleIdx="0" presStyleCnt="5"/>
      <dgm:spPr/>
    </dgm:pt>
    <dgm:pt modelId="{F0691C0F-4FC3-45B4-B6EB-08A4BFA5FA0C}" type="pres">
      <dgm:prSet presAssocID="{02AACB3B-A5E9-4204-AB42-DCF4E678FEE2}" presName="spH" presStyleCnt="0"/>
      <dgm:spPr/>
    </dgm:pt>
    <dgm:pt modelId="{9230D4C0-EDF9-4FE9-BACF-9CD0483DF622}" type="pres">
      <dgm:prSet presAssocID="{02AACB3B-A5E9-4204-AB42-DCF4E678FEE2}" presName="desTx" presStyleLbl="node1" presStyleIdx="0" presStyleCnt="5">
        <dgm:presLayoutVars>
          <dgm:bulletEnabled val="1"/>
        </dgm:presLayoutVars>
      </dgm:prSet>
      <dgm:spPr/>
    </dgm:pt>
    <dgm:pt modelId="{C78FDDAC-13E0-4EA8-9486-7794D189FC03}" type="pres">
      <dgm:prSet presAssocID="{D97D91AC-2C4D-4CCF-A11F-C7774835711B}" presName="spV" presStyleCnt="0"/>
      <dgm:spPr/>
    </dgm:pt>
    <dgm:pt modelId="{28E06FFD-F17E-462A-ABB9-6B41D540DF77}" type="pres">
      <dgm:prSet presAssocID="{7BF2EABC-6838-4907-928E-B35CE6F1C7D2}" presName="linNode" presStyleCnt="0"/>
      <dgm:spPr/>
    </dgm:pt>
    <dgm:pt modelId="{90D69A4B-3703-4726-97F4-EB1DDDA38E53}" type="pres">
      <dgm:prSet presAssocID="{7BF2EABC-6838-4907-928E-B35CE6F1C7D2}" presName="parTx" presStyleLbl="revTx" presStyleIdx="1" presStyleCnt="5">
        <dgm:presLayoutVars>
          <dgm:chMax val="1"/>
          <dgm:bulletEnabled val="1"/>
        </dgm:presLayoutVars>
      </dgm:prSet>
      <dgm:spPr/>
    </dgm:pt>
    <dgm:pt modelId="{A9B35C3A-D038-46CB-A57D-042FD38597CB}" type="pres">
      <dgm:prSet presAssocID="{7BF2EABC-6838-4907-928E-B35CE6F1C7D2}" presName="bracket" presStyleLbl="parChTrans1D1" presStyleIdx="1" presStyleCnt="5"/>
      <dgm:spPr/>
    </dgm:pt>
    <dgm:pt modelId="{7689E276-BDC6-43A3-AF1C-1596AE6733CF}" type="pres">
      <dgm:prSet presAssocID="{7BF2EABC-6838-4907-928E-B35CE6F1C7D2}" presName="spH" presStyleCnt="0"/>
      <dgm:spPr/>
    </dgm:pt>
    <dgm:pt modelId="{A4A39FCA-BAA0-4E82-AA46-25214F152CB2}" type="pres">
      <dgm:prSet presAssocID="{7BF2EABC-6838-4907-928E-B35CE6F1C7D2}" presName="desTx" presStyleLbl="node1" presStyleIdx="1" presStyleCnt="5">
        <dgm:presLayoutVars>
          <dgm:bulletEnabled val="1"/>
        </dgm:presLayoutVars>
      </dgm:prSet>
      <dgm:spPr/>
    </dgm:pt>
    <dgm:pt modelId="{7D5D7DF8-E600-4B09-8565-51D7BC57FCA1}" type="pres">
      <dgm:prSet presAssocID="{9715543C-F57B-48F1-9184-84C89B4E25A7}" presName="spV" presStyleCnt="0"/>
      <dgm:spPr/>
    </dgm:pt>
    <dgm:pt modelId="{CC3166D0-92E1-4FB8-9548-5D1FD03A6326}" type="pres">
      <dgm:prSet presAssocID="{37361813-188E-498B-A8CD-73ACC376ECCD}" presName="linNode" presStyleCnt="0"/>
      <dgm:spPr/>
    </dgm:pt>
    <dgm:pt modelId="{4A841859-38E5-4B94-A9A2-456A5CE5481B}" type="pres">
      <dgm:prSet presAssocID="{37361813-188E-498B-A8CD-73ACC376ECCD}" presName="parTx" presStyleLbl="revTx" presStyleIdx="2" presStyleCnt="5">
        <dgm:presLayoutVars>
          <dgm:chMax val="1"/>
          <dgm:bulletEnabled val="1"/>
        </dgm:presLayoutVars>
      </dgm:prSet>
      <dgm:spPr/>
    </dgm:pt>
    <dgm:pt modelId="{ED24C095-FE7D-49CD-AA95-9406653783EF}" type="pres">
      <dgm:prSet presAssocID="{37361813-188E-498B-A8CD-73ACC376ECCD}" presName="bracket" presStyleLbl="parChTrans1D1" presStyleIdx="2" presStyleCnt="5"/>
      <dgm:spPr/>
    </dgm:pt>
    <dgm:pt modelId="{878F5698-6AEA-4A8C-A09E-8A978098AB67}" type="pres">
      <dgm:prSet presAssocID="{37361813-188E-498B-A8CD-73ACC376ECCD}" presName="spH" presStyleCnt="0"/>
      <dgm:spPr/>
    </dgm:pt>
    <dgm:pt modelId="{81CEE871-50A0-4D44-A155-5D25FF9BDA00}" type="pres">
      <dgm:prSet presAssocID="{37361813-188E-498B-A8CD-73ACC376ECCD}" presName="desTx" presStyleLbl="node1" presStyleIdx="2" presStyleCnt="5">
        <dgm:presLayoutVars>
          <dgm:bulletEnabled val="1"/>
        </dgm:presLayoutVars>
      </dgm:prSet>
      <dgm:spPr/>
    </dgm:pt>
    <dgm:pt modelId="{F43433B1-4A47-4BA7-91C4-79C9861C85F2}" type="pres">
      <dgm:prSet presAssocID="{B254A2F6-3634-4256-8692-D9CB8936860C}" presName="spV" presStyleCnt="0"/>
      <dgm:spPr/>
    </dgm:pt>
    <dgm:pt modelId="{CB068B99-FF87-463D-8A8B-F3EE8DF05F09}" type="pres">
      <dgm:prSet presAssocID="{8898EBC6-D712-44BF-B6D5-0B63CE9C6DB3}" presName="linNode" presStyleCnt="0"/>
      <dgm:spPr/>
    </dgm:pt>
    <dgm:pt modelId="{B58B8B6A-BE93-4C5D-BCC7-34FAE60C8D98}" type="pres">
      <dgm:prSet presAssocID="{8898EBC6-D712-44BF-B6D5-0B63CE9C6DB3}" presName="parTx" presStyleLbl="revTx" presStyleIdx="3" presStyleCnt="5">
        <dgm:presLayoutVars>
          <dgm:chMax val="1"/>
          <dgm:bulletEnabled val="1"/>
        </dgm:presLayoutVars>
      </dgm:prSet>
      <dgm:spPr/>
    </dgm:pt>
    <dgm:pt modelId="{7BE50927-A687-47C2-B647-9CBC27F4D234}" type="pres">
      <dgm:prSet presAssocID="{8898EBC6-D712-44BF-B6D5-0B63CE9C6DB3}" presName="bracket" presStyleLbl="parChTrans1D1" presStyleIdx="3" presStyleCnt="5"/>
      <dgm:spPr/>
    </dgm:pt>
    <dgm:pt modelId="{14B26FE9-4624-4604-AD38-0E8778BA8289}" type="pres">
      <dgm:prSet presAssocID="{8898EBC6-D712-44BF-B6D5-0B63CE9C6DB3}" presName="spH" presStyleCnt="0"/>
      <dgm:spPr/>
    </dgm:pt>
    <dgm:pt modelId="{FA8B3749-1910-4D97-A37F-380AD840B4A4}" type="pres">
      <dgm:prSet presAssocID="{8898EBC6-D712-44BF-B6D5-0B63CE9C6DB3}" presName="desTx" presStyleLbl="node1" presStyleIdx="3" presStyleCnt="5">
        <dgm:presLayoutVars>
          <dgm:bulletEnabled val="1"/>
        </dgm:presLayoutVars>
      </dgm:prSet>
      <dgm:spPr/>
    </dgm:pt>
    <dgm:pt modelId="{6F88CBE4-2FD1-402A-BA2C-09E42577ADEA}" type="pres">
      <dgm:prSet presAssocID="{0FB12B45-7FFC-4BD2-8B39-041BADAF284D}" presName="spV" presStyleCnt="0"/>
      <dgm:spPr/>
    </dgm:pt>
    <dgm:pt modelId="{1BC00008-CF83-4F18-B9C7-8221AF5866DB}" type="pres">
      <dgm:prSet presAssocID="{9AA99A72-A39E-4B38-BF6D-85B14620B9F8}" presName="linNode" presStyleCnt="0"/>
      <dgm:spPr/>
    </dgm:pt>
    <dgm:pt modelId="{781B5C75-51B7-4524-9EE3-95F983BA5CAC}" type="pres">
      <dgm:prSet presAssocID="{9AA99A72-A39E-4B38-BF6D-85B14620B9F8}" presName="parTx" presStyleLbl="revTx" presStyleIdx="4" presStyleCnt="5">
        <dgm:presLayoutVars>
          <dgm:chMax val="1"/>
          <dgm:bulletEnabled val="1"/>
        </dgm:presLayoutVars>
      </dgm:prSet>
      <dgm:spPr/>
    </dgm:pt>
    <dgm:pt modelId="{2440B9A1-AB06-45BA-A6C3-60FC3D1E29DA}" type="pres">
      <dgm:prSet presAssocID="{9AA99A72-A39E-4B38-BF6D-85B14620B9F8}" presName="bracket" presStyleLbl="parChTrans1D1" presStyleIdx="4" presStyleCnt="5"/>
      <dgm:spPr/>
    </dgm:pt>
    <dgm:pt modelId="{45F91914-5F9A-4825-BBE1-1CF3E18438C6}" type="pres">
      <dgm:prSet presAssocID="{9AA99A72-A39E-4B38-BF6D-85B14620B9F8}" presName="spH" presStyleCnt="0"/>
      <dgm:spPr/>
    </dgm:pt>
    <dgm:pt modelId="{074239CD-32E6-4442-8E9E-132D3EC667F7}" type="pres">
      <dgm:prSet presAssocID="{9AA99A72-A39E-4B38-BF6D-85B14620B9F8}" presName="desTx" presStyleLbl="node1" presStyleIdx="4" presStyleCnt="5">
        <dgm:presLayoutVars>
          <dgm:bulletEnabled val="1"/>
        </dgm:presLayoutVars>
      </dgm:prSet>
      <dgm:spPr/>
    </dgm:pt>
  </dgm:ptLst>
  <dgm:cxnLst>
    <dgm:cxn modelId="{3D2C9801-0175-4CD8-8B30-A2F7435BD017}" srcId="{C782BB94-C495-43F8-A46D-B30468D2660C}" destId="{37361813-188E-498B-A8CD-73ACC376ECCD}" srcOrd="2" destOrd="0" parTransId="{61838192-B808-4380-8A07-DE1E0A2BD220}" sibTransId="{B254A2F6-3634-4256-8692-D9CB8936860C}"/>
    <dgm:cxn modelId="{FF7D3408-F44D-49BF-A12E-3CBF98F74EB3}" srcId="{C782BB94-C495-43F8-A46D-B30468D2660C}" destId="{8898EBC6-D712-44BF-B6D5-0B63CE9C6DB3}" srcOrd="3" destOrd="0" parTransId="{D21A9EA4-1C63-4AD8-BD1F-10C12ED1C371}" sibTransId="{0FB12B45-7FFC-4BD2-8B39-041BADAF284D}"/>
    <dgm:cxn modelId="{D2645C0A-CAC9-491A-9164-8FE9F07CD116}" type="presOf" srcId="{9AA99A72-A39E-4B38-BF6D-85B14620B9F8}" destId="{781B5C75-51B7-4524-9EE3-95F983BA5CAC}" srcOrd="0" destOrd="0" presId="urn:diagrams.loki3.com/BracketList"/>
    <dgm:cxn modelId="{56EE7A0F-BC04-4BB6-A6D9-D46DF62E4DF4}" type="presOf" srcId="{C782BB94-C495-43F8-A46D-B30468D2660C}" destId="{2FE49DC7-001D-4EC0-AFBC-22EC0572D8A2}" srcOrd="0" destOrd="0" presId="urn:diagrams.loki3.com/BracketList"/>
    <dgm:cxn modelId="{786C1514-3380-4D26-9D11-BCB61D4D8911}" type="presOf" srcId="{7FAC5B87-6311-4F61-BCB4-793848F4D637}" destId="{81CEE871-50A0-4D44-A155-5D25FF9BDA00}" srcOrd="0" destOrd="0" presId="urn:diagrams.loki3.com/BracketList"/>
    <dgm:cxn modelId="{AFB1E316-83F3-42DA-86EA-EF6BAA9942AF}" srcId="{7BF2EABC-6838-4907-928E-B35CE6F1C7D2}" destId="{574EC09C-6BC8-4C84-A721-D820DE6039BE}" srcOrd="0" destOrd="0" parTransId="{1BE785CE-989B-44C4-B554-1EE5DD9282CF}" sibTransId="{ECBB1126-F49B-49AA-B456-E88FF511A5CA}"/>
    <dgm:cxn modelId="{F214BA1B-E1AD-4D58-85E6-8E5B0EEA7A3D}" srcId="{C782BB94-C495-43F8-A46D-B30468D2660C}" destId="{7BF2EABC-6838-4907-928E-B35CE6F1C7D2}" srcOrd="1" destOrd="0" parTransId="{B53028A5-5AEB-43E1-8B90-F61F61D19FFA}" sibTransId="{9715543C-F57B-48F1-9184-84C89B4E25A7}"/>
    <dgm:cxn modelId="{C8BC922C-460C-4F88-8B9A-C2D0B28FD478}" type="presOf" srcId="{7BF2EABC-6838-4907-928E-B35CE6F1C7D2}" destId="{90D69A4B-3703-4726-97F4-EB1DDDA38E53}" srcOrd="0" destOrd="0" presId="urn:diagrams.loki3.com/BracketList"/>
    <dgm:cxn modelId="{D594F264-58B6-47C8-BC48-E6C027064CAE}" type="presOf" srcId="{9F25FF7C-5781-4E04-8ABB-3681DB461A6E}" destId="{9230D4C0-EDF9-4FE9-BACF-9CD0483DF622}" srcOrd="0" destOrd="0" presId="urn:diagrams.loki3.com/BracketList"/>
    <dgm:cxn modelId="{4037FC6A-6504-40BB-90FE-1949D36C4393}" srcId="{02AACB3B-A5E9-4204-AB42-DCF4E678FEE2}" destId="{9F25FF7C-5781-4E04-8ABB-3681DB461A6E}" srcOrd="0" destOrd="0" parTransId="{EC1D6107-A132-42DA-A864-AD29A9AB8E58}" sibTransId="{625CF048-CEDC-42FC-9DB0-64117E5FD8E4}"/>
    <dgm:cxn modelId="{37F6DD75-2B1E-47AF-84E0-2A8976D30A9A}" srcId="{C782BB94-C495-43F8-A46D-B30468D2660C}" destId="{02AACB3B-A5E9-4204-AB42-DCF4E678FEE2}" srcOrd="0" destOrd="0" parTransId="{B8D49C08-C0EC-4A32-A0F4-78FC18D23EA2}" sibTransId="{D97D91AC-2C4D-4CCF-A11F-C7774835711B}"/>
    <dgm:cxn modelId="{CE9AD97B-500A-492A-953E-31663F9D832C}" type="presOf" srcId="{37361813-188E-498B-A8CD-73ACC376ECCD}" destId="{4A841859-38E5-4B94-A9A2-456A5CE5481B}" srcOrd="0" destOrd="0" presId="urn:diagrams.loki3.com/BracketList"/>
    <dgm:cxn modelId="{04EF0F82-18E4-4125-9748-BEF1FA6D2328}" srcId="{8898EBC6-D712-44BF-B6D5-0B63CE9C6DB3}" destId="{145F352E-0F04-4AD0-8513-3DB88F97FA59}" srcOrd="0" destOrd="0" parTransId="{F798B9B5-028C-4569-BD0F-6C5DB394F6CC}" sibTransId="{06728587-15C1-43A8-8B98-70C06FC01795}"/>
    <dgm:cxn modelId="{8C69C490-EF36-4F62-89EC-351A6A100DAE}" srcId="{37361813-188E-498B-A8CD-73ACC376ECCD}" destId="{7FAC5B87-6311-4F61-BCB4-793848F4D637}" srcOrd="0" destOrd="0" parTransId="{8B8984CB-828B-4FB6-BD2C-FD07C99ED9E2}" sibTransId="{D3ACFFCA-0E59-46B3-98CB-9329D165604E}"/>
    <dgm:cxn modelId="{DD3411A5-D7A2-40BB-A6F3-2FFF80E2175C}" type="presOf" srcId="{574EC09C-6BC8-4C84-A721-D820DE6039BE}" destId="{A4A39FCA-BAA0-4E82-AA46-25214F152CB2}" srcOrd="0" destOrd="0" presId="urn:diagrams.loki3.com/BracketList"/>
    <dgm:cxn modelId="{382C41B3-01E2-4D41-9CEE-FB6DD665B693}" srcId="{9AA99A72-A39E-4B38-BF6D-85B14620B9F8}" destId="{08FB1627-28B1-4B47-9403-217E19529477}" srcOrd="0" destOrd="0" parTransId="{FD23C498-9A8F-4D74-95C8-66BC8B37377D}" sibTransId="{51E0A719-22F5-4DDE-B80E-DF49119C42E0}"/>
    <dgm:cxn modelId="{D8CE05C8-8D33-43B9-A7D2-9D3C069FBC88}" type="presOf" srcId="{8898EBC6-D712-44BF-B6D5-0B63CE9C6DB3}" destId="{B58B8B6A-BE93-4C5D-BCC7-34FAE60C8D98}" srcOrd="0" destOrd="0" presId="urn:diagrams.loki3.com/BracketList"/>
    <dgm:cxn modelId="{31EF0CE1-D430-40E3-AEFB-01074CE5D51D}" type="presOf" srcId="{145F352E-0F04-4AD0-8513-3DB88F97FA59}" destId="{FA8B3749-1910-4D97-A37F-380AD840B4A4}" srcOrd="0" destOrd="0" presId="urn:diagrams.loki3.com/BracketList"/>
    <dgm:cxn modelId="{B7B564E9-C8EE-448D-98A4-1ECCEDC76418}" srcId="{C782BB94-C495-43F8-A46D-B30468D2660C}" destId="{9AA99A72-A39E-4B38-BF6D-85B14620B9F8}" srcOrd="4" destOrd="0" parTransId="{5477F472-0D7E-4BA7-BA7E-A41CF5053066}" sibTransId="{1BE394C4-9F36-4009-A84B-7FBDDDF9C4BC}"/>
    <dgm:cxn modelId="{A234C3EA-B522-42C3-9E7D-B52C767DF788}" type="presOf" srcId="{08FB1627-28B1-4B47-9403-217E19529477}" destId="{074239CD-32E6-4442-8E9E-132D3EC667F7}" srcOrd="0" destOrd="0" presId="urn:diagrams.loki3.com/BracketList"/>
    <dgm:cxn modelId="{4B9369FE-BE62-485D-8CEE-4D982E2387E0}" type="presOf" srcId="{02AACB3B-A5E9-4204-AB42-DCF4E678FEE2}" destId="{89020B76-C7A9-4AE5-A841-84C494B30715}" srcOrd="0" destOrd="0" presId="urn:diagrams.loki3.com/BracketList"/>
    <dgm:cxn modelId="{022D3826-DA41-4A6F-A46B-82CD648F2E0A}" type="presParOf" srcId="{2FE49DC7-001D-4EC0-AFBC-22EC0572D8A2}" destId="{C2473EDE-5FF6-411C-B661-780BD6D20618}" srcOrd="0" destOrd="0" presId="urn:diagrams.loki3.com/BracketList"/>
    <dgm:cxn modelId="{AE7E791A-64DF-4773-80F7-98FBB9775A66}" type="presParOf" srcId="{C2473EDE-5FF6-411C-B661-780BD6D20618}" destId="{89020B76-C7A9-4AE5-A841-84C494B30715}" srcOrd="0" destOrd="0" presId="urn:diagrams.loki3.com/BracketList"/>
    <dgm:cxn modelId="{427BEDF1-D29E-470E-9A48-B99EEC582DB9}" type="presParOf" srcId="{C2473EDE-5FF6-411C-B661-780BD6D20618}" destId="{5B62425A-8E65-4DCB-ABFA-ACEA19FDB060}" srcOrd="1" destOrd="0" presId="urn:diagrams.loki3.com/BracketList"/>
    <dgm:cxn modelId="{56FDB282-550F-411D-A9C3-CB6B895D9CEC}" type="presParOf" srcId="{C2473EDE-5FF6-411C-B661-780BD6D20618}" destId="{F0691C0F-4FC3-45B4-B6EB-08A4BFA5FA0C}" srcOrd="2" destOrd="0" presId="urn:diagrams.loki3.com/BracketList"/>
    <dgm:cxn modelId="{13565EEF-D1B4-4EE3-926B-43F2135493B7}" type="presParOf" srcId="{C2473EDE-5FF6-411C-B661-780BD6D20618}" destId="{9230D4C0-EDF9-4FE9-BACF-9CD0483DF622}" srcOrd="3" destOrd="0" presId="urn:diagrams.loki3.com/BracketList"/>
    <dgm:cxn modelId="{2FDCE05F-6367-4436-9C79-4BEEBB7667BA}" type="presParOf" srcId="{2FE49DC7-001D-4EC0-AFBC-22EC0572D8A2}" destId="{C78FDDAC-13E0-4EA8-9486-7794D189FC03}" srcOrd="1" destOrd="0" presId="urn:diagrams.loki3.com/BracketList"/>
    <dgm:cxn modelId="{57C1C992-14F3-4EAA-B929-9A17026FA3B6}" type="presParOf" srcId="{2FE49DC7-001D-4EC0-AFBC-22EC0572D8A2}" destId="{28E06FFD-F17E-462A-ABB9-6B41D540DF77}" srcOrd="2" destOrd="0" presId="urn:diagrams.loki3.com/BracketList"/>
    <dgm:cxn modelId="{20B45541-3602-4BD7-B380-613CA71F71C1}" type="presParOf" srcId="{28E06FFD-F17E-462A-ABB9-6B41D540DF77}" destId="{90D69A4B-3703-4726-97F4-EB1DDDA38E53}" srcOrd="0" destOrd="0" presId="urn:diagrams.loki3.com/BracketList"/>
    <dgm:cxn modelId="{46BD0617-3588-4B65-9C6C-55A4C69497BA}" type="presParOf" srcId="{28E06FFD-F17E-462A-ABB9-6B41D540DF77}" destId="{A9B35C3A-D038-46CB-A57D-042FD38597CB}" srcOrd="1" destOrd="0" presId="urn:diagrams.loki3.com/BracketList"/>
    <dgm:cxn modelId="{9AFEFCC1-CB5D-4F43-B67E-83DB97E30D3E}" type="presParOf" srcId="{28E06FFD-F17E-462A-ABB9-6B41D540DF77}" destId="{7689E276-BDC6-43A3-AF1C-1596AE6733CF}" srcOrd="2" destOrd="0" presId="urn:diagrams.loki3.com/BracketList"/>
    <dgm:cxn modelId="{AAA39829-F4B7-4098-A13F-56202E6F0766}" type="presParOf" srcId="{28E06FFD-F17E-462A-ABB9-6B41D540DF77}" destId="{A4A39FCA-BAA0-4E82-AA46-25214F152CB2}" srcOrd="3" destOrd="0" presId="urn:diagrams.loki3.com/BracketList"/>
    <dgm:cxn modelId="{92CB8956-24E8-4133-9C72-85364741D1A5}" type="presParOf" srcId="{2FE49DC7-001D-4EC0-AFBC-22EC0572D8A2}" destId="{7D5D7DF8-E600-4B09-8565-51D7BC57FCA1}" srcOrd="3" destOrd="0" presId="urn:diagrams.loki3.com/BracketList"/>
    <dgm:cxn modelId="{68CAB20F-F5AA-4A2C-B485-589A51565AC2}" type="presParOf" srcId="{2FE49DC7-001D-4EC0-AFBC-22EC0572D8A2}" destId="{CC3166D0-92E1-4FB8-9548-5D1FD03A6326}" srcOrd="4" destOrd="0" presId="urn:diagrams.loki3.com/BracketList"/>
    <dgm:cxn modelId="{A1BE16EB-8BAA-4287-B2BE-B37D66363F49}" type="presParOf" srcId="{CC3166D0-92E1-4FB8-9548-5D1FD03A6326}" destId="{4A841859-38E5-4B94-A9A2-456A5CE5481B}" srcOrd="0" destOrd="0" presId="urn:diagrams.loki3.com/BracketList"/>
    <dgm:cxn modelId="{2F3AFAA9-694F-4ABD-90F7-DA55D2993944}" type="presParOf" srcId="{CC3166D0-92E1-4FB8-9548-5D1FD03A6326}" destId="{ED24C095-FE7D-49CD-AA95-9406653783EF}" srcOrd="1" destOrd="0" presId="urn:diagrams.loki3.com/BracketList"/>
    <dgm:cxn modelId="{8B35A06B-0AF3-40A3-814E-54E51F46DC29}" type="presParOf" srcId="{CC3166D0-92E1-4FB8-9548-5D1FD03A6326}" destId="{878F5698-6AEA-4A8C-A09E-8A978098AB67}" srcOrd="2" destOrd="0" presId="urn:diagrams.loki3.com/BracketList"/>
    <dgm:cxn modelId="{8FE117AE-2AD2-4AD0-A4AD-1DABD2EEC176}" type="presParOf" srcId="{CC3166D0-92E1-4FB8-9548-5D1FD03A6326}" destId="{81CEE871-50A0-4D44-A155-5D25FF9BDA00}" srcOrd="3" destOrd="0" presId="urn:diagrams.loki3.com/BracketList"/>
    <dgm:cxn modelId="{A7C1091B-DF1F-438D-9205-9FD2A8C6D7D8}" type="presParOf" srcId="{2FE49DC7-001D-4EC0-AFBC-22EC0572D8A2}" destId="{F43433B1-4A47-4BA7-91C4-79C9861C85F2}" srcOrd="5" destOrd="0" presId="urn:diagrams.loki3.com/BracketList"/>
    <dgm:cxn modelId="{F5558F03-17E2-460C-AD94-F78A43CF8609}" type="presParOf" srcId="{2FE49DC7-001D-4EC0-AFBC-22EC0572D8A2}" destId="{CB068B99-FF87-463D-8A8B-F3EE8DF05F09}" srcOrd="6" destOrd="0" presId="urn:diagrams.loki3.com/BracketList"/>
    <dgm:cxn modelId="{C7679C5D-A231-47DF-AA2D-06C66F136BA4}" type="presParOf" srcId="{CB068B99-FF87-463D-8A8B-F3EE8DF05F09}" destId="{B58B8B6A-BE93-4C5D-BCC7-34FAE60C8D98}" srcOrd="0" destOrd="0" presId="urn:diagrams.loki3.com/BracketList"/>
    <dgm:cxn modelId="{37359CCA-0666-48A1-9EF2-2674716E73A9}" type="presParOf" srcId="{CB068B99-FF87-463D-8A8B-F3EE8DF05F09}" destId="{7BE50927-A687-47C2-B647-9CBC27F4D234}" srcOrd="1" destOrd="0" presId="urn:diagrams.loki3.com/BracketList"/>
    <dgm:cxn modelId="{8735EE23-9E26-4394-83B2-414D01B8B915}" type="presParOf" srcId="{CB068B99-FF87-463D-8A8B-F3EE8DF05F09}" destId="{14B26FE9-4624-4604-AD38-0E8778BA8289}" srcOrd="2" destOrd="0" presId="urn:diagrams.loki3.com/BracketList"/>
    <dgm:cxn modelId="{CE41988E-C075-4A05-9A74-782096C73487}" type="presParOf" srcId="{CB068B99-FF87-463D-8A8B-F3EE8DF05F09}" destId="{FA8B3749-1910-4D97-A37F-380AD840B4A4}" srcOrd="3" destOrd="0" presId="urn:diagrams.loki3.com/BracketList"/>
    <dgm:cxn modelId="{7BD15D15-6114-4E74-8E42-696D516E1FB0}" type="presParOf" srcId="{2FE49DC7-001D-4EC0-AFBC-22EC0572D8A2}" destId="{6F88CBE4-2FD1-402A-BA2C-09E42577ADEA}" srcOrd="7" destOrd="0" presId="urn:diagrams.loki3.com/BracketList"/>
    <dgm:cxn modelId="{6B4A2F04-173F-4720-9A85-66F20D5907D2}" type="presParOf" srcId="{2FE49DC7-001D-4EC0-AFBC-22EC0572D8A2}" destId="{1BC00008-CF83-4F18-B9C7-8221AF5866DB}" srcOrd="8" destOrd="0" presId="urn:diagrams.loki3.com/BracketList"/>
    <dgm:cxn modelId="{AA2B6726-80E5-4986-B770-CD6B5A5DEE93}" type="presParOf" srcId="{1BC00008-CF83-4F18-B9C7-8221AF5866DB}" destId="{781B5C75-51B7-4524-9EE3-95F983BA5CAC}" srcOrd="0" destOrd="0" presId="urn:diagrams.loki3.com/BracketList"/>
    <dgm:cxn modelId="{249B8E5C-0AB1-45A8-93E6-AF574C56C089}" type="presParOf" srcId="{1BC00008-CF83-4F18-B9C7-8221AF5866DB}" destId="{2440B9A1-AB06-45BA-A6C3-60FC3D1E29DA}" srcOrd="1" destOrd="0" presId="urn:diagrams.loki3.com/BracketList"/>
    <dgm:cxn modelId="{8EBF3432-F9D6-4D6E-BCBB-6825CCCBE4A4}" type="presParOf" srcId="{1BC00008-CF83-4F18-B9C7-8221AF5866DB}" destId="{45F91914-5F9A-4825-BBE1-1CF3E18438C6}" srcOrd="2" destOrd="0" presId="urn:diagrams.loki3.com/BracketList"/>
    <dgm:cxn modelId="{E962B1F5-753C-44B9-A484-DCA26EFDB266}" type="presParOf" srcId="{1BC00008-CF83-4F18-B9C7-8221AF5866DB}" destId="{074239CD-32E6-4442-8E9E-132D3EC667F7}" srcOrd="3" destOrd="0" presId="urn:diagrams.loki3.com/Bracke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1103FC3-CEC1-4532-ACD0-0F98AB43367F}" type="doc">
      <dgm:prSet loTypeId="urn:microsoft.com/office/officeart/2005/8/layout/vList2" loCatId="list" qsTypeId="urn:microsoft.com/office/officeart/2005/8/quickstyle/simple2" qsCatId="simple" csTypeId="urn:microsoft.com/office/officeart/2005/8/colors/accent0_3" csCatId="mainScheme" phldr="1"/>
      <dgm:spPr/>
      <dgm:t>
        <a:bodyPr/>
        <a:lstStyle/>
        <a:p>
          <a:endParaRPr lang="en-US"/>
        </a:p>
      </dgm:t>
    </dgm:pt>
    <dgm:pt modelId="{70FFD2B8-7671-4848-9DC0-295886696538}">
      <dgm:prSet phldr="0"/>
      <dgm:spPr/>
      <dgm:t>
        <a:bodyPr/>
        <a:lstStyle/>
        <a:p>
          <a:pPr rtl="0"/>
          <a:r>
            <a:rPr lang="en-US" b="1"/>
            <a:t>OCTOBER 2025</a:t>
          </a:r>
          <a:endParaRPr lang="en-US">
            <a:latin typeface="Franklin Gothic Medium"/>
          </a:endParaRPr>
        </a:p>
      </dgm:t>
    </dgm:pt>
    <dgm:pt modelId="{E1B1E6B8-9A4E-4690-9EC1-50CDC42AC843}" type="parTrans" cxnId="{D856D8E4-874D-4F84-9572-AEA974CD76B1}">
      <dgm:prSet/>
      <dgm:spPr/>
      <dgm:t>
        <a:bodyPr/>
        <a:lstStyle/>
        <a:p>
          <a:endParaRPr lang="en-US"/>
        </a:p>
      </dgm:t>
    </dgm:pt>
    <dgm:pt modelId="{6DB10BCD-A329-4005-B45C-5D8FB68DE3DB}" type="sibTrans" cxnId="{D856D8E4-874D-4F84-9572-AEA974CD76B1}">
      <dgm:prSet/>
      <dgm:spPr/>
      <dgm:t>
        <a:bodyPr/>
        <a:lstStyle/>
        <a:p>
          <a:endParaRPr lang="en-US"/>
        </a:p>
      </dgm:t>
    </dgm:pt>
    <dgm:pt modelId="{B16C2AC7-33DD-4D85-9DA7-5001C44504AC}">
      <dgm:prSet phldr="0"/>
      <dgm:spPr/>
      <dgm:t>
        <a:bodyPr/>
        <a:lstStyle/>
        <a:p>
          <a:r>
            <a:rPr lang="en-US" b="1">
              <a:latin typeface="Franklin Gothic Book"/>
            </a:rPr>
            <a:t>Guided Pathways Planning Summit</a:t>
          </a:r>
          <a:endParaRPr lang="en-US"/>
        </a:p>
      </dgm:t>
    </dgm:pt>
    <dgm:pt modelId="{975320D5-002F-41EB-A3FA-560DC5EE251C}" type="parTrans" cxnId="{689939AB-C59E-4080-8045-5614E86DE864}">
      <dgm:prSet/>
      <dgm:spPr/>
      <dgm:t>
        <a:bodyPr/>
        <a:lstStyle/>
        <a:p>
          <a:endParaRPr lang="en-US"/>
        </a:p>
      </dgm:t>
    </dgm:pt>
    <dgm:pt modelId="{B43C20A6-69DD-49FA-8071-65C24D49AC78}" type="sibTrans" cxnId="{689939AB-C59E-4080-8045-5614E86DE864}">
      <dgm:prSet/>
      <dgm:spPr/>
      <dgm:t>
        <a:bodyPr/>
        <a:lstStyle/>
        <a:p>
          <a:endParaRPr lang="en-US"/>
        </a:p>
      </dgm:t>
    </dgm:pt>
    <dgm:pt modelId="{0447C88F-AED2-420F-A927-FD10DD5B112E}">
      <dgm:prSet phldr="0"/>
      <dgm:spPr/>
      <dgm:t>
        <a:bodyPr/>
        <a:lstStyle/>
        <a:p>
          <a:r>
            <a:rPr lang="en-US" b="1">
              <a:latin typeface="Franklin Gothic Book"/>
            </a:rPr>
            <a:t>Guidebook released</a:t>
          </a:r>
          <a:endParaRPr lang="en-US"/>
        </a:p>
      </dgm:t>
    </dgm:pt>
    <dgm:pt modelId="{944F8FCA-9C66-4101-A859-F5364DCA7B8B}" type="parTrans" cxnId="{60A5509E-D4B7-49C7-A5B9-A6D3840B417F}">
      <dgm:prSet/>
      <dgm:spPr/>
      <dgm:t>
        <a:bodyPr/>
        <a:lstStyle/>
        <a:p>
          <a:endParaRPr lang="en-US"/>
        </a:p>
      </dgm:t>
    </dgm:pt>
    <dgm:pt modelId="{E2CE435F-E056-4AEC-8894-8C999F0BD074}" type="sibTrans" cxnId="{60A5509E-D4B7-49C7-A5B9-A6D3840B417F}">
      <dgm:prSet/>
      <dgm:spPr/>
      <dgm:t>
        <a:bodyPr/>
        <a:lstStyle/>
        <a:p>
          <a:endParaRPr lang="en-US"/>
        </a:p>
      </dgm:t>
    </dgm:pt>
    <dgm:pt modelId="{8BAF1932-CC88-4170-B3AF-DB97CAF7DD11}">
      <dgm:prSet phldr="0"/>
      <dgm:spPr/>
      <dgm:t>
        <a:bodyPr/>
        <a:lstStyle/>
        <a:p>
          <a:r>
            <a:rPr lang="en-US" b="1"/>
            <a:t>March 20, 2026</a:t>
          </a:r>
          <a:endParaRPr lang="en-US"/>
        </a:p>
      </dgm:t>
    </dgm:pt>
    <dgm:pt modelId="{E1B091D5-85E6-46AD-8C10-664BD2CCA6B9}" type="parTrans" cxnId="{5B4E506B-1C76-4E9E-9C7A-95F7D5CBE4B2}">
      <dgm:prSet/>
      <dgm:spPr/>
      <dgm:t>
        <a:bodyPr/>
        <a:lstStyle/>
        <a:p>
          <a:endParaRPr lang="en-US"/>
        </a:p>
      </dgm:t>
    </dgm:pt>
    <dgm:pt modelId="{98BC971F-0165-4923-B907-1DCDFA234193}" type="sibTrans" cxnId="{5B4E506B-1C76-4E9E-9C7A-95F7D5CBE4B2}">
      <dgm:prSet/>
      <dgm:spPr/>
      <dgm:t>
        <a:bodyPr/>
        <a:lstStyle/>
        <a:p>
          <a:endParaRPr lang="en-US"/>
        </a:p>
      </dgm:t>
    </dgm:pt>
    <dgm:pt modelId="{54FEF51D-DCAC-4CEB-8D6F-93E670D84342}">
      <dgm:prSet phldr="0"/>
      <dgm:spPr/>
      <dgm:t>
        <a:bodyPr/>
        <a:lstStyle/>
        <a:p>
          <a:r>
            <a:rPr lang="en-US" b="1">
              <a:latin typeface="Franklin Gothic Book"/>
            </a:rPr>
            <a:t>Work Plan due</a:t>
          </a:r>
          <a:endParaRPr lang="en-US"/>
        </a:p>
      </dgm:t>
    </dgm:pt>
    <dgm:pt modelId="{3F885071-D6A8-4AC1-965E-D7C7751A0841}" type="parTrans" cxnId="{8222EFF8-EB3B-4823-8D42-E65979AAF6BC}">
      <dgm:prSet/>
      <dgm:spPr/>
      <dgm:t>
        <a:bodyPr/>
        <a:lstStyle/>
        <a:p>
          <a:endParaRPr lang="en-US"/>
        </a:p>
      </dgm:t>
    </dgm:pt>
    <dgm:pt modelId="{3A732873-8440-4726-A484-755A89BE9ECD}" type="sibTrans" cxnId="{8222EFF8-EB3B-4823-8D42-E65979AAF6BC}">
      <dgm:prSet/>
      <dgm:spPr/>
      <dgm:t>
        <a:bodyPr/>
        <a:lstStyle/>
        <a:p>
          <a:endParaRPr lang="en-US"/>
        </a:p>
      </dgm:t>
    </dgm:pt>
    <dgm:pt modelId="{9538DCA6-AA00-4C10-AF44-48E28D3E322F}">
      <dgm:prSet phldr="0"/>
      <dgm:spPr/>
      <dgm:t>
        <a:bodyPr/>
        <a:lstStyle/>
        <a:p>
          <a:r>
            <a:rPr lang="en-US" b="1">
              <a:latin typeface="Franklin Gothic Book"/>
            </a:rPr>
            <a:t>Online webinars to support work planning with Q&amp;A offered between October and March</a:t>
          </a:r>
          <a:endParaRPr lang="en-US"/>
        </a:p>
      </dgm:t>
    </dgm:pt>
    <dgm:pt modelId="{85A22874-B187-4E27-AC32-D1441A89ED69}" type="parTrans" cxnId="{D6FF20FA-8AAF-4E84-A0C0-A964CFCFAFE3}">
      <dgm:prSet/>
      <dgm:spPr/>
      <dgm:t>
        <a:bodyPr/>
        <a:lstStyle/>
        <a:p>
          <a:endParaRPr lang="en-US"/>
        </a:p>
      </dgm:t>
    </dgm:pt>
    <dgm:pt modelId="{39F0AB19-6B8B-4089-B2A5-54EE7F290647}" type="sibTrans" cxnId="{D6FF20FA-8AAF-4E84-A0C0-A964CFCFAFE3}">
      <dgm:prSet/>
      <dgm:spPr/>
      <dgm:t>
        <a:bodyPr/>
        <a:lstStyle/>
        <a:p>
          <a:endParaRPr lang="en-US"/>
        </a:p>
      </dgm:t>
    </dgm:pt>
    <dgm:pt modelId="{C8C21593-CCEC-496D-B879-79E4CE9F23C9}">
      <dgm:prSet phldr="0"/>
      <dgm:spPr/>
      <dgm:t>
        <a:bodyPr/>
        <a:lstStyle/>
        <a:p>
          <a:r>
            <a:rPr lang="en-US" b="1"/>
            <a:t>June 26, 2026</a:t>
          </a:r>
          <a:endParaRPr lang="en-US"/>
        </a:p>
      </dgm:t>
    </dgm:pt>
    <dgm:pt modelId="{4550DD4B-C7CE-4356-B0B5-5EB945B1B726}" type="parTrans" cxnId="{A3669FCA-F98F-4B36-82C1-C994E869ED0E}">
      <dgm:prSet/>
      <dgm:spPr/>
      <dgm:t>
        <a:bodyPr/>
        <a:lstStyle/>
        <a:p>
          <a:endParaRPr lang="en-US"/>
        </a:p>
      </dgm:t>
    </dgm:pt>
    <dgm:pt modelId="{06713AAA-C013-4197-8429-6B54716FC9DC}" type="sibTrans" cxnId="{A3669FCA-F98F-4B36-82C1-C994E869ED0E}">
      <dgm:prSet/>
      <dgm:spPr/>
      <dgm:t>
        <a:bodyPr/>
        <a:lstStyle/>
        <a:p>
          <a:endParaRPr lang="en-US"/>
        </a:p>
      </dgm:t>
    </dgm:pt>
    <dgm:pt modelId="{372424FA-2762-40C5-AD2A-24FCEA1C7374}">
      <dgm:prSet phldr="0"/>
      <dgm:spPr/>
      <dgm:t>
        <a:bodyPr/>
        <a:lstStyle/>
        <a:p>
          <a:r>
            <a:rPr lang="en-US" b="1">
              <a:latin typeface="Franklin Gothic Book"/>
            </a:rPr>
            <a:t>Feedback provided to colleges on work plan</a:t>
          </a:r>
          <a:endParaRPr lang="en-US"/>
        </a:p>
      </dgm:t>
    </dgm:pt>
    <dgm:pt modelId="{BA0DB0AE-1B8A-4060-84FE-E5CE4E6260FE}" type="parTrans" cxnId="{0CE707DB-E6AA-4343-B0B9-4F34A3334209}">
      <dgm:prSet/>
      <dgm:spPr/>
      <dgm:t>
        <a:bodyPr/>
        <a:lstStyle/>
        <a:p>
          <a:endParaRPr lang="en-US"/>
        </a:p>
      </dgm:t>
    </dgm:pt>
    <dgm:pt modelId="{96291C42-6974-4C6E-91D6-758C66030D08}" type="sibTrans" cxnId="{0CE707DB-E6AA-4343-B0B9-4F34A3334209}">
      <dgm:prSet/>
      <dgm:spPr/>
      <dgm:t>
        <a:bodyPr/>
        <a:lstStyle/>
        <a:p>
          <a:endParaRPr lang="en-US"/>
        </a:p>
      </dgm:t>
    </dgm:pt>
    <dgm:pt modelId="{B92925E5-1E0B-4529-8782-3DA5BECFD75C}">
      <dgm:prSet phldr="0"/>
      <dgm:spPr/>
      <dgm:t>
        <a:bodyPr/>
        <a:lstStyle/>
        <a:p>
          <a:r>
            <a:rPr lang="en-US" b="1"/>
            <a:t>Fall 2026</a:t>
          </a:r>
          <a:endParaRPr lang="en-US"/>
        </a:p>
      </dgm:t>
    </dgm:pt>
    <dgm:pt modelId="{4937355A-4095-4DB3-B915-1798051E1C2A}" type="parTrans" cxnId="{E136E69D-76CF-4808-8A8F-320240CFECA2}">
      <dgm:prSet/>
      <dgm:spPr/>
      <dgm:t>
        <a:bodyPr/>
        <a:lstStyle/>
        <a:p>
          <a:endParaRPr lang="en-US"/>
        </a:p>
      </dgm:t>
    </dgm:pt>
    <dgm:pt modelId="{CACFE69B-298E-4EE3-A297-F97B3D72D5F0}" type="sibTrans" cxnId="{E136E69D-76CF-4808-8A8F-320240CFECA2}">
      <dgm:prSet/>
      <dgm:spPr/>
      <dgm:t>
        <a:bodyPr/>
        <a:lstStyle/>
        <a:p>
          <a:endParaRPr lang="en-US"/>
        </a:p>
      </dgm:t>
    </dgm:pt>
    <dgm:pt modelId="{5FE7837C-11B3-4817-AEE9-0E536A933091}">
      <dgm:prSet phldr="0"/>
      <dgm:spPr/>
      <dgm:t>
        <a:bodyPr/>
        <a:lstStyle/>
        <a:p>
          <a:r>
            <a:rPr lang="en-US" b="1">
              <a:latin typeface="Franklin Gothic Book"/>
            </a:rPr>
            <a:t>Guided Pathways Retreat</a:t>
          </a:r>
          <a:endParaRPr lang="en-US"/>
        </a:p>
      </dgm:t>
    </dgm:pt>
    <dgm:pt modelId="{92B0FD3F-EACA-4863-918C-5E55F156A698}" type="parTrans" cxnId="{6ED5C194-BC4B-4080-B76C-2D8FDC99CD4E}">
      <dgm:prSet/>
      <dgm:spPr/>
      <dgm:t>
        <a:bodyPr/>
        <a:lstStyle/>
        <a:p>
          <a:endParaRPr lang="en-US"/>
        </a:p>
      </dgm:t>
    </dgm:pt>
    <dgm:pt modelId="{046FD210-ADEA-494F-BA48-962A9EDF3308}" type="sibTrans" cxnId="{6ED5C194-BC4B-4080-B76C-2D8FDC99CD4E}">
      <dgm:prSet/>
      <dgm:spPr/>
      <dgm:t>
        <a:bodyPr/>
        <a:lstStyle/>
        <a:p>
          <a:endParaRPr lang="en-US"/>
        </a:p>
      </dgm:t>
    </dgm:pt>
    <dgm:pt modelId="{A6C846F0-EC62-4983-B370-95A6C98A6FAF}">
      <dgm:prSet phldr="0"/>
      <dgm:spPr/>
      <dgm:t>
        <a:bodyPr/>
        <a:lstStyle/>
        <a:p>
          <a:r>
            <a:rPr lang="en-US" b="1">
              <a:latin typeface="Franklin Gothic Book"/>
            </a:rPr>
            <a:t>Opportunity for  commissions to embed guided pathways and student success efforts into workplans, aligned with WACTC.</a:t>
          </a:r>
          <a:endParaRPr lang="en-US"/>
        </a:p>
      </dgm:t>
    </dgm:pt>
    <dgm:pt modelId="{A22C9C84-ABEA-4816-9579-14FA1FEDF4ED}" type="parTrans" cxnId="{C414CF31-54E3-44A4-BC08-03966B11A58A}">
      <dgm:prSet/>
      <dgm:spPr/>
      <dgm:t>
        <a:bodyPr/>
        <a:lstStyle/>
        <a:p>
          <a:endParaRPr lang="en-US"/>
        </a:p>
      </dgm:t>
    </dgm:pt>
    <dgm:pt modelId="{DB4A8D38-101F-4483-A481-1F47B9894E8E}" type="sibTrans" cxnId="{C414CF31-54E3-44A4-BC08-03966B11A58A}">
      <dgm:prSet/>
      <dgm:spPr/>
      <dgm:t>
        <a:bodyPr/>
        <a:lstStyle/>
        <a:p>
          <a:endParaRPr lang="en-US"/>
        </a:p>
      </dgm:t>
    </dgm:pt>
    <dgm:pt modelId="{8A4FE30B-C074-4F8A-BE91-7543867D4319}">
      <dgm:prSet phldr="0"/>
      <dgm:spPr/>
      <dgm:t>
        <a:bodyPr/>
        <a:lstStyle/>
        <a:p>
          <a:r>
            <a:rPr lang="en-US" b="1">
              <a:latin typeface="Franklin Gothic Book"/>
            </a:rPr>
            <a:t>Professional Development</a:t>
          </a:r>
          <a:endParaRPr lang="en-US"/>
        </a:p>
      </dgm:t>
    </dgm:pt>
    <dgm:pt modelId="{F10B84A2-7EC6-4815-A820-2E462B5AC1D4}" type="parTrans" cxnId="{8DAD77A8-6917-4F2A-9D9A-EE8FCD24539A}">
      <dgm:prSet/>
      <dgm:spPr/>
      <dgm:t>
        <a:bodyPr/>
        <a:lstStyle/>
        <a:p>
          <a:endParaRPr lang="en-US"/>
        </a:p>
      </dgm:t>
    </dgm:pt>
    <dgm:pt modelId="{4D25F587-D0B3-42C9-B227-F29DD1070273}" type="sibTrans" cxnId="{8DAD77A8-6917-4F2A-9D9A-EE8FCD24539A}">
      <dgm:prSet/>
      <dgm:spPr/>
      <dgm:t>
        <a:bodyPr/>
        <a:lstStyle/>
        <a:p>
          <a:endParaRPr lang="en-US"/>
        </a:p>
      </dgm:t>
    </dgm:pt>
    <dgm:pt modelId="{D569ECBB-4C24-4ED9-82F9-B3DC8C8A60B1}">
      <dgm:prSet phldr="0"/>
      <dgm:spPr/>
      <dgm:t>
        <a:bodyPr/>
        <a:lstStyle/>
        <a:p>
          <a:r>
            <a:rPr lang="en-US" b="1">
              <a:latin typeface="Franklin Gothic Book"/>
            </a:rPr>
            <a:t>Cross commission conversations, data review, and action planning</a:t>
          </a:r>
          <a:endParaRPr lang="en-US"/>
        </a:p>
      </dgm:t>
    </dgm:pt>
    <dgm:pt modelId="{C4D21A09-8659-413D-88F2-619D56648FC2}" type="parTrans" cxnId="{5026B7CE-A84A-4E33-8A8A-653BA7F23BEB}">
      <dgm:prSet/>
      <dgm:spPr/>
      <dgm:t>
        <a:bodyPr/>
        <a:lstStyle/>
        <a:p>
          <a:endParaRPr lang="en-US"/>
        </a:p>
      </dgm:t>
    </dgm:pt>
    <dgm:pt modelId="{4A0D1A1F-A105-4F9E-8A79-822FDFEFDAB4}" type="sibTrans" cxnId="{5026B7CE-A84A-4E33-8A8A-653BA7F23BEB}">
      <dgm:prSet/>
      <dgm:spPr/>
      <dgm:t>
        <a:bodyPr/>
        <a:lstStyle/>
        <a:p>
          <a:endParaRPr lang="en-US"/>
        </a:p>
      </dgm:t>
    </dgm:pt>
    <dgm:pt modelId="{18B3401A-6E4D-4935-B9DB-3CF4A33A46E7}">
      <dgm:prSet phldr="0"/>
      <dgm:spPr/>
      <dgm:t>
        <a:bodyPr/>
        <a:lstStyle/>
        <a:p>
          <a:r>
            <a:rPr lang="en-US" b="1"/>
            <a:t>March 2027 —</a:t>
          </a:r>
          <a:br>
            <a:rPr lang="en-US" b="1"/>
          </a:br>
          <a:r>
            <a:rPr lang="en-US" b="1"/>
            <a:t> August  2028</a:t>
          </a:r>
          <a:endParaRPr lang="en-US"/>
        </a:p>
      </dgm:t>
    </dgm:pt>
    <dgm:pt modelId="{C25616DF-3DD0-4A01-9861-A85D3F326F58}" type="parTrans" cxnId="{137D7216-6897-451D-BA05-EDA3427D86EF}">
      <dgm:prSet/>
      <dgm:spPr/>
      <dgm:t>
        <a:bodyPr/>
        <a:lstStyle/>
        <a:p>
          <a:endParaRPr lang="en-US"/>
        </a:p>
      </dgm:t>
    </dgm:pt>
    <dgm:pt modelId="{40CDBF16-9DE3-4F01-8CD0-02FBEBF84707}" type="sibTrans" cxnId="{137D7216-6897-451D-BA05-EDA3427D86EF}">
      <dgm:prSet/>
      <dgm:spPr/>
      <dgm:t>
        <a:bodyPr/>
        <a:lstStyle/>
        <a:p>
          <a:endParaRPr lang="en-US"/>
        </a:p>
      </dgm:t>
    </dgm:pt>
    <dgm:pt modelId="{7331279D-F365-4915-AE35-A9A3D877758D}">
      <dgm:prSet phldr="0"/>
      <dgm:spPr/>
      <dgm:t>
        <a:bodyPr/>
        <a:lstStyle/>
        <a:p>
          <a:r>
            <a:rPr lang="en-US" b="1">
              <a:latin typeface="Franklin Gothic Book"/>
            </a:rPr>
            <a:t>Annual Progress reporting cycle begins</a:t>
          </a:r>
          <a:endParaRPr lang="en-US"/>
        </a:p>
      </dgm:t>
    </dgm:pt>
    <dgm:pt modelId="{490F8694-716F-48ED-946A-1C6AEA32DC57}" type="parTrans" cxnId="{58CF9720-F7D4-4F99-9192-5C59CF1F7582}">
      <dgm:prSet/>
      <dgm:spPr/>
      <dgm:t>
        <a:bodyPr/>
        <a:lstStyle/>
        <a:p>
          <a:endParaRPr lang="en-US"/>
        </a:p>
      </dgm:t>
    </dgm:pt>
    <dgm:pt modelId="{8AE5C19C-6ABC-4BC2-9ACC-5A162DB28658}" type="sibTrans" cxnId="{58CF9720-F7D4-4F99-9192-5C59CF1F7582}">
      <dgm:prSet/>
      <dgm:spPr/>
      <dgm:t>
        <a:bodyPr/>
        <a:lstStyle/>
        <a:p>
          <a:endParaRPr lang="en-US"/>
        </a:p>
      </dgm:t>
    </dgm:pt>
    <dgm:pt modelId="{5A462DDD-EBAE-40BB-B3F7-10CC8F70EE28}">
      <dgm:prSet phldr="0"/>
      <dgm:spPr/>
      <dgm:t>
        <a:bodyPr/>
        <a:lstStyle/>
        <a:p>
          <a:r>
            <a:rPr lang="en-US" b="1">
              <a:latin typeface="Franklin Gothic Book"/>
            </a:rPr>
            <a:t>Biannual data reflection labs</a:t>
          </a:r>
          <a:endParaRPr lang="en-US"/>
        </a:p>
      </dgm:t>
    </dgm:pt>
    <dgm:pt modelId="{F590076E-1074-40CC-A8E9-7830BA905D42}" type="parTrans" cxnId="{E519BC79-07F2-4864-9629-6E023592C908}">
      <dgm:prSet/>
      <dgm:spPr/>
      <dgm:t>
        <a:bodyPr/>
        <a:lstStyle/>
        <a:p>
          <a:endParaRPr lang="en-US"/>
        </a:p>
      </dgm:t>
    </dgm:pt>
    <dgm:pt modelId="{8D0FA25A-2EE9-4FBA-B4A5-9E6891786F04}" type="sibTrans" cxnId="{E519BC79-07F2-4864-9629-6E023592C908}">
      <dgm:prSet/>
      <dgm:spPr/>
      <dgm:t>
        <a:bodyPr/>
        <a:lstStyle/>
        <a:p>
          <a:endParaRPr lang="en-US"/>
        </a:p>
      </dgm:t>
    </dgm:pt>
    <dgm:pt modelId="{AAE1BE75-FF5A-493B-9120-EAD22DFDED7F}">
      <dgm:prSet phldr="0"/>
      <dgm:spPr/>
      <dgm:t>
        <a:bodyPr/>
        <a:lstStyle/>
        <a:p>
          <a:r>
            <a:rPr lang="en-US" b="1">
              <a:latin typeface="Franklin Gothic Book"/>
            </a:rPr>
            <a:t>Cross institutional support for problems of practice</a:t>
          </a:r>
          <a:endParaRPr lang="en-US"/>
        </a:p>
      </dgm:t>
    </dgm:pt>
    <dgm:pt modelId="{26B7F0CD-7D8B-490C-BA17-50B5F036E812}" type="parTrans" cxnId="{D9E6D4A3-4322-4585-8A76-FDC34F8DE0E7}">
      <dgm:prSet/>
      <dgm:spPr/>
      <dgm:t>
        <a:bodyPr/>
        <a:lstStyle/>
        <a:p>
          <a:endParaRPr lang="en-US"/>
        </a:p>
      </dgm:t>
    </dgm:pt>
    <dgm:pt modelId="{E0FCEED5-BD44-4990-97BD-C414B1BA3D99}" type="sibTrans" cxnId="{D9E6D4A3-4322-4585-8A76-FDC34F8DE0E7}">
      <dgm:prSet/>
      <dgm:spPr/>
      <dgm:t>
        <a:bodyPr/>
        <a:lstStyle/>
        <a:p>
          <a:endParaRPr lang="en-US"/>
        </a:p>
      </dgm:t>
    </dgm:pt>
    <dgm:pt modelId="{DF332153-3B11-4DB0-BC7C-32956900EC1E}" type="pres">
      <dgm:prSet presAssocID="{51103FC3-CEC1-4532-ACD0-0F98AB43367F}" presName="linear" presStyleCnt="0">
        <dgm:presLayoutVars>
          <dgm:animLvl val="lvl"/>
          <dgm:resizeHandles val="exact"/>
        </dgm:presLayoutVars>
      </dgm:prSet>
      <dgm:spPr/>
    </dgm:pt>
    <dgm:pt modelId="{8EC48D48-DA02-4D89-BC94-0B27D97F16E8}" type="pres">
      <dgm:prSet presAssocID="{70FFD2B8-7671-4848-9DC0-295886696538}" presName="parentText" presStyleLbl="node1" presStyleIdx="0" presStyleCnt="5">
        <dgm:presLayoutVars>
          <dgm:chMax val="0"/>
          <dgm:bulletEnabled val="1"/>
        </dgm:presLayoutVars>
      </dgm:prSet>
      <dgm:spPr/>
    </dgm:pt>
    <dgm:pt modelId="{5FD4F856-7794-4614-9208-CA3D5E34CFD2}" type="pres">
      <dgm:prSet presAssocID="{70FFD2B8-7671-4848-9DC0-295886696538}" presName="childText" presStyleLbl="revTx" presStyleIdx="0" presStyleCnt="5">
        <dgm:presLayoutVars>
          <dgm:bulletEnabled val="1"/>
        </dgm:presLayoutVars>
      </dgm:prSet>
      <dgm:spPr/>
    </dgm:pt>
    <dgm:pt modelId="{BB45FC6D-51D1-4AD2-AA41-A0CE0A58E387}" type="pres">
      <dgm:prSet presAssocID="{8BAF1932-CC88-4170-B3AF-DB97CAF7DD11}" presName="parentText" presStyleLbl="node1" presStyleIdx="1" presStyleCnt="5">
        <dgm:presLayoutVars>
          <dgm:chMax val="0"/>
          <dgm:bulletEnabled val="1"/>
        </dgm:presLayoutVars>
      </dgm:prSet>
      <dgm:spPr/>
    </dgm:pt>
    <dgm:pt modelId="{7EEF6DEA-811A-4A60-96D1-365EBD43495D}" type="pres">
      <dgm:prSet presAssocID="{8BAF1932-CC88-4170-B3AF-DB97CAF7DD11}" presName="childText" presStyleLbl="revTx" presStyleIdx="1" presStyleCnt="5">
        <dgm:presLayoutVars>
          <dgm:bulletEnabled val="1"/>
        </dgm:presLayoutVars>
      </dgm:prSet>
      <dgm:spPr/>
    </dgm:pt>
    <dgm:pt modelId="{6AB2890C-EE45-4C3E-B7BF-32608D342B2D}" type="pres">
      <dgm:prSet presAssocID="{C8C21593-CCEC-496D-B879-79E4CE9F23C9}" presName="parentText" presStyleLbl="node1" presStyleIdx="2" presStyleCnt="5">
        <dgm:presLayoutVars>
          <dgm:chMax val="0"/>
          <dgm:bulletEnabled val="1"/>
        </dgm:presLayoutVars>
      </dgm:prSet>
      <dgm:spPr/>
    </dgm:pt>
    <dgm:pt modelId="{0C4F5134-AA33-49F3-88CC-0C54E7C5D6FA}" type="pres">
      <dgm:prSet presAssocID="{C8C21593-CCEC-496D-B879-79E4CE9F23C9}" presName="childText" presStyleLbl="revTx" presStyleIdx="2" presStyleCnt="5">
        <dgm:presLayoutVars>
          <dgm:bulletEnabled val="1"/>
        </dgm:presLayoutVars>
      </dgm:prSet>
      <dgm:spPr/>
    </dgm:pt>
    <dgm:pt modelId="{69D32F5F-F5D8-4110-9963-C0FEA5E2DA76}" type="pres">
      <dgm:prSet presAssocID="{B92925E5-1E0B-4529-8782-3DA5BECFD75C}" presName="parentText" presStyleLbl="node1" presStyleIdx="3" presStyleCnt="5">
        <dgm:presLayoutVars>
          <dgm:chMax val="0"/>
          <dgm:bulletEnabled val="1"/>
        </dgm:presLayoutVars>
      </dgm:prSet>
      <dgm:spPr/>
    </dgm:pt>
    <dgm:pt modelId="{7CE64241-1F8F-4A10-9DCF-15662C1FFE42}" type="pres">
      <dgm:prSet presAssocID="{B92925E5-1E0B-4529-8782-3DA5BECFD75C}" presName="childText" presStyleLbl="revTx" presStyleIdx="3" presStyleCnt="5">
        <dgm:presLayoutVars>
          <dgm:bulletEnabled val="1"/>
        </dgm:presLayoutVars>
      </dgm:prSet>
      <dgm:spPr/>
    </dgm:pt>
    <dgm:pt modelId="{F47DFED5-0EC1-4D9F-A5F9-94D59F3E2A94}" type="pres">
      <dgm:prSet presAssocID="{18B3401A-6E4D-4935-B9DB-3CF4A33A46E7}" presName="parentText" presStyleLbl="node1" presStyleIdx="4" presStyleCnt="5">
        <dgm:presLayoutVars>
          <dgm:chMax val="0"/>
          <dgm:bulletEnabled val="1"/>
        </dgm:presLayoutVars>
      </dgm:prSet>
      <dgm:spPr/>
    </dgm:pt>
    <dgm:pt modelId="{BA95BB31-660E-4195-8BE0-854A4465FC2F}" type="pres">
      <dgm:prSet presAssocID="{18B3401A-6E4D-4935-B9DB-3CF4A33A46E7}" presName="childText" presStyleLbl="revTx" presStyleIdx="4" presStyleCnt="5">
        <dgm:presLayoutVars>
          <dgm:bulletEnabled val="1"/>
        </dgm:presLayoutVars>
      </dgm:prSet>
      <dgm:spPr/>
    </dgm:pt>
  </dgm:ptLst>
  <dgm:cxnLst>
    <dgm:cxn modelId="{B207B610-7706-4172-B4F3-F5FEE2D9E5B5}" type="presOf" srcId="{18B3401A-6E4D-4935-B9DB-3CF4A33A46E7}" destId="{F47DFED5-0EC1-4D9F-A5F9-94D59F3E2A94}" srcOrd="0" destOrd="0" presId="urn:microsoft.com/office/officeart/2005/8/layout/vList2"/>
    <dgm:cxn modelId="{137D7216-6897-451D-BA05-EDA3427D86EF}" srcId="{51103FC3-CEC1-4532-ACD0-0F98AB43367F}" destId="{18B3401A-6E4D-4935-B9DB-3CF4A33A46E7}" srcOrd="4" destOrd="0" parTransId="{C25616DF-3DD0-4A01-9861-A85D3F326F58}" sibTransId="{40CDBF16-9DE3-4F01-8CD0-02FBEBF84707}"/>
    <dgm:cxn modelId="{58CF9720-F7D4-4F99-9192-5C59CF1F7582}" srcId="{18B3401A-6E4D-4935-B9DB-3CF4A33A46E7}" destId="{7331279D-F365-4915-AE35-A9A3D877758D}" srcOrd="0" destOrd="0" parTransId="{490F8694-716F-48ED-946A-1C6AEA32DC57}" sibTransId="{8AE5C19C-6ABC-4BC2-9ACC-5A162DB28658}"/>
    <dgm:cxn modelId="{B8893125-1367-4768-8775-575A1B59EB35}" type="presOf" srcId="{B92925E5-1E0B-4529-8782-3DA5BECFD75C}" destId="{69D32F5F-F5D8-4110-9963-C0FEA5E2DA76}" srcOrd="0" destOrd="0" presId="urn:microsoft.com/office/officeart/2005/8/layout/vList2"/>
    <dgm:cxn modelId="{724FFA2E-FD3C-46E3-B6C2-1B7C3395755D}" type="presOf" srcId="{5FE7837C-11B3-4817-AEE9-0E536A933091}" destId="{7CE64241-1F8F-4A10-9DCF-15662C1FFE42}" srcOrd="0" destOrd="0" presId="urn:microsoft.com/office/officeart/2005/8/layout/vList2"/>
    <dgm:cxn modelId="{C414CF31-54E3-44A4-BC08-03966B11A58A}" srcId="{B92925E5-1E0B-4529-8782-3DA5BECFD75C}" destId="{A6C846F0-EC62-4983-B370-95A6C98A6FAF}" srcOrd="1" destOrd="0" parTransId="{A22C9C84-ABEA-4816-9579-14FA1FEDF4ED}" sibTransId="{DB4A8D38-101F-4483-A481-1F47B9894E8E}"/>
    <dgm:cxn modelId="{60CFCE39-D033-45E8-9A59-FF35C5A048FD}" type="presOf" srcId="{70FFD2B8-7671-4848-9DC0-295886696538}" destId="{8EC48D48-DA02-4D89-BC94-0B27D97F16E8}" srcOrd="0" destOrd="0" presId="urn:microsoft.com/office/officeart/2005/8/layout/vList2"/>
    <dgm:cxn modelId="{FFAA123D-18D4-4251-BA84-6762FFE590E8}" type="presOf" srcId="{0447C88F-AED2-420F-A927-FD10DD5B112E}" destId="{5FD4F856-7794-4614-9208-CA3D5E34CFD2}" srcOrd="0" destOrd="1" presId="urn:microsoft.com/office/officeart/2005/8/layout/vList2"/>
    <dgm:cxn modelId="{5B4E506B-1C76-4E9E-9C7A-95F7D5CBE4B2}" srcId="{51103FC3-CEC1-4532-ACD0-0F98AB43367F}" destId="{8BAF1932-CC88-4170-B3AF-DB97CAF7DD11}" srcOrd="1" destOrd="0" parTransId="{E1B091D5-85E6-46AD-8C10-664BD2CCA6B9}" sibTransId="{98BC971F-0165-4923-B907-1DCDFA234193}"/>
    <dgm:cxn modelId="{8892A071-0FCF-4BFC-AFAA-57197AD72552}" type="presOf" srcId="{C8C21593-CCEC-496D-B879-79E4CE9F23C9}" destId="{6AB2890C-EE45-4C3E-B7BF-32608D342B2D}" srcOrd="0" destOrd="0" presId="urn:microsoft.com/office/officeart/2005/8/layout/vList2"/>
    <dgm:cxn modelId="{9E415C73-8126-4EA1-8DA3-583040361606}" type="presOf" srcId="{AAE1BE75-FF5A-493B-9120-EAD22DFDED7F}" destId="{BA95BB31-660E-4195-8BE0-854A4465FC2F}" srcOrd="0" destOrd="2" presId="urn:microsoft.com/office/officeart/2005/8/layout/vList2"/>
    <dgm:cxn modelId="{F879BB79-8453-4D0D-80C1-925DFA08AFBF}" type="presOf" srcId="{5A462DDD-EBAE-40BB-B3F7-10CC8F70EE28}" destId="{BA95BB31-660E-4195-8BE0-854A4465FC2F}" srcOrd="0" destOrd="1" presId="urn:microsoft.com/office/officeart/2005/8/layout/vList2"/>
    <dgm:cxn modelId="{E519BC79-07F2-4864-9629-6E023592C908}" srcId="{18B3401A-6E4D-4935-B9DB-3CF4A33A46E7}" destId="{5A462DDD-EBAE-40BB-B3F7-10CC8F70EE28}" srcOrd="1" destOrd="0" parTransId="{F590076E-1074-40CC-A8E9-7830BA905D42}" sibTransId="{8D0FA25A-2EE9-4FBA-B4A5-9E6891786F04}"/>
    <dgm:cxn modelId="{2ABF0A7B-C2C1-4C26-A37D-358CBF908DC5}" type="presOf" srcId="{372424FA-2762-40C5-AD2A-24FCEA1C7374}" destId="{0C4F5134-AA33-49F3-88CC-0C54E7C5D6FA}" srcOrd="0" destOrd="0" presId="urn:microsoft.com/office/officeart/2005/8/layout/vList2"/>
    <dgm:cxn modelId="{5DA24687-D971-4DD6-9107-A6B3B57FB6FE}" type="presOf" srcId="{9538DCA6-AA00-4C10-AF44-48E28D3E322F}" destId="{7EEF6DEA-811A-4A60-96D1-365EBD43495D}" srcOrd="0" destOrd="1" presId="urn:microsoft.com/office/officeart/2005/8/layout/vList2"/>
    <dgm:cxn modelId="{44BBF48C-301B-4407-B237-5FC7BCA2BC97}" type="presOf" srcId="{51103FC3-CEC1-4532-ACD0-0F98AB43367F}" destId="{DF332153-3B11-4DB0-BC7C-32956900EC1E}" srcOrd="0" destOrd="0" presId="urn:microsoft.com/office/officeart/2005/8/layout/vList2"/>
    <dgm:cxn modelId="{F1A10A92-E4C6-4C56-A87A-6D382464EA22}" type="presOf" srcId="{A6C846F0-EC62-4983-B370-95A6C98A6FAF}" destId="{7CE64241-1F8F-4A10-9DCF-15662C1FFE42}" srcOrd="0" destOrd="1" presId="urn:microsoft.com/office/officeart/2005/8/layout/vList2"/>
    <dgm:cxn modelId="{576C5392-6484-418D-9C8C-B6D32349AC86}" type="presOf" srcId="{B16C2AC7-33DD-4D85-9DA7-5001C44504AC}" destId="{5FD4F856-7794-4614-9208-CA3D5E34CFD2}" srcOrd="0" destOrd="0" presId="urn:microsoft.com/office/officeart/2005/8/layout/vList2"/>
    <dgm:cxn modelId="{6ED5C194-BC4B-4080-B76C-2D8FDC99CD4E}" srcId="{B92925E5-1E0B-4529-8782-3DA5BECFD75C}" destId="{5FE7837C-11B3-4817-AEE9-0E536A933091}" srcOrd="0" destOrd="0" parTransId="{92B0FD3F-EACA-4863-918C-5E55F156A698}" sibTransId="{046FD210-ADEA-494F-BA48-962A9EDF3308}"/>
    <dgm:cxn modelId="{E136E69D-76CF-4808-8A8F-320240CFECA2}" srcId="{51103FC3-CEC1-4532-ACD0-0F98AB43367F}" destId="{B92925E5-1E0B-4529-8782-3DA5BECFD75C}" srcOrd="3" destOrd="0" parTransId="{4937355A-4095-4DB3-B915-1798051E1C2A}" sibTransId="{CACFE69B-298E-4EE3-A297-F97B3D72D5F0}"/>
    <dgm:cxn modelId="{60A5509E-D4B7-49C7-A5B9-A6D3840B417F}" srcId="{70FFD2B8-7671-4848-9DC0-295886696538}" destId="{0447C88F-AED2-420F-A927-FD10DD5B112E}" srcOrd="1" destOrd="0" parTransId="{944F8FCA-9C66-4101-A859-F5364DCA7B8B}" sibTransId="{E2CE435F-E056-4AEC-8894-8C999F0BD074}"/>
    <dgm:cxn modelId="{3B1075A1-5D2E-493B-AAAA-1DBC9C94882D}" type="presOf" srcId="{8BAF1932-CC88-4170-B3AF-DB97CAF7DD11}" destId="{BB45FC6D-51D1-4AD2-AA41-A0CE0A58E387}" srcOrd="0" destOrd="0" presId="urn:microsoft.com/office/officeart/2005/8/layout/vList2"/>
    <dgm:cxn modelId="{D9E6D4A3-4322-4585-8A76-FDC34F8DE0E7}" srcId="{18B3401A-6E4D-4935-B9DB-3CF4A33A46E7}" destId="{AAE1BE75-FF5A-493B-9120-EAD22DFDED7F}" srcOrd="2" destOrd="0" parTransId="{26B7F0CD-7D8B-490C-BA17-50B5F036E812}" sibTransId="{E0FCEED5-BD44-4990-97BD-C414B1BA3D99}"/>
    <dgm:cxn modelId="{8DAD77A8-6917-4F2A-9D9A-EE8FCD24539A}" srcId="{B92925E5-1E0B-4529-8782-3DA5BECFD75C}" destId="{8A4FE30B-C074-4F8A-BE91-7543867D4319}" srcOrd="2" destOrd="0" parTransId="{F10B84A2-7EC6-4815-A820-2E462B5AC1D4}" sibTransId="{4D25F587-D0B3-42C9-B227-F29DD1070273}"/>
    <dgm:cxn modelId="{689939AB-C59E-4080-8045-5614E86DE864}" srcId="{70FFD2B8-7671-4848-9DC0-295886696538}" destId="{B16C2AC7-33DD-4D85-9DA7-5001C44504AC}" srcOrd="0" destOrd="0" parTransId="{975320D5-002F-41EB-A3FA-560DC5EE251C}" sibTransId="{B43C20A6-69DD-49FA-8071-65C24D49AC78}"/>
    <dgm:cxn modelId="{D5DF4DB6-FFC8-4EDA-B2AF-80FD4589D29A}" type="presOf" srcId="{7331279D-F365-4915-AE35-A9A3D877758D}" destId="{BA95BB31-660E-4195-8BE0-854A4465FC2F}" srcOrd="0" destOrd="0" presId="urn:microsoft.com/office/officeart/2005/8/layout/vList2"/>
    <dgm:cxn modelId="{C37193C2-8DCC-4668-B555-353F6A58479B}" type="presOf" srcId="{54FEF51D-DCAC-4CEB-8D6F-93E670D84342}" destId="{7EEF6DEA-811A-4A60-96D1-365EBD43495D}" srcOrd="0" destOrd="0" presId="urn:microsoft.com/office/officeart/2005/8/layout/vList2"/>
    <dgm:cxn modelId="{A3669FCA-F98F-4B36-82C1-C994E869ED0E}" srcId="{51103FC3-CEC1-4532-ACD0-0F98AB43367F}" destId="{C8C21593-CCEC-496D-B879-79E4CE9F23C9}" srcOrd="2" destOrd="0" parTransId="{4550DD4B-C7CE-4356-B0B5-5EB945B1B726}" sibTransId="{06713AAA-C013-4197-8429-6B54716FC9DC}"/>
    <dgm:cxn modelId="{5026B7CE-A84A-4E33-8A8A-653BA7F23BEB}" srcId="{B92925E5-1E0B-4529-8782-3DA5BECFD75C}" destId="{D569ECBB-4C24-4ED9-82F9-B3DC8C8A60B1}" srcOrd="3" destOrd="0" parTransId="{C4D21A09-8659-413D-88F2-619D56648FC2}" sibTransId="{4A0D1A1F-A105-4F9E-8A79-822FDFEFDAB4}"/>
    <dgm:cxn modelId="{AE1AFED5-C30A-45FD-BD18-7D364100EDD9}" type="presOf" srcId="{8A4FE30B-C074-4F8A-BE91-7543867D4319}" destId="{7CE64241-1F8F-4A10-9DCF-15662C1FFE42}" srcOrd="0" destOrd="2" presId="urn:microsoft.com/office/officeart/2005/8/layout/vList2"/>
    <dgm:cxn modelId="{C6BB9FD7-602E-42DE-8811-3BF7D552BC31}" type="presOf" srcId="{D569ECBB-4C24-4ED9-82F9-B3DC8C8A60B1}" destId="{7CE64241-1F8F-4A10-9DCF-15662C1FFE42}" srcOrd="0" destOrd="3" presId="urn:microsoft.com/office/officeart/2005/8/layout/vList2"/>
    <dgm:cxn modelId="{0CE707DB-E6AA-4343-B0B9-4F34A3334209}" srcId="{C8C21593-CCEC-496D-B879-79E4CE9F23C9}" destId="{372424FA-2762-40C5-AD2A-24FCEA1C7374}" srcOrd="0" destOrd="0" parTransId="{BA0DB0AE-1B8A-4060-84FE-E5CE4E6260FE}" sibTransId="{96291C42-6974-4C6E-91D6-758C66030D08}"/>
    <dgm:cxn modelId="{D856D8E4-874D-4F84-9572-AEA974CD76B1}" srcId="{51103FC3-CEC1-4532-ACD0-0F98AB43367F}" destId="{70FFD2B8-7671-4848-9DC0-295886696538}" srcOrd="0" destOrd="0" parTransId="{E1B1E6B8-9A4E-4690-9EC1-50CDC42AC843}" sibTransId="{6DB10BCD-A329-4005-B45C-5D8FB68DE3DB}"/>
    <dgm:cxn modelId="{8222EFF8-EB3B-4823-8D42-E65979AAF6BC}" srcId="{8BAF1932-CC88-4170-B3AF-DB97CAF7DD11}" destId="{54FEF51D-DCAC-4CEB-8D6F-93E670D84342}" srcOrd="0" destOrd="0" parTransId="{3F885071-D6A8-4AC1-965E-D7C7751A0841}" sibTransId="{3A732873-8440-4726-A484-755A89BE9ECD}"/>
    <dgm:cxn modelId="{D6FF20FA-8AAF-4E84-A0C0-A964CFCFAFE3}" srcId="{8BAF1932-CC88-4170-B3AF-DB97CAF7DD11}" destId="{9538DCA6-AA00-4C10-AF44-48E28D3E322F}" srcOrd="1" destOrd="0" parTransId="{85A22874-B187-4E27-AC32-D1441A89ED69}" sibTransId="{39F0AB19-6B8B-4089-B2A5-54EE7F290647}"/>
    <dgm:cxn modelId="{1CD36B2D-3F67-4DD1-BE0E-C69D039273B8}" type="presParOf" srcId="{DF332153-3B11-4DB0-BC7C-32956900EC1E}" destId="{8EC48D48-DA02-4D89-BC94-0B27D97F16E8}" srcOrd="0" destOrd="0" presId="urn:microsoft.com/office/officeart/2005/8/layout/vList2"/>
    <dgm:cxn modelId="{A756794A-2206-4BAF-83E0-1AC3DDF60A01}" type="presParOf" srcId="{DF332153-3B11-4DB0-BC7C-32956900EC1E}" destId="{5FD4F856-7794-4614-9208-CA3D5E34CFD2}" srcOrd="1" destOrd="0" presId="urn:microsoft.com/office/officeart/2005/8/layout/vList2"/>
    <dgm:cxn modelId="{45C266F1-F15D-4DC7-880B-5398C8D3E802}" type="presParOf" srcId="{DF332153-3B11-4DB0-BC7C-32956900EC1E}" destId="{BB45FC6D-51D1-4AD2-AA41-A0CE0A58E387}" srcOrd="2" destOrd="0" presId="urn:microsoft.com/office/officeart/2005/8/layout/vList2"/>
    <dgm:cxn modelId="{981BA8B3-2A64-4FDB-824F-C4BD65D828F0}" type="presParOf" srcId="{DF332153-3B11-4DB0-BC7C-32956900EC1E}" destId="{7EEF6DEA-811A-4A60-96D1-365EBD43495D}" srcOrd="3" destOrd="0" presId="urn:microsoft.com/office/officeart/2005/8/layout/vList2"/>
    <dgm:cxn modelId="{C374C89E-FE05-4420-8607-310696688CE3}" type="presParOf" srcId="{DF332153-3B11-4DB0-BC7C-32956900EC1E}" destId="{6AB2890C-EE45-4C3E-B7BF-32608D342B2D}" srcOrd="4" destOrd="0" presId="urn:microsoft.com/office/officeart/2005/8/layout/vList2"/>
    <dgm:cxn modelId="{48B4742D-1760-4A15-A5B6-CB9F2CE47C10}" type="presParOf" srcId="{DF332153-3B11-4DB0-BC7C-32956900EC1E}" destId="{0C4F5134-AA33-49F3-88CC-0C54E7C5D6FA}" srcOrd="5" destOrd="0" presId="urn:microsoft.com/office/officeart/2005/8/layout/vList2"/>
    <dgm:cxn modelId="{0B64EC7A-901A-4C46-AFEB-EE2A55A4707B}" type="presParOf" srcId="{DF332153-3B11-4DB0-BC7C-32956900EC1E}" destId="{69D32F5F-F5D8-4110-9963-C0FEA5E2DA76}" srcOrd="6" destOrd="0" presId="urn:microsoft.com/office/officeart/2005/8/layout/vList2"/>
    <dgm:cxn modelId="{D87D9407-2236-4923-BAD8-F4DBC1E63414}" type="presParOf" srcId="{DF332153-3B11-4DB0-BC7C-32956900EC1E}" destId="{7CE64241-1F8F-4A10-9DCF-15662C1FFE42}" srcOrd="7" destOrd="0" presId="urn:microsoft.com/office/officeart/2005/8/layout/vList2"/>
    <dgm:cxn modelId="{D8907626-55CE-4823-B191-9AA8E952555F}" type="presParOf" srcId="{DF332153-3B11-4DB0-BC7C-32956900EC1E}" destId="{F47DFED5-0EC1-4D9F-A5F9-94D59F3E2A94}" srcOrd="8" destOrd="0" presId="urn:microsoft.com/office/officeart/2005/8/layout/vList2"/>
    <dgm:cxn modelId="{79CCF038-8816-4DBC-B5E5-7F635AB9F220}" type="presParOf" srcId="{DF332153-3B11-4DB0-BC7C-32956900EC1E}" destId="{BA95BB31-660E-4195-8BE0-854A4465FC2F}" srcOrd="9"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DE25ED4-900E-4BD7-8A6A-BAAED9C25D36}" type="doc">
      <dgm:prSet loTypeId="urn:microsoft.com/office/officeart/2005/8/layout/cycle6" loCatId="cycle" qsTypeId="urn:microsoft.com/office/officeart/2005/8/quickstyle/simple1" qsCatId="simple" csTypeId="urn:microsoft.com/office/officeart/2005/8/colors/colorful5" csCatId="colorful" phldr="1"/>
      <dgm:spPr/>
      <dgm:t>
        <a:bodyPr/>
        <a:lstStyle/>
        <a:p>
          <a:endParaRPr lang="en-US"/>
        </a:p>
      </dgm:t>
    </dgm:pt>
    <dgm:pt modelId="{AE7F758A-7691-4224-B1E3-FD3CE79E865F}">
      <dgm:prSet phldrT="[Text]" phldr="0"/>
      <dgm:spPr/>
      <dgm:t>
        <a:bodyPr/>
        <a:lstStyle/>
        <a:p>
          <a:pPr algn="l">
            <a:lnSpc>
              <a:spcPct val="90000"/>
            </a:lnSpc>
          </a:pPr>
          <a:r>
            <a:rPr lang="en-US" sz="3200">
              <a:latin typeface="Franklin Gothic Book"/>
            </a:rPr>
            <a:t>Plan for Progress and Impact</a:t>
          </a:r>
          <a:endParaRPr lang="en-US"/>
        </a:p>
      </dgm:t>
    </dgm:pt>
    <dgm:pt modelId="{3CAAB00D-8CA0-49F4-B487-A44CE52C3822}" type="parTrans" cxnId="{07F5F9EE-A8C1-4ADB-813D-98C346F301E1}">
      <dgm:prSet/>
      <dgm:spPr/>
      <dgm:t>
        <a:bodyPr/>
        <a:lstStyle/>
        <a:p>
          <a:endParaRPr lang="en-US"/>
        </a:p>
      </dgm:t>
    </dgm:pt>
    <dgm:pt modelId="{6AE4362D-0224-41F3-924A-79D5EFD7F0FF}" type="sibTrans" cxnId="{07F5F9EE-A8C1-4ADB-813D-98C346F301E1}">
      <dgm:prSet/>
      <dgm:spPr/>
      <dgm:t>
        <a:bodyPr/>
        <a:lstStyle/>
        <a:p>
          <a:endParaRPr lang="en-US"/>
        </a:p>
      </dgm:t>
    </dgm:pt>
    <dgm:pt modelId="{C8260956-54D0-46AD-B2A5-27D4ED8A388B}">
      <dgm:prSet phldr="0"/>
      <dgm:spPr/>
      <dgm:t>
        <a:bodyPr/>
        <a:lstStyle/>
        <a:p>
          <a:pPr algn="l" rtl="0">
            <a:lnSpc>
              <a:spcPct val="90000"/>
            </a:lnSpc>
          </a:pPr>
          <a:r>
            <a:rPr lang="en-US" sz="3200">
              <a:latin typeface="Franklin Gothic Book"/>
            </a:rPr>
            <a:t>Institutional Self Assessments</a:t>
          </a:r>
        </a:p>
      </dgm:t>
    </dgm:pt>
    <dgm:pt modelId="{03653188-E99F-435A-BAE0-58B0ACF62F17}" type="parTrans" cxnId="{EE0F288A-5C86-4CFC-9738-371E0AC04ED0}">
      <dgm:prSet/>
      <dgm:spPr/>
      <dgm:t>
        <a:bodyPr/>
        <a:lstStyle/>
        <a:p>
          <a:endParaRPr lang="en-US"/>
        </a:p>
      </dgm:t>
    </dgm:pt>
    <dgm:pt modelId="{180EA933-5EAD-41B6-B0F7-2382238D13D0}" type="sibTrans" cxnId="{EE0F288A-5C86-4CFC-9738-371E0AC04ED0}">
      <dgm:prSet/>
      <dgm:spPr/>
      <dgm:t>
        <a:bodyPr/>
        <a:lstStyle/>
        <a:p>
          <a:endParaRPr lang="en-US"/>
        </a:p>
      </dgm:t>
    </dgm:pt>
    <dgm:pt modelId="{2FA90999-1AED-4838-8D53-7E99847D499C}">
      <dgm:prSet phldr="0"/>
      <dgm:spPr/>
      <dgm:t>
        <a:bodyPr/>
        <a:lstStyle/>
        <a:p>
          <a:pPr algn="l">
            <a:lnSpc>
              <a:spcPct val="90000"/>
            </a:lnSpc>
          </a:pPr>
          <a:r>
            <a:rPr lang="en-US" sz="3200">
              <a:latin typeface="Franklin Gothic Book"/>
            </a:rPr>
            <a:t>Reflect and Prioritize for Action</a:t>
          </a:r>
        </a:p>
      </dgm:t>
    </dgm:pt>
    <dgm:pt modelId="{30B9D92F-93ED-47EE-ACBA-5AB496893789}" type="parTrans" cxnId="{2610C0D0-56D7-4C44-83C6-AA5EC0D8020D}">
      <dgm:prSet/>
      <dgm:spPr/>
      <dgm:t>
        <a:bodyPr/>
        <a:lstStyle/>
        <a:p>
          <a:endParaRPr lang="en-US"/>
        </a:p>
      </dgm:t>
    </dgm:pt>
    <dgm:pt modelId="{FC8FEC9B-45FC-42A8-8661-D5C549030569}" type="sibTrans" cxnId="{2610C0D0-56D7-4C44-83C6-AA5EC0D8020D}">
      <dgm:prSet/>
      <dgm:spPr/>
      <dgm:t>
        <a:bodyPr/>
        <a:lstStyle/>
        <a:p>
          <a:endParaRPr lang="en-US"/>
        </a:p>
      </dgm:t>
    </dgm:pt>
    <dgm:pt modelId="{86F6AC6D-6847-4CC2-8FE8-17A6068BFFD7}">
      <dgm:prSet phldr="0"/>
      <dgm:spPr/>
      <dgm:t>
        <a:bodyPr/>
        <a:lstStyle/>
        <a:p>
          <a:pPr algn="l">
            <a:lnSpc>
              <a:spcPct val="90000"/>
            </a:lnSpc>
          </a:pPr>
          <a:r>
            <a:rPr lang="en-US" sz="3200">
              <a:latin typeface="Franklin Gothic Book"/>
            </a:rPr>
            <a:t>Set Data-informed Goals and Evidence Based Structures</a:t>
          </a:r>
        </a:p>
      </dgm:t>
    </dgm:pt>
    <dgm:pt modelId="{A25298F9-1848-4925-AB9C-E597EDD50444}" type="parTrans" cxnId="{CC344815-D58C-4435-8A26-6E70AEA197DC}">
      <dgm:prSet/>
      <dgm:spPr/>
      <dgm:t>
        <a:bodyPr/>
        <a:lstStyle/>
        <a:p>
          <a:endParaRPr lang="en-US"/>
        </a:p>
      </dgm:t>
    </dgm:pt>
    <dgm:pt modelId="{D6FA61AF-4C9E-4DBD-A1FF-567589A56B17}" type="sibTrans" cxnId="{CC344815-D58C-4435-8A26-6E70AEA197DC}">
      <dgm:prSet/>
      <dgm:spPr/>
      <dgm:t>
        <a:bodyPr/>
        <a:lstStyle/>
        <a:p>
          <a:endParaRPr lang="en-US"/>
        </a:p>
      </dgm:t>
    </dgm:pt>
    <dgm:pt modelId="{7FE2ED4C-DAA4-49D8-92DA-2B30A8FFD2BA}">
      <dgm:prSet phldr="0"/>
      <dgm:spPr/>
      <dgm:t>
        <a:bodyPr/>
        <a:lstStyle/>
        <a:p>
          <a:pPr algn="l">
            <a:lnSpc>
              <a:spcPct val="90000"/>
            </a:lnSpc>
          </a:pPr>
          <a:r>
            <a:rPr lang="en-US" sz="3200">
              <a:latin typeface="Franklin Gothic Book"/>
            </a:rPr>
            <a:t>Plan for action</a:t>
          </a:r>
        </a:p>
      </dgm:t>
    </dgm:pt>
    <dgm:pt modelId="{5994BDF3-EA24-4DE3-877F-7D6D4F5C67D8}" type="parTrans" cxnId="{28CF1C4F-1D37-4716-BC5F-0863E363FB22}">
      <dgm:prSet/>
      <dgm:spPr/>
      <dgm:t>
        <a:bodyPr/>
        <a:lstStyle/>
        <a:p>
          <a:endParaRPr lang="en-US"/>
        </a:p>
      </dgm:t>
    </dgm:pt>
    <dgm:pt modelId="{B8140955-BBC8-4D2D-AEF1-CA5C868E13B7}" type="sibTrans" cxnId="{28CF1C4F-1D37-4716-BC5F-0863E363FB22}">
      <dgm:prSet/>
      <dgm:spPr/>
      <dgm:t>
        <a:bodyPr/>
        <a:lstStyle/>
        <a:p>
          <a:endParaRPr lang="en-US"/>
        </a:p>
      </dgm:t>
    </dgm:pt>
    <dgm:pt modelId="{01A1C8C5-58C5-4C43-96C8-3F1F101B33E3}" type="pres">
      <dgm:prSet presAssocID="{4DE25ED4-900E-4BD7-8A6A-BAAED9C25D36}" presName="cycle" presStyleCnt="0">
        <dgm:presLayoutVars>
          <dgm:dir/>
          <dgm:resizeHandles val="exact"/>
        </dgm:presLayoutVars>
      </dgm:prSet>
      <dgm:spPr/>
    </dgm:pt>
    <dgm:pt modelId="{00F9E785-5A09-492C-A121-0F58AE56B122}" type="pres">
      <dgm:prSet presAssocID="{C8260956-54D0-46AD-B2A5-27D4ED8A388B}" presName="node" presStyleLbl="node1" presStyleIdx="0" presStyleCnt="5">
        <dgm:presLayoutVars>
          <dgm:bulletEnabled val="1"/>
        </dgm:presLayoutVars>
      </dgm:prSet>
      <dgm:spPr/>
    </dgm:pt>
    <dgm:pt modelId="{63AC32F1-6D51-4128-806D-B71B6F03BC88}" type="pres">
      <dgm:prSet presAssocID="{C8260956-54D0-46AD-B2A5-27D4ED8A388B}" presName="spNode" presStyleCnt="0"/>
      <dgm:spPr/>
    </dgm:pt>
    <dgm:pt modelId="{D8DF506F-CA0A-4189-B233-908904F47B4B}" type="pres">
      <dgm:prSet presAssocID="{180EA933-5EAD-41B6-B0F7-2382238D13D0}" presName="sibTrans" presStyleLbl="sibTrans1D1" presStyleIdx="0" presStyleCnt="5"/>
      <dgm:spPr/>
    </dgm:pt>
    <dgm:pt modelId="{B3DAFD5F-207E-43FB-BAA4-55328D10A147}" type="pres">
      <dgm:prSet presAssocID="{2FA90999-1AED-4838-8D53-7E99847D499C}" presName="node" presStyleLbl="node1" presStyleIdx="1" presStyleCnt="5">
        <dgm:presLayoutVars>
          <dgm:bulletEnabled val="1"/>
        </dgm:presLayoutVars>
      </dgm:prSet>
      <dgm:spPr/>
    </dgm:pt>
    <dgm:pt modelId="{B772CEE1-B11D-4CC7-B7E6-FDDE97136790}" type="pres">
      <dgm:prSet presAssocID="{2FA90999-1AED-4838-8D53-7E99847D499C}" presName="spNode" presStyleCnt="0"/>
      <dgm:spPr/>
    </dgm:pt>
    <dgm:pt modelId="{8137C1DE-D42C-4E70-B975-0C620186D43A}" type="pres">
      <dgm:prSet presAssocID="{FC8FEC9B-45FC-42A8-8661-D5C549030569}" presName="sibTrans" presStyleLbl="sibTrans1D1" presStyleIdx="1" presStyleCnt="5"/>
      <dgm:spPr/>
    </dgm:pt>
    <dgm:pt modelId="{1F88273D-7287-4CED-9108-F17D567A70D6}" type="pres">
      <dgm:prSet presAssocID="{86F6AC6D-6847-4CC2-8FE8-17A6068BFFD7}" presName="node" presStyleLbl="node1" presStyleIdx="2" presStyleCnt="5">
        <dgm:presLayoutVars>
          <dgm:bulletEnabled val="1"/>
        </dgm:presLayoutVars>
      </dgm:prSet>
      <dgm:spPr/>
    </dgm:pt>
    <dgm:pt modelId="{9A47858C-C31E-407A-8538-96534C232FF8}" type="pres">
      <dgm:prSet presAssocID="{86F6AC6D-6847-4CC2-8FE8-17A6068BFFD7}" presName="spNode" presStyleCnt="0"/>
      <dgm:spPr/>
    </dgm:pt>
    <dgm:pt modelId="{8B1F6760-AD59-4448-BE8D-64B2763C578A}" type="pres">
      <dgm:prSet presAssocID="{D6FA61AF-4C9E-4DBD-A1FF-567589A56B17}" presName="sibTrans" presStyleLbl="sibTrans1D1" presStyleIdx="2" presStyleCnt="5"/>
      <dgm:spPr/>
    </dgm:pt>
    <dgm:pt modelId="{94A0256F-CB5A-43F8-93C1-6ADE16EF20FA}" type="pres">
      <dgm:prSet presAssocID="{7FE2ED4C-DAA4-49D8-92DA-2B30A8FFD2BA}" presName="node" presStyleLbl="node1" presStyleIdx="3" presStyleCnt="5">
        <dgm:presLayoutVars>
          <dgm:bulletEnabled val="1"/>
        </dgm:presLayoutVars>
      </dgm:prSet>
      <dgm:spPr/>
    </dgm:pt>
    <dgm:pt modelId="{85C4FB9C-AEA9-4FF3-9F96-439AC60F09DB}" type="pres">
      <dgm:prSet presAssocID="{7FE2ED4C-DAA4-49D8-92DA-2B30A8FFD2BA}" presName="spNode" presStyleCnt="0"/>
      <dgm:spPr/>
    </dgm:pt>
    <dgm:pt modelId="{B4B24B5E-2FE5-4D78-AE93-A68ECF1FA176}" type="pres">
      <dgm:prSet presAssocID="{B8140955-BBC8-4D2D-AEF1-CA5C868E13B7}" presName="sibTrans" presStyleLbl="sibTrans1D1" presStyleIdx="3" presStyleCnt="5"/>
      <dgm:spPr/>
    </dgm:pt>
    <dgm:pt modelId="{F504BBD8-B949-456E-934A-8F30EC7E95C1}" type="pres">
      <dgm:prSet presAssocID="{AE7F758A-7691-4224-B1E3-FD3CE79E865F}" presName="node" presStyleLbl="node1" presStyleIdx="4" presStyleCnt="5">
        <dgm:presLayoutVars>
          <dgm:bulletEnabled val="1"/>
        </dgm:presLayoutVars>
      </dgm:prSet>
      <dgm:spPr/>
    </dgm:pt>
    <dgm:pt modelId="{F5166E86-6523-4C08-9A54-E104407AD881}" type="pres">
      <dgm:prSet presAssocID="{AE7F758A-7691-4224-B1E3-FD3CE79E865F}" presName="spNode" presStyleCnt="0"/>
      <dgm:spPr/>
    </dgm:pt>
    <dgm:pt modelId="{22E86C59-B2AA-459F-AE9A-F92CEBBE0446}" type="pres">
      <dgm:prSet presAssocID="{6AE4362D-0224-41F3-924A-79D5EFD7F0FF}" presName="sibTrans" presStyleLbl="sibTrans1D1" presStyleIdx="4" presStyleCnt="5"/>
      <dgm:spPr/>
    </dgm:pt>
  </dgm:ptLst>
  <dgm:cxnLst>
    <dgm:cxn modelId="{B0480904-C361-4C03-A666-5C23906FBA73}" type="presOf" srcId="{AE7F758A-7691-4224-B1E3-FD3CE79E865F}" destId="{F504BBD8-B949-456E-934A-8F30EC7E95C1}" srcOrd="0" destOrd="0" presId="urn:microsoft.com/office/officeart/2005/8/layout/cycle6"/>
    <dgm:cxn modelId="{CC344815-D58C-4435-8A26-6E70AEA197DC}" srcId="{4DE25ED4-900E-4BD7-8A6A-BAAED9C25D36}" destId="{86F6AC6D-6847-4CC2-8FE8-17A6068BFFD7}" srcOrd="2" destOrd="0" parTransId="{A25298F9-1848-4925-AB9C-E597EDD50444}" sibTransId="{D6FA61AF-4C9E-4DBD-A1FF-567589A56B17}"/>
    <dgm:cxn modelId="{BA29112E-6322-446B-8453-2AE6BC27FA8B}" type="presOf" srcId="{86F6AC6D-6847-4CC2-8FE8-17A6068BFFD7}" destId="{1F88273D-7287-4CED-9108-F17D567A70D6}" srcOrd="0" destOrd="0" presId="urn:microsoft.com/office/officeart/2005/8/layout/cycle6"/>
    <dgm:cxn modelId="{C67BC067-6B7D-4851-A293-F6FFEF15CB24}" type="presOf" srcId="{4DE25ED4-900E-4BD7-8A6A-BAAED9C25D36}" destId="{01A1C8C5-58C5-4C43-96C8-3F1F101B33E3}" srcOrd="0" destOrd="0" presId="urn:microsoft.com/office/officeart/2005/8/layout/cycle6"/>
    <dgm:cxn modelId="{0FFAE867-A845-4A3F-B66A-7489B38FD2A4}" type="presOf" srcId="{180EA933-5EAD-41B6-B0F7-2382238D13D0}" destId="{D8DF506F-CA0A-4189-B233-908904F47B4B}" srcOrd="0" destOrd="0" presId="urn:microsoft.com/office/officeart/2005/8/layout/cycle6"/>
    <dgm:cxn modelId="{9C7AE568-952A-4594-B3CF-DEBE3F84796C}" type="presOf" srcId="{C8260956-54D0-46AD-B2A5-27D4ED8A388B}" destId="{00F9E785-5A09-492C-A121-0F58AE56B122}" srcOrd="0" destOrd="0" presId="urn:microsoft.com/office/officeart/2005/8/layout/cycle6"/>
    <dgm:cxn modelId="{28CF1C4F-1D37-4716-BC5F-0863E363FB22}" srcId="{4DE25ED4-900E-4BD7-8A6A-BAAED9C25D36}" destId="{7FE2ED4C-DAA4-49D8-92DA-2B30A8FFD2BA}" srcOrd="3" destOrd="0" parTransId="{5994BDF3-EA24-4DE3-877F-7D6D4F5C67D8}" sibTransId="{B8140955-BBC8-4D2D-AEF1-CA5C868E13B7}"/>
    <dgm:cxn modelId="{FF535781-F01E-416B-BC89-9EC087FED432}" type="presOf" srcId="{2FA90999-1AED-4838-8D53-7E99847D499C}" destId="{B3DAFD5F-207E-43FB-BAA4-55328D10A147}" srcOrd="0" destOrd="0" presId="urn:microsoft.com/office/officeart/2005/8/layout/cycle6"/>
    <dgm:cxn modelId="{EC823D89-D8FB-4EC9-BBE1-5DCA793420DA}" type="presOf" srcId="{D6FA61AF-4C9E-4DBD-A1FF-567589A56B17}" destId="{8B1F6760-AD59-4448-BE8D-64B2763C578A}" srcOrd="0" destOrd="0" presId="urn:microsoft.com/office/officeart/2005/8/layout/cycle6"/>
    <dgm:cxn modelId="{EE0F288A-5C86-4CFC-9738-371E0AC04ED0}" srcId="{4DE25ED4-900E-4BD7-8A6A-BAAED9C25D36}" destId="{C8260956-54D0-46AD-B2A5-27D4ED8A388B}" srcOrd="0" destOrd="0" parTransId="{03653188-E99F-435A-BAE0-58B0ACF62F17}" sibTransId="{180EA933-5EAD-41B6-B0F7-2382238D13D0}"/>
    <dgm:cxn modelId="{C34C12B3-A756-4DE8-AD4E-203B1379CEFB}" type="presOf" srcId="{FC8FEC9B-45FC-42A8-8661-D5C549030569}" destId="{8137C1DE-D42C-4E70-B975-0C620186D43A}" srcOrd="0" destOrd="0" presId="urn:microsoft.com/office/officeart/2005/8/layout/cycle6"/>
    <dgm:cxn modelId="{2610C0D0-56D7-4C44-83C6-AA5EC0D8020D}" srcId="{4DE25ED4-900E-4BD7-8A6A-BAAED9C25D36}" destId="{2FA90999-1AED-4838-8D53-7E99847D499C}" srcOrd="1" destOrd="0" parTransId="{30B9D92F-93ED-47EE-ACBA-5AB496893789}" sibTransId="{FC8FEC9B-45FC-42A8-8661-D5C549030569}"/>
    <dgm:cxn modelId="{87EFEFD7-CDFC-4475-AA9C-F738DEA84D12}" type="presOf" srcId="{6AE4362D-0224-41F3-924A-79D5EFD7F0FF}" destId="{22E86C59-B2AA-459F-AE9A-F92CEBBE0446}" srcOrd="0" destOrd="0" presId="urn:microsoft.com/office/officeart/2005/8/layout/cycle6"/>
    <dgm:cxn modelId="{5767A6D8-06EE-4765-9377-8C61F8AD64E9}" type="presOf" srcId="{B8140955-BBC8-4D2D-AEF1-CA5C868E13B7}" destId="{B4B24B5E-2FE5-4D78-AE93-A68ECF1FA176}" srcOrd="0" destOrd="0" presId="urn:microsoft.com/office/officeart/2005/8/layout/cycle6"/>
    <dgm:cxn modelId="{6A5CEFE3-BF19-4142-8EB4-4BF10E84758D}" type="presOf" srcId="{7FE2ED4C-DAA4-49D8-92DA-2B30A8FFD2BA}" destId="{94A0256F-CB5A-43F8-93C1-6ADE16EF20FA}" srcOrd="0" destOrd="0" presId="urn:microsoft.com/office/officeart/2005/8/layout/cycle6"/>
    <dgm:cxn modelId="{07F5F9EE-A8C1-4ADB-813D-98C346F301E1}" srcId="{4DE25ED4-900E-4BD7-8A6A-BAAED9C25D36}" destId="{AE7F758A-7691-4224-B1E3-FD3CE79E865F}" srcOrd="4" destOrd="0" parTransId="{3CAAB00D-8CA0-49F4-B487-A44CE52C3822}" sibTransId="{6AE4362D-0224-41F3-924A-79D5EFD7F0FF}"/>
    <dgm:cxn modelId="{1AE2530B-C62E-43DA-9ECB-EAB9DA6C440A}" type="presParOf" srcId="{01A1C8C5-58C5-4C43-96C8-3F1F101B33E3}" destId="{00F9E785-5A09-492C-A121-0F58AE56B122}" srcOrd="0" destOrd="0" presId="urn:microsoft.com/office/officeart/2005/8/layout/cycle6"/>
    <dgm:cxn modelId="{0A63A63A-9667-436E-AE95-B742B9FD075B}" type="presParOf" srcId="{01A1C8C5-58C5-4C43-96C8-3F1F101B33E3}" destId="{63AC32F1-6D51-4128-806D-B71B6F03BC88}" srcOrd="1" destOrd="0" presId="urn:microsoft.com/office/officeart/2005/8/layout/cycle6"/>
    <dgm:cxn modelId="{EDCE37ED-7B95-4F9F-902A-166C2207BF2C}" type="presParOf" srcId="{01A1C8C5-58C5-4C43-96C8-3F1F101B33E3}" destId="{D8DF506F-CA0A-4189-B233-908904F47B4B}" srcOrd="2" destOrd="0" presId="urn:microsoft.com/office/officeart/2005/8/layout/cycle6"/>
    <dgm:cxn modelId="{714B1F76-D62C-4554-8D1A-9D145D7B1791}" type="presParOf" srcId="{01A1C8C5-58C5-4C43-96C8-3F1F101B33E3}" destId="{B3DAFD5F-207E-43FB-BAA4-55328D10A147}" srcOrd="3" destOrd="0" presId="urn:microsoft.com/office/officeart/2005/8/layout/cycle6"/>
    <dgm:cxn modelId="{71EC418D-AECA-420A-BDB0-611F3A03C808}" type="presParOf" srcId="{01A1C8C5-58C5-4C43-96C8-3F1F101B33E3}" destId="{B772CEE1-B11D-4CC7-B7E6-FDDE97136790}" srcOrd="4" destOrd="0" presId="urn:microsoft.com/office/officeart/2005/8/layout/cycle6"/>
    <dgm:cxn modelId="{FA960F3F-4CFC-4A80-B6BB-BD5C04D10D14}" type="presParOf" srcId="{01A1C8C5-58C5-4C43-96C8-3F1F101B33E3}" destId="{8137C1DE-D42C-4E70-B975-0C620186D43A}" srcOrd="5" destOrd="0" presId="urn:microsoft.com/office/officeart/2005/8/layout/cycle6"/>
    <dgm:cxn modelId="{1F07C711-6F89-44B0-8C03-D76B319D35EF}" type="presParOf" srcId="{01A1C8C5-58C5-4C43-96C8-3F1F101B33E3}" destId="{1F88273D-7287-4CED-9108-F17D567A70D6}" srcOrd="6" destOrd="0" presId="urn:microsoft.com/office/officeart/2005/8/layout/cycle6"/>
    <dgm:cxn modelId="{412C1CB2-6576-480F-8324-A725C39AB2A0}" type="presParOf" srcId="{01A1C8C5-58C5-4C43-96C8-3F1F101B33E3}" destId="{9A47858C-C31E-407A-8538-96534C232FF8}" srcOrd="7" destOrd="0" presId="urn:microsoft.com/office/officeart/2005/8/layout/cycle6"/>
    <dgm:cxn modelId="{0803DD8E-45FB-4B00-AF9B-E134594A58AC}" type="presParOf" srcId="{01A1C8C5-58C5-4C43-96C8-3F1F101B33E3}" destId="{8B1F6760-AD59-4448-BE8D-64B2763C578A}" srcOrd="8" destOrd="0" presId="urn:microsoft.com/office/officeart/2005/8/layout/cycle6"/>
    <dgm:cxn modelId="{B7968BB6-0195-4628-BFF5-FAA6954F81C0}" type="presParOf" srcId="{01A1C8C5-58C5-4C43-96C8-3F1F101B33E3}" destId="{94A0256F-CB5A-43F8-93C1-6ADE16EF20FA}" srcOrd="9" destOrd="0" presId="urn:microsoft.com/office/officeart/2005/8/layout/cycle6"/>
    <dgm:cxn modelId="{8BC5C5F9-1516-4528-BC6A-EBE38F27A955}" type="presParOf" srcId="{01A1C8C5-58C5-4C43-96C8-3F1F101B33E3}" destId="{85C4FB9C-AEA9-4FF3-9F96-439AC60F09DB}" srcOrd="10" destOrd="0" presId="urn:microsoft.com/office/officeart/2005/8/layout/cycle6"/>
    <dgm:cxn modelId="{C79C08DA-45AB-4725-B194-0A16852ADB75}" type="presParOf" srcId="{01A1C8C5-58C5-4C43-96C8-3F1F101B33E3}" destId="{B4B24B5E-2FE5-4D78-AE93-A68ECF1FA176}" srcOrd="11" destOrd="0" presId="urn:microsoft.com/office/officeart/2005/8/layout/cycle6"/>
    <dgm:cxn modelId="{1CEAD606-7079-40DE-AB14-CC7A6CB27633}" type="presParOf" srcId="{01A1C8C5-58C5-4C43-96C8-3F1F101B33E3}" destId="{F504BBD8-B949-456E-934A-8F30EC7E95C1}" srcOrd="12" destOrd="0" presId="urn:microsoft.com/office/officeart/2005/8/layout/cycle6"/>
    <dgm:cxn modelId="{A1026D99-1D6C-4BD6-AC57-3E3273804531}" type="presParOf" srcId="{01A1C8C5-58C5-4C43-96C8-3F1F101B33E3}" destId="{F5166E86-6523-4C08-9A54-E104407AD881}" srcOrd="13" destOrd="0" presId="urn:microsoft.com/office/officeart/2005/8/layout/cycle6"/>
    <dgm:cxn modelId="{F789753E-4CD8-4780-AF84-A26F50E13E94}" type="presParOf" srcId="{01A1C8C5-58C5-4C43-96C8-3F1F101B33E3}" destId="{22E86C59-B2AA-459F-AE9A-F92CEBBE0446}" srcOrd="14"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4EE4B39-7A78-4A81-AA71-DC9DE4DECD3F}" type="doc">
      <dgm:prSet loTypeId="urn:microsoft.com/office/officeart/2005/8/layout/vProcess5" loCatId="process" qsTypeId="urn:microsoft.com/office/officeart/2005/8/quickstyle/simple1" qsCatId="simple" csTypeId="urn:microsoft.com/office/officeart/2005/8/colors/accent0_3" csCatId="mainScheme"/>
      <dgm:spPr/>
      <dgm:t>
        <a:bodyPr/>
        <a:lstStyle/>
        <a:p>
          <a:endParaRPr lang="en-US"/>
        </a:p>
      </dgm:t>
    </dgm:pt>
    <dgm:pt modelId="{84FCAF8C-8806-4DAC-8D5A-1D81D6F27C2D}">
      <dgm:prSet/>
      <dgm:spPr/>
      <dgm:t>
        <a:bodyPr/>
        <a:lstStyle/>
        <a:p>
          <a:r>
            <a:rPr lang="en-US"/>
            <a:t>Leading Large-Scale Change</a:t>
          </a:r>
        </a:p>
      </dgm:t>
    </dgm:pt>
    <dgm:pt modelId="{B1D96DD0-5A9D-4882-9651-ADB43AF5CB17}" type="parTrans" cxnId="{9BE9E604-0D83-4F4C-A0B8-C949A24D7CD7}">
      <dgm:prSet/>
      <dgm:spPr/>
      <dgm:t>
        <a:bodyPr/>
        <a:lstStyle/>
        <a:p>
          <a:endParaRPr lang="en-US"/>
        </a:p>
      </dgm:t>
    </dgm:pt>
    <dgm:pt modelId="{9A59AD55-0E69-4760-BC0B-D7494918C3A4}" type="sibTrans" cxnId="{9BE9E604-0D83-4F4C-A0B8-C949A24D7CD7}">
      <dgm:prSet/>
      <dgm:spPr/>
      <dgm:t>
        <a:bodyPr/>
        <a:lstStyle/>
        <a:p>
          <a:endParaRPr lang="en-US"/>
        </a:p>
      </dgm:t>
    </dgm:pt>
    <dgm:pt modelId="{89FEFF36-56E5-4685-8757-8EC701E6CFD9}">
      <dgm:prSet/>
      <dgm:spPr/>
      <dgm:t>
        <a:bodyPr/>
        <a:lstStyle/>
        <a:p>
          <a:r>
            <a:rPr lang="en-US"/>
            <a:t>Pathway and Program Design</a:t>
          </a:r>
        </a:p>
      </dgm:t>
    </dgm:pt>
    <dgm:pt modelId="{77EC047D-AD1B-4F59-91A3-24F84F158DBF}" type="parTrans" cxnId="{EC26DF16-5987-4F09-9D80-4EBFD7BE105D}">
      <dgm:prSet/>
      <dgm:spPr/>
      <dgm:t>
        <a:bodyPr/>
        <a:lstStyle/>
        <a:p>
          <a:endParaRPr lang="en-US"/>
        </a:p>
      </dgm:t>
    </dgm:pt>
    <dgm:pt modelId="{9238E049-F754-4C78-AB18-405F8B873559}" type="sibTrans" cxnId="{EC26DF16-5987-4F09-9D80-4EBFD7BE105D}">
      <dgm:prSet/>
      <dgm:spPr/>
      <dgm:t>
        <a:bodyPr/>
        <a:lstStyle/>
        <a:p>
          <a:endParaRPr lang="en-US"/>
        </a:p>
      </dgm:t>
    </dgm:pt>
    <dgm:pt modelId="{16A90557-5A8E-4970-AB25-377A9468E411}">
      <dgm:prSet/>
      <dgm:spPr/>
      <dgm:t>
        <a:bodyPr/>
        <a:lstStyle/>
        <a:p>
          <a:r>
            <a:rPr lang="en-US"/>
            <a:t>Pathway Entry and Navigation</a:t>
          </a:r>
        </a:p>
      </dgm:t>
    </dgm:pt>
    <dgm:pt modelId="{2E562C47-C33F-4FC7-B22A-B5C4E3C09806}" type="parTrans" cxnId="{3EC081B2-83A7-456E-B32B-704FF5C16DEC}">
      <dgm:prSet/>
      <dgm:spPr/>
      <dgm:t>
        <a:bodyPr/>
        <a:lstStyle/>
        <a:p>
          <a:endParaRPr lang="en-US"/>
        </a:p>
      </dgm:t>
    </dgm:pt>
    <dgm:pt modelId="{5BAC73E0-F027-4A72-B6C2-57656E3E9B38}" type="sibTrans" cxnId="{3EC081B2-83A7-456E-B32B-704FF5C16DEC}">
      <dgm:prSet/>
      <dgm:spPr/>
      <dgm:t>
        <a:bodyPr/>
        <a:lstStyle/>
        <a:p>
          <a:endParaRPr lang="en-US"/>
        </a:p>
      </dgm:t>
    </dgm:pt>
    <dgm:pt modelId="{ADF7A372-36B5-4774-9486-08BBC3DAB2BB}">
      <dgm:prSet/>
      <dgm:spPr/>
      <dgm:t>
        <a:bodyPr/>
        <a:lstStyle/>
        <a:p>
          <a:r>
            <a:rPr lang="en-US"/>
            <a:t>Teaching and Learning</a:t>
          </a:r>
        </a:p>
      </dgm:t>
    </dgm:pt>
    <dgm:pt modelId="{25685669-A707-465C-ADF5-E82F1CE227AA}" type="parTrans" cxnId="{21C84BC3-BC02-4374-876B-58956D123391}">
      <dgm:prSet/>
      <dgm:spPr/>
      <dgm:t>
        <a:bodyPr/>
        <a:lstStyle/>
        <a:p>
          <a:endParaRPr lang="en-US"/>
        </a:p>
      </dgm:t>
    </dgm:pt>
    <dgm:pt modelId="{1F49EEF6-AD13-4917-9A17-90B088A24BDD}" type="sibTrans" cxnId="{21C84BC3-BC02-4374-876B-58956D123391}">
      <dgm:prSet/>
      <dgm:spPr/>
      <dgm:t>
        <a:bodyPr/>
        <a:lstStyle/>
        <a:p>
          <a:endParaRPr lang="en-US"/>
        </a:p>
      </dgm:t>
    </dgm:pt>
    <dgm:pt modelId="{AB374E7F-A29A-4477-8E63-1773A3F8B551}">
      <dgm:prSet/>
      <dgm:spPr/>
      <dgm:t>
        <a:bodyPr/>
        <a:lstStyle/>
        <a:p>
          <a:r>
            <a:rPr lang="en-US"/>
            <a:t>Academic, Career, and Financial Planning</a:t>
          </a:r>
        </a:p>
      </dgm:t>
    </dgm:pt>
    <dgm:pt modelId="{BCBDFAB8-F36E-4B90-859E-8DC95DEB5443}" type="parTrans" cxnId="{ABCA5CCB-3112-40E4-AF20-6ADC93D2BCA2}">
      <dgm:prSet/>
      <dgm:spPr/>
      <dgm:t>
        <a:bodyPr/>
        <a:lstStyle/>
        <a:p>
          <a:endParaRPr lang="en-US"/>
        </a:p>
      </dgm:t>
    </dgm:pt>
    <dgm:pt modelId="{944FB502-F1B4-44A6-B931-6B0D73B06FB4}" type="sibTrans" cxnId="{ABCA5CCB-3112-40E4-AF20-6ADC93D2BCA2}">
      <dgm:prSet/>
      <dgm:spPr/>
      <dgm:t>
        <a:bodyPr/>
        <a:lstStyle/>
        <a:p>
          <a:endParaRPr lang="en-US"/>
        </a:p>
      </dgm:t>
    </dgm:pt>
    <dgm:pt modelId="{0FFEFB64-3089-4F89-8AFA-902B32084349}" type="pres">
      <dgm:prSet presAssocID="{74EE4B39-7A78-4A81-AA71-DC9DE4DECD3F}" presName="outerComposite" presStyleCnt="0">
        <dgm:presLayoutVars>
          <dgm:chMax val="5"/>
          <dgm:dir/>
          <dgm:resizeHandles val="exact"/>
        </dgm:presLayoutVars>
      </dgm:prSet>
      <dgm:spPr/>
    </dgm:pt>
    <dgm:pt modelId="{1F4DF9A4-1F26-4E8D-A2EF-C9A1380EC3A1}" type="pres">
      <dgm:prSet presAssocID="{74EE4B39-7A78-4A81-AA71-DC9DE4DECD3F}" presName="dummyMaxCanvas" presStyleCnt="0">
        <dgm:presLayoutVars/>
      </dgm:prSet>
      <dgm:spPr/>
    </dgm:pt>
    <dgm:pt modelId="{898CF852-B836-4ACD-B865-815ECA92B0EF}" type="pres">
      <dgm:prSet presAssocID="{74EE4B39-7A78-4A81-AA71-DC9DE4DECD3F}" presName="FiveNodes_1" presStyleLbl="node1" presStyleIdx="0" presStyleCnt="5">
        <dgm:presLayoutVars>
          <dgm:bulletEnabled val="1"/>
        </dgm:presLayoutVars>
      </dgm:prSet>
      <dgm:spPr/>
    </dgm:pt>
    <dgm:pt modelId="{438812F9-4A9B-45FA-AFA7-CC825E7ED6FC}" type="pres">
      <dgm:prSet presAssocID="{74EE4B39-7A78-4A81-AA71-DC9DE4DECD3F}" presName="FiveNodes_2" presStyleLbl="node1" presStyleIdx="1" presStyleCnt="5">
        <dgm:presLayoutVars>
          <dgm:bulletEnabled val="1"/>
        </dgm:presLayoutVars>
      </dgm:prSet>
      <dgm:spPr/>
    </dgm:pt>
    <dgm:pt modelId="{1923B98C-2002-4CAC-913C-17F32E519870}" type="pres">
      <dgm:prSet presAssocID="{74EE4B39-7A78-4A81-AA71-DC9DE4DECD3F}" presName="FiveNodes_3" presStyleLbl="node1" presStyleIdx="2" presStyleCnt="5">
        <dgm:presLayoutVars>
          <dgm:bulletEnabled val="1"/>
        </dgm:presLayoutVars>
      </dgm:prSet>
      <dgm:spPr/>
    </dgm:pt>
    <dgm:pt modelId="{8B45C27E-9E24-418D-A597-2ABCEFF350AF}" type="pres">
      <dgm:prSet presAssocID="{74EE4B39-7A78-4A81-AA71-DC9DE4DECD3F}" presName="FiveNodes_4" presStyleLbl="node1" presStyleIdx="3" presStyleCnt="5">
        <dgm:presLayoutVars>
          <dgm:bulletEnabled val="1"/>
        </dgm:presLayoutVars>
      </dgm:prSet>
      <dgm:spPr/>
    </dgm:pt>
    <dgm:pt modelId="{2523D87B-F9A0-4FA8-985D-62FCDD8266AA}" type="pres">
      <dgm:prSet presAssocID="{74EE4B39-7A78-4A81-AA71-DC9DE4DECD3F}" presName="FiveNodes_5" presStyleLbl="node1" presStyleIdx="4" presStyleCnt="5">
        <dgm:presLayoutVars>
          <dgm:bulletEnabled val="1"/>
        </dgm:presLayoutVars>
      </dgm:prSet>
      <dgm:spPr/>
    </dgm:pt>
    <dgm:pt modelId="{08DB6C13-BCC8-4CA7-9F05-246DF075110E}" type="pres">
      <dgm:prSet presAssocID="{74EE4B39-7A78-4A81-AA71-DC9DE4DECD3F}" presName="FiveConn_1-2" presStyleLbl="fgAccFollowNode1" presStyleIdx="0" presStyleCnt="4">
        <dgm:presLayoutVars>
          <dgm:bulletEnabled val="1"/>
        </dgm:presLayoutVars>
      </dgm:prSet>
      <dgm:spPr/>
    </dgm:pt>
    <dgm:pt modelId="{1D77820D-A170-4245-8E37-F21B09AC408B}" type="pres">
      <dgm:prSet presAssocID="{74EE4B39-7A78-4A81-AA71-DC9DE4DECD3F}" presName="FiveConn_2-3" presStyleLbl="fgAccFollowNode1" presStyleIdx="1" presStyleCnt="4">
        <dgm:presLayoutVars>
          <dgm:bulletEnabled val="1"/>
        </dgm:presLayoutVars>
      </dgm:prSet>
      <dgm:spPr/>
    </dgm:pt>
    <dgm:pt modelId="{8F798710-7AB4-4F97-8518-261C79DADDB0}" type="pres">
      <dgm:prSet presAssocID="{74EE4B39-7A78-4A81-AA71-DC9DE4DECD3F}" presName="FiveConn_3-4" presStyleLbl="fgAccFollowNode1" presStyleIdx="2" presStyleCnt="4">
        <dgm:presLayoutVars>
          <dgm:bulletEnabled val="1"/>
        </dgm:presLayoutVars>
      </dgm:prSet>
      <dgm:spPr/>
    </dgm:pt>
    <dgm:pt modelId="{55E001CE-70F0-4875-87AE-37288979AC94}" type="pres">
      <dgm:prSet presAssocID="{74EE4B39-7A78-4A81-AA71-DC9DE4DECD3F}" presName="FiveConn_4-5" presStyleLbl="fgAccFollowNode1" presStyleIdx="3" presStyleCnt="4">
        <dgm:presLayoutVars>
          <dgm:bulletEnabled val="1"/>
        </dgm:presLayoutVars>
      </dgm:prSet>
      <dgm:spPr/>
    </dgm:pt>
    <dgm:pt modelId="{67CA61DA-73ED-4231-B86A-B03C6D968DB1}" type="pres">
      <dgm:prSet presAssocID="{74EE4B39-7A78-4A81-AA71-DC9DE4DECD3F}" presName="FiveNodes_1_text" presStyleLbl="node1" presStyleIdx="4" presStyleCnt="5">
        <dgm:presLayoutVars>
          <dgm:bulletEnabled val="1"/>
        </dgm:presLayoutVars>
      </dgm:prSet>
      <dgm:spPr/>
    </dgm:pt>
    <dgm:pt modelId="{D1826877-6E89-4213-8CB7-523C424F5325}" type="pres">
      <dgm:prSet presAssocID="{74EE4B39-7A78-4A81-AA71-DC9DE4DECD3F}" presName="FiveNodes_2_text" presStyleLbl="node1" presStyleIdx="4" presStyleCnt="5">
        <dgm:presLayoutVars>
          <dgm:bulletEnabled val="1"/>
        </dgm:presLayoutVars>
      </dgm:prSet>
      <dgm:spPr/>
    </dgm:pt>
    <dgm:pt modelId="{7B57846A-749C-4A6E-AFA5-8BB4C2407578}" type="pres">
      <dgm:prSet presAssocID="{74EE4B39-7A78-4A81-AA71-DC9DE4DECD3F}" presName="FiveNodes_3_text" presStyleLbl="node1" presStyleIdx="4" presStyleCnt="5">
        <dgm:presLayoutVars>
          <dgm:bulletEnabled val="1"/>
        </dgm:presLayoutVars>
      </dgm:prSet>
      <dgm:spPr/>
    </dgm:pt>
    <dgm:pt modelId="{A0BC08F2-409F-4407-82CE-7AE3BEA9F924}" type="pres">
      <dgm:prSet presAssocID="{74EE4B39-7A78-4A81-AA71-DC9DE4DECD3F}" presName="FiveNodes_4_text" presStyleLbl="node1" presStyleIdx="4" presStyleCnt="5">
        <dgm:presLayoutVars>
          <dgm:bulletEnabled val="1"/>
        </dgm:presLayoutVars>
      </dgm:prSet>
      <dgm:spPr/>
    </dgm:pt>
    <dgm:pt modelId="{7762D7EA-7F2C-40F4-B290-6F431615D3C7}" type="pres">
      <dgm:prSet presAssocID="{74EE4B39-7A78-4A81-AA71-DC9DE4DECD3F}" presName="FiveNodes_5_text" presStyleLbl="node1" presStyleIdx="4" presStyleCnt="5">
        <dgm:presLayoutVars>
          <dgm:bulletEnabled val="1"/>
        </dgm:presLayoutVars>
      </dgm:prSet>
      <dgm:spPr/>
    </dgm:pt>
  </dgm:ptLst>
  <dgm:cxnLst>
    <dgm:cxn modelId="{36F6BD02-BD98-4523-B635-5DF04C1ADCE5}" type="presOf" srcId="{16A90557-5A8E-4970-AB25-377A9468E411}" destId="{7B57846A-749C-4A6E-AFA5-8BB4C2407578}" srcOrd="1" destOrd="0" presId="urn:microsoft.com/office/officeart/2005/8/layout/vProcess5"/>
    <dgm:cxn modelId="{9BE9E604-0D83-4F4C-A0B8-C949A24D7CD7}" srcId="{74EE4B39-7A78-4A81-AA71-DC9DE4DECD3F}" destId="{84FCAF8C-8806-4DAC-8D5A-1D81D6F27C2D}" srcOrd="0" destOrd="0" parTransId="{B1D96DD0-5A9D-4882-9651-ADB43AF5CB17}" sibTransId="{9A59AD55-0E69-4760-BC0B-D7494918C3A4}"/>
    <dgm:cxn modelId="{07004907-87E2-46ED-9BF7-4DB426F414F2}" type="presOf" srcId="{84FCAF8C-8806-4DAC-8D5A-1D81D6F27C2D}" destId="{67CA61DA-73ED-4231-B86A-B03C6D968DB1}" srcOrd="1" destOrd="0" presId="urn:microsoft.com/office/officeart/2005/8/layout/vProcess5"/>
    <dgm:cxn modelId="{591E4F09-5ABA-4958-B105-631656CEC0B3}" type="presOf" srcId="{89FEFF36-56E5-4685-8757-8EC701E6CFD9}" destId="{438812F9-4A9B-45FA-AFA7-CC825E7ED6FC}" srcOrd="0" destOrd="0" presId="urn:microsoft.com/office/officeart/2005/8/layout/vProcess5"/>
    <dgm:cxn modelId="{C0C8CB11-24D8-434C-93B3-F0282D5019C6}" type="presOf" srcId="{ADF7A372-36B5-4774-9486-08BBC3DAB2BB}" destId="{8B45C27E-9E24-418D-A597-2ABCEFF350AF}" srcOrd="0" destOrd="0" presId="urn:microsoft.com/office/officeart/2005/8/layout/vProcess5"/>
    <dgm:cxn modelId="{EC26DF16-5987-4F09-9D80-4EBFD7BE105D}" srcId="{74EE4B39-7A78-4A81-AA71-DC9DE4DECD3F}" destId="{89FEFF36-56E5-4685-8757-8EC701E6CFD9}" srcOrd="1" destOrd="0" parTransId="{77EC047D-AD1B-4F59-91A3-24F84F158DBF}" sibTransId="{9238E049-F754-4C78-AB18-405F8B873559}"/>
    <dgm:cxn modelId="{AC00AF2B-75D8-400F-B004-6E131B28CF14}" type="presOf" srcId="{ADF7A372-36B5-4774-9486-08BBC3DAB2BB}" destId="{A0BC08F2-409F-4407-82CE-7AE3BEA9F924}" srcOrd="1" destOrd="0" presId="urn:microsoft.com/office/officeart/2005/8/layout/vProcess5"/>
    <dgm:cxn modelId="{EC0F7439-E1BC-4D9A-A2CF-9B9FE68B5053}" type="presOf" srcId="{5BAC73E0-F027-4A72-B6C2-57656E3E9B38}" destId="{8F798710-7AB4-4F97-8518-261C79DADDB0}" srcOrd="0" destOrd="0" presId="urn:microsoft.com/office/officeart/2005/8/layout/vProcess5"/>
    <dgm:cxn modelId="{16446265-5B91-4FEA-A15C-35A0EFC6C9D9}" type="presOf" srcId="{AB374E7F-A29A-4477-8E63-1773A3F8B551}" destId="{2523D87B-F9A0-4FA8-985D-62FCDD8266AA}" srcOrd="0" destOrd="0" presId="urn:microsoft.com/office/officeart/2005/8/layout/vProcess5"/>
    <dgm:cxn modelId="{CE3B0757-D454-4C56-9B3B-4C36E31EDA7A}" type="presOf" srcId="{74EE4B39-7A78-4A81-AA71-DC9DE4DECD3F}" destId="{0FFEFB64-3089-4F89-8AFA-902B32084349}" srcOrd="0" destOrd="0" presId="urn:microsoft.com/office/officeart/2005/8/layout/vProcess5"/>
    <dgm:cxn modelId="{E1E9537F-2A5E-4B54-A7F8-7FFA7BF75659}" type="presOf" srcId="{89FEFF36-56E5-4685-8757-8EC701E6CFD9}" destId="{D1826877-6E89-4213-8CB7-523C424F5325}" srcOrd="1" destOrd="0" presId="urn:microsoft.com/office/officeart/2005/8/layout/vProcess5"/>
    <dgm:cxn modelId="{988DCE95-8CEC-496C-806F-FF7877BD0C25}" type="presOf" srcId="{9238E049-F754-4C78-AB18-405F8B873559}" destId="{1D77820D-A170-4245-8E37-F21B09AC408B}" srcOrd="0" destOrd="0" presId="urn:microsoft.com/office/officeart/2005/8/layout/vProcess5"/>
    <dgm:cxn modelId="{E89D0797-AEED-44B2-BD1E-4C63A5C5F4E9}" type="presOf" srcId="{1F49EEF6-AD13-4917-9A17-90B088A24BDD}" destId="{55E001CE-70F0-4875-87AE-37288979AC94}" srcOrd="0" destOrd="0" presId="urn:microsoft.com/office/officeart/2005/8/layout/vProcess5"/>
    <dgm:cxn modelId="{3EC081B2-83A7-456E-B32B-704FF5C16DEC}" srcId="{74EE4B39-7A78-4A81-AA71-DC9DE4DECD3F}" destId="{16A90557-5A8E-4970-AB25-377A9468E411}" srcOrd="2" destOrd="0" parTransId="{2E562C47-C33F-4FC7-B22A-B5C4E3C09806}" sibTransId="{5BAC73E0-F027-4A72-B6C2-57656E3E9B38}"/>
    <dgm:cxn modelId="{FD0938B7-3FF8-4842-888C-E71719E4AC69}" type="presOf" srcId="{84FCAF8C-8806-4DAC-8D5A-1D81D6F27C2D}" destId="{898CF852-B836-4ACD-B865-815ECA92B0EF}" srcOrd="0" destOrd="0" presId="urn:microsoft.com/office/officeart/2005/8/layout/vProcess5"/>
    <dgm:cxn modelId="{21C84BC3-BC02-4374-876B-58956D123391}" srcId="{74EE4B39-7A78-4A81-AA71-DC9DE4DECD3F}" destId="{ADF7A372-36B5-4774-9486-08BBC3DAB2BB}" srcOrd="3" destOrd="0" parTransId="{25685669-A707-465C-ADF5-E82F1CE227AA}" sibTransId="{1F49EEF6-AD13-4917-9A17-90B088A24BDD}"/>
    <dgm:cxn modelId="{546847C5-FBF1-4700-B6D5-6C680092F4FF}" type="presOf" srcId="{16A90557-5A8E-4970-AB25-377A9468E411}" destId="{1923B98C-2002-4CAC-913C-17F32E519870}" srcOrd="0" destOrd="0" presId="urn:microsoft.com/office/officeart/2005/8/layout/vProcess5"/>
    <dgm:cxn modelId="{4C2203CB-6B80-4A66-AB8D-7AF60F0F017A}" type="presOf" srcId="{AB374E7F-A29A-4477-8E63-1773A3F8B551}" destId="{7762D7EA-7F2C-40F4-B290-6F431615D3C7}" srcOrd="1" destOrd="0" presId="urn:microsoft.com/office/officeart/2005/8/layout/vProcess5"/>
    <dgm:cxn modelId="{ABCA5CCB-3112-40E4-AF20-6ADC93D2BCA2}" srcId="{74EE4B39-7A78-4A81-AA71-DC9DE4DECD3F}" destId="{AB374E7F-A29A-4477-8E63-1773A3F8B551}" srcOrd="4" destOrd="0" parTransId="{BCBDFAB8-F36E-4B90-859E-8DC95DEB5443}" sibTransId="{944FB502-F1B4-44A6-B931-6B0D73B06FB4}"/>
    <dgm:cxn modelId="{F52499E4-F31A-4C90-BFED-FD1A34D4F861}" type="presOf" srcId="{9A59AD55-0E69-4760-BC0B-D7494918C3A4}" destId="{08DB6C13-BCC8-4CA7-9F05-246DF075110E}" srcOrd="0" destOrd="0" presId="urn:microsoft.com/office/officeart/2005/8/layout/vProcess5"/>
    <dgm:cxn modelId="{0EAC49BB-54C7-4135-8914-D2B1EE777166}" type="presParOf" srcId="{0FFEFB64-3089-4F89-8AFA-902B32084349}" destId="{1F4DF9A4-1F26-4E8D-A2EF-C9A1380EC3A1}" srcOrd="0" destOrd="0" presId="urn:microsoft.com/office/officeart/2005/8/layout/vProcess5"/>
    <dgm:cxn modelId="{9F33CB27-6437-445A-AB67-EB0AB31C0B01}" type="presParOf" srcId="{0FFEFB64-3089-4F89-8AFA-902B32084349}" destId="{898CF852-B836-4ACD-B865-815ECA92B0EF}" srcOrd="1" destOrd="0" presId="urn:microsoft.com/office/officeart/2005/8/layout/vProcess5"/>
    <dgm:cxn modelId="{8E23078F-2135-4FF5-BFCB-8202D62B8FDD}" type="presParOf" srcId="{0FFEFB64-3089-4F89-8AFA-902B32084349}" destId="{438812F9-4A9B-45FA-AFA7-CC825E7ED6FC}" srcOrd="2" destOrd="0" presId="urn:microsoft.com/office/officeart/2005/8/layout/vProcess5"/>
    <dgm:cxn modelId="{19AC1E2B-99F7-4DA6-91B1-49B6D61745AA}" type="presParOf" srcId="{0FFEFB64-3089-4F89-8AFA-902B32084349}" destId="{1923B98C-2002-4CAC-913C-17F32E519870}" srcOrd="3" destOrd="0" presId="urn:microsoft.com/office/officeart/2005/8/layout/vProcess5"/>
    <dgm:cxn modelId="{37DD9DD5-8C0E-4B94-AAF9-0751B71A0277}" type="presParOf" srcId="{0FFEFB64-3089-4F89-8AFA-902B32084349}" destId="{8B45C27E-9E24-418D-A597-2ABCEFF350AF}" srcOrd="4" destOrd="0" presId="urn:microsoft.com/office/officeart/2005/8/layout/vProcess5"/>
    <dgm:cxn modelId="{238EE36F-B066-4B4B-BD24-F698FD04C1FF}" type="presParOf" srcId="{0FFEFB64-3089-4F89-8AFA-902B32084349}" destId="{2523D87B-F9A0-4FA8-985D-62FCDD8266AA}" srcOrd="5" destOrd="0" presId="urn:microsoft.com/office/officeart/2005/8/layout/vProcess5"/>
    <dgm:cxn modelId="{AAD786A6-B8D7-4EF9-951E-B9B190959571}" type="presParOf" srcId="{0FFEFB64-3089-4F89-8AFA-902B32084349}" destId="{08DB6C13-BCC8-4CA7-9F05-246DF075110E}" srcOrd="6" destOrd="0" presId="urn:microsoft.com/office/officeart/2005/8/layout/vProcess5"/>
    <dgm:cxn modelId="{4BBD3CF4-3B29-4354-972C-88C3F4C51907}" type="presParOf" srcId="{0FFEFB64-3089-4F89-8AFA-902B32084349}" destId="{1D77820D-A170-4245-8E37-F21B09AC408B}" srcOrd="7" destOrd="0" presId="urn:microsoft.com/office/officeart/2005/8/layout/vProcess5"/>
    <dgm:cxn modelId="{24859039-EC3E-4BAC-8534-29BF149FFC9A}" type="presParOf" srcId="{0FFEFB64-3089-4F89-8AFA-902B32084349}" destId="{8F798710-7AB4-4F97-8518-261C79DADDB0}" srcOrd="8" destOrd="0" presId="urn:microsoft.com/office/officeart/2005/8/layout/vProcess5"/>
    <dgm:cxn modelId="{C58DFC43-4DA0-4A6F-AD73-01E8C9FC002D}" type="presParOf" srcId="{0FFEFB64-3089-4F89-8AFA-902B32084349}" destId="{55E001CE-70F0-4875-87AE-37288979AC94}" srcOrd="9" destOrd="0" presId="urn:microsoft.com/office/officeart/2005/8/layout/vProcess5"/>
    <dgm:cxn modelId="{E3B22476-5EFC-46A2-BAD1-D7EDE31A7390}" type="presParOf" srcId="{0FFEFB64-3089-4F89-8AFA-902B32084349}" destId="{67CA61DA-73ED-4231-B86A-B03C6D968DB1}" srcOrd="10" destOrd="0" presId="urn:microsoft.com/office/officeart/2005/8/layout/vProcess5"/>
    <dgm:cxn modelId="{20736D4E-D342-451F-93E1-BA7C3D5AAF96}" type="presParOf" srcId="{0FFEFB64-3089-4F89-8AFA-902B32084349}" destId="{D1826877-6E89-4213-8CB7-523C424F5325}" srcOrd="11" destOrd="0" presId="urn:microsoft.com/office/officeart/2005/8/layout/vProcess5"/>
    <dgm:cxn modelId="{FC325D33-866D-4B5D-8432-9BC2E63394BA}" type="presParOf" srcId="{0FFEFB64-3089-4F89-8AFA-902B32084349}" destId="{7B57846A-749C-4A6E-AFA5-8BB4C2407578}" srcOrd="12" destOrd="0" presId="urn:microsoft.com/office/officeart/2005/8/layout/vProcess5"/>
    <dgm:cxn modelId="{18FFF5CF-0CB3-406B-A29F-08E6E22A9633}" type="presParOf" srcId="{0FFEFB64-3089-4F89-8AFA-902B32084349}" destId="{A0BC08F2-409F-4407-82CE-7AE3BEA9F924}" srcOrd="13" destOrd="0" presId="urn:microsoft.com/office/officeart/2005/8/layout/vProcess5"/>
    <dgm:cxn modelId="{4ADCE9BB-BCDD-4F17-A536-4A7D3BDE9599}" type="presParOf" srcId="{0FFEFB64-3089-4F89-8AFA-902B32084349}" destId="{7762D7EA-7F2C-40F4-B290-6F431615D3C7}"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CA1A7F6-DA20-4810-98A0-F6B3F6BDDDA1}" type="doc">
      <dgm:prSet loTypeId="urn:microsoft.com/office/officeart/2008/layout/LinedList" loCatId="list" qsTypeId="urn:microsoft.com/office/officeart/2005/8/quickstyle/simple1" qsCatId="simple" csTypeId="urn:microsoft.com/office/officeart/2005/8/colors/accent0_1" csCatId="mainScheme" phldr="1"/>
      <dgm:spPr/>
      <dgm:t>
        <a:bodyPr/>
        <a:lstStyle/>
        <a:p>
          <a:endParaRPr lang="en-US"/>
        </a:p>
      </dgm:t>
    </dgm:pt>
    <dgm:pt modelId="{937C3E1A-0DFE-413E-9D55-C2E8497FA45B}">
      <dgm:prSet phldrT="[Text]"/>
      <dgm:spPr/>
      <dgm:t>
        <a:bodyPr/>
        <a:lstStyle/>
        <a:p>
          <a:r>
            <a:rPr lang="en-US"/>
            <a:t>Student retention and persistence</a:t>
          </a:r>
        </a:p>
      </dgm:t>
    </dgm:pt>
    <dgm:pt modelId="{F9B84A6E-105D-47B2-AFD2-46BE03591BC3}" type="parTrans" cxnId="{F1043D3F-65EC-4DC2-A14F-131297F4C3B6}">
      <dgm:prSet/>
      <dgm:spPr/>
      <dgm:t>
        <a:bodyPr/>
        <a:lstStyle/>
        <a:p>
          <a:endParaRPr lang="en-US"/>
        </a:p>
      </dgm:t>
    </dgm:pt>
    <dgm:pt modelId="{0D7F28C1-8B49-41BF-9C24-38D65874DB50}" type="sibTrans" cxnId="{F1043D3F-65EC-4DC2-A14F-131297F4C3B6}">
      <dgm:prSet/>
      <dgm:spPr/>
      <dgm:t>
        <a:bodyPr/>
        <a:lstStyle/>
        <a:p>
          <a:endParaRPr lang="en-US"/>
        </a:p>
      </dgm:t>
    </dgm:pt>
    <dgm:pt modelId="{49349101-C32B-4572-A00A-48937710B578}">
      <dgm:prSet phldrT="[Text]"/>
      <dgm:spPr/>
      <dgm:t>
        <a:bodyPr/>
        <a:lstStyle/>
        <a:p>
          <a:r>
            <a:rPr lang="en-US"/>
            <a:t>College level math &amp; English</a:t>
          </a:r>
        </a:p>
      </dgm:t>
    </dgm:pt>
    <dgm:pt modelId="{CBDB8555-F6C6-4876-ABC9-F149EE6D3C63}" type="parTrans" cxnId="{BD6DB91D-608D-4352-BA16-73C335C5CFFB}">
      <dgm:prSet/>
      <dgm:spPr/>
      <dgm:t>
        <a:bodyPr/>
        <a:lstStyle/>
        <a:p>
          <a:endParaRPr lang="en-US"/>
        </a:p>
      </dgm:t>
    </dgm:pt>
    <dgm:pt modelId="{DF510F58-BAEA-45A3-BB06-E96A3B46B3B3}" type="sibTrans" cxnId="{BD6DB91D-608D-4352-BA16-73C335C5CFFB}">
      <dgm:prSet/>
      <dgm:spPr/>
      <dgm:t>
        <a:bodyPr/>
        <a:lstStyle/>
        <a:p>
          <a:endParaRPr lang="en-US"/>
        </a:p>
      </dgm:t>
    </dgm:pt>
    <dgm:pt modelId="{A97B2841-38D5-43CE-B97D-40C0390205B3}">
      <dgm:prSet phldrT="[Text]"/>
      <dgm:spPr/>
      <dgm:t>
        <a:bodyPr/>
        <a:lstStyle/>
        <a:p>
          <a:r>
            <a:rPr lang="en-US"/>
            <a:t>Graduation and transfer rates</a:t>
          </a:r>
        </a:p>
      </dgm:t>
    </dgm:pt>
    <dgm:pt modelId="{7D00CC35-A5FC-4677-B906-DDC6F002BA83}" type="parTrans" cxnId="{3372DF3B-D5FE-4CB2-8D1F-B85157AFA7DF}">
      <dgm:prSet/>
      <dgm:spPr/>
      <dgm:t>
        <a:bodyPr/>
        <a:lstStyle/>
        <a:p>
          <a:endParaRPr lang="en-US"/>
        </a:p>
      </dgm:t>
    </dgm:pt>
    <dgm:pt modelId="{99B8BA36-C3B9-4100-965F-7C4884A82AB3}" type="sibTrans" cxnId="{3372DF3B-D5FE-4CB2-8D1F-B85157AFA7DF}">
      <dgm:prSet/>
      <dgm:spPr/>
      <dgm:t>
        <a:bodyPr/>
        <a:lstStyle/>
        <a:p>
          <a:endParaRPr lang="en-US"/>
        </a:p>
      </dgm:t>
    </dgm:pt>
    <dgm:pt modelId="{2D22AA85-4AFA-41A7-9DE7-DD16C4CEF97E}" type="pres">
      <dgm:prSet presAssocID="{7CA1A7F6-DA20-4810-98A0-F6B3F6BDDDA1}" presName="vert0" presStyleCnt="0">
        <dgm:presLayoutVars>
          <dgm:dir/>
          <dgm:animOne val="branch"/>
          <dgm:animLvl val="lvl"/>
        </dgm:presLayoutVars>
      </dgm:prSet>
      <dgm:spPr/>
    </dgm:pt>
    <dgm:pt modelId="{25E1B987-0371-4686-8517-849D69E4DAB1}" type="pres">
      <dgm:prSet presAssocID="{937C3E1A-0DFE-413E-9D55-C2E8497FA45B}" presName="thickLine" presStyleLbl="alignNode1" presStyleIdx="0" presStyleCnt="3"/>
      <dgm:spPr/>
    </dgm:pt>
    <dgm:pt modelId="{482BC611-DCBE-46A1-B086-30811DEE0984}" type="pres">
      <dgm:prSet presAssocID="{937C3E1A-0DFE-413E-9D55-C2E8497FA45B}" presName="horz1" presStyleCnt="0"/>
      <dgm:spPr/>
    </dgm:pt>
    <dgm:pt modelId="{54CB0A79-0130-40D9-B4D9-B557E2D75AB2}" type="pres">
      <dgm:prSet presAssocID="{937C3E1A-0DFE-413E-9D55-C2E8497FA45B}" presName="tx1" presStyleLbl="revTx" presStyleIdx="0" presStyleCnt="3"/>
      <dgm:spPr/>
    </dgm:pt>
    <dgm:pt modelId="{8E5B2527-5737-42C8-AF12-9DB3F612E5AB}" type="pres">
      <dgm:prSet presAssocID="{937C3E1A-0DFE-413E-9D55-C2E8497FA45B}" presName="vert1" presStyleCnt="0"/>
      <dgm:spPr/>
    </dgm:pt>
    <dgm:pt modelId="{0F5C6322-CF46-4D06-A1AE-EDF7DF0623B7}" type="pres">
      <dgm:prSet presAssocID="{49349101-C32B-4572-A00A-48937710B578}" presName="thickLine" presStyleLbl="alignNode1" presStyleIdx="1" presStyleCnt="3"/>
      <dgm:spPr/>
    </dgm:pt>
    <dgm:pt modelId="{ABFBCF90-1334-4658-B999-6B21E07793FC}" type="pres">
      <dgm:prSet presAssocID="{49349101-C32B-4572-A00A-48937710B578}" presName="horz1" presStyleCnt="0"/>
      <dgm:spPr/>
    </dgm:pt>
    <dgm:pt modelId="{4B15EFCB-52CE-4548-8A0B-75A555F9CC76}" type="pres">
      <dgm:prSet presAssocID="{49349101-C32B-4572-A00A-48937710B578}" presName="tx1" presStyleLbl="revTx" presStyleIdx="1" presStyleCnt="3"/>
      <dgm:spPr/>
    </dgm:pt>
    <dgm:pt modelId="{0A82D67B-2C6C-4438-81B0-CE18ED6E23FE}" type="pres">
      <dgm:prSet presAssocID="{49349101-C32B-4572-A00A-48937710B578}" presName="vert1" presStyleCnt="0"/>
      <dgm:spPr/>
    </dgm:pt>
    <dgm:pt modelId="{450CBA80-1D6D-46EE-B229-CFC27703721E}" type="pres">
      <dgm:prSet presAssocID="{A97B2841-38D5-43CE-B97D-40C0390205B3}" presName="thickLine" presStyleLbl="alignNode1" presStyleIdx="2" presStyleCnt="3"/>
      <dgm:spPr/>
    </dgm:pt>
    <dgm:pt modelId="{D556309A-A9A6-49BF-807C-311DC0D98076}" type="pres">
      <dgm:prSet presAssocID="{A97B2841-38D5-43CE-B97D-40C0390205B3}" presName="horz1" presStyleCnt="0"/>
      <dgm:spPr/>
    </dgm:pt>
    <dgm:pt modelId="{211ED690-7FC5-4D81-A0C3-D712F7C8FD67}" type="pres">
      <dgm:prSet presAssocID="{A97B2841-38D5-43CE-B97D-40C0390205B3}" presName="tx1" presStyleLbl="revTx" presStyleIdx="2" presStyleCnt="3"/>
      <dgm:spPr/>
    </dgm:pt>
    <dgm:pt modelId="{5AEA4D45-735C-4C97-913C-81E747EF3540}" type="pres">
      <dgm:prSet presAssocID="{A97B2841-38D5-43CE-B97D-40C0390205B3}" presName="vert1" presStyleCnt="0"/>
      <dgm:spPr/>
    </dgm:pt>
  </dgm:ptLst>
  <dgm:cxnLst>
    <dgm:cxn modelId="{982A5301-D30E-4C80-9028-E9EE333B818D}" type="presOf" srcId="{937C3E1A-0DFE-413E-9D55-C2E8497FA45B}" destId="{54CB0A79-0130-40D9-B4D9-B557E2D75AB2}" srcOrd="0" destOrd="0" presId="urn:microsoft.com/office/officeart/2008/layout/LinedList"/>
    <dgm:cxn modelId="{BD6DB91D-608D-4352-BA16-73C335C5CFFB}" srcId="{7CA1A7F6-DA20-4810-98A0-F6B3F6BDDDA1}" destId="{49349101-C32B-4572-A00A-48937710B578}" srcOrd="1" destOrd="0" parTransId="{CBDB8555-F6C6-4876-ABC9-F149EE6D3C63}" sibTransId="{DF510F58-BAEA-45A3-BB06-E96A3B46B3B3}"/>
    <dgm:cxn modelId="{3372DF3B-D5FE-4CB2-8D1F-B85157AFA7DF}" srcId="{7CA1A7F6-DA20-4810-98A0-F6B3F6BDDDA1}" destId="{A97B2841-38D5-43CE-B97D-40C0390205B3}" srcOrd="2" destOrd="0" parTransId="{7D00CC35-A5FC-4677-B906-DDC6F002BA83}" sibTransId="{99B8BA36-C3B9-4100-965F-7C4884A82AB3}"/>
    <dgm:cxn modelId="{F1043D3F-65EC-4DC2-A14F-131297F4C3B6}" srcId="{7CA1A7F6-DA20-4810-98A0-F6B3F6BDDDA1}" destId="{937C3E1A-0DFE-413E-9D55-C2E8497FA45B}" srcOrd="0" destOrd="0" parTransId="{F9B84A6E-105D-47B2-AFD2-46BE03591BC3}" sibTransId="{0D7F28C1-8B49-41BF-9C24-38D65874DB50}"/>
    <dgm:cxn modelId="{ADD8996C-F420-41DD-B7EA-AFE754B81080}" type="presOf" srcId="{A97B2841-38D5-43CE-B97D-40C0390205B3}" destId="{211ED690-7FC5-4D81-A0C3-D712F7C8FD67}" srcOrd="0" destOrd="0" presId="urn:microsoft.com/office/officeart/2008/layout/LinedList"/>
    <dgm:cxn modelId="{302DAFC7-E483-49EB-B194-EA2C92E85F1E}" type="presOf" srcId="{49349101-C32B-4572-A00A-48937710B578}" destId="{4B15EFCB-52CE-4548-8A0B-75A555F9CC76}" srcOrd="0" destOrd="0" presId="urn:microsoft.com/office/officeart/2008/layout/LinedList"/>
    <dgm:cxn modelId="{C25B31CF-D925-4352-8B19-5202D08AFEB8}" type="presOf" srcId="{7CA1A7F6-DA20-4810-98A0-F6B3F6BDDDA1}" destId="{2D22AA85-4AFA-41A7-9DE7-DD16C4CEF97E}" srcOrd="0" destOrd="0" presId="urn:microsoft.com/office/officeart/2008/layout/LinedList"/>
    <dgm:cxn modelId="{853DD758-8F42-4FDB-846B-880AFE63BFAA}" type="presParOf" srcId="{2D22AA85-4AFA-41A7-9DE7-DD16C4CEF97E}" destId="{25E1B987-0371-4686-8517-849D69E4DAB1}" srcOrd="0" destOrd="0" presId="urn:microsoft.com/office/officeart/2008/layout/LinedList"/>
    <dgm:cxn modelId="{A4208F5B-ADD3-44ED-8700-554915A0A4AA}" type="presParOf" srcId="{2D22AA85-4AFA-41A7-9DE7-DD16C4CEF97E}" destId="{482BC611-DCBE-46A1-B086-30811DEE0984}" srcOrd="1" destOrd="0" presId="urn:microsoft.com/office/officeart/2008/layout/LinedList"/>
    <dgm:cxn modelId="{6DD0100D-AA70-40CF-AB63-9C8248C2DF2E}" type="presParOf" srcId="{482BC611-DCBE-46A1-B086-30811DEE0984}" destId="{54CB0A79-0130-40D9-B4D9-B557E2D75AB2}" srcOrd="0" destOrd="0" presId="urn:microsoft.com/office/officeart/2008/layout/LinedList"/>
    <dgm:cxn modelId="{0446B6A9-7D36-40D1-9893-9B8A4FF9A792}" type="presParOf" srcId="{482BC611-DCBE-46A1-B086-30811DEE0984}" destId="{8E5B2527-5737-42C8-AF12-9DB3F612E5AB}" srcOrd="1" destOrd="0" presId="urn:microsoft.com/office/officeart/2008/layout/LinedList"/>
    <dgm:cxn modelId="{D9BA3B05-C5EF-4651-86D9-9E549089D079}" type="presParOf" srcId="{2D22AA85-4AFA-41A7-9DE7-DD16C4CEF97E}" destId="{0F5C6322-CF46-4D06-A1AE-EDF7DF0623B7}" srcOrd="2" destOrd="0" presId="urn:microsoft.com/office/officeart/2008/layout/LinedList"/>
    <dgm:cxn modelId="{DB0B8608-CA69-4A0D-8018-AF557395E5D8}" type="presParOf" srcId="{2D22AA85-4AFA-41A7-9DE7-DD16C4CEF97E}" destId="{ABFBCF90-1334-4658-B999-6B21E07793FC}" srcOrd="3" destOrd="0" presId="urn:microsoft.com/office/officeart/2008/layout/LinedList"/>
    <dgm:cxn modelId="{F33151CD-602A-4D07-8660-043D6FCCC192}" type="presParOf" srcId="{ABFBCF90-1334-4658-B999-6B21E07793FC}" destId="{4B15EFCB-52CE-4548-8A0B-75A555F9CC76}" srcOrd="0" destOrd="0" presId="urn:microsoft.com/office/officeart/2008/layout/LinedList"/>
    <dgm:cxn modelId="{CF4F4F6E-598B-431C-AEBD-D603BA4AA98F}" type="presParOf" srcId="{ABFBCF90-1334-4658-B999-6B21E07793FC}" destId="{0A82D67B-2C6C-4438-81B0-CE18ED6E23FE}" srcOrd="1" destOrd="0" presId="urn:microsoft.com/office/officeart/2008/layout/LinedList"/>
    <dgm:cxn modelId="{DC09D7A4-2701-4FE9-9BE9-07110915B2DA}" type="presParOf" srcId="{2D22AA85-4AFA-41A7-9DE7-DD16C4CEF97E}" destId="{450CBA80-1D6D-46EE-B229-CFC27703721E}" srcOrd="4" destOrd="0" presId="urn:microsoft.com/office/officeart/2008/layout/LinedList"/>
    <dgm:cxn modelId="{D987A0E0-9AAB-45D6-8C75-147B550834C6}" type="presParOf" srcId="{2D22AA85-4AFA-41A7-9DE7-DD16C4CEF97E}" destId="{D556309A-A9A6-49BF-807C-311DC0D98076}" srcOrd="5" destOrd="0" presId="urn:microsoft.com/office/officeart/2008/layout/LinedList"/>
    <dgm:cxn modelId="{1A012764-C61F-4431-9511-B6736B272296}" type="presParOf" srcId="{D556309A-A9A6-49BF-807C-311DC0D98076}" destId="{211ED690-7FC5-4D81-A0C3-D712F7C8FD67}" srcOrd="0" destOrd="0" presId="urn:microsoft.com/office/officeart/2008/layout/LinedList"/>
    <dgm:cxn modelId="{58202543-AD48-4041-A827-6DDD26C1F95D}" type="presParOf" srcId="{D556309A-A9A6-49BF-807C-311DC0D98076}" destId="{5AEA4D45-735C-4C97-913C-81E747EF3540}"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9D6515D-3E1F-49E3-A21A-8A7F176B5631}" type="doc">
      <dgm:prSet loTypeId="urn:microsoft.com/office/officeart/2008/layout/LinedList" loCatId="list" qsTypeId="urn:microsoft.com/office/officeart/2005/8/quickstyle/simple1" qsCatId="simple" csTypeId="urn:microsoft.com/office/officeart/2005/8/colors/accent0_1" csCatId="mainScheme" phldr="1"/>
      <dgm:spPr/>
      <dgm:t>
        <a:bodyPr/>
        <a:lstStyle/>
        <a:p>
          <a:endParaRPr lang="en-US"/>
        </a:p>
      </dgm:t>
    </dgm:pt>
    <dgm:pt modelId="{8E59E2AF-E4B0-4D3F-A45C-358E864CAC1F}">
      <dgm:prSet phldrT="[Text]"/>
      <dgm:spPr/>
      <dgm:t>
        <a:bodyPr/>
        <a:lstStyle/>
        <a:p>
          <a:r>
            <a:rPr lang="en-US"/>
            <a:t>Completion (certs, degree, apprentice)</a:t>
          </a:r>
        </a:p>
      </dgm:t>
    </dgm:pt>
    <dgm:pt modelId="{D6DC26B8-8E79-44B3-953D-C650B819B62A}" type="parTrans" cxnId="{E9FD6ADA-DD7C-488E-B015-0C71BC19F914}">
      <dgm:prSet/>
      <dgm:spPr/>
      <dgm:t>
        <a:bodyPr/>
        <a:lstStyle/>
        <a:p>
          <a:endParaRPr lang="en-US"/>
        </a:p>
      </dgm:t>
    </dgm:pt>
    <dgm:pt modelId="{58882897-2559-46BD-941D-8FBB1DAF7772}" type="sibTrans" cxnId="{E9FD6ADA-DD7C-488E-B015-0C71BC19F914}">
      <dgm:prSet/>
      <dgm:spPr/>
      <dgm:t>
        <a:bodyPr/>
        <a:lstStyle/>
        <a:p>
          <a:endParaRPr lang="en-US"/>
        </a:p>
      </dgm:t>
    </dgm:pt>
    <dgm:pt modelId="{0C320FDC-5DD0-492E-9145-F34329BF0E36}">
      <dgm:prSet phldrT="[Text]"/>
      <dgm:spPr/>
      <dgm:t>
        <a:bodyPr/>
        <a:lstStyle/>
        <a:p>
          <a:r>
            <a:rPr lang="en-US"/>
            <a:t>Time to completion and transfer</a:t>
          </a:r>
        </a:p>
      </dgm:t>
    </dgm:pt>
    <dgm:pt modelId="{3AC15B57-DB33-4958-A98C-ACC20A0A732D}" type="parTrans" cxnId="{E3F2D9ED-91DC-417F-8462-37D42D35FB48}">
      <dgm:prSet/>
      <dgm:spPr/>
      <dgm:t>
        <a:bodyPr/>
        <a:lstStyle/>
        <a:p>
          <a:endParaRPr lang="en-US"/>
        </a:p>
      </dgm:t>
    </dgm:pt>
    <dgm:pt modelId="{2264B584-A799-428E-A7BC-612B22F4DF12}" type="sibTrans" cxnId="{E3F2D9ED-91DC-417F-8462-37D42D35FB48}">
      <dgm:prSet/>
      <dgm:spPr/>
      <dgm:t>
        <a:bodyPr/>
        <a:lstStyle/>
        <a:p>
          <a:endParaRPr lang="en-US"/>
        </a:p>
      </dgm:t>
    </dgm:pt>
    <dgm:pt modelId="{E6259D6B-0F66-498A-94BC-6765AD21C09A}">
      <dgm:prSet phldrT="[Text]"/>
      <dgm:spPr/>
      <dgm:t>
        <a:bodyPr/>
        <a:lstStyle/>
        <a:p>
          <a:r>
            <a:rPr lang="en-US"/>
            <a:t>Employment and earnings</a:t>
          </a:r>
        </a:p>
      </dgm:t>
    </dgm:pt>
    <dgm:pt modelId="{3EA990D6-E081-4D56-999E-D1855941FFCE}" type="parTrans" cxnId="{021D1C1F-D506-4F45-9505-7EAACF842D60}">
      <dgm:prSet/>
      <dgm:spPr/>
      <dgm:t>
        <a:bodyPr/>
        <a:lstStyle/>
        <a:p>
          <a:endParaRPr lang="en-US"/>
        </a:p>
      </dgm:t>
    </dgm:pt>
    <dgm:pt modelId="{D1F5F0ED-CF71-4EC8-944E-F0C69FBEC636}" type="sibTrans" cxnId="{021D1C1F-D506-4F45-9505-7EAACF842D60}">
      <dgm:prSet/>
      <dgm:spPr/>
      <dgm:t>
        <a:bodyPr/>
        <a:lstStyle/>
        <a:p>
          <a:endParaRPr lang="en-US"/>
        </a:p>
      </dgm:t>
    </dgm:pt>
    <dgm:pt modelId="{53D43F60-E628-4F3F-8326-7BFB18E94B12}" type="pres">
      <dgm:prSet presAssocID="{C9D6515D-3E1F-49E3-A21A-8A7F176B5631}" presName="vert0" presStyleCnt="0">
        <dgm:presLayoutVars>
          <dgm:dir/>
          <dgm:animOne val="branch"/>
          <dgm:animLvl val="lvl"/>
        </dgm:presLayoutVars>
      </dgm:prSet>
      <dgm:spPr/>
    </dgm:pt>
    <dgm:pt modelId="{181C0B14-B789-452F-B529-F95A1E6011B4}" type="pres">
      <dgm:prSet presAssocID="{8E59E2AF-E4B0-4D3F-A45C-358E864CAC1F}" presName="thickLine" presStyleLbl="alignNode1" presStyleIdx="0" presStyleCnt="3"/>
      <dgm:spPr/>
    </dgm:pt>
    <dgm:pt modelId="{FB95C9D4-7D47-4EFD-9C7C-7051E938AC9B}" type="pres">
      <dgm:prSet presAssocID="{8E59E2AF-E4B0-4D3F-A45C-358E864CAC1F}" presName="horz1" presStyleCnt="0"/>
      <dgm:spPr/>
    </dgm:pt>
    <dgm:pt modelId="{91E44AD6-CE49-4D0E-BCDA-B3F2BF9ECAF7}" type="pres">
      <dgm:prSet presAssocID="{8E59E2AF-E4B0-4D3F-A45C-358E864CAC1F}" presName="tx1" presStyleLbl="revTx" presStyleIdx="0" presStyleCnt="3"/>
      <dgm:spPr/>
    </dgm:pt>
    <dgm:pt modelId="{B970A584-791D-495F-8020-D0304DBB3CC5}" type="pres">
      <dgm:prSet presAssocID="{8E59E2AF-E4B0-4D3F-A45C-358E864CAC1F}" presName="vert1" presStyleCnt="0"/>
      <dgm:spPr/>
    </dgm:pt>
    <dgm:pt modelId="{581477D8-6088-4F74-ABE7-D313AAB2728C}" type="pres">
      <dgm:prSet presAssocID="{0C320FDC-5DD0-492E-9145-F34329BF0E36}" presName="thickLine" presStyleLbl="alignNode1" presStyleIdx="1" presStyleCnt="3"/>
      <dgm:spPr/>
    </dgm:pt>
    <dgm:pt modelId="{8FB74836-B599-4656-A96B-85F5CE0C7E05}" type="pres">
      <dgm:prSet presAssocID="{0C320FDC-5DD0-492E-9145-F34329BF0E36}" presName="horz1" presStyleCnt="0"/>
      <dgm:spPr/>
    </dgm:pt>
    <dgm:pt modelId="{410DBD13-1C19-4249-B7B2-B86A76EC637C}" type="pres">
      <dgm:prSet presAssocID="{0C320FDC-5DD0-492E-9145-F34329BF0E36}" presName="tx1" presStyleLbl="revTx" presStyleIdx="1" presStyleCnt="3"/>
      <dgm:spPr/>
    </dgm:pt>
    <dgm:pt modelId="{6F2BA795-60C3-45ED-8E32-5992D0373232}" type="pres">
      <dgm:prSet presAssocID="{0C320FDC-5DD0-492E-9145-F34329BF0E36}" presName="vert1" presStyleCnt="0"/>
      <dgm:spPr/>
    </dgm:pt>
    <dgm:pt modelId="{E0C474AF-2208-4B09-89C9-E00DC32DDCC5}" type="pres">
      <dgm:prSet presAssocID="{E6259D6B-0F66-498A-94BC-6765AD21C09A}" presName="thickLine" presStyleLbl="alignNode1" presStyleIdx="2" presStyleCnt="3"/>
      <dgm:spPr/>
    </dgm:pt>
    <dgm:pt modelId="{39D78BD3-B9E3-4306-BB50-9640069ACFA3}" type="pres">
      <dgm:prSet presAssocID="{E6259D6B-0F66-498A-94BC-6765AD21C09A}" presName="horz1" presStyleCnt="0"/>
      <dgm:spPr/>
    </dgm:pt>
    <dgm:pt modelId="{BFCB80BE-EF83-4344-9D59-E170316EB870}" type="pres">
      <dgm:prSet presAssocID="{E6259D6B-0F66-498A-94BC-6765AD21C09A}" presName="tx1" presStyleLbl="revTx" presStyleIdx="2" presStyleCnt="3"/>
      <dgm:spPr/>
    </dgm:pt>
    <dgm:pt modelId="{16A24B1F-6547-4011-8570-3138B214587A}" type="pres">
      <dgm:prSet presAssocID="{E6259D6B-0F66-498A-94BC-6765AD21C09A}" presName="vert1" presStyleCnt="0"/>
      <dgm:spPr/>
    </dgm:pt>
  </dgm:ptLst>
  <dgm:cxnLst>
    <dgm:cxn modelId="{AE282A1D-21FF-43DC-BD17-28A2752205D8}" type="presOf" srcId="{8E59E2AF-E4B0-4D3F-A45C-358E864CAC1F}" destId="{91E44AD6-CE49-4D0E-BCDA-B3F2BF9ECAF7}" srcOrd="0" destOrd="0" presId="urn:microsoft.com/office/officeart/2008/layout/LinedList"/>
    <dgm:cxn modelId="{021D1C1F-D506-4F45-9505-7EAACF842D60}" srcId="{C9D6515D-3E1F-49E3-A21A-8A7F176B5631}" destId="{E6259D6B-0F66-498A-94BC-6765AD21C09A}" srcOrd="2" destOrd="0" parTransId="{3EA990D6-E081-4D56-999E-D1855941FFCE}" sibTransId="{D1F5F0ED-CF71-4EC8-944E-F0C69FBEC636}"/>
    <dgm:cxn modelId="{A58DB330-8894-42C0-9A35-CECFC74F94B3}" type="presOf" srcId="{C9D6515D-3E1F-49E3-A21A-8A7F176B5631}" destId="{53D43F60-E628-4F3F-8326-7BFB18E94B12}" srcOrd="0" destOrd="0" presId="urn:microsoft.com/office/officeart/2008/layout/LinedList"/>
    <dgm:cxn modelId="{80D54597-3646-4DB2-8FB3-D61C455D92CC}" type="presOf" srcId="{E6259D6B-0F66-498A-94BC-6765AD21C09A}" destId="{BFCB80BE-EF83-4344-9D59-E170316EB870}" srcOrd="0" destOrd="0" presId="urn:microsoft.com/office/officeart/2008/layout/LinedList"/>
    <dgm:cxn modelId="{568920A0-A54F-4A1A-86B4-01D13C84BA4F}" type="presOf" srcId="{0C320FDC-5DD0-492E-9145-F34329BF0E36}" destId="{410DBD13-1C19-4249-B7B2-B86A76EC637C}" srcOrd="0" destOrd="0" presId="urn:microsoft.com/office/officeart/2008/layout/LinedList"/>
    <dgm:cxn modelId="{E9FD6ADA-DD7C-488E-B015-0C71BC19F914}" srcId="{C9D6515D-3E1F-49E3-A21A-8A7F176B5631}" destId="{8E59E2AF-E4B0-4D3F-A45C-358E864CAC1F}" srcOrd="0" destOrd="0" parTransId="{D6DC26B8-8E79-44B3-953D-C650B819B62A}" sibTransId="{58882897-2559-46BD-941D-8FBB1DAF7772}"/>
    <dgm:cxn modelId="{E3F2D9ED-91DC-417F-8462-37D42D35FB48}" srcId="{C9D6515D-3E1F-49E3-A21A-8A7F176B5631}" destId="{0C320FDC-5DD0-492E-9145-F34329BF0E36}" srcOrd="1" destOrd="0" parTransId="{3AC15B57-DB33-4958-A98C-ACC20A0A732D}" sibTransId="{2264B584-A799-428E-A7BC-612B22F4DF12}"/>
    <dgm:cxn modelId="{6F6E31BD-42CB-4F42-8378-B5ECF831D9C3}" type="presParOf" srcId="{53D43F60-E628-4F3F-8326-7BFB18E94B12}" destId="{181C0B14-B789-452F-B529-F95A1E6011B4}" srcOrd="0" destOrd="0" presId="urn:microsoft.com/office/officeart/2008/layout/LinedList"/>
    <dgm:cxn modelId="{86301153-EFF4-4EB9-BFDD-281CAA44716C}" type="presParOf" srcId="{53D43F60-E628-4F3F-8326-7BFB18E94B12}" destId="{FB95C9D4-7D47-4EFD-9C7C-7051E938AC9B}" srcOrd="1" destOrd="0" presId="urn:microsoft.com/office/officeart/2008/layout/LinedList"/>
    <dgm:cxn modelId="{E695B13C-D8FE-4F0D-9933-D874CF9479EF}" type="presParOf" srcId="{FB95C9D4-7D47-4EFD-9C7C-7051E938AC9B}" destId="{91E44AD6-CE49-4D0E-BCDA-B3F2BF9ECAF7}" srcOrd="0" destOrd="0" presId="urn:microsoft.com/office/officeart/2008/layout/LinedList"/>
    <dgm:cxn modelId="{44BA59FF-4FF1-417D-90A8-2791B14C570B}" type="presParOf" srcId="{FB95C9D4-7D47-4EFD-9C7C-7051E938AC9B}" destId="{B970A584-791D-495F-8020-D0304DBB3CC5}" srcOrd="1" destOrd="0" presId="urn:microsoft.com/office/officeart/2008/layout/LinedList"/>
    <dgm:cxn modelId="{12369F82-EE3B-4930-BD4F-90C593C0F1F4}" type="presParOf" srcId="{53D43F60-E628-4F3F-8326-7BFB18E94B12}" destId="{581477D8-6088-4F74-ABE7-D313AAB2728C}" srcOrd="2" destOrd="0" presId="urn:microsoft.com/office/officeart/2008/layout/LinedList"/>
    <dgm:cxn modelId="{810B99BF-C91F-411B-95AA-A7DF803F42F1}" type="presParOf" srcId="{53D43F60-E628-4F3F-8326-7BFB18E94B12}" destId="{8FB74836-B599-4656-A96B-85F5CE0C7E05}" srcOrd="3" destOrd="0" presId="urn:microsoft.com/office/officeart/2008/layout/LinedList"/>
    <dgm:cxn modelId="{4F64B245-1DF8-4F40-97F0-ABE19B1FB7B3}" type="presParOf" srcId="{8FB74836-B599-4656-A96B-85F5CE0C7E05}" destId="{410DBD13-1C19-4249-B7B2-B86A76EC637C}" srcOrd="0" destOrd="0" presId="urn:microsoft.com/office/officeart/2008/layout/LinedList"/>
    <dgm:cxn modelId="{FCA32BD5-6B20-42E1-A7CF-DEB455EC22A2}" type="presParOf" srcId="{8FB74836-B599-4656-A96B-85F5CE0C7E05}" destId="{6F2BA795-60C3-45ED-8E32-5992D0373232}" srcOrd="1" destOrd="0" presId="urn:microsoft.com/office/officeart/2008/layout/LinedList"/>
    <dgm:cxn modelId="{A1C95D0D-FF92-498C-9451-B35C26671A0D}" type="presParOf" srcId="{53D43F60-E628-4F3F-8326-7BFB18E94B12}" destId="{E0C474AF-2208-4B09-89C9-E00DC32DDCC5}" srcOrd="4" destOrd="0" presId="urn:microsoft.com/office/officeart/2008/layout/LinedList"/>
    <dgm:cxn modelId="{F91E8D8D-0FA3-4D5A-B36E-F81C634659F3}" type="presParOf" srcId="{53D43F60-E628-4F3F-8326-7BFB18E94B12}" destId="{39D78BD3-B9E3-4306-BB50-9640069ACFA3}" srcOrd="5" destOrd="0" presId="urn:microsoft.com/office/officeart/2008/layout/LinedList"/>
    <dgm:cxn modelId="{14B766DF-FBB7-437F-9B24-B0260D508EDD}" type="presParOf" srcId="{39D78BD3-B9E3-4306-BB50-9640069ACFA3}" destId="{BFCB80BE-EF83-4344-9D59-E170316EB870}" srcOrd="0" destOrd="0" presId="urn:microsoft.com/office/officeart/2008/layout/LinedList"/>
    <dgm:cxn modelId="{2875E341-2868-424A-BA03-6D1F8CD5F289}" type="presParOf" srcId="{39D78BD3-B9E3-4306-BB50-9640069ACFA3}" destId="{16A24B1F-6547-4011-8570-3138B214587A}" srcOrd="1" destOrd="0" presId="urn:microsoft.com/office/officeart/2008/layout/Lined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B096DF4-2FE6-462B-A699-59D75B523E5F}" type="doc">
      <dgm:prSet loTypeId="urn:microsoft.com/office/officeart/2005/8/layout/vList6" loCatId="process" qsTypeId="urn:microsoft.com/office/officeart/2005/8/quickstyle/simple1" qsCatId="simple" csTypeId="urn:microsoft.com/office/officeart/2005/8/colors/accent0_3" csCatId="mainScheme" phldr="1"/>
      <dgm:spPr/>
      <dgm:t>
        <a:bodyPr/>
        <a:lstStyle/>
        <a:p>
          <a:endParaRPr lang="en-US"/>
        </a:p>
      </dgm:t>
    </dgm:pt>
    <dgm:pt modelId="{5FD0DA25-EE0B-4BB8-A09D-01CF9ADF678C}">
      <dgm:prSet phldr="0"/>
      <dgm:spPr/>
      <dgm:t>
        <a:bodyPr/>
        <a:lstStyle/>
        <a:p>
          <a:pPr algn="l" rtl="0"/>
          <a:r>
            <a:rPr lang="en-US" dirty="0"/>
            <a:t>Scale of Adoption &amp; Progress</a:t>
          </a:r>
          <a:endParaRPr lang="en-US" dirty="0">
            <a:latin typeface="Franklin Gothic Medium"/>
          </a:endParaRPr>
        </a:p>
      </dgm:t>
    </dgm:pt>
    <dgm:pt modelId="{3C8D66AC-AFE6-463C-B520-22C111EC1FAA}" type="parTrans" cxnId="{45E3BCD9-895A-4996-A611-89D9260C604D}">
      <dgm:prSet/>
      <dgm:spPr/>
      <dgm:t>
        <a:bodyPr/>
        <a:lstStyle/>
        <a:p>
          <a:endParaRPr lang="en-US"/>
        </a:p>
      </dgm:t>
    </dgm:pt>
    <dgm:pt modelId="{E6006F0B-69B6-4997-BEA6-6E6589F6B0B1}" type="sibTrans" cxnId="{45E3BCD9-895A-4996-A611-89D9260C604D}">
      <dgm:prSet/>
      <dgm:spPr/>
      <dgm:t>
        <a:bodyPr/>
        <a:lstStyle/>
        <a:p>
          <a:endParaRPr lang="en-US"/>
        </a:p>
      </dgm:t>
    </dgm:pt>
    <dgm:pt modelId="{E7812A42-EB90-46BC-81E9-C61891BBB238}">
      <dgm:prSet phldr="0"/>
      <dgm:spPr/>
      <dgm:t>
        <a:bodyPr/>
        <a:lstStyle/>
        <a:p>
          <a:pPr algn="l" rtl="0"/>
          <a:r>
            <a:rPr lang="en-US" sz="1400" dirty="0"/>
            <a:t>Review</a:t>
          </a:r>
          <a:r>
            <a:rPr lang="en-US" sz="1400" dirty="0">
              <a:latin typeface="Franklin Gothic Medium"/>
            </a:rPr>
            <a:t> 2024-2026</a:t>
          </a:r>
          <a:r>
            <a:rPr lang="en-US" sz="1400" dirty="0"/>
            <a:t> SOA data, confirm changes, and describe progress toward full scale and impacts on equity, learning, and completion.</a:t>
          </a:r>
        </a:p>
      </dgm:t>
    </dgm:pt>
    <dgm:pt modelId="{1808CD17-08A4-4915-A984-82DE21E09E55}" type="parTrans" cxnId="{7922DA5F-3055-4AFD-9C30-5E08BDB56296}">
      <dgm:prSet/>
      <dgm:spPr/>
      <dgm:t>
        <a:bodyPr/>
        <a:lstStyle/>
        <a:p>
          <a:endParaRPr lang="en-US"/>
        </a:p>
      </dgm:t>
    </dgm:pt>
    <dgm:pt modelId="{A84DC976-486E-4F95-9E04-459860841B45}" type="sibTrans" cxnId="{7922DA5F-3055-4AFD-9C30-5E08BDB56296}">
      <dgm:prSet/>
      <dgm:spPr/>
      <dgm:t>
        <a:bodyPr/>
        <a:lstStyle/>
        <a:p>
          <a:endParaRPr lang="en-US"/>
        </a:p>
      </dgm:t>
    </dgm:pt>
    <dgm:pt modelId="{2681C070-1E19-42CC-B9C5-41DC2BD8FBAC}">
      <dgm:prSet phldr="0"/>
      <dgm:spPr/>
      <dgm:t>
        <a:bodyPr/>
        <a:lstStyle/>
        <a:p>
          <a:pPr algn="l"/>
          <a:r>
            <a:rPr lang="en-US" dirty="0"/>
            <a:t>Equity &amp; Impact</a:t>
          </a:r>
        </a:p>
      </dgm:t>
    </dgm:pt>
    <dgm:pt modelId="{67DD61EC-D2E1-4661-B396-A32418478C00}" type="parTrans" cxnId="{ADBC0626-9488-42C4-9556-F4B1B3BB322E}">
      <dgm:prSet/>
      <dgm:spPr/>
      <dgm:t>
        <a:bodyPr/>
        <a:lstStyle/>
        <a:p>
          <a:endParaRPr lang="en-US"/>
        </a:p>
      </dgm:t>
    </dgm:pt>
    <dgm:pt modelId="{B5877F65-8B4E-45C1-96B2-B1A4980B659F}" type="sibTrans" cxnId="{ADBC0626-9488-42C4-9556-F4B1B3BB322E}">
      <dgm:prSet/>
      <dgm:spPr/>
      <dgm:t>
        <a:bodyPr/>
        <a:lstStyle/>
        <a:p>
          <a:endParaRPr lang="en-US"/>
        </a:p>
      </dgm:t>
    </dgm:pt>
    <dgm:pt modelId="{3DFFA615-5E52-413C-8C2B-F1D46D3A2D08}">
      <dgm:prSet phldr="0"/>
      <dgm:spPr/>
      <dgm:t>
        <a:bodyPr/>
        <a:lstStyle/>
        <a:p>
          <a:pPr algn="l"/>
          <a:r>
            <a:rPr lang="en-US" sz="1400" dirty="0"/>
            <a:t>Document how reforms are closing equity gaps, improving access and completion, and building equity-minded capacity.</a:t>
          </a:r>
        </a:p>
      </dgm:t>
    </dgm:pt>
    <dgm:pt modelId="{4E8C5931-EFFE-426A-AA2D-27D91431787D}" type="parTrans" cxnId="{84FD8DE4-EF57-4544-9E0B-9E60033C5455}">
      <dgm:prSet/>
      <dgm:spPr/>
      <dgm:t>
        <a:bodyPr/>
        <a:lstStyle/>
        <a:p>
          <a:endParaRPr lang="en-US"/>
        </a:p>
      </dgm:t>
    </dgm:pt>
    <dgm:pt modelId="{F8823793-E522-4088-8B2C-45DC63A5CE23}" type="sibTrans" cxnId="{84FD8DE4-EF57-4544-9E0B-9E60033C5455}">
      <dgm:prSet/>
      <dgm:spPr/>
      <dgm:t>
        <a:bodyPr/>
        <a:lstStyle/>
        <a:p>
          <a:endParaRPr lang="en-US"/>
        </a:p>
      </dgm:t>
    </dgm:pt>
    <dgm:pt modelId="{37445197-8B9F-426C-A821-7CA3DB3A9AC4}">
      <dgm:prSet phldr="0"/>
      <dgm:spPr/>
      <dgm:t>
        <a:bodyPr/>
        <a:lstStyle/>
        <a:p>
          <a:pPr algn="l"/>
          <a:r>
            <a:rPr lang="en-US" dirty="0"/>
            <a:t>Financial Investments &amp; Outcomes</a:t>
          </a:r>
        </a:p>
      </dgm:t>
    </dgm:pt>
    <dgm:pt modelId="{50700E31-C134-4866-82ED-541C8C425EF9}" type="parTrans" cxnId="{5B5C2464-D60B-442C-86B4-7BF411D833FC}">
      <dgm:prSet/>
      <dgm:spPr/>
      <dgm:t>
        <a:bodyPr/>
        <a:lstStyle/>
        <a:p>
          <a:endParaRPr lang="en-US"/>
        </a:p>
      </dgm:t>
    </dgm:pt>
    <dgm:pt modelId="{50B52F7D-79DA-410E-AD8A-45600FE9AB8A}" type="sibTrans" cxnId="{5B5C2464-D60B-442C-86B4-7BF411D833FC}">
      <dgm:prSet/>
      <dgm:spPr/>
      <dgm:t>
        <a:bodyPr/>
        <a:lstStyle/>
        <a:p>
          <a:endParaRPr lang="en-US"/>
        </a:p>
      </dgm:t>
    </dgm:pt>
    <dgm:pt modelId="{BDB25F6F-3B6B-4F9B-BDFE-2F60EE72FF01}">
      <dgm:prSet phldr="0"/>
      <dgm:spPr/>
      <dgm:t>
        <a:bodyPr/>
        <a:lstStyle/>
        <a:p>
          <a:pPr algn="l"/>
          <a:r>
            <a:rPr lang="en-US" sz="1400" dirty="0"/>
            <a:t>Summarize how Guided Pathways funds (2024–2026) were used and the resulting impacts.</a:t>
          </a:r>
        </a:p>
      </dgm:t>
    </dgm:pt>
    <dgm:pt modelId="{9CF882B9-5C36-4A81-A187-E95CA4B06158}" type="parTrans" cxnId="{6074FA7F-8747-482F-B61F-C2BE41D2D22F}">
      <dgm:prSet/>
      <dgm:spPr/>
      <dgm:t>
        <a:bodyPr/>
        <a:lstStyle/>
        <a:p>
          <a:endParaRPr lang="en-US"/>
        </a:p>
      </dgm:t>
    </dgm:pt>
    <dgm:pt modelId="{60BD8874-E57A-4094-94C4-221873E87575}" type="sibTrans" cxnId="{6074FA7F-8747-482F-B61F-C2BE41D2D22F}">
      <dgm:prSet/>
      <dgm:spPr/>
      <dgm:t>
        <a:bodyPr/>
        <a:lstStyle/>
        <a:p>
          <a:endParaRPr lang="en-US"/>
        </a:p>
      </dgm:t>
    </dgm:pt>
    <dgm:pt modelId="{C2D90727-4081-47B1-8E27-402BE1BDA106}">
      <dgm:prSet phldr="0"/>
      <dgm:spPr/>
      <dgm:t>
        <a:bodyPr/>
        <a:lstStyle/>
        <a:p>
          <a:pPr algn="l"/>
          <a:r>
            <a:rPr lang="en-US" dirty="0"/>
            <a:t>Legislative Spotlight</a:t>
          </a:r>
        </a:p>
      </dgm:t>
    </dgm:pt>
    <dgm:pt modelId="{47ABD71D-D92B-46B5-9EDB-F8AEAEDB95F9}" type="parTrans" cxnId="{08475B01-638E-4867-BB92-DDC95F9D758C}">
      <dgm:prSet/>
      <dgm:spPr/>
      <dgm:t>
        <a:bodyPr/>
        <a:lstStyle/>
        <a:p>
          <a:endParaRPr lang="en-US"/>
        </a:p>
      </dgm:t>
    </dgm:pt>
    <dgm:pt modelId="{72C83D0D-B168-4FCA-A934-6727036F5D64}" type="sibTrans" cxnId="{08475B01-638E-4867-BB92-DDC95F9D758C}">
      <dgm:prSet/>
      <dgm:spPr/>
      <dgm:t>
        <a:bodyPr/>
        <a:lstStyle/>
        <a:p>
          <a:endParaRPr lang="en-US"/>
        </a:p>
      </dgm:t>
    </dgm:pt>
    <dgm:pt modelId="{3E37E816-4624-42FB-BC93-39A753A6EE6D}">
      <dgm:prSet phldr="0"/>
      <dgm:spPr/>
      <dgm:t>
        <a:bodyPr/>
        <a:lstStyle/>
        <a:p>
          <a:pPr algn="l"/>
          <a:r>
            <a:rPr lang="en-US" sz="1400" dirty="0"/>
            <a:t>Share local stories, data, and innovations showing institutional and statewide transformation.</a:t>
          </a:r>
        </a:p>
      </dgm:t>
    </dgm:pt>
    <dgm:pt modelId="{A94D4222-31A6-480D-A3E4-688B77F1C44E}" type="parTrans" cxnId="{64AE61B5-724C-4CDF-A287-B63AEFB70081}">
      <dgm:prSet/>
      <dgm:spPr/>
      <dgm:t>
        <a:bodyPr/>
        <a:lstStyle/>
        <a:p>
          <a:endParaRPr lang="en-US"/>
        </a:p>
      </dgm:t>
    </dgm:pt>
    <dgm:pt modelId="{F11BEA56-7BA5-436B-B29F-0C18B4D46675}" type="sibTrans" cxnId="{64AE61B5-724C-4CDF-A287-B63AEFB70081}">
      <dgm:prSet/>
      <dgm:spPr/>
      <dgm:t>
        <a:bodyPr/>
        <a:lstStyle/>
        <a:p>
          <a:endParaRPr lang="en-US"/>
        </a:p>
      </dgm:t>
    </dgm:pt>
    <dgm:pt modelId="{917236BB-835C-42DC-806F-72250D3ABE6B}" type="pres">
      <dgm:prSet presAssocID="{BB096DF4-2FE6-462B-A699-59D75B523E5F}" presName="Name0" presStyleCnt="0">
        <dgm:presLayoutVars>
          <dgm:dir/>
          <dgm:animLvl val="lvl"/>
          <dgm:resizeHandles/>
        </dgm:presLayoutVars>
      </dgm:prSet>
      <dgm:spPr/>
    </dgm:pt>
    <dgm:pt modelId="{594DD70C-C2E9-4A7F-846D-9E002F7907CC}" type="pres">
      <dgm:prSet presAssocID="{5FD0DA25-EE0B-4BB8-A09D-01CF9ADF678C}" presName="linNode" presStyleCnt="0"/>
      <dgm:spPr/>
    </dgm:pt>
    <dgm:pt modelId="{8487C9E9-848F-44EE-8C51-24A3A13239DA}" type="pres">
      <dgm:prSet presAssocID="{5FD0DA25-EE0B-4BB8-A09D-01CF9ADF678C}" presName="parentShp" presStyleLbl="node1" presStyleIdx="0" presStyleCnt="4">
        <dgm:presLayoutVars>
          <dgm:bulletEnabled val="1"/>
        </dgm:presLayoutVars>
      </dgm:prSet>
      <dgm:spPr/>
    </dgm:pt>
    <dgm:pt modelId="{F62A16CE-781C-485D-B611-8251A069E3C1}" type="pres">
      <dgm:prSet presAssocID="{5FD0DA25-EE0B-4BB8-A09D-01CF9ADF678C}" presName="childShp" presStyleLbl="bgAccFollowNode1" presStyleIdx="0" presStyleCnt="4">
        <dgm:presLayoutVars>
          <dgm:bulletEnabled val="1"/>
        </dgm:presLayoutVars>
      </dgm:prSet>
      <dgm:spPr/>
    </dgm:pt>
    <dgm:pt modelId="{50DA5D4B-44D3-4322-9A1C-6991EA90F1AA}" type="pres">
      <dgm:prSet presAssocID="{E6006F0B-69B6-4997-BEA6-6E6589F6B0B1}" presName="spacing" presStyleCnt="0"/>
      <dgm:spPr/>
    </dgm:pt>
    <dgm:pt modelId="{CD8E6345-0328-4CFE-8DEE-0DFD01C6A9D7}" type="pres">
      <dgm:prSet presAssocID="{2681C070-1E19-42CC-B9C5-41DC2BD8FBAC}" presName="linNode" presStyleCnt="0"/>
      <dgm:spPr/>
    </dgm:pt>
    <dgm:pt modelId="{038BA784-81F4-4BA2-B475-20EE93FC7247}" type="pres">
      <dgm:prSet presAssocID="{2681C070-1E19-42CC-B9C5-41DC2BD8FBAC}" presName="parentShp" presStyleLbl="node1" presStyleIdx="1" presStyleCnt="4">
        <dgm:presLayoutVars>
          <dgm:bulletEnabled val="1"/>
        </dgm:presLayoutVars>
      </dgm:prSet>
      <dgm:spPr/>
    </dgm:pt>
    <dgm:pt modelId="{4D36C72F-AC1C-4D9B-A0FF-8FA9FAAE7FA6}" type="pres">
      <dgm:prSet presAssocID="{2681C070-1E19-42CC-B9C5-41DC2BD8FBAC}" presName="childShp" presStyleLbl="bgAccFollowNode1" presStyleIdx="1" presStyleCnt="4">
        <dgm:presLayoutVars>
          <dgm:bulletEnabled val="1"/>
        </dgm:presLayoutVars>
      </dgm:prSet>
      <dgm:spPr/>
    </dgm:pt>
    <dgm:pt modelId="{5E392FAB-C80E-4C29-BC40-A6DCF3798499}" type="pres">
      <dgm:prSet presAssocID="{B5877F65-8B4E-45C1-96B2-B1A4980B659F}" presName="spacing" presStyleCnt="0"/>
      <dgm:spPr/>
    </dgm:pt>
    <dgm:pt modelId="{E616EFC2-1F30-4C91-B04D-85B572891B39}" type="pres">
      <dgm:prSet presAssocID="{37445197-8B9F-426C-A821-7CA3DB3A9AC4}" presName="linNode" presStyleCnt="0"/>
      <dgm:spPr/>
    </dgm:pt>
    <dgm:pt modelId="{11C385A0-7BC5-463C-AE36-60D2F306F27D}" type="pres">
      <dgm:prSet presAssocID="{37445197-8B9F-426C-A821-7CA3DB3A9AC4}" presName="parentShp" presStyleLbl="node1" presStyleIdx="2" presStyleCnt="4">
        <dgm:presLayoutVars>
          <dgm:bulletEnabled val="1"/>
        </dgm:presLayoutVars>
      </dgm:prSet>
      <dgm:spPr/>
    </dgm:pt>
    <dgm:pt modelId="{76E4075E-B220-4524-AF10-48D26D594EF6}" type="pres">
      <dgm:prSet presAssocID="{37445197-8B9F-426C-A821-7CA3DB3A9AC4}" presName="childShp" presStyleLbl="bgAccFollowNode1" presStyleIdx="2" presStyleCnt="4">
        <dgm:presLayoutVars>
          <dgm:bulletEnabled val="1"/>
        </dgm:presLayoutVars>
      </dgm:prSet>
      <dgm:spPr/>
    </dgm:pt>
    <dgm:pt modelId="{FC59B298-B131-478E-BA7F-59B494A906DF}" type="pres">
      <dgm:prSet presAssocID="{50B52F7D-79DA-410E-AD8A-45600FE9AB8A}" presName="spacing" presStyleCnt="0"/>
      <dgm:spPr/>
    </dgm:pt>
    <dgm:pt modelId="{C20FDFE5-E46C-47E7-90DB-7C62A7998C63}" type="pres">
      <dgm:prSet presAssocID="{C2D90727-4081-47B1-8E27-402BE1BDA106}" presName="linNode" presStyleCnt="0"/>
      <dgm:spPr/>
    </dgm:pt>
    <dgm:pt modelId="{4CFD83C1-1282-480C-AD7B-87CB7CA8B322}" type="pres">
      <dgm:prSet presAssocID="{C2D90727-4081-47B1-8E27-402BE1BDA106}" presName="parentShp" presStyleLbl="node1" presStyleIdx="3" presStyleCnt="4">
        <dgm:presLayoutVars>
          <dgm:bulletEnabled val="1"/>
        </dgm:presLayoutVars>
      </dgm:prSet>
      <dgm:spPr/>
    </dgm:pt>
    <dgm:pt modelId="{69301362-22AA-45A2-8BE3-6FEB8E1A5849}" type="pres">
      <dgm:prSet presAssocID="{C2D90727-4081-47B1-8E27-402BE1BDA106}" presName="childShp" presStyleLbl="bgAccFollowNode1" presStyleIdx="3" presStyleCnt="4">
        <dgm:presLayoutVars>
          <dgm:bulletEnabled val="1"/>
        </dgm:presLayoutVars>
      </dgm:prSet>
      <dgm:spPr/>
    </dgm:pt>
  </dgm:ptLst>
  <dgm:cxnLst>
    <dgm:cxn modelId="{08475B01-638E-4867-BB92-DDC95F9D758C}" srcId="{BB096DF4-2FE6-462B-A699-59D75B523E5F}" destId="{C2D90727-4081-47B1-8E27-402BE1BDA106}" srcOrd="3" destOrd="0" parTransId="{47ABD71D-D92B-46B5-9EDB-F8AEAEDB95F9}" sibTransId="{72C83D0D-B168-4FCA-A934-6727036F5D64}"/>
    <dgm:cxn modelId="{70DAE124-264D-4D91-AA03-834D0FC72E9E}" type="presOf" srcId="{3E37E816-4624-42FB-BC93-39A753A6EE6D}" destId="{69301362-22AA-45A2-8BE3-6FEB8E1A5849}" srcOrd="0" destOrd="0" presId="urn:microsoft.com/office/officeart/2005/8/layout/vList6"/>
    <dgm:cxn modelId="{ADBC0626-9488-42C4-9556-F4B1B3BB322E}" srcId="{BB096DF4-2FE6-462B-A699-59D75B523E5F}" destId="{2681C070-1E19-42CC-B9C5-41DC2BD8FBAC}" srcOrd="1" destOrd="0" parTransId="{67DD61EC-D2E1-4661-B396-A32418478C00}" sibTransId="{B5877F65-8B4E-45C1-96B2-B1A4980B659F}"/>
    <dgm:cxn modelId="{7922DA5F-3055-4AFD-9C30-5E08BDB56296}" srcId="{5FD0DA25-EE0B-4BB8-A09D-01CF9ADF678C}" destId="{E7812A42-EB90-46BC-81E9-C61891BBB238}" srcOrd="0" destOrd="0" parTransId="{1808CD17-08A4-4915-A984-82DE21E09E55}" sibTransId="{A84DC976-486E-4F95-9E04-459860841B45}"/>
    <dgm:cxn modelId="{5B5C2464-D60B-442C-86B4-7BF411D833FC}" srcId="{BB096DF4-2FE6-462B-A699-59D75B523E5F}" destId="{37445197-8B9F-426C-A821-7CA3DB3A9AC4}" srcOrd="2" destOrd="0" parTransId="{50700E31-C134-4866-82ED-541C8C425EF9}" sibTransId="{50B52F7D-79DA-410E-AD8A-45600FE9AB8A}"/>
    <dgm:cxn modelId="{0C592844-F95C-4D74-B9DF-408FF2BE6764}" type="presOf" srcId="{C2D90727-4081-47B1-8E27-402BE1BDA106}" destId="{4CFD83C1-1282-480C-AD7B-87CB7CA8B322}" srcOrd="0" destOrd="0" presId="urn:microsoft.com/office/officeart/2005/8/layout/vList6"/>
    <dgm:cxn modelId="{49346E53-B26D-4CD4-9CB9-FD7F2C9E44A1}" type="presOf" srcId="{E7812A42-EB90-46BC-81E9-C61891BBB238}" destId="{F62A16CE-781C-485D-B611-8251A069E3C1}" srcOrd="0" destOrd="0" presId="urn:microsoft.com/office/officeart/2005/8/layout/vList6"/>
    <dgm:cxn modelId="{6074FA7F-8747-482F-B61F-C2BE41D2D22F}" srcId="{37445197-8B9F-426C-A821-7CA3DB3A9AC4}" destId="{BDB25F6F-3B6B-4F9B-BDFE-2F60EE72FF01}" srcOrd="0" destOrd="0" parTransId="{9CF882B9-5C36-4A81-A187-E95CA4B06158}" sibTransId="{60BD8874-E57A-4094-94C4-221873E87575}"/>
    <dgm:cxn modelId="{3A615687-55B8-4DA7-BA95-12B57F78FEB7}" type="presOf" srcId="{3DFFA615-5E52-413C-8C2B-F1D46D3A2D08}" destId="{4D36C72F-AC1C-4D9B-A0FF-8FA9FAAE7FA6}" srcOrd="0" destOrd="0" presId="urn:microsoft.com/office/officeart/2005/8/layout/vList6"/>
    <dgm:cxn modelId="{64AE61B5-724C-4CDF-A287-B63AEFB70081}" srcId="{C2D90727-4081-47B1-8E27-402BE1BDA106}" destId="{3E37E816-4624-42FB-BC93-39A753A6EE6D}" srcOrd="0" destOrd="0" parTransId="{A94D4222-31A6-480D-A3E4-688B77F1C44E}" sibTransId="{F11BEA56-7BA5-436B-B29F-0C18B4D46675}"/>
    <dgm:cxn modelId="{DF3C85BD-0407-4DD6-9AA9-8881F67F5083}" type="presOf" srcId="{5FD0DA25-EE0B-4BB8-A09D-01CF9ADF678C}" destId="{8487C9E9-848F-44EE-8C51-24A3A13239DA}" srcOrd="0" destOrd="0" presId="urn:microsoft.com/office/officeart/2005/8/layout/vList6"/>
    <dgm:cxn modelId="{9CA60FC4-B485-4A97-943A-1A12874E798A}" type="presOf" srcId="{BDB25F6F-3B6B-4F9B-BDFE-2F60EE72FF01}" destId="{76E4075E-B220-4524-AF10-48D26D594EF6}" srcOrd="0" destOrd="0" presId="urn:microsoft.com/office/officeart/2005/8/layout/vList6"/>
    <dgm:cxn modelId="{45E3BCD9-895A-4996-A611-89D9260C604D}" srcId="{BB096DF4-2FE6-462B-A699-59D75B523E5F}" destId="{5FD0DA25-EE0B-4BB8-A09D-01CF9ADF678C}" srcOrd="0" destOrd="0" parTransId="{3C8D66AC-AFE6-463C-B520-22C111EC1FAA}" sibTransId="{E6006F0B-69B6-4997-BEA6-6E6589F6B0B1}"/>
    <dgm:cxn modelId="{5ADF75DB-F50D-4735-806D-428F8FE5B0A4}" type="presOf" srcId="{37445197-8B9F-426C-A821-7CA3DB3A9AC4}" destId="{11C385A0-7BC5-463C-AE36-60D2F306F27D}" srcOrd="0" destOrd="0" presId="urn:microsoft.com/office/officeart/2005/8/layout/vList6"/>
    <dgm:cxn modelId="{84FD8DE4-EF57-4544-9E0B-9E60033C5455}" srcId="{2681C070-1E19-42CC-B9C5-41DC2BD8FBAC}" destId="{3DFFA615-5E52-413C-8C2B-F1D46D3A2D08}" srcOrd="0" destOrd="0" parTransId="{4E8C5931-EFFE-426A-AA2D-27D91431787D}" sibTransId="{F8823793-E522-4088-8B2C-45DC63A5CE23}"/>
    <dgm:cxn modelId="{AA12CCED-9BB0-4BFA-AA2C-441AEE635D85}" type="presOf" srcId="{2681C070-1E19-42CC-B9C5-41DC2BD8FBAC}" destId="{038BA784-81F4-4BA2-B475-20EE93FC7247}" srcOrd="0" destOrd="0" presId="urn:microsoft.com/office/officeart/2005/8/layout/vList6"/>
    <dgm:cxn modelId="{C62359FB-E67D-43AF-B251-3074BB9843C2}" type="presOf" srcId="{BB096DF4-2FE6-462B-A699-59D75B523E5F}" destId="{917236BB-835C-42DC-806F-72250D3ABE6B}" srcOrd="0" destOrd="0" presId="urn:microsoft.com/office/officeart/2005/8/layout/vList6"/>
    <dgm:cxn modelId="{5E9C2828-4FD5-4D8B-9075-9EDDBF47FFD1}" type="presParOf" srcId="{917236BB-835C-42DC-806F-72250D3ABE6B}" destId="{594DD70C-C2E9-4A7F-846D-9E002F7907CC}" srcOrd="0" destOrd="0" presId="urn:microsoft.com/office/officeart/2005/8/layout/vList6"/>
    <dgm:cxn modelId="{30D59ED2-9705-43C3-AF1A-F1343A61C6E7}" type="presParOf" srcId="{594DD70C-C2E9-4A7F-846D-9E002F7907CC}" destId="{8487C9E9-848F-44EE-8C51-24A3A13239DA}" srcOrd="0" destOrd="0" presId="urn:microsoft.com/office/officeart/2005/8/layout/vList6"/>
    <dgm:cxn modelId="{07C6B249-48ED-41F5-80DC-13B95CC1685D}" type="presParOf" srcId="{594DD70C-C2E9-4A7F-846D-9E002F7907CC}" destId="{F62A16CE-781C-485D-B611-8251A069E3C1}" srcOrd="1" destOrd="0" presId="urn:microsoft.com/office/officeart/2005/8/layout/vList6"/>
    <dgm:cxn modelId="{381C22E9-E53E-489F-800F-6F3FF26409CD}" type="presParOf" srcId="{917236BB-835C-42DC-806F-72250D3ABE6B}" destId="{50DA5D4B-44D3-4322-9A1C-6991EA90F1AA}" srcOrd="1" destOrd="0" presId="urn:microsoft.com/office/officeart/2005/8/layout/vList6"/>
    <dgm:cxn modelId="{28EC6D3F-8970-443B-9FCC-ADFB0F6BB359}" type="presParOf" srcId="{917236BB-835C-42DC-806F-72250D3ABE6B}" destId="{CD8E6345-0328-4CFE-8DEE-0DFD01C6A9D7}" srcOrd="2" destOrd="0" presId="urn:microsoft.com/office/officeart/2005/8/layout/vList6"/>
    <dgm:cxn modelId="{8010DE3A-CFB9-4B80-9B1C-E564F1317DAF}" type="presParOf" srcId="{CD8E6345-0328-4CFE-8DEE-0DFD01C6A9D7}" destId="{038BA784-81F4-4BA2-B475-20EE93FC7247}" srcOrd="0" destOrd="0" presId="urn:microsoft.com/office/officeart/2005/8/layout/vList6"/>
    <dgm:cxn modelId="{BED5D17E-3E78-4576-8EA9-735C7E017D7A}" type="presParOf" srcId="{CD8E6345-0328-4CFE-8DEE-0DFD01C6A9D7}" destId="{4D36C72F-AC1C-4D9B-A0FF-8FA9FAAE7FA6}" srcOrd="1" destOrd="0" presId="urn:microsoft.com/office/officeart/2005/8/layout/vList6"/>
    <dgm:cxn modelId="{88D342EC-5F22-44B6-B327-01F7201368D3}" type="presParOf" srcId="{917236BB-835C-42DC-806F-72250D3ABE6B}" destId="{5E392FAB-C80E-4C29-BC40-A6DCF3798499}" srcOrd="3" destOrd="0" presId="urn:microsoft.com/office/officeart/2005/8/layout/vList6"/>
    <dgm:cxn modelId="{258819A2-DCD2-425F-8140-A63410A9C696}" type="presParOf" srcId="{917236BB-835C-42DC-806F-72250D3ABE6B}" destId="{E616EFC2-1F30-4C91-B04D-85B572891B39}" srcOrd="4" destOrd="0" presId="urn:microsoft.com/office/officeart/2005/8/layout/vList6"/>
    <dgm:cxn modelId="{6226FE03-E0BD-4F4C-B0AA-E5EDF388C6C0}" type="presParOf" srcId="{E616EFC2-1F30-4C91-B04D-85B572891B39}" destId="{11C385A0-7BC5-463C-AE36-60D2F306F27D}" srcOrd="0" destOrd="0" presId="urn:microsoft.com/office/officeart/2005/8/layout/vList6"/>
    <dgm:cxn modelId="{74E97EC7-BF67-4181-BE36-E4D12436A926}" type="presParOf" srcId="{E616EFC2-1F30-4C91-B04D-85B572891B39}" destId="{76E4075E-B220-4524-AF10-48D26D594EF6}" srcOrd="1" destOrd="0" presId="urn:microsoft.com/office/officeart/2005/8/layout/vList6"/>
    <dgm:cxn modelId="{43CFDF7B-1776-4EF4-A349-C62929E385FC}" type="presParOf" srcId="{917236BB-835C-42DC-806F-72250D3ABE6B}" destId="{FC59B298-B131-478E-BA7F-59B494A906DF}" srcOrd="5" destOrd="0" presId="urn:microsoft.com/office/officeart/2005/8/layout/vList6"/>
    <dgm:cxn modelId="{58497DFA-B689-4118-AEAB-840551528006}" type="presParOf" srcId="{917236BB-835C-42DC-806F-72250D3ABE6B}" destId="{C20FDFE5-E46C-47E7-90DB-7C62A7998C63}" srcOrd="6" destOrd="0" presId="urn:microsoft.com/office/officeart/2005/8/layout/vList6"/>
    <dgm:cxn modelId="{A41102AC-4B09-4754-9828-B09A7107633A}" type="presParOf" srcId="{C20FDFE5-E46C-47E7-90DB-7C62A7998C63}" destId="{4CFD83C1-1282-480C-AD7B-87CB7CA8B322}" srcOrd="0" destOrd="0" presId="urn:microsoft.com/office/officeart/2005/8/layout/vList6"/>
    <dgm:cxn modelId="{D1F6A697-33F6-45DA-9A98-96FF1B9CA31B}" type="presParOf" srcId="{C20FDFE5-E46C-47E7-90DB-7C62A7998C63}" destId="{69301362-22AA-45A2-8BE3-6FEB8E1A5849}"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E4C9A0-5F66-4CB6-8DF5-89A2A2165EB4}">
      <dsp:nvSpPr>
        <dsp:cNvPr id="0" name=""/>
        <dsp:cNvSpPr/>
      </dsp:nvSpPr>
      <dsp:spPr>
        <a:xfrm>
          <a:off x="2605" y="8475"/>
          <a:ext cx="2540172" cy="627265"/>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rtl="0">
            <a:lnSpc>
              <a:spcPct val="90000"/>
            </a:lnSpc>
            <a:spcBef>
              <a:spcPct val="0"/>
            </a:spcBef>
            <a:spcAft>
              <a:spcPct val="35000"/>
            </a:spcAft>
            <a:buNone/>
          </a:pPr>
          <a:r>
            <a:rPr lang="en-US" sz="1800" kern="1200">
              <a:latin typeface="Arial"/>
            </a:rPr>
            <a:t>SBCTC System Vision</a:t>
          </a:r>
          <a:endParaRPr lang="en-US" sz="1800" kern="1200"/>
        </a:p>
      </dsp:txBody>
      <dsp:txXfrm>
        <a:off x="2605" y="8475"/>
        <a:ext cx="2540172" cy="627265"/>
      </dsp:txXfrm>
    </dsp:sp>
    <dsp:sp modelId="{6E75BDFB-9407-4232-BCB4-8EF970C8A5DB}">
      <dsp:nvSpPr>
        <dsp:cNvPr id="0" name=""/>
        <dsp:cNvSpPr/>
      </dsp:nvSpPr>
      <dsp:spPr>
        <a:xfrm>
          <a:off x="2605" y="635740"/>
          <a:ext cx="2540172" cy="3112830"/>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rtl="0">
            <a:lnSpc>
              <a:spcPct val="90000"/>
            </a:lnSpc>
            <a:spcBef>
              <a:spcPct val="0"/>
            </a:spcBef>
            <a:spcAft>
              <a:spcPct val="15000"/>
            </a:spcAft>
            <a:buChar char="•"/>
          </a:pPr>
          <a:r>
            <a:rPr lang="en-US" sz="1800" kern="1200">
              <a:latin typeface="Source Sans Pro"/>
              <a:ea typeface="Source Sans Pro"/>
            </a:rPr>
            <a:t>Leading with racial equity, our colleges maximize student potential and transform live within a culture of belonging that advances racial, social, and economic justice in service to our diverse communities.</a:t>
          </a:r>
        </a:p>
      </dsp:txBody>
      <dsp:txXfrm>
        <a:off x="2605" y="635740"/>
        <a:ext cx="2540172" cy="3112830"/>
      </dsp:txXfrm>
    </dsp:sp>
    <dsp:sp modelId="{2A1A8250-ED39-4D5C-AC00-EE4E1AA7B58D}">
      <dsp:nvSpPr>
        <dsp:cNvPr id="0" name=""/>
        <dsp:cNvSpPr/>
      </dsp:nvSpPr>
      <dsp:spPr>
        <a:xfrm>
          <a:off x="2898401" y="8475"/>
          <a:ext cx="2540172" cy="627265"/>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rtl="0">
            <a:lnSpc>
              <a:spcPct val="90000"/>
            </a:lnSpc>
            <a:spcBef>
              <a:spcPct val="0"/>
            </a:spcBef>
            <a:spcAft>
              <a:spcPct val="35000"/>
            </a:spcAft>
            <a:buNone/>
          </a:pPr>
          <a:r>
            <a:rPr lang="en-US" sz="1800" kern="1200">
              <a:latin typeface="Arial"/>
            </a:rPr>
            <a:t>Guided Pathways Vision</a:t>
          </a:r>
        </a:p>
      </dsp:txBody>
      <dsp:txXfrm>
        <a:off x="2898401" y="8475"/>
        <a:ext cx="2540172" cy="627265"/>
      </dsp:txXfrm>
    </dsp:sp>
    <dsp:sp modelId="{406B5286-4AD8-400B-8230-C8780E8BDCE2}">
      <dsp:nvSpPr>
        <dsp:cNvPr id="0" name=""/>
        <dsp:cNvSpPr/>
      </dsp:nvSpPr>
      <dsp:spPr>
        <a:xfrm>
          <a:off x="2898401" y="635740"/>
          <a:ext cx="2540172" cy="3112830"/>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rtl="0">
            <a:lnSpc>
              <a:spcPct val="90000"/>
            </a:lnSpc>
            <a:spcBef>
              <a:spcPct val="0"/>
            </a:spcBef>
            <a:spcAft>
              <a:spcPct val="15000"/>
            </a:spcAft>
            <a:buChar char="•"/>
          </a:pPr>
          <a:r>
            <a:rPr lang="en-US" sz="1800" kern="1200">
              <a:latin typeface="Source Sans Pro"/>
              <a:ea typeface="Source Sans Pro"/>
            </a:rPr>
            <a:t>A system that advances racial, social, and economic justice by achieving equitable student aspiration, access, economic progress, and educational and career attainment.</a:t>
          </a:r>
          <a:endParaRPr lang="en-US" sz="1800" kern="1200">
            <a:latin typeface="Arial"/>
          </a:endParaRPr>
        </a:p>
      </dsp:txBody>
      <dsp:txXfrm>
        <a:off x="2898401" y="635740"/>
        <a:ext cx="2540172" cy="3112830"/>
      </dsp:txXfrm>
    </dsp:sp>
    <dsp:sp modelId="{7F018693-B389-4CD0-89E1-BB4F1387C1E1}">
      <dsp:nvSpPr>
        <dsp:cNvPr id="0" name=""/>
        <dsp:cNvSpPr/>
      </dsp:nvSpPr>
      <dsp:spPr>
        <a:xfrm>
          <a:off x="5794197" y="8475"/>
          <a:ext cx="2540172" cy="627265"/>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rtl="0">
            <a:lnSpc>
              <a:spcPct val="90000"/>
            </a:lnSpc>
            <a:spcBef>
              <a:spcPct val="0"/>
            </a:spcBef>
            <a:spcAft>
              <a:spcPct val="35000"/>
            </a:spcAft>
            <a:buNone/>
          </a:pPr>
          <a:r>
            <a:rPr lang="en-US" sz="1800" kern="1200">
              <a:latin typeface="Arial"/>
            </a:rPr>
            <a:t>Guided Pathways Mission</a:t>
          </a:r>
          <a:endParaRPr lang="en-US" sz="1800" kern="1200"/>
        </a:p>
      </dsp:txBody>
      <dsp:txXfrm>
        <a:off x="5794197" y="8475"/>
        <a:ext cx="2540172" cy="627265"/>
      </dsp:txXfrm>
    </dsp:sp>
    <dsp:sp modelId="{E72BFACA-E769-46F1-B973-A8D41CCF862F}">
      <dsp:nvSpPr>
        <dsp:cNvPr id="0" name=""/>
        <dsp:cNvSpPr/>
      </dsp:nvSpPr>
      <dsp:spPr>
        <a:xfrm>
          <a:off x="5794197" y="635740"/>
          <a:ext cx="2540172" cy="3112830"/>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rtl="0">
            <a:lnSpc>
              <a:spcPct val="90000"/>
            </a:lnSpc>
            <a:spcBef>
              <a:spcPct val="0"/>
            </a:spcBef>
            <a:spcAft>
              <a:spcPct val="15000"/>
            </a:spcAft>
            <a:buChar char="•"/>
          </a:pPr>
          <a:r>
            <a:rPr lang="en-US" sz="1800" kern="1200">
              <a:latin typeface="Source Sans Pro"/>
              <a:ea typeface="Source Sans Pro"/>
            </a:rPr>
            <a:t>Create an equitable system that prepares all learners to engage in a diverse society and workforce, achieve economic mobility through educational attainment and contribute to a socially just society.</a:t>
          </a:r>
          <a:endParaRPr lang="en-US" sz="1800" kern="1200"/>
        </a:p>
      </dsp:txBody>
      <dsp:txXfrm>
        <a:off x="5794197" y="635740"/>
        <a:ext cx="2540172" cy="311283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020B76-C7A9-4AE5-A841-84C494B30715}">
      <dsp:nvSpPr>
        <dsp:cNvPr id="0" name=""/>
        <dsp:cNvSpPr/>
      </dsp:nvSpPr>
      <dsp:spPr>
        <a:xfrm>
          <a:off x="4187" y="34816"/>
          <a:ext cx="2141797" cy="376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48260" rIns="135128" bIns="48260" numCol="1" spcCol="1270" anchor="ctr" anchorCtr="0">
          <a:noAutofit/>
        </a:bodyPr>
        <a:lstStyle/>
        <a:p>
          <a:pPr marL="0" lvl="0" indent="0" algn="r" defTabSz="844550">
            <a:lnSpc>
              <a:spcPct val="90000"/>
            </a:lnSpc>
            <a:spcBef>
              <a:spcPct val="0"/>
            </a:spcBef>
            <a:spcAft>
              <a:spcPct val="35000"/>
            </a:spcAft>
            <a:buNone/>
          </a:pPr>
          <a:r>
            <a:rPr lang="en-US" sz="1900" b="1" kern="1200"/>
            <a:t>Transformation</a:t>
          </a:r>
        </a:p>
      </dsp:txBody>
      <dsp:txXfrm>
        <a:off x="4187" y="34816"/>
        <a:ext cx="2141797" cy="376200"/>
      </dsp:txXfrm>
    </dsp:sp>
    <dsp:sp modelId="{5B62425A-8E65-4DCB-ABFA-ACEA19FDB060}">
      <dsp:nvSpPr>
        <dsp:cNvPr id="0" name=""/>
        <dsp:cNvSpPr/>
      </dsp:nvSpPr>
      <dsp:spPr>
        <a:xfrm>
          <a:off x="2145984" y="23060"/>
          <a:ext cx="428359" cy="399712"/>
        </a:xfrm>
        <a:prstGeom prst="leftBrace">
          <a:avLst>
            <a:gd name="adj1" fmla="val 35000"/>
            <a:gd name="adj2" fmla="val 50000"/>
          </a:avLst>
        </a:pr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230D4C0-EDF9-4FE9-BACF-9CD0483DF622}">
      <dsp:nvSpPr>
        <dsp:cNvPr id="0" name=""/>
        <dsp:cNvSpPr/>
      </dsp:nvSpPr>
      <dsp:spPr>
        <a:xfrm>
          <a:off x="2745687" y="23060"/>
          <a:ext cx="5825688" cy="399712"/>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171450" lvl="1" indent="-171450" algn="l" defTabSz="844550">
            <a:lnSpc>
              <a:spcPct val="90000"/>
            </a:lnSpc>
            <a:spcBef>
              <a:spcPct val="0"/>
            </a:spcBef>
            <a:spcAft>
              <a:spcPct val="15000"/>
            </a:spcAft>
            <a:buNone/>
          </a:pPr>
          <a:r>
            <a:rPr lang="en-US" sz="1900" i="1" kern="1200"/>
            <a:t>Equity-minded, transformative organizational change.</a:t>
          </a:r>
          <a:endParaRPr lang="en-US" sz="1900" kern="1200"/>
        </a:p>
      </dsp:txBody>
      <dsp:txXfrm>
        <a:off x="2745687" y="23060"/>
        <a:ext cx="5825688" cy="399712"/>
      </dsp:txXfrm>
    </dsp:sp>
    <dsp:sp modelId="{90D69A4B-3703-4726-97F4-EB1DDDA38E53}">
      <dsp:nvSpPr>
        <dsp:cNvPr id="0" name=""/>
        <dsp:cNvSpPr/>
      </dsp:nvSpPr>
      <dsp:spPr>
        <a:xfrm>
          <a:off x="4187" y="641064"/>
          <a:ext cx="2141797" cy="5995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48260" rIns="135128" bIns="48260" numCol="1" spcCol="1270" anchor="ctr" anchorCtr="0">
          <a:noAutofit/>
        </a:bodyPr>
        <a:lstStyle/>
        <a:p>
          <a:pPr marL="0" lvl="0" indent="0" algn="r" defTabSz="844550">
            <a:lnSpc>
              <a:spcPct val="90000"/>
            </a:lnSpc>
            <a:spcBef>
              <a:spcPct val="0"/>
            </a:spcBef>
            <a:spcAft>
              <a:spcPct val="35000"/>
            </a:spcAft>
            <a:buNone/>
          </a:pPr>
          <a:r>
            <a:rPr lang="en-US" sz="1900" b="1" kern="1200"/>
            <a:t>Racial &amp;  Social Equity</a:t>
          </a:r>
        </a:p>
      </dsp:txBody>
      <dsp:txXfrm>
        <a:off x="4187" y="641064"/>
        <a:ext cx="2141797" cy="599568"/>
      </dsp:txXfrm>
    </dsp:sp>
    <dsp:sp modelId="{A9B35C3A-D038-46CB-A57D-042FD38597CB}">
      <dsp:nvSpPr>
        <dsp:cNvPr id="0" name=""/>
        <dsp:cNvSpPr/>
      </dsp:nvSpPr>
      <dsp:spPr>
        <a:xfrm>
          <a:off x="2145984" y="491172"/>
          <a:ext cx="428359" cy="899353"/>
        </a:xfrm>
        <a:prstGeom prst="leftBrace">
          <a:avLst>
            <a:gd name="adj1" fmla="val 35000"/>
            <a:gd name="adj2" fmla="val 50000"/>
          </a:avLst>
        </a:pr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4A39FCA-BAA0-4E82-AA46-25214F152CB2}">
      <dsp:nvSpPr>
        <dsp:cNvPr id="0" name=""/>
        <dsp:cNvSpPr/>
      </dsp:nvSpPr>
      <dsp:spPr>
        <a:xfrm>
          <a:off x="2745687" y="491172"/>
          <a:ext cx="5825688" cy="899353"/>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171450" lvl="1" indent="-171450" algn="l" defTabSz="844550">
            <a:lnSpc>
              <a:spcPct val="90000"/>
            </a:lnSpc>
            <a:spcBef>
              <a:spcPct val="0"/>
            </a:spcBef>
            <a:spcAft>
              <a:spcPct val="15000"/>
            </a:spcAft>
            <a:buNone/>
          </a:pPr>
          <a:r>
            <a:rPr lang="en-US" sz="1900" i="1" kern="1200"/>
            <a:t>Culturally responsive commitment to racial and social equity by dismantling systemic policies and practices that perpetuate inequities.</a:t>
          </a:r>
          <a:endParaRPr lang="en-US" sz="1900" kern="1200"/>
        </a:p>
      </dsp:txBody>
      <dsp:txXfrm>
        <a:off x="2745687" y="491172"/>
        <a:ext cx="5825688" cy="899353"/>
      </dsp:txXfrm>
    </dsp:sp>
    <dsp:sp modelId="{4A841859-38E5-4B94-A9A2-456A5CE5481B}">
      <dsp:nvSpPr>
        <dsp:cNvPr id="0" name=""/>
        <dsp:cNvSpPr/>
      </dsp:nvSpPr>
      <dsp:spPr>
        <a:xfrm>
          <a:off x="4187" y="1846881"/>
          <a:ext cx="2141797" cy="376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48260" rIns="135128" bIns="48260" numCol="1" spcCol="1270" anchor="ctr" anchorCtr="0">
          <a:noAutofit/>
        </a:bodyPr>
        <a:lstStyle/>
        <a:p>
          <a:pPr marL="0" lvl="0" indent="0" algn="r" defTabSz="844550">
            <a:lnSpc>
              <a:spcPct val="90000"/>
            </a:lnSpc>
            <a:spcBef>
              <a:spcPct val="0"/>
            </a:spcBef>
            <a:spcAft>
              <a:spcPct val="35000"/>
            </a:spcAft>
            <a:buNone/>
          </a:pPr>
          <a:r>
            <a:rPr lang="en-US" sz="1900" b="1" kern="1200"/>
            <a:t>Community</a:t>
          </a:r>
        </a:p>
      </dsp:txBody>
      <dsp:txXfrm>
        <a:off x="4187" y="1846881"/>
        <a:ext cx="2141797" cy="376200"/>
      </dsp:txXfrm>
    </dsp:sp>
    <dsp:sp modelId="{ED24C095-FE7D-49CD-AA95-9406653783EF}">
      <dsp:nvSpPr>
        <dsp:cNvPr id="0" name=""/>
        <dsp:cNvSpPr/>
      </dsp:nvSpPr>
      <dsp:spPr>
        <a:xfrm>
          <a:off x="2145984" y="1458925"/>
          <a:ext cx="428359" cy="1152112"/>
        </a:xfrm>
        <a:prstGeom prst="leftBrace">
          <a:avLst>
            <a:gd name="adj1" fmla="val 35000"/>
            <a:gd name="adj2" fmla="val 50000"/>
          </a:avLst>
        </a:pr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1CEE871-50A0-4D44-A155-5D25FF9BDA00}">
      <dsp:nvSpPr>
        <dsp:cNvPr id="0" name=""/>
        <dsp:cNvSpPr/>
      </dsp:nvSpPr>
      <dsp:spPr>
        <a:xfrm>
          <a:off x="2745687" y="1458925"/>
          <a:ext cx="5825688" cy="1152112"/>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171450" lvl="1" indent="-171450" algn="l" defTabSz="844550">
            <a:lnSpc>
              <a:spcPct val="90000"/>
            </a:lnSpc>
            <a:spcBef>
              <a:spcPct val="0"/>
            </a:spcBef>
            <a:spcAft>
              <a:spcPct val="15000"/>
            </a:spcAft>
            <a:buNone/>
          </a:pPr>
          <a:r>
            <a:rPr lang="en-US" sz="1900" i="1" kern="1200"/>
            <a:t>The voices of students, faculty, staff and community members are essential to fully engage in adaptive problem focused inquiry processes leading to meaningful action and sustained systemic change.</a:t>
          </a:r>
          <a:endParaRPr lang="en-US" sz="1900" kern="1200"/>
        </a:p>
      </dsp:txBody>
      <dsp:txXfrm>
        <a:off x="2745687" y="1458925"/>
        <a:ext cx="5825688" cy="1152112"/>
      </dsp:txXfrm>
    </dsp:sp>
    <dsp:sp modelId="{B58B8B6A-BE93-4C5D-BCC7-34FAE60C8D98}">
      <dsp:nvSpPr>
        <dsp:cNvPr id="0" name=""/>
        <dsp:cNvSpPr/>
      </dsp:nvSpPr>
      <dsp:spPr>
        <a:xfrm>
          <a:off x="4187" y="2814635"/>
          <a:ext cx="2141797" cy="376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48260" rIns="135128" bIns="48260" numCol="1" spcCol="1270" anchor="ctr" anchorCtr="0">
          <a:noAutofit/>
        </a:bodyPr>
        <a:lstStyle/>
        <a:p>
          <a:pPr marL="0" lvl="0" indent="0" algn="r" defTabSz="844550">
            <a:lnSpc>
              <a:spcPct val="90000"/>
            </a:lnSpc>
            <a:spcBef>
              <a:spcPct val="0"/>
            </a:spcBef>
            <a:spcAft>
              <a:spcPct val="35000"/>
            </a:spcAft>
            <a:buNone/>
          </a:pPr>
          <a:r>
            <a:rPr lang="en-US" sz="1900" b="1" kern="1200"/>
            <a:t>Collaboration</a:t>
          </a:r>
        </a:p>
      </dsp:txBody>
      <dsp:txXfrm>
        <a:off x="4187" y="2814635"/>
        <a:ext cx="2141797" cy="376200"/>
      </dsp:txXfrm>
    </dsp:sp>
    <dsp:sp modelId="{7BE50927-A687-47C2-B647-9CBC27F4D234}">
      <dsp:nvSpPr>
        <dsp:cNvPr id="0" name=""/>
        <dsp:cNvSpPr/>
      </dsp:nvSpPr>
      <dsp:spPr>
        <a:xfrm>
          <a:off x="2145984" y="2679438"/>
          <a:ext cx="428359" cy="646593"/>
        </a:xfrm>
        <a:prstGeom prst="leftBrace">
          <a:avLst>
            <a:gd name="adj1" fmla="val 35000"/>
            <a:gd name="adj2" fmla="val 50000"/>
          </a:avLst>
        </a:pr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A8B3749-1910-4D97-A37F-380AD840B4A4}">
      <dsp:nvSpPr>
        <dsp:cNvPr id="0" name=""/>
        <dsp:cNvSpPr/>
      </dsp:nvSpPr>
      <dsp:spPr>
        <a:xfrm>
          <a:off x="2745687" y="2679438"/>
          <a:ext cx="5825688" cy="646593"/>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171450" lvl="1" indent="-171450" algn="l" defTabSz="844550">
            <a:lnSpc>
              <a:spcPct val="90000"/>
            </a:lnSpc>
            <a:spcBef>
              <a:spcPct val="0"/>
            </a:spcBef>
            <a:spcAft>
              <a:spcPct val="15000"/>
            </a:spcAft>
            <a:buNone/>
          </a:pPr>
          <a:r>
            <a:rPr lang="en-US" sz="1900" i="1" kern="1200"/>
            <a:t>Intentional collaborative learning through partnerships, </a:t>
          </a:r>
          <a:br>
            <a:rPr lang="en-US" sz="1900" i="1" kern="1200"/>
          </a:br>
          <a:r>
            <a:rPr lang="en-US" sz="1900" i="1" kern="1200"/>
            <a:t>professional and resource development </a:t>
          </a:r>
          <a:endParaRPr lang="en-US" sz="1900" kern="1200"/>
        </a:p>
      </dsp:txBody>
      <dsp:txXfrm>
        <a:off x="2745687" y="2679438"/>
        <a:ext cx="5825688" cy="646593"/>
      </dsp:txXfrm>
    </dsp:sp>
    <dsp:sp modelId="{781B5C75-51B7-4524-9EE3-95F983BA5CAC}">
      <dsp:nvSpPr>
        <dsp:cNvPr id="0" name=""/>
        <dsp:cNvSpPr/>
      </dsp:nvSpPr>
      <dsp:spPr>
        <a:xfrm>
          <a:off x="4187" y="3653069"/>
          <a:ext cx="2141797" cy="376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48260" rIns="135128" bIns="48260" numCol="1" spcCol="1270" anchor="ctr" anchorCtr="0">
          <a:noAutofit/>
        </a:bodyPr>
        <a:lstStyle/>
        <a:p>
          <a:pPr marL="0" lvl="0" indent="0" algn="r" defTabSz="844550">
            <a:lnSpc>
              <a:spcPct val="90000"/>
            </a:lnSpc>
            <a:spcBef>
              <a:spcPct val="0"/>
            </a:spcBef>
            <a:spcAft>
              <a:spcPct val="35000"/>
            </a:spcAft>
            <a:buNone/>
          </a:pPr>
          <a:r>
            <a:rPr lang="en-US" sz="1900" b="1" kern="1200"/>
            <a:t>Alignment</a:t>
          </a:r>
        </a:p>
      </dsp:txBody>
      <dsp:txXfrm>
        <a:off x="4187" y="3653069"/>
        <a:ext cx="2141797" cy="376200"/>
      </dsp:txXfrm>
    </dsp:sp>
    <dsp:sp modelId="{2440B9A1-AB06-45BA-A6C3-60FC3D1E29DA}">
      <dsp:nvSpPr>
        <dsp:cNvPr id="0" name=""/>
        <dsp:cNvSpPr/>
      </dsp:nvSpPr>
      <dsp:spPr>
        <a:xfrm>
          <a:off x="2145984" y="3394431"/>
          <a:ext cx="428359" cy="893475"/>
        </a:xfrm>
        <a:prstGeom prst="leftBrace">
          <a:avLst>
            <a:gd name="adj1" fmla="val 35000"/>
            <a:gd name="adj2" fmla="val 50000"/>
          </a:avLst>
        </a:pr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74239CD-32E6-4442-8E9E-132D3EC667F7}">
      <dsp:nvSpPr>
        <dsp:cNvPr id="0" name=""/>
        <dsp:cNvSpPr/>
      </dsp:nvSpPr>
      <dsp:spPr>
        <a:xfrm>
          <a:off x="2745687" y="3394431"/>
          <a:ext cx="5825688" cy="893475"/>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171450" lvl="1" indent="-171450" algn="l" defTabSz="844550">
            <a:lnSpc>
              <a:spcPct val="90000"/>
            </a:lnSpc>
            <a:spcBef>
              <a:spcPct val="0"/>
            </a:spcBef>
            <a:spcAft>
              <a:spcPct val="15000"/>
            </a:spcAft>
            <a:buNone/>
          </a:pPr>
          <a:r>
            <a:rPr lang="en-US" sz="1900" i="1" kern="1200"/>
            <a:t>Focus on learning and outcomes aligned with community </a:t>
          </a:r>
          <a:br>
            <a:rPr lang="en-US" sz="1900" i="1" kern="1200"/>
          </a:br>
          <a:r>
            <a:rPr lang="en-US" sz="1900" i="1" kern="1200"/>
            <a:t>values and industry needs.</a:t>
          </a:r>
          <a:endParaRPr lang="en-US" sz="1900" kern="1200"/>
        </a:p>
      </dsp:txBody>
      <dsp:txXfrm>
        <a:off x="2745687" y="3394431"/>
        <a:ext cx="5825688" cy="89347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C48D48-DA02-4D89-BC94-0B27D97F16E8}">
      <dsp:nvSpPr>
        <dsp:cNvPr id="0" name=""/>
        <dsp:cNvSpPr/>
      </dsp:nvSpPr>
      <dsp:spPr>
        <a:xfrm>
          <a:off x="0" y="47703"/>
          <a:ext cx="5041469" cy="491235"/>
        </a:xfrm>
        <a:prstGeom prst="round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rtl="0">
            <a:lnSpc>
              <a:spcPct val="90000"/>
            </a:lnSpc>
            <a:spcBef>
              <a:spcPct val="0"/>
            </a:spcBef>
            <a:spcAft>
              <a:spcPct val="35000"/>
            </a:spcAft>
            <a:buNone/>
          </a:pPr>
          <a:r>
            <a:rPr lang="en-US" sz="1300" b="1" kern="1200"/>
            <a:t>OCTOBER 2025</a:t>
          </a:r>
          <a:endParaRPr lang="en-US" sz="1300" kern="1200">
            <a:latin typeface="Franklin Gothic Medium"/>
          </a:endParaRPr>
        </a:p>
      </dsp:txBody>
      <dsp:txXfrm>
        <a:off x="23980" y="71683"/>
        <a:ext cx="4993509" cy="443275"/>
      </dsp:txXfrm>
    </dsp:sp>
    <dsp:sp modelId="{5FD4F856-7794-4614-9208-CA3D5E34CFD2}">
      <dsp:nvSpPr>
        <dsp:cNvPr id="0" name=""/>
        <dsp:cNvSpPr/>
      </dsp:nvSpPr>
      <dsp:spPr>
        <a:xfrm>
          <a:off x="0" y="538938"/>
          <a:ext cx="5041469" cy="322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0067" tIns="16510" rIns="92456" bIns="16510" numCol="1" spcCol="1270" anchor="t" anchorCtr="0">
          <a:noAutofit/>
        </a:bodyPr>
        <a:lstStyle/>
        <a:p>
          <a:pPr marL="57150" lvl="1" indent="-57150" algn="l" defTabSz="444500">
            <a:lnSpc>
              <a:spcPct val="90000"/>
            </a:lnSpc>
            <a:spcBef>
              <a:spcPct val="0"/>
            </a:spcBef>
            <a:spcAft>
              <a:spcPct val="20000"/>
            </a:spcAft>
            <a:buChar char="•"/>
          </a:pPr>
          <a:r>
            <a:rPr lang="en-US" sz="1000" b="1" kern="1200">
              <a:latin typeface="Franklin Gothic Book"/>
            </a:rPr>
            <a:t>Guided Pathways Planning Summit</a:t>
          </a:r>
          <a:endParaRPr lang="en-US" sz="1000" kern="1200"/>
        </a:p>
        <a:p>
          <a:pPr marL="57150" lvl="1" indent="-57150" algn="l" defTabSz="444500">
            <a:lnSpc>
              <a:spcPct val="90000"/>
            </a:lnSpc>
            <a:spcBef>
              <a:spcPct val="0"/>
            </a:spcBef>
            <a:spcAft>
              <a:spcPct val="20000"/>
            </a:spcAft>
            <a:buChar char="•"/>
          </a:pPr>
          <a:r>
            <a:rPr lang="en-US" sz="1000" b="1" kern="1200">
              <a:latin typeface="Franklin Gothic Book"/>
            </a:rPr>
            <a:t>Guidebook released</a:t>
          </a:r>
          <a:endParaRPr lang="en-US" sz="1000" kern="1200"/>
        </a:p>
      </dsp:txBody>
      <dsp:txXfrm>
        <a:off x="0" y="538938"/>
        <a:ext cx="5041469" cy="322920"/>
      </dsp:txXfrm>
    </dsp:sp>
    <dsp:sp modelId="{BB45FC6D-51D1-4AD2-AA41-A0CE0A58E387}">
      <dsp:nvSpPr>
        <dsp:cNvPr id="0" name=""/>
        <dsp:cNvSpPr/>
      </dsp:nvSpPr>
      <dsp:spPr>
        <a:xfrm>
          <a:off x="0" y="861858"/>
          <a:ext cx="5041469" cy="491235"/>
        </a:xfrm>
        <a:prstGeom prst="round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b="1" kern="1200"/>
            <a:t>March 20, 2026</a:t>
          </a:r>
          <a:endParaRPr lang="en-US" sz="1300" kern="1200"/>
        </a:p>
      </dsp:txBody>
      <dsp:txXfrm>
        <a:off x="23980" y="885838"/>
        <a:ext cx="4993509" cy="443275"/>
      </dsp:txXfrm>
    </dsp:sp>
    <dsp:sp modelId="{7EEF6DEA-811A-4A60-96D1-365EBD43495D}">
      <dsp:nvSpPr>
        <dsp:cNvPr id="0" name=""/>
        <dsp:cNvSpPr/>
      </dsp:nvSpPr>
      <dsp:spPr>
        <a:xfrm>
          <a:off x="0" y="1353094"/>
          <a:ext cx="5041469" cy="4574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0067" tIns="16510" rIns="92456" bIns="16510" numCol="1" spcCol="1270" anchor="t" anchorCtr="0">
          <a:noAutofit/>
        </a:bodyPr>
        <a:lstStyle/>
        <a:p>
          <a:pPr marL="57150" lvl="1" indent="-57150" algn="l" defTabSz="444500">
            <a:lnSpc>
              <a:spcPct val="90000"/>
            </a:lnSpc>
            <a:spcBef>
              <a:spcPct val="0"/>
            </a:spcBef>
            <a:spcAft>
              <a:spcPct val="20000"/>
            </a:spcAft>
            <a:buChar char="•"/>
          </a:pPr>
          <a:r>
            <a:rPr lang="en-US" sz="1000" b="1" kern="1200">
              <a:latin typeface="Franklin Gothic Book"/>
            </a:rPr>
            <a:t>Work Plan due</a:t>
          </a:r>
          <a:endParaRPr lang="en-US" sz="1000" kern="1200"/>
        </a:p>
        <a:p>
          <a:pPr marL="57150" lvl="1" indent="-57150" algn="l" defTabSz="444500">
            <a:lnSpc>
              <a:spcPct val="90000"/>
            </a:lnSpc>
            <a:spcBef>
              <a:spcPct val="0"/>
            </a:spcBef>
            <a:spcAft>
              <a:spcPct val="20000"/>
            </a:spcAft>
            <a:buChar char="•"/>
          </a:pPr>
          <a:r>
            <a:rPr lang="en-US" sz="1000" b="1" kern="1200">
              <a:latin typeface="Franklin Gothic Book"/>
            </a:rPr>
            <a:t>Online webinars to support work planning with Q&amp;A offered between October and March</a:t>
          </a:r>
          <a:endParaRPr lang="en-US" sz="1000" kern="1200"/>
        </a:p>
      </dsp:txBody>
      <dsp:txXfrm>
        <a:off x="0" y="1353094"/>
        <a:ext cx="5041469" cy="457470"/>
      </dsp:txXfrm>
    </dsp:sp>
    <dsp:sp modelId="{6AB2890C-EE45-4C3E-B7BF-32608D342B2D}">
      <dsp:nvSpPr>
        <dsp:cNvPr id="0" name=""/>
        <dsp:cNvSpPr/>
      </dsp:nvSpPr>
      <dsp:spPr>
        <a:xfrm>
          <a:off x="0" y="1810564"/>
          <a:ext cx="5041469" cy="491235"/>
        </a:xfrm>
        <a:prstGeom prst="round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b="1" kern="1200"/>
            <a:t>June 26, 2026</a:t>
          </a:r>
          <a:endParaRPr lang="en-US" sz="1300" kern="1200"/>
        </a:p>
      </dsp:txBody>
      <dsp:txXfrm>
        <a:off x="23980" y="1834544"/>
        <a:ext cx="4993509" cy="443275"/>
      </dsp:txXfrm>
    </dsp:sp>
    <dsp:sp modelId="{0C4F5134-AA33-49F3-88CC-0C54E7C5D6FA}">
      <dsp:nvSpPr>
        <dsp:cNvPr id="0" name=""/>
        <dsp:cNvSpPr/>
      </dsp:nvSpPr>
      <dsp:spPr>
        <a:xfrm>
          <a:off x="0" y="2301799"/>
          <a:ext cx="5041469" cy="215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0067" tIns="16510" rIns="92456" bIns="16510" numCol="1" spcCol="1270" anchor="t" anchorCtr="0">
          <a:noAutofit/>
        </a:bodyPr>
        <a:lstStyle/>
        <a:p>
          <a:pPr marL="57150" lvl="1" indent="-57150" algn="l" defTabSz="444500">
            <a:lnSpc>
              <a:spcPct val="90000"/>
            </a:lnSpc>
            <a:spcBef>
              <a:spcPct val="0"/>
            </a:spcBef>
            <a:spcAft>
              <a:spcPct val="20000"/>
            </a:spcAft>
            <a:buChar char="•"/>
          </a:pPr>
          <a:r>
            <a:rPr lang="en-US" sz="1000" b="1" kern="1200">
              <a:latin typeface="Franklin Gothic Book"/>
            </a:rPr>
            <a:t>Feedback provided to colleges on work plan</a:t>
          </a:r>
          <a:endParaRPr lang="en-US" sz="1000" kern="1200"/>
        </a:p>
      </dsp:txBody>
      <dsp:txXfrm>
        <a:off x="0" y="2301799"/>
        <a:ext cx="5041469" cy="215280"/>
      </dsp:txXfrm>
    </dsp:sp>
    <dsp:sp modelId="{69D32F5F-F5D8-4110-9963-C0FEA5E2DA76}">
      <dsp:nvSpPr>
        <dsp:cNvPr id="0" name=""/>
        <dsp:cNvSpPr/>
      </dsp:nvSpPr>
      <dsp:spPr>
        <a:xfrm>
          <a:off x="0" y="2517079"/>
          <a:ext cx="5041469" cy="491235"/>
        </a:xfrm>
        <a:prstGeom prst="round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b="1" kern="1200"/>
            <a:t>Fall 2026</a:t>
          </a:r>
          <a:endParaRPr lang="en-US" sz="1300" kern="1200"/>
        </a:p>
      </dsp:txBody>
      <dsp:txXfrm>
        <a:off x="23980" y="2541059"/>
        <a:ext cx="4993509" cy="443275"/>
      </dsp:txXfrm>
    </dsp:sp>
    <dsp:sp modelId="{7CE64241-1F8F-4A10-9DCF-15662C1FFE42}">
      <dsp:nvSpPr>
        <dsp:cNvPr id="0" name=""/>
        <dsp:cNvSpPr/>
      </dsp:nvSpPr>
      <dsp:spPr>
        <a:xfrm>
          <a:off x="0" y="3008315"/>
          <a:ext cx="5041469" cy="7803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0067" tIns="16510" rIns="92456" bIns="16510" numCol="1" spcCol="1270" anchor="t" anchorCtr="0">
          <a:noAutofit/>
        </a:bodyPr>
        <a:lstStyle/>
        <a:p>
          <a:pPr marL="57150" lvl="1" indent="-57150" algn="l" defTabSz="444500">
            <a:lnSpc>
              <a:spcPct val="90000"/>
            </a:lnSpc>
            <a:spcBef>
              <a:spcPct val="0"/>
            </a:spcBef>
            <a:spcAft>
              <a:spcPct val="20000"/>
            </a:spcAft>
            <a:buChar char="•"/>
          </a:pPr>
          <a:r>
            <a:rPr lang="en-US" sz="1000" b="1" kern="1200">
              <a:latin typeface="Franklin Gothic Book"/>
            </a:rPr>
            <a:t>Guided Pathways Retreat</a:t>
          </a:r>
          <a:endParaRPr lang="en-US" sz="1000" kern="1200"/>
        </a:p>
        <a:p>
          <a:pPr marL="57150" lvl="1" indent="-57150" algn="l" defTabSz="444500">
            <a:lnSpc>
              <a:spcPct val="90000"/>
            </a:lnSpc>
            <a:spcBef>
              <a:spcPct val="0"/>
            </a:spcBef>
            <a:spcAft>
              <a:spcPct val="20000"/>
            </a:spcAft>
            <a:buChar char="•"/>
          </a:pPr>
          <a:r>
            <a:rPr lang="en-US" sz="1000" b="1" kern="1200">
              <a:latin typeface="Franklin Gothic Book"/>
            </a:rPr>
            <a:t>Opportunity for  commissions to embed guided pathways and student success efforts into workplans, aligned with WACTC.</a:t>
          </a:r>
          <a:endParaRPr lang="en-US" sz="1000" kern="1200"/>
        </a:p>
        <a:p>
          <a:pPr marL="57150" lvl="1" indent="-57150" algn="l" defTabSz="444500">
            <a:lnSpc>
              <a:spcPct val="90000"/>
            </a:lnSpc>
            <a:spcBef>
              <a:spcPct val="0"/>
            </a:spcBef>
            <a:spcAft>
              <a:spcPct val="20000"/>
            </a:spcAft>
            <a:buChar char="•"/>
          </a:pPr>
          <a:r>
            <a:rPr lang="en-US" sz="1000" b="1" kern="1200">
              <a:latin typeface="Franklin Gothic Book"/>
            </a:rPr>
            <a:t>Professional Development</a:t>
          </a:r>
          <a:endParaRPr lang="en-US" sz="1000" kern="1200"/>
        </a:p>
        <a:p>
          <a:pPr marL="57150" lvl="1" indent="-57150" algn="l" defTabSz="444500">
            <a:lnSpc>
              <a:spcPct val="90000"/>
            </a:lnSpc>
            <a:spcBef>
              <a:spcPct val="0"/>
            </a:spcBef>
            <a:spcAft>
              <a:spcPct val="20000"/>
            </a:spcAft>
            <a:buChar char="•"/>
          </a:pPr>
          <a:r>
            <a:rPr lang="en-US" sz="1000" b="1" kern="1200">
              <a:latin typeface="Franklin Gothic Book"/>
            </a:rPr>
            <a:t>Cross commission conversations, data review, and action planning</a:t>
          </a:r>
          <a:endParaRPr lang="en-US" sz="1000" kern="1200"/>
        </a:p>
      </dsp:txBody>
      <dsp:txXfrm>
        <a:off x="0" y="3008315"/>
        <a:ext cx="5041469" cy="780390"/>
      </dsp:txXfrm>
    </dsp:sp>
    <dsp:sp modelId="{F47DFED5-0EC1-4D9F-A5F9-94D59F3E2A94}">
      <dsp:nvSpPr>
        <dsp:cNvPr id="0" name=""/>
        <dsp:cNvSpPr/>
      </dsp:nvSpPr>
      <dsp:spPr>
        <a:xfrm>
          <a:off x="0" y="3788705"/>
          <a:ext cx="5041469" cy="491235"/>
        </a:xfrm>
        <a:prstGeom prst="round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b="1" kern="1200"/>
            <a:t>March 2027 —</a:t>
          </a:r>
          <a:br>
            <a:rPr lang="en-US" sz="1300" b="1" kern="1200"/>
          </a:br>
          <a:r>
            <a:rPr lang="en-US" sz="1300" b="1" kern="1200"/>
            <a:t> August  2028</a:t>
          </a:r>
          <a:endParaRPr lang="en-US" sz="1300" kern="1200"/>
        </a:p>
      </dsp:txBody>
      <dsp:txXfrm>
        <a:off x="23980" y="3812685"/>
        <a:ext cx="4993509" cy="443275"/>
      </dsp:txXfrm>
    </dsp:sp>
    <dsp:sp modelId="{BA95BB31-660E-4195-8BE0-854A4465FC2F}">
      <dsp:nvSpPr>
        <dsp:cNvPr id="0" name=""/>
        <dsp:cNvSpPr/>
      </dsp:nvSpPr>
      <dsp:spPr>
        <a:xfrm>
          <a:off x="0" y="4279940"/>
          <a:ext cx="5041469" cy="4843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0067" tIns="16510" rIns="92456" bIns="16510" numCol="1" spcCol="1270" anchor="t" anchorCtr="0">
          <a:noAutofit/>
        </a:bodyPr>
        <a:lstStyle/>
        <a:p>
          <a:pPr marL="57150" lvl="1" indent="-57150" algn="l" defTabSz="444500">
            <a:lnSpc>
              <a:spcPct val="90000"/>
            </a:lnSpc>
            <a:spcBef>
              <a:spcPct val="0"/>
            </a:spcBef>
            <a:spcAft>
              <a:spcPct val="20000"/>
            </a:spcAft>
            <a:buChar char="•"/>
          </a:pPr>
          <a:r>
            <a:rPr lang="en-US" sz="1000" b="1" kern="1200">
              <a:latin typeface="Franklin Gothic Book"/>
            </a:rPr>
            <a:t>Annual Progress reporting cycle begins</a:t>
          </a:r>
          <a:endParaRPr lang="en-US" sz="1000" kern="1200"/>
        </a:p>
        <a:p>
          <a:pPr marL="57150" lvl="1" indent="-57150" algn="l" defTabSz="444500">
            <a:lnSpc>
              <a:spcPct val="90000"/>
            </a:lnSpc>
            <a:spcBef>
              <a:spcPct val="0"/>
            </a:spcBef>
            <a:spcAft>
              <a:spcPct val="20000"/>
            </a:spcAft>
            <a:buChar char="•"/>
          </a:pPr>
          <a:r>
            <a:rPr lang="en-US" sz="1000" b="1" kern="1200">
              <a:latin typeface="Franklin Gothic Book"/>
            </a:rPr>
            <a:t>Biannual data reflection labs</a:t>
          </a:r>
          <a:endParaRPr lang="en-US" sz="1000" kern="1200"/>
        </a:p>
        <a:p>
          <a:pPr marL="57150" lvl="1" indent="-57150" algn="l" defTabSz="444500">
            <a:lnSpc>
              <a:spcPct val="90000"/>
            </a:lnSpc>
            <a:spcBef>
              <a:spcPct val="0"/>
            </a:spcBef>
            <a:spcAft>
              <a:spcPct val="20000"/>
            </a:spcAft>
            <a:buChar char="•"/>
          </a:pPr>
          <a:r>
            <a:rPr lang="en-US" sz="1000" b="1" kern="1200">
              <a:latin typeface="Franklin Gothic Book"/>
            </a:rPr>
            <a:t>Cross institutional support for problems of practice</a:t>
          </a:r>
          <a:endParaRPr lang="en-US" sz="1000" kern="1200"/>
        </a:p>
      </dsp:txBody>
      <dsp:txXfrm>
        <a:off x="0" y="4279940"/>
        <a:ext cx="5041469" cy="48438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F9E785-5A09-492C-A121-0F58AE56B122}">
      <dsp:nvSpPr>
        <dsp:cNvPr id="0" name=""/>
        <dsp:cNvSpPr/>
      </dsp:nvSpPr>
      <dsp:spPr>
        <a:xfrm>
          <a:off x="1949984" y="1263"/>
          <a:ext cx="1446173" cy="940012"/>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rtl="0">
            <a:lnSpc>
              <a:spcPct val="90000"/>
            </a:lnSpc>
            <a:spcBef>
              <a:spcPct val="0"/>
            </a:spcBef>
            <a:spcAft>
              <a:spcPct val="35000"/>
            </a:spcAft>
            <a:buNone/>
          </a:pPr>
          <a:r>
            <a:rPr lang="en-US" sz="1300" kern="1200">
              <a:latin typeface="Franklin Gothic Book"/>
            </a:rPr>
            <a:t>Institutional Self Assessments</a:t>
          </a:r>
        </a:p>
      </dsp:txBody>
      <dsp:txXfrm>
        <a:off x="1995872" y="47151"/>
        <a:ext cx="1354397" cy="848236"/>
      </dsp:txXfrm>
    </dsp:sp>
    <dsp:sp modelId="{D8DF506F-CA0A-4189-B233-908904F47B4B}">
      <dsp:nvSpPr>
        <dsp:cNvPr id="0" name=""/>
        <dsp:cNvSpPr/>
      </dsp:nvSpPr>
      <dsp:spPr>
        <a:xfrm>
          <a:off x="793898" y="471270"/>
          <a:ext cx="3758345" cy="3758345"/>
        </a:xfrm>
        <a:custGeom>
          <a:avLst/>
          <a:gdLst/>
          <a:ahLst/>
          <a:cxnLst/>
          <a:rect l="0" t="0" r="0" b="0"/>
          <a:pathLst>
            <a:path>
              <a:moveTo>
                <a:pt x="2612208" y="148869"/>
              </a:moveTo>
              <a:arcTo wR="1879172" hR="1879172" stAng="17577584" swAng="1962932"/>
            </a:path>
          </a:pathLst>
        </a:custGeom>
        <a:noFill/>
        <a:ln w="6350" cap="flat" cmpd="sng" algn="ctr">
          <a:solidFill>
            <a:schemeClr val="accent5">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B3DAFD5F-207E-43FB-BAA4-55328D10A147}">
      <dsp:nvSpPr>
        <dsp:cNvPr id="0" name=""/>
        <dsp:cNvSpPr/>
      </dsp:nvSpPr>
      <dsp:spPr>
        <a:xfrm>
          <a:off x="3737184" y="1299740"/>
          <a:ext cx="1446173" cy="940012"/>
        </a:xfrm>
        <a:prstGeom prst="roundRect">
          <a:avLst/>
        </a:prstGeom>
        <a:solidFill>
          <a:schemeClr val="accent5">
            <a:hueOff val="18157"/>
            <a:satOff val="6113"/>
            <a:lumOff val="137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a:latin typeface="Franklin Gothic Book"/>
            </a:rPr>
            <a:t>Reflect and Prioritize for Action</a:t>
          </a:r>
        </a:p>
      </dsp:txBody>
      <dsp:txXfrm>
        <a:off x="3783072" y="1345628"/>
        <a:ext cx="1354397" cy="848236"/>
      </dsp:txXfrm>
    </dsp:sp>
    <dsp:sp modelId="{8137C1DE-D42C-4E70-B975-0C620186D43A}">
      <dsp:nvSpPr>
        <dsp:cNvPr id="0" name=""/>
        <dsp:cNvSpPr/>
      </dsp:nvSpPr>
      <dsp:spPr>
        <a:xfrm>
          <a:off x="793898" y="471270"/>
          <a:ext cx="3758345" cy="3758345"/>
        </a:xfrm>
        <a:custGeom>
          <a:avLst/>
          <a:gdLst/>
          <a:ahLst/>
          <a:cxnLst/>
          <a:rect l="0" t="0" r="0" b="0"/>
          <a:pathLst>
            <a:path>
              <a:moveTo>
                <a:pt x="3755752" y="1780500"/>
              </a:moveTo>
              <a:arcTo wR="1879172" hR="1879172" stAng="21419407" swAng="2197374"/>
            </a:path>
          </a:pathLst>
        </a:custGeom>
        <a:noFill/>
        <a:ln w="6350" cap="flat" cmpd="sng" algn="ctr">
          <a:solidFill>
            <a:schemeClr val="accent5">
              <a:hueOff val="18157"/>
              <a:satOff val="6113"/>
              <a:lumOff val="1372"/>
              <a:alphaOff val="0"/>
            </a:schemeClr>
          </a:solidFill>
          <a:prstDash val="solid"/>
          <a:miter lim="800000"/>
        </a:ln>
        <a:effectLst/>
      </dsp:spPr>
      <dsp:style>
        <a:lnRef idx="1">
          <a:scrgbClr r="0" g="0" b="0"/>
        </a:lnRef>
        <a:fillRef idx="0">
          <a:scrgbClr r="0" g="0" b="0"/>
        </a:fillRef>
        <a:effectRef idx="0">
          <a:scrgbClr r="0" g="0" b="0"/>
        </a:effectRef>
        <a:fontRef idx="minor"/>
      </dsp:style>
    </dsp:sp>
    <dsp:sp modelId="{1F88273D-7287-4CED-9108-F17D567A70D6}">
      <dsp:nvSpPr>
        <dsp:cNvPr id="0" name=""/>
        <dsp:cNvSpPr/>
      </dsp:nvSpPr>
      <dsp:spPr>
        <a:xfrm>
          <a:off x="3054534" y="3400718"/>
          <a:ext cx="1446173" cy="940012"/>
        </a:xfrm>
        <a:prstGeom prst="roundRect">
          <a:avLst/>
        </a:prstGeom>
        <a:solidFill>
          <a:schemeClr val="accent5">
            <a:hueOff val="36313"/>
            <a:satOff val="12226"/>
            <a:lumOff val="274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a:latin typeface="Franklin Gothic Book"/>
            </a:rPr>
            <a:t>Set Data-informed Goals and Evidence Based Structures</a:t>
          </a:r>
        </a:p>
      </dsp:txBody>
      <dsp:txXfrm>
        <a:off x="3100422" y="3446606"/>
        <a:ext cx="1354397" cy="848236"/>
      </dsp:txXfrm>
    </dsp:sp>
    <dsp:sp modelId="{8B1F6760-AD59-4448-BE8D-64B2763C578A}">
      <dsp:nvSpPr>
        <dsp:cNvPr id="0" name=""/>
        <dsp:cNvSpPr/>
      </dsp:nvSpPr>
      <dsp:spPr>
        <a:xfrm>
          <a:off x="793898" y="471270"/>
          <a:ext cx="3758345" cy="3758345"/>
        </a:xfrm>
        <a:custGeom>
          <a:avLst/>
          <a:gdLst/>
          <a:ahLst/>
          <a:cxnLst/>
          <a:rect l="0" t="0" r="0" b="0"/>
          <a:pathLst>
            <a:path>
              <a:moveTo>
                <a:pt x="2253162" y="3720753"/>
              </a:moveTo>
              <a:arcTo wR="1879172" hR="1879172" stAng="4711227" swAng="1377547"/>
            </a:path>
          </a:pathLst>
        </a:custGeom>
        <a:noFill/>
        <a:ln w="6350" cap="flat" cmpd="sng" algn="ctr">
          <a:solidFill>
            <a:schemeClr val="accent5">
              <a:hueOff val="36313"/>
              <a:satOff val="12226"/>
              <a:lumOff val="2744"/>
              <a:alphaOff val="0"/>
            </a:schemeClr>
          </a:solidFill>
          <a:prstDash val="solid"/>
          <a:miter lim="800000"/>
        </a:ln>
        <a:effectLst/>
      </dsp:spPr>
      <dsp:style>
        <a:lnRef idx="1">
          <a:scrgbClr r="0" g="0" b="0"/>
        </a:lnRef>
        <a:fillRef idx="0">
          <a:scrgbClr r="0" g="0" b="0"/>
        </a:fillRef>
        <a:effectRef idx="0">
          <a:scrgbClr r="0" g="0" b="0"/>
        </a:effectRef>
        <a:fontRef idx="minor"/>
      </dsp:style>
    </dsp:sp>
    <dsp:sp modelId="{94A0256F-CB5A-43F8-93C1-6ADE16EF20FA}">
      <dsp:nvSpPr>
        <dsp:cNvPr id="0" name=""/>
        <dsp:cNvSpPr/>
      </dsp:nvSpPr>
      <dsp:spPr>
        <a:xfrm>
          <a:off x="845434" y="3400718"/>
          <a:ext cx="1446173" cy="940012"/>
        </a:xfrm>
        <a:prstGeom prst="roundRect">
          <a:avLst/>
        </a:prstGeom>
        <a:solidFill>
          <a:schemeClr val="accent5">
            <a:hueOff val="54470"/>
            <a:satOff val="18339"/>
            <a:lumOff val="411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a:latin typeface="Franklin Gothic Book"/>
            </a:rPr>
            <a:t>Plan for action</a:t>
          </a:r>
        </a:p>
      </dsp:txBody>
      <dsp:txXfrm>
        <a:off x="891322" y="3446606"/>
        <a:ext cx="1354397" cy="848236"/>
      </dsp:txXfrm>
    </dsp:sp>
    <dsp:sp modelId="{B4B24B5E-2FE5-4D78-AE93-A68ECF1FA176}">
      <dsp:nvSpPr>
        <dsp:cNvPr id="0" name=""/>
        <dsp:cNvSpPr/>
      </dsp:nvSpPr>
      <dsp:spPr>
        <a:xfrm>
          <a:off x="793898" y="471270"/>
          <a:ext cx="3758345" cy="3758345"/>
        </a:xfrm>
        <a:custGeom>
          <a:avLst/>
          <a:gdLst/>
          <a:ahLst/>
          <a:cxnLst/>
          <a:rect l="0" t="0" r="0" b="0"/>
          <a:pathLst>
            <a:path>
              <a:moveTo>
                <a:pt x="314206" y="2919446"/>
              </a:moveTo>
              <a:arcTo wR="1879172" hR="1879172" stAng="8783219" swAng="2197374"/>
            </a:path>
          </a:pathLst>
        </a:custGeom>
        <a:noFill/>
        <a:ln w="6350" cap="flat" cmpd="sng" algn="ctr">
          <a:solidFill>
            <a:schemeClr val="accent5">
              <a:hueOff val="54470"/>
              <a:satOff val="18339"/>
              <a:lumOff val="4117"/>
              <a:alphaOff val="0"/>
            </a:schemeClr>
          </a:solidFill>
          <a:prstDash val="solid"/>
          <a:miter lim="800000"/>
        </a:ln>
        <a:effectLst/>
      </dsp:spPr>
      <dsp:style>
        <a:lnRef idx="1">
          <a:scrgbClr r="0" g="0" b="0"/>
        </a:lnRef>
        <a:fillRef idx="0">
          <a:scrgbClr r="0" g="0" b="0"/>
        </a:fillRef>
        <a:effectRef idx="0">
          <a:scrgbClr r="0" g="0" b="0"/>
        </a:effectRef>
        <a:fontRef idx="minor"/>
      </dsp:style>
    </dsp:sp>
    <dsp:sp modelId="{F504BBD8-B949-456E-934A-8F30EC7E95C1}">
      <dsp:nvSpPr>
        <dsp:cNvPr id="0" name=""/>
        <dsp:cNvSpPr/>
      </dsp:nvSpPr>
      <dsp:spPr>
        <a:xfrm>
          <a:off x="162785" y="1299740"/>
          <a:ext cx="1446173" cy="940012"/>
        </a:xfrm>
        <a:prstGeom prst="roundRect">
          <a:avLst/>
        </a:prstGeom>
        <a:solidFill>
          <a:schemeClr val="accent5">
            <a:hueOff val="72626"/>
            <a:satOff val="24452"/>
            <a:lumOff val="548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a:latin typeface="Franklin Gothic Book"/>
            </a:rPr>
            <a:t>Plan for Progress and Impact</a:t>
          </a:r>
          <a:endParaRPr lang="en-US" sz="1300" kern="1200"/>
        </a:p>
      </dsp:txBody>
      <dsp:txXfrm>
        <a:off x="208673" y="1345628"/>
        <a:ext cx="1354397" cy="848236"/>
      </dsp:txXfrm>
    </dsp:sp>
    <dsp:sp modelId="{22E86C59-B2AA-459F-AE9A-F92CEBBE0446}">
      <dsp:nvSpPr>
        <dsp:cNvPr id="0" name=""/>
        <dsp:cNvSpPr/>
      </dsp:nvSpPr>
      <dsp:spPr>
        <a:xfrm>
          <a:off x="793898" y="471270"/>
          <a:ext cx="3758345" cy="3758345"/>
        </a:xfrm>
        <a:custGeom>
          <a:avLst/>
          <a:gdLst/>
          <a:ahLst/>
          <a:cxnLst/>
          <a:rect l="0" t="0" r="0" b="0"/>
          <a:pathLst>
            <a:path>
              <a:moveTo>
                <a:pt x="327248" y="819540"/>
              </a:moveTo>
              <a:arcTo wR="1879172" hR="1879172" stAng="12859483" swAng="1962932"/>
            </a:path>
          </a:pathLst>
        </a:custGeom>
        <a:noFill/>
        <a:ln w="6350" cap="flat" cmpd="sng" algn="ctr">
          <a:solidFill>
            <a:schemeClr val="accent5">
              <a:hueOff val="72626"/>
              <a:satOff val="24452"/>
              <a:lumOff val="5489"/>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8CF852-B836-4ACD-B865-815ECA92B0EF}">
      <dsp:nvSpPr>
        <dsp:cNvPr id="0" name=""/>
        <dsp:cNvSpPr/>
      </dsp:nvSpPr>
      <dsp:spPr>
        <a:xfrm>
          <a:off x="0" y="0"/>
          <a:ext cx="3232223" cy="714478"/>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Leading Large-Scale Change</a:t>
          </a:r>
        </a:p>
      </dsp:txBody>
      <dsp:txXfrm>
        <a:off x="20926" y="20926"/>
        <a:ext cx="2377652" cy="672626"/>
      </dsp:txXfrm>
    </dsp:sp>
    <dsp:sp modelId="{438812F9-4A9B-45FA-AFA7-CC825E7ED6FC}">
      <dsp:nvSpPr>
        <dsp:cNvPr id="0" name=""/>
        <dsp:cNvSpPr/>
      </dsp:nvSpPr>
      <dsp:spPr>
        <a:xfrm>
          <a:off x="241367" y="813711"/>
          <a:ext cx="3232223" cy="714478"/>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Pathway and Program Design</a:t>
          </a:r>
        </a:p>
      </dsp:txBody>
      <dsp:txXfrm>
        <a:off x="262293" y="834637"/>
        <a:ext cx="2484593" cy="672626"/>
      </dsp:txXfrm>
    </dsp:sp>
    <dsp:sp modelId="{1923B98C-2002-4CAC-913C-17F32E519870}">
      <dsp:nvSpPr>
        <dsp:cNvPr id="0" name=""/>
        <dsp:cNvSpPr/>
      </dsp:nvSpPr>
      <dsp:spPr>
        <a:xfrm>
          <a:off x="482734" y="1627422"/>
          <a:ext cx="3232223" cy="714478"/>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Pathway Entry and Navigation</a:t>
          </a:r>
        </a:p>
      </dsp:txBody>
      <dsp:txXfrm>
        <a:off x="503660" y="1648348"/>
        <a:ext cx="2484593" cy="672626"/>
      </dsp:txXfrm>
    </dsp:sp>
    <dsp:sp modelId="{8B45C27E-9E24-418D-A597-2ABCEFF350AF}">
      <dsp:nvSpPr>
        <dsp:cNvPr id="0" name=""/>
        <dsp:cNvSpPr/>
      </dsp:nvSpPr>
      <dsp:spPr>
        <a:xfrm>
          <a:off x="724102" y="2441133"/>
          <a:ext cx="3232223" cy="714478"/>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Teaching and Learning</a:t>
          </a:r>
        </a:p>
      </dsp:txBody>
      <dsp:txXfrm>
        <a:off x="745028" y="2462059"/>
        <a:ext cx="2484593" cy="672626"/>
      </dsp:txXfrm>
    </dsp:sp>
    <dsp:sp modelId="{2523D87B-F9A0-4FA8-985D-62FCDD8266AA}">
      <dsp:nvSpPr>
        <dsp:cNvPr id="0" name=""/>
        <dsp:cNvSpPr/>
      </dsp:nvSpPr>
      <dsp:spPr>
        <a:xfrm>
          <a:off x="965469" y="3254844"/>
          <a:ext cx="3232223" cy="714478"/>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Academic, Career, and Financial Planning</a:t>
          </a:r>
        </a:p>
      </dsp:txBody>
      <dsp:txXfrm>
        <a:off x="986395" y="3275770"/>
        <a:ext cx="2484593" cy="672626"/>
      </dsp:txXfrm>
    </dsp:sp>
    <dsp:sp modelId="{08DB6C13-BCC8-4CA7-9F05-246DF075110E}">
      <dsp:nvSpPr>
        <dsp:cNvPr id="0" name=""/>
        <dsp:cNvSpPr/>
      </dsp:nvSpPr>
      <dsp:spPr>
        <a:xfrm>
          <a:off x="2767812" y="521965"/>
          <a:ext cx="464410" cy="464410"/>
        </a:xfrm>
        <a:prstGeom prst="downArrow">
          <a:avLst>
            <a:gd name="adj1" fmla="val 55000"/>
            <a:gd name="adj2" fmla="val 45000"/>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a:off x="2872304" y="521965"/>
        <a:ext cx="255426" cy="349469"/>
      </dsp:txXfrm>
    </dsp:sp>
    <dsp:sp modelId="{1D77820D-A170-4245-8E37-F21B09AC408B}">
      <dsp:nvSpPr>
        <dsp:cNvPr id="0" name=""/>
        <dsp:cNvSpPr/>
      </dsp:nvSpPr>
      <dsp:spPr>
        <a:xfrm>
          <a:off x="3009180" y="1335677"/>
          <a:ext cx="464410" cy="464410"/>
        </a:xfrm>
        <a:prstGeom prst="downArrow">
          <a:avLst>
            <a:gd name="adj1" fmla="val 55000"/>
            <a:gd name="adj2" fmla="val 45000"/>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a:off x="3113672" y="1335677"/>
        <a:ext cx="255426" cy="349469"/>
      </dsp:txXfrm>
    </dsp:sp>
    <dsp:sp modelId="{8F798710-7AB4-4F97-8518-261C79DADDB0}">
      <dsp:nvSpPr>
        <dsp:cNvPr id="0" name=""/>
        <dsp:cNvSpPr/>
      </dsp:nvSpPr>
      <dsp:spPr>
        <a:xfrm>
          <a:off x="3250547" y="2137480"/>
          <a:ext cx="464410" cy="464410"/>
        </a:xfrm>
        <a:prstGeom prst="downArrow">
          <a:avLst>
            <a:gd name="adj1" fmla="val 55000"/>
            <a:gd name="adj2" fmla="val 45000"/>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a:off x="3355039" y="2137480"/>
        <a:ext cx="255426" cy="349469"/>
      </dsp:txXfrm>
    </dsp:sp>
    <dsp:sp modelId="{55E001CE-70F0-4875-87AE-37288979AC94}">
      <dsp:nvSpPr>
        <dsp:cNvPr id="0" name=""/>
        <dsp:cNvSpPr/>
      </dsp:nvSpPr>
      <dsp:spPr>
        <a:xfrm>
          <a:off x="3491914" y="2959130"/>
          <a:ext cx="464410" cy="464410"/>
        </a:xfrm>
        <a:prstGeom prst="downArrow">
          <a:avLst>
            <a:gd name="adj1" fmla="val 55000"/>
            <a:gd name="adj2" fmla="val 45000"/>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a:off x="3596406" y="2959130"/>
        <a:ext cx="255426" cy="34946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E1B987-0371-4686-8517-849D69E4DAB1}">
      <dsp:nvSpPr>
        <dsp:cNvPr id="0" name=""/>
        <dsp:cNvSpPr/>
      </dsp:nvSpPr>
      <dsp:spPr>
        <a:xfrm>
          <a:off x="0" y="1937"/>
          <a:ext cx="4014788" cy="0"/>
        </a:xfrm>
        <a:prstGeom prst="lin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4CB0A79-0130-40D9-B4D9-B557E2D75AB2}">
      <dsp:nvSpPr>
        <dsp:cNvPr id="0" name=""/>
        <dsp:cNvSpPr/>
      </dsp:nvSpPr>
      <dsp:spPr>
        <a:xfrm>
          <a:off x="0" y="1937"/>
          <a:ext cx="4014788" cy="13216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590" tIns="148590" rIns="148590" bIns="148590" numCol="1" spcCol="1270" anchor="t" anchorCtr="0">
          <a:noAutofit/>
        </a:bodyPr>
        <a:lstStyle/>
        <a:p>
          <a:pPr marL="0" lvl="0" indent="0" algn="l" defTabSz="1733550">
            <a:lnSpc>
              <a:spcPct val="90000"/>
            </a:lnSpc>
            <a:spcBef>
              <a:spcPct val="0"/>
            </a:spcBef>
            <a:spcAft>
              <a:spcPct val="35000"/>
            </a:spcAft>
            <a:buNone/>
          </a:pPr>
          <a:r>
            <a:rPr lang="en-US" sz="3900" kern="1200"/>
            <a:t>Student retention and persistence</a:t>
          </a:r>
        </a:p>
      </dsp:txBody>
      <dsp:txXfrm>
        <a:off x="0" y="1937"/>
        <a:ext cx="4014788" cy="1321624"/>
      </dsp:txXfrm>
    </dsp:sp>
    <dsp:sp modelId="{0F5C6322-CF46-4D06-A1AE-EDF7DF0623B7}">
      <dsp:nvSpPr>
        <dsp:cNvPr id="0" name=""/>
        <dsp:cNvSpPr/>
      </dsp:nvSpPr>
      <dsp:spPr>
        <a:xfrm>
          <a:off x="0" y="1323562"/>
          <a:ext cx="4014788" cy="0"/>
        </a:xfrm>
        <a:prstGeom prst="lin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B15EFCB-52CE-4548-8A0B-75A555F9CC76}">
      <dsp:nvSpPr>
        <dsp:cNvPr id="0" name=""/>
        <dsp:cNvSpPr/>
      </dsp:nvSpPr>
      <dsp:spPr>
        <a:xfrm>
          <a:off x="0" y="1323562"/>
          <a:ext cx="4014788" cy="13216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590" tIns="148590" rIns="148590" bIns="148590" numCol="1" spcCol="1270" anchor="t" anchorCtr="0">
          <a:noAutofit/>
        </a:bodyPr>
        <a:lstStyle/>
        <a:p>
          <a:pPr marL="0" lvl="0" indent="0" algn="l" defTabSz="1733550">
            <a:lnSpc>
              <a:spcPct val="90000"/>
            </a:lnSpc>
            <a:spcBef>
              <a:spcPct val="0"/>
            </a:spcBef>
            <a:spcAft>
              <a:spcPct val="35000"/>
            </a:spcAft>
            <a:buNone/>
          </a:pPr>
          <a:r>
            <a:rPr lang="en-US" sz="3900" kern="1200"/>
            <a:t>College level math &amp; English</a:t>
          </a:r>
        </a:p>
      </dsp:txBody>
      <dsp:txXfrm>
        <a:off x="0" y="1323562"/>
        <a:ext cx="4014788" cy="1321624"/>
      </dsp:txXfrm>
    </dsp:sp>
    <dsp:sp modelId="{450CBA80-1D6D-46EE-B229-CFC27703721E}">
      <dsp:nvSpPr>
        <dsp:cNvPr id="0" name=""/>
        <dsp:cNvSpPr/>
      </dsp:nvSpPr>
      <dsp:spPr>
        <a:xfrm>
          <a:off x="0" y="2645187"/>
          <a:ext cx="4014788" cy="0"/>
        </a:xfrm>
        <a:prstGeom prst="lin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11ED690-7FC5-4D81-A0C3-D712F7C8FD67}">
      <dsp:nvSpPr>
        <dsp:cNvPr id="0" name=""/>
        <dsp:cNvSpPr/>
      </dsp:nvSpPr>
      <dsp:spPr>
        <a:xfrm>
          <a:off x="0" y="2645187"/>
          <a:ext cx="4014788" cy="13216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590" tIns="148590" rIns="148590" bIns="148590" numCol="1" spcCol="1270" anchor="t" anchorCtr="0">
          <a:noAutofit/>
        </a:bodyPr>
        <a:lstStyle/>
        <a:p>
          <a:pPr marL="0" lvl="0" indent="0" algn="l" defTabSz="1733550">
            <a:lnSpc>
              <a:spcPct val="90000"/>
            </a:lnSpc>
            <a:spcBef>
              <a:spcPct val="0"/>
            </a:spcBef>
            <a:spcAft>
              <a:spcPct val="35000"/>
            </a:spcAft>
            <a:buNone/>
          </a:pPr>
          <a:r>
            <a:rPr lang="en-US" sz="3900" kern="1200"/>
            <a:t>Graduation and transfer rates</a:t>
          </a:r>
        </a:p>
      </dsp:txBody>
      <dsp:txXfrm>
        <a:off x="0" y="2645187"/>
        <a:ext cx="4014788" cy="132162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1C0B14-B789-452F-B529-F95A1E6011B4}">
      <dsp:nvSpPr>
        <dsp:cNvPr id="0" name=""/>
        <dsp:cNvSpPr/>
      </dsp:nvSpPr>
      <dsp:spPr>
        <a:xfrm>
          <a:off x="0" y="1937"/>
          <a:ext cx="4197350" cy="0"/>
        </a:xfrm>
        <a:prstGeom prst="lin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1E44AD6-CE49-4D0E-BCDA-B3F2BF9ECAF7}">
      <dsp:nvSpPr>
        <dsp:cNvPr id="0" name=""/>
        <dsp:cNvSpPr/>
      </dsp:nvSpPr>
      <dsp:spPr>
        <a:xfrm>
          <a:off x="0" y="1937"/>
          <a:ext cx="4197350" cy="13216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970" tIns="140970" rIns="140970" bIns="140970" numCol="1" spcCol="1270" anchor="t" anchorCtr="0">
          <a:noAutofit/>
        </a:bodyPr>
        <a:lstStyle/>
        <a:p>
          <a:pPr marL="0" lvl="0" indent="0" algn="l" defTabSz="1644650">
            <a:lnSpc>
              <a:spcPct val="90000"/>
            </a:lnSpc>
            <a:spcBef>
              <a:spcPct val="0"/>
            </a:spcBef>
            <a:spcAft>
              <a:spcPct val="35000"/>
            </a:spcAft>
            <a:buNone/>
          </a:pPr>
          <a:r>
            <a:rPr lang="en-US" sz="3700" kern="1200"/>
            <a:t>Completion (certs, degree, apprentice)</a:t>
          </a:r>
        </a:p>
      </dsp:txBody>
      <dsp:txXfrm>
        <a:off x="0" y="1937"/>
        <a:ext cx="4197350" cy="1321624"/>
      </dsp:txXfrm>
    </dsp:sp>
    <dsp:sp modelId="{581477D8-6088-4F74-ABE7-D313AAB2728C}">
      <dsp:nvSpPr>
        <dsp:cNvPr id="0" name=""/>
        <dsp:cNvSpPr/>
      </dsp:nvSpPr>
      <dsp:spPr>
        <a:xfrm>
          <a:off x="0" y="1323562"/>
          <a:ext cx="4197350" cy="0"/>
        </a:xfrm>
        <a:prstGeom prst="lin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10DBD13-1C19-4249-B7B2-B86A76EC637C}">
      <dsp:nvSpPr>
        <dsp:cNvPr id="0" name=""/>
        <dsp:cNvSpPr/>
      </dsp:nvSpPr>
      <dsp:spPr>
        <a:xfrm>
          <a:off x="0" y="1323562"/>
          <a:ext cx="4197350" cy="13216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970" tIns="140970" rIns="140970" bIns="140970" numCol="1" spcCol="1270" anchor="t" anchorCtr="0">
          <a:noAutofit/>
        </a:bodyPr>
        <a:lstStyle/>
        <a:p>
          <a:pPr marL="0" lvl="0" indent="0" algn="l" defTabSz="1644650">
            <a:lnSpc>
              <a:spcPct val="90000"/>
            </a:lnSpc>
            <a:spcBef>
              <a:spcPct val="0"/>
            </a:spcBef>
            <a:spcAft>
              <a:spcPct val="35000"/>
            </a:spcAft>
            <a:buNone/>
          </a:pPr>
          <a:r>
            <a:rPr lang="en-US" sz="3700" kern="1200"/>
            <a:t>Time to completion and transfer</a:t>
          </a:r>
        </a:p>
      </dsp:txBody>
      <dsp:txXfrm>
        <a:off x="0" y="1323562"/>
        <a:ext cx="4197350" cy="1321624"/>
      </dsp:txXfrm>
    </dsp:sp>
    <dsp:sp modelId="{E0C474AF-2208-4B09-89C9-E00DC32DDCC5}">
      <dsp:nvSpPr>
        <dsp:cNvPr id="0" name=""/>
        <dsp:cNvSpPr/>
      </dsp:nvSpPr>
      <dsp:spPr>
        <a:xfrm>
          <a:off x="0" y="2645187"/>
          <a:ext cx="4197350" cy="0"/>
        </a:xfrm>
        <a:prstGeom prst="lin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FCB80BE-EF83-4344-9D59-E170316EB870}">
      <dsp:nvSpPr>
        <dsp:cNvPr id="0" name=""/>
        <dsp:cNvSpPr/>
      </dsp:nvSpPr>
      <dsp:spPr>
        <a:xfrm>
          <a:off x="0" y="2645187"/>
          <a:ext cx="4197350" cy="13216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970" tIns="140970" rIns="140970" bIns="140970" numCol="1" spcCol="1270" anchor="t" anchorCtr="0">
          <a:noAutofit/>
        </a:bodyPr>
        <a:lstStyle/>
        <a:p>
          <a:pPr marL="0" lvl="0" indent="0" algn="l" defTabSz="1644650">
            <a:lnSpc>
              <a:spcPct val="90000"/>
            </a:lnSpc>
            <a:spcBef>
              <a:spcPct val="0"/>
            </a:spcBef>
            <a:spcAft>
              <a:spcPct val="35000"/>
            </a:spcAft>
            <a:buNone/>
          </a:pPr>
          <a:r>
            <a:rPr lang="en-US" sz="3700" kern="1200"/>
            <a:t>Employment and earnings</a:t>
          </a:r>
        </a:p>
      </dsp:txBody>
      <dsp:txXfrm>
        <a:off x="0" y="2645187"/>
        <a:ext cx="4197350" cy="132162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2A16CE-781C-485D-B611-8251A069E3C1}">
      <dsp:nvSpPr>
        <dsp:cNvPr id="0" name=""/>
        <dsp:cNvSpPr/>
      </dsp:nvSpPr>
      <dsp:spPr>
        <a:xfrm>
          <a:off x="3335019" y="1100"/>
          <a:ext cx="5002530" cy="873351"/>
        </a:xfrm>
        <a:prstGeom prst="rightArrow">
          <a:avLst>
            <a:gd name="adj1" fmla="val 75000"/>
            <a:gd name="adj2" fmla="val 50000"/>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rtl="0">
            <a:lnSpc>
              <a:spcPct val="90000"/>
            </a:lnSpc>
            <a:spcBef>
              <a:spcPct val="0"/>
            </a:spcBef>
            <a:spcAft>
              <a:spcPct val="15000"/>
            </a:spcAft>
            <a:buChar char="•"/>
          </a:pPr>
          <a:r>
            <a:rPr lang="en-US" sz="1600" kern="1200" dirty="0"/>
            <a:t>Review</a:t>
          </a:r>
          <a:r>
            <a:rPr lang="en-US" sz="1600" kern="1200" dirty="0">
              <a:latin typeface="Franklin Gothic Medium"/>
            </a:rPr>
            <a:t> 2024-2026</a:t>
          </a:r>
          <a:r>
            <a:rPr lang="en-US" sz="1600" kern="1200" dirty="0"/>
            <a:t> SOA data, confirm changes, and describe progress toward full scale and impacts on equity, learning, and completion.</a:t>
          </a:r>
        </a:p>
      </dsp:txBody>
      <dsp:txXfrm>
        <a:off x="3335019" y="110269"/>
        <a:ext cx="4675023" cy="655013"/>
      </dsp:txXfrm>
    </dsp:sp>
    <dsp:sp modelId="{8487C9E9-848F-44EE-8C51-24A3A13239DA}">
      <dsp:nvSpPr>
        <dsp:cNvPr id="0" name=""/>
        <dsp:cNvSpPr/>
      </dsp:nvSpPr>
      <dsp:spPr>
        <a:xfrm>
          <a:off x="0" y="1100"/>
          <a:ext cx="3335020" cy="873351"/>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l" defTabSz="1155700" rtl="0">
            <a:lnSpc>
              <a:spcPct val="90000"/>
            </a:lnSpc>
            <a:spcBef>
              <a:spcPct val="0"/>
            </a:spcBef>
            <a:spcAft>
              <a:spcPct val="35000"/>
            </a:spcAft>
            <a:buNone/>
          </a:pPr>
          <a:r>
            <a:rPr lang="en-US" sz="2600" kern="1200" dirty="0"/>
            <a:t>Scale of Adoption &amp; Progress</a:t>
          </a:r>
          <a:endParaRPr lang="en-US" sz="2600" kern="1200" dirty="0">
            <a:latin typeface="Franklin Gothic Medium"/>
          </a:endParaRPr>
        </a:p>
      </dsp:txBody>
      <dsp:txXfrm>
        <a:off x="42633" y="43733"/>
        <a:ext cx="3249754" cy="788085"/>
      </dsp:txXfrm>
    </dsp:sp>
    <dsp:sp modelId="{4D36C72F-AC1C-4D9B-A0FF-8FA9FAAE7FA6}">
      <dsp:nvSpPr>
        <dsp:cNvPr id="0" name=""/>
        <dsp:cNvSpPr/>
      </dsp:nvSpPr>
      <dsp:spPr>
        <a:xfrm>
          <a:off x="3335019" y="961787"/>
          <a:ext cx="5002530" cy="873351"/>
        </a:xfrm>
        <a:prstGeom prst="rightArrow">
          <a:avLst>
            <a:gd name="adj1" fmla="val 75000"/>
            <a:gd name="adj2" fmla="val 50000"/>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en-US" sz="1600" kern="1200" dirty="0"/>
            <a:t>Document how reforms are closing equity gaps, improving access and completion, and building equity-minded capacity.</a:t>
          </a:r>
        </a:p>
      </dsp:txBody>
      <dsp:txXfrm>
        <a:off x="3335019" y="1070956"/>
        <a:ext cx="4675023" cy="655013"/>
      </dsp:txXfrm>
    </dsp:sp>
    <dsp:sp modelId="{038BA784-81F4-4BA2-B475-20EE93FC7247}">
      <dsp:nvSpPr>
        <dsp:cNvPr id="0" name=""/>
        <dsp:cNvSpPr/>
      </dsp:nvSpPr>
      <dsp:spPr>
        <a:xfrm>
          <a:off x="0" y="961787"/>
          <a:ext cx="3335020" cy="873351"/>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l" defTabSz="1155700">
            <a:lnSpc>
              <a:spcPct val="90000"/>
            </a:lnSpc>
            <a:spcBef>
              <a:spcPct val="0"/>
            </a:spcBef>
            <a:spcAft>
              <a:spcPct val="35000"/>
            </a:spcAft>
            <a:buNone/>
          </a:pPr>
          <a:r>
            <a:rPr lang="en-US" sz="2600" kern="1200" dirty="0"/>
            <a:t>Equity &amp; Impact</a:t>
          </a:r>
        </a:p>
      </dsp:txBody>
      <dsp:txXfrm>
        <a:off x="42633" y="1004420"/>
        <a:ext cx="3249754" cy="788085"/>
      </dsp:txXfrm>
    </dsp:sp>
    <dsp:sp modelId="{76E4075E-B220-4524-AF10-48D26D594EF6}">
      <dsp:nvSpPr>
        <dsp:cNvPr id="0" name=""/>
        <dsp:cNvSpPr/>
      </dsp:nvSpPr>
      <dsp:spPr>
        <a:xfrm>
          <a:off x="3335019" y="1922473"/>
          <a:ext cx="5002530" cy="873351"/>
        </a:xfrm>
        <a:prstGeom prst="rightArrow">
          <a:avLst>
            <a:gd name="adj1" fmla="val 75000"/>
            <a:gd name="adj2" fmla="val 50000"/>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en-US" sz="1600" kern="1200" dirty="0"/>
            <a:t>Summarize how Guided Pathways funds (2024–2026) were used and the resulting impacts.</a:t>
          </a:r>
        </a:p>
      </dsp:txBody>
      <dsp:txXfrm>
        <a:off x="3335019" y="2031642"/>
        <a:ext cx="4675023" cy="655013"/>
      </dsp:txXfrm>
    </dsp:sp>
    <dsp:sp modelId="{11C385A0-7BC5-463C-AE36-60D2F306F27D}">
      <dsp:nvSpPr>
        <dsp:cNvPr id="0" name=""/>
        <dsp:cNvSpPr/>
      </dsp:nvSpPr>
      <dsp:spPr>
        <a:xfrm>
          <a:off x="0" y="1922473"/>
          <a:ext cx="3335020" cy="873351"/>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l" defTabSz="1155700">
            <a:lnSpc>
              <a:spcPct val="90000"/>
            </a:lnSpc>
            <a:spcBef>
              <a:spcPct val="0"/>
            </a:spcBef>
            <a:spcAft>
              <a:spcPct val="35000"/>
            </a:spcAft>
            <a:buNone/>
          </a:pPr>
          <a:r>
            <a:rPr lang="en-US" sz="2600" kern="1200" dirty="0"/>
            <a:t>Financial Investments &amp; Outcomes</a:t>
          </a:r>
        </a:p>
      </dsp:txBody>
      <dsp:txXfrm>
        <a:off x="42633" y="1965106"/>
        <a:ext cx="3249754" cy="788085"/>
      </dsp:txXfrm>
    </dsp:sp>
    <dsp:sp modelId="{69301362-22AA-45A2-8BE3-6FEB8E1A5849}">
      <dsp:nvSpPr>
        <dsp:cNvPr id="0" name=""/>
        <dsp:cNvSpPr/>
      </dsp:nvSpPr>
      <dsp:spPr>
        <a:xfrm>
          <a:off x="3335019" y="2883159"/>
          <a:ext cx="5002530" cy="873351"/>
        </a:xfrm>
        <a:prstGeom prst="rightArrow">
          <a:avLst>
            <a:gd name="adj1" fmla="val 75000"/>
            <a:gd name="adj2" fmla="val 50000"/>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en-US" sz="1600" kern="1200" dirty="0"/>
            <a:t>Share local stories, data, and innovations showing institutional and statewide transformation.</a:t>
          </a:r>
        </a:p>
      </dsp:txBody>
      <dsp:txXfrm>
        <a:off x="3335019" y="2992328"/>
        <a:ext cx="4675023" cy="655013"/>
      </dsp:txXfrm>
    </dsp:sp>
    <dsp:sp modelId="{4CFD83C1-1282-480C-AD7B-87CB7CA8B322}">
      <dsp:nvSpPr>
        <dsp:cNvPr id="0" name=""/>
        <dsp:cNvSpPr/>
      </dsp:nvSpPr>
      <dsp:spPr>
        <a:xfrm>
          <a:off x="0" y="2883159"/>
          <a:ext cx="3335020" cy="873351"/>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l" defTabSz="1155700">
            <a:lnSpc>
              <a:spcPct val="90000"/>
            </a:lnSpc>
            <a:spcBef>
              <a:spcPct val="0"/>
            </a:spcBef>
            <a:spcAft>
              <a:spcPct val="35000"/>
            </a:spcAft>
            <a:buNone/>
          </a:pPr>
          <a:r>
            <a:rPr lang="en-US" sz="2600" kern="1200" dirty="0"/>
            <a:t>Legislative Spotlight</a:t>
          </a:r>
        </a:p>
      </dsp:txBody>
      <dsp:txXfrm>
        <a:off x="42633" y="2925792"/>
        <a:ext cx="3249754" cy="788085"/>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91425" rIns="91425" bIns="91425"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91425" rIns="91425" bIns="91425"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3840e14fb7b_2_2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5" name="Google Shape;215;g3840e14fb7b_2_2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Thank you! We are so excited to be here today to share about the work we have been doing with Monica and her team and many stakeholders throughout the system Before we do that wanted to do some quick introductions to tell you more about ourselves and JFF as an organization </a:t>
            </a:r>
            <a:endParaRPr/>
          </a:p>
        </p:txBody>
      </p:sp>
      <p:sp>
        <p:nvSpPr>
          <p:cNvPr id="216" name="Google Shape;216;g3840e14fb7b_2_2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6</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33" name="Google Shape;233;p2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g3840e14fb7b_2_10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9" name="Google Shape;359;g3840e14fb7b_2_10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0" name="Google Shape;360;g3840e14fb7b_2_10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13</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jpeg"/><Relationship Id="rId4" Type="http://schemas.openxmlformats.org/officeDocument/2006/relationships/image" Target="../media/image4.jpe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Cover Triangle Pattern"/>
          <p:cNvPicPr>
            <a:picLocks noChangeAspect="1"/>
          </p:cNvPicPr>
          <p:nvPr userDrawn="1"/>
        </p:nvPicPr>
        <p:blipFill rotWithShape="1">
          <a:blip r:embed="rId2" cstate="print">
            <a:extLst>
              <a:ext uri="{28A0092B-C50C-407E-A947-70E740481C1C}">
                <a14:useLocalDpi xmlns:a14="http://schemas.microsoft.com/office/drawing/2010/main" val="0"/>
              </a:ext>
            </a:extLst>
          </a:blip>
          <a:srcRect t="12978"/>
          <a:stretch/>
        </p:blipFill>
        <p:spPr>
          <a:xfrm>
            <a:off x="2317813" y="0"/>
            <a:ext cx="6829477" cy="3749964"/>
          </a:xfrm>
          <a:prstGeom prst="rect">
            <a:avLst/>
          </a:prstGeom>
        </p:spPr>
      </p:pic>
      <p:sp>
        <p:nvSpPr>
          <p:cNvPr id="13" name="Title 1"/>
          <p:cNvSpPr>
            <a:spLocks noGrp="1"/>
          </p:cNvSpPr>
          <p:nvPr>
            <p:ph type="title" hasCustomPrompt="1"/>
          </p:nvPr>
        </p:nvSpPr>
        <p:spPr>
          <a:xfrm>
            <a:off x="369888" y="3863685"/>
            <a:ext cx="8336975" cy="999259"/>
          </a:xfrm>
          <a:prstGeom prst="rect">
            <a:avLst/>
          </a:prstGeom>
        </p:spPr>
        <p:txBody>
          <a:bodyPr/>
          <a:lstStyle>
            <a:lvl1pPr>
              <a:defRPr sz="4800" cap="all" baseline="0">
                <a:solidFill>
                  <a:srgbClr val="003764"/>
                </a:solidFill>
              </a:defRPr>
            </a:lvl1pPr>
          </a:lstStyle>
          <a:p>
            <a:r>
              <a:rPr lang="en-US"/>
              <a:t>Title slide</a:t>
            </a:r>
          </a:p>
        </p:txBody>
      </p:sp>
      <p:sp>
        <p:nvSpPr>
          <p:cNvPr id="10" name="Subtitle 2"/>
          <p:cNvSpPr>
            <a:spLocks noGrp="1"/>
          </p:cNvSpPr>
          <p:nvPr>
            <p:ph type="subTitle" idx="1" hasCustomPrompt="1"/>
          </p:nvPr>
        </p:nvSpPr>
        <p:spPr>
          <a:xfrm>
            <a:off x="370608" y="4976665"/>
            <a:ext cx="8388928" cy="679016"/>
          </a:xfrm>
          <a:prstGeom prst="rect">
            <a:avLst/>
          </a:prstGeom>
        </p:spPr>
        <p:txBody>
          <a:bodyPr/>
          <a:lstStyle>
            <a:lvl1pPr marL="0" indent="0" algn="l">
              <a:buNone/>
              <a:defRPr sz="3500" b="0" i="0" baseline="0">
                <a:solidFill>
                  <a:srgbClr val="003764"/>
                </a:solidFill>
                <a:latin typeface="+mj-lt"/>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Subheading</a:t>
            </a:r>
          </a:p>
        </p:txBody>
      </p:sp>
      <p:sp>
        <p:nvSpPr>
          <p:cNvPr id="19" name="Text Placeholder 18"/>
          <p:cNvSpPr>
            <a:spLocks noGrp="1"/>
          </p:cNvSpPr>
          <p:nvPr>
            <p:ph type="body" sz="quarter" idx="10" hasCustomPrompt="1"/>
          </p:nvPr>
        </p:nvSpPr>
        <p:spPr>
          <a:xfrm>
            <a:off x="369888" y="5769402"/>
            <a:ext cx="4614862" cy="758825"/>
          </a:xfrm>
          <a:prstGeom prst="rect">
            <a:avLst/>
          </a:prstGeom>
        </p:spPr>
        <p:txBody>
          <a:bodyPr/>
          <a:lstStyle>
            <a:lvl1pPr marL="0" indent="0">
              <a:buNone/>
              <a:defRPr sz="2000" baseline="0">
                <a:solidFill>
                  <a:srgbClr val="003764"/>
                </a:solidFill>
              </a:defRPr>
            </a:lvl1pPr>
          </a:lstStyle>
          <a:p>
            <a:pPr lvl="0"/>
            <a:r>
              <a:rPr lang="en-US"/>
              <a:t>Presenter(s)</a:t>
            </a:r>
            <a:br>
              <a:rPr lang="en-US"/>
            </a:br>
            <a:r>
              <a:rPr lang="en-US"/>
              <a:t>Month Day, Year</a:t>
            </a:r>
          </a:p>
        </p:txBody>
      </p:sp>
    </p:spTree>
    <p:extLst>
      <p:ext uri="{BB962C8B-B14F-4D97-AF65-F5344CB8AC3E}">
        <p14:creationId xmlns:p14="http://schemas.microsoft.com/office/powerpoint/2010/main" val="40079687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13" name="Picture 12"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12" name="Picture 11"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0"/>
            <a:ext cx="4067706" cy="1481791"/>
          </a:xfrm>
          <a:prstGeom prst="rect">
            <a:avLst/>
          </a:prstGeom>
        </p:spPr>
      </p:pic>
      <p:sp>
        <p:nvSpPr>
          <p:cNvPr id="2" name="Title 1"/>
          <p:cNvSpPr>
            <a:spLocks noGrp="1"/>
          </p:cNvSpPr>
          <p:nvPr>
            <p:ph type="title"/>
          </p:nvPr>
        </p:nvSpPr>
        <p:spPr>
          <a:xfrm>
            <a:off x="623888" y="1709745"/>
            <a:ext cx="7886700" cy="2852737"/>
          </a:xfrm>
          <a:prstGeom prst="rect">
            <a:avLst/>
          </a:prstGeom>
        </p:spPr>
        <p:txBody>
          <a:bodyPr anchor="b"/>
          <a:lstStyle>
            <a:lvl1pPr>
              <a:defRPr sz="3500" cap="all" baseline="0">
                <a:solidFill>
                  <a:srgbClr val="003764"/>
                </a:solidFill>
              </a:defRPr>
            </a:lvl1pPr>
          </a:lstStyle>
          <a:p>
            <a:r>
              <a:rPr lang="en-US"/>
              <a:t>Click to edit Master title style</a:t>
            </a:r>
          </a:p>
        </p:txBody>
      </p:sp>
      <p:sp>
        <p:nvSpPr>
          <p:cNvPr id="3" name="Text Placeholder 2"/>
          <p:cNvSpPr>
            <a:spLocks noGrp="1"/>
          </p:cNvSpPr>
          <p:nvPr>
            <p:ph type="body" idx="1"/>
          </p:nvPr>
        </p:nvSpPr>
        <p:spPr>
          <a:xfrm>
            <a:off x="623888" y="4589470"/>
            <a:ext cx="7886700" cy="1500187"/>
          </a:xfrm>
          <a:prstGeom prst="rect">
            <a:avLst/>
          </a:prstGeom>
        </p:spPr>
        <p:txBody>
          <a:bodyPr/>
          <a:lstStyle>
            <a:lvl1pPr marL="0" indent="0">
              <a:buNone/>
              <a:defRPr sz="1800">
                <a:solidFill>
                  <a:srgbClr val="003764"/>
                </a:solidFill>
              </a:defRPr>
            </a:lvl1pPr>
            <a:lvl2pPr marL="342884" indent="0">
              <a:buNone/>
              <a:defRPr sz="1500">
                <a:solidFill>
                  <a:schemeClr val="tx1">
                    <a:tint val="75000"/>
                  </a:schemeClr>
                </a:solidFill>
              </a:defRPr>
            </a:lvl2pPr>
            <a:lvl3pPr marL="685766" indent="0">
              <a:buNone/>
              <a:defRPr sz="1350">
                <a:solidFill>
                  <a:schemeClr val="tx1">
                    <a:tint val="75000"/>
                  </a:schemeClr>
                </a:solidFill>
              </a:defRPr>
            </a:lvl3pPr>
            <a:lvl4pPr marL="1028649" indent="0">
              <a:buNone/>
              <a:defRPr sz="1200">
                <a:solidFill>
                  <a:schemeClr val="tx1">
                    <a:tint val="75000"/>
                  </a:schemeClr>
                </a:solidFill>
              </a:defRPr>
            </a:lvl4pPr>
            <a:lvl5pPr marL="1371532" indent="0">
              <a:buNone/>
              <a:defRPr sz="1200">
                <a:solidFill>
                  <a:schemeClr val="tx1">
                    <a:tint val="75000"/>
                  </a:schemeClr>
                </a:solidFill>
              </a:defRPr>
            </a:lvl5pPr>
            <a:lvl6pPr marL="1714415" indent="0">
              <a:buNone/>
              <a:defRPr sz="1200">
                <a:solidFill>
                  <a:schemeClr val="tx1">
                    <a:tint val="75000"/>
                  </a:schemeClr>
                </a:solidFill>
              </a:defRPr>
            </a:lvl6pPr>
            <a:lvl7pPr marL="2057297" indent="0">
              <a:buNone/>
              <a:defRPr sz="1200">
                <a:solidFill>
                  <a:schemeClr val="tx1">
                    <a:tint val="75000"/>
                  </a:schemeClr>
                </a:solidFill>
              </a:defRPr>
            </a:lvl7pPr>
            <a:lvl8pPr marL="2400180" indent="0">
              <a:buNone/>
              <a:defRPr sz="1200">
                <a:solidFill>
                  <a:schemeClr val="tx1">
                    <a:tint val="75000"/>
                  </a:schemeClr>
                </a:solidFill>
              </a:defRPr>
            </a:lvl8pPr>
            <a:lvl9pPr marL="2743064" indent="0">
              <a:buNone/>
              <a:defRPr sz="1200">
                <a:solidFill>
                  <a:schemeClr val="tx1">
                    <a:tint val="75000"/>
                  </a:schemeClr>
                </a:solidFill>
              </a:defRPr>
            </a:lvl9pPr>
          </a:lstStyle>
          <a:p>
            <a:pPr lvl="0"/>
            <a:r>
              <a:rPr lang="en-US"/>
              <a:t>Edit Master text styles</a:t>
            </a:r>
          </a:p>
        </p:txBody>
      </p:sp>
      <p:sp>
        <p:nvSpPr>
          <p:cNvPr id="15" name="Rectangle 14"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fld id="{D050C99A-C753-4499-A91D-5F42026EA8F2}" type="datetime1">
              <a:rPr lang="en-US" smtClean="0"/>
              <a:t>12/2/2025</a:t>
            </a:fld>
            <a:endParaRPr lang="en-US"/>
          </a:p>
        </p:txBody>
      </p:sp>
      <p:sp>
        <p:nvSpPr>
          <p:cNvPr id="11"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a:p>
        </p:txBody>
      </p:sp>
      <p:sp>
        <p:nvSpPr>
          <p:cNvPr id="14" name="Slide Number Placeholder 5"/>
          <p:cNvSpPr>
            <a:spLocks noGrp="1"/>
          </p:cNvSpPr>
          <p:nvPr>
            <p:ph type="sldNum" sz="quarter" idx="12"/>
          </p:nvPr>
        </p:nvSpPr>
        <p:spPr>
          <a:xfrm>
            <a:off x="8416636" y="6529852"/>
            <a:ext cx="457199" cy="191623"/>
          </a:xfrm>
          <a:prstGeom prst="rect">
            <a:avLst/>
          </a:prstGeom>
        </p:spPr>
        <p:txBody>
          <a:bodyPr/>
          <a:lstStyle>
            <a:lvl1pPr algn="r">
              <a:defRPr sz="1100"/>
            </a:lvl1pPr>
          </a:lstStyle>
          <a:p>
            <a:fld id="{DEE5BC03-7CE3-4FE3-BC0A-0ACCA8AC1F24}" type="slidenum">
              <a:rPr lang="en-US" smtClean="0"/>
              <a:pPr/>
              <a:t>‹#›</a:t>
            </a:fld>
            <a:endParaRPr lang="en-US"/>
          </a:p>
        </p:txBody>
      </p:sp>
    </p:spTree>
    <p:extLst>
      <p:ext uri="{BB962C8B-B14F-4D97-AF65-F5344CB8AC3E}">
        <p14:creationId xmlns:p14="http://schemas.microsoft.com/office/powerpoint/2010/main" val="9822900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15" name="Rectangle 14"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fld id="{D050C99A-C753-4499-A91D-5F42026EA8F2}" type="datetime1">
              <a:rPr lang="en-US" smtClean="0"/>
              <a:t>12/2/2025</a:t>
            </a:fld>
            <a:endParaRPr lang="en-US"/>
          </a:p>
        </p:txBody>
      </p:sp>
      <p:sp>
        <p:nvSpPr>
          <p:cNvPr id="11"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a:p>
        </p:txBody>
      </p:sp>
      <p:sp>
        <p:nvSpPr>
          <p:cNvPr id="14" name="Slide Number Placeholder 5"/>
          <p:cNvSpPr>
            <a:spLocks noGrp="1"/>
          </p:cNvSpPr>
          <p:nvPr>
            <p:ph type="sldNum" sz="quarter" idx="12"/>
          </p:nvPr>
        </p:nvSpPr>
        <p:spPr>
          <a:xfrm>
            <a:off x="8416636" y="6529852"/>
            <a:ext cx="457199" cy="191623"/>
          </a:xfrm>
          <a:prstGeom prst="rect">
            <a:avLst/>
          </a:prstGeom>
        </p:spPr>
        <p:txBody>
          <a:bodyPr/>
          <a:lstStyle>
            <a:lvl1pPr algn="r">
              <a:defRPr sz="1100"/>
            </a:lvl1pPr>
          </a:lstStyle>
          <a:p>
            <a:fld id="{DEE5BC03-7CE3-4FE3-BC0A-0ACCA8AC1F24}" type="slidenum">
              <a:rPr lang="en-US" smtClean="0"/>
              <a:pPr/>
              <a:t>‹#›</a:t>
            </a:fld>
            <a:endParaRPr lang="en-US"/>
          </a:p>
        </p:txBody>
      </p:sp>
      <p:sp>
        <p:nvSpPr>
          <p:cNvPr id="6" name="Title 1"/>
          <p:cNvSpPr>
            <a:spLocks noGrp="1"/>
          </p:cNvSpPr>
          <p:nvPr>
            <p:ph type="title"/>
          </p:nvPr>
        </p:nvSpPr>
        <p:spPr>
          <a:xfrm>
            <a:off x="519540" y="294198"/>
            <a:ext cx="8302337" cy="786457"/>
          </a:xfrm>
          <a:prstGeom prst="rect">
            <a:avLst/>
          </a:prstGeom>
        </p:spPr>
        <p:txBody>
          <a:bodyPr/>
          <a:lstStyle>
            <a:lvl1pPr>
              <a:defRPr sz="3500" cap="all" baseline="0">
                <a:solidFill>
                  <a:srgbClr val="003764"/>
                </a:solidFill>
              </a:defRPr>
            </a:lvl1pPr>
          </a:lstStyle>
          <a:p>
            <a:r>
              <a:rPr lang="en-US"/>
              <a:t>Click to edit Master title style</a:t>
            </a:r>
          </a:p>
        </p:txBody>
      </p:sp>
      <p:sp>
        <p:nvSpPr>
          <p:cNvPr id="7" name="Content Placeholder 2"/>
          <p:cNvSpPr>
            <a:spLocks noGrp="1"/>
          </p:cNvSpPr>
          <p:nvPr>
            <p:ph idx="1"/>
          </p:nvPr>
        </p:nvSpPr>
        <p:spPr>
          <a:xfrm>
            <a:off x="519540" y="1174172"/>
            <a:ext cx="8336975" cy="4966856"/>
          </a:xfrm>
          <a:prstGeom prst="rect">
            <a:avLst/>
          </a:prstGeom>
        </p:spPr>
        <p:txBody>
          <a:bodyPr/>
          <a:lstStyle>
            <a:lvl1pPr>
              <a:defRPr>
                <a:solidFill>
                  <a:srgbClr val="003764"/>
                </a:solidFill>
              </a:defRPr>
            </a:lvl1pPr>
            <a:lvl2pPr>
              <a:defRPr>
                <a:solidFill>
                  <a:srgbClr val="003764"/>
                </a:solidFill>
              </a:defRPr>
            </a:lvl2pPr>
            <a:lvl3pPr>
              <a:defRPr>
                <a:solidFill>
                  <a:srgbClr val="003764"/>
                </a:solidFill>
              </a:defRPr>
            </a:lvl3pPr>
            <a:lvl4pPr>
              <a:defRPr>
                <a:solidFill>
                  <a:srgbClr val="003764"/>
                </a:solidFill>
              </a:defRPr>
            </a:lvl4pPr>
            <a:lvl5pPr>
              <a:defRPr>
                <a:solidFill>
                  <a:srgbClr val="003764"/>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45547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Final Slide">
    <p:spTree>
      <p:nvGrpSpPr>
        <p:cNvPr id="1" name=""/>
        <p:cNvGrpSpPr/>
        <p:nvPr/>
      </p:nvGrpSpPr>
      <p:grpSpPr>
        <a:xfrm>
          <a:off x="0" y="0"/>
          <a:ext cx="0" cy="0"/>
          <a:chOff x="0" y="0"/>
          <a:chExt cx="0" cy="0"/>
        </a:xfrm>
      </p:grpSpPr>
      <p:pic>
        <p:nvPicPr>
          <p:cNvPr id="12" name="Picture 11"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11" name="Picture 10"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0"/>
            <a:ext cx="4067706" cy="1481791"/>
          </a:xfrm>
          <a:prstGeom prst="rect">
            <a:avLst/>
          </a:prstGeom>
        </p:spPr>
      </p:pic>
      <p:sp>
        <p:nvSpPr>
          <p:cNvPr id="2" name="Title 1"/>
          <p:cNvSpPr>
            <a:spLocks noGrp="1"/>
          </p:cNvSpPr>
          <p:nvPr>
            <p:ph type="title" hasCustomPrompt="1"/>
          </p:nvPr>
        </p:nvSpPr>
        <p:spPr>
          <a:xfrm>
            <a:off x="628650" y="1476958"/>
            <a:ext cx="7886700" cy="611619"/>
          </a:xfrm>
          <a:prstGeom prst="rect">
            <a:avLst/>
          </a:prstGeom>
        </p:spPr>
        <p:txBody>
          <a:bodyPr/>
          <a:lstStyle>
            <a:lvl1pPr>
              <a:defRPr sz="3500" cap="all" baseline="0">
                <a:solidFill>
                  <a:srgbClr val="003764"/>
                </a:solidFill>
              </a:defRPr>
            </a:lvl1pPr>
          </a:lstStyle>
          <a:p>
            <a:r>
              <a:rPr lang="en-US"/>
              <a:t>Final Slide</a:t>
            </a:r>
          </a:p>
        </p:txBody>
      </p:sp>
      <p:sp>
        <p:nvSpPr>
          <p:cNvPr id="7" name="Text Placeholder 6"/>
          <p:cNvSpPr>
            <a:spLocks noGrp="1"/>
          </p:cNvSpPr>
          <p:nvPr>
            <p:ph type="body" sz="quarter" idx="10" hasCustomPrompt="1"/>
          </p:nvPr>
        </p:nvSpPr>
        <p:spPr>
          <a:xfrm>
            <a:off x="628650" y="2265367"/>
            <a:ext cx="7886700" cy="3428855"/>
          </a:xfrm>
          <a:prstGeom prst="rect">
            <a:avLst/>
          </a:prstGeom>
        </p:spPr>
        <p:txBody>
          <a:bodyPr/>
          <a:lstStyle>
            <a:lvl1pPr marL="457200" marR="0" indent="-457200" algn="l" defTabSz="685766" rtl="0" eaLnBrk="1" fontAlgn="auto" latinLnBrk="0" hangingPunct="1">
              <a:lnSpc>
                <a:spcPct val="90000"/>
              </a:lnSpc>
              <a:spcBef>
                <a:spcPts val="750"/>
              </a:spcBef>
              <a:spcAft>
                <a:spcPts val="0"/>
              </a:spcAft>
              <a:buClrTx/>
              <a:buSzTx/>
              <a:buFont typeface="Arial" panose="020B0604020202020204" pitchFamily="34" charset="0"/>
              <a:buChar char="•"/>
              <a:tabLst/>
              <a:defRPr baseline="0">
                <a:solidFill>
                  <a:srgbClr val="003764"/>
                </a:solidFill>
              </a:defRPr>
            </a:lvl1pPr>
            <a:lvl2pPr marL="342884" indent="0">
              <a:buNone/>
              <a:defRPr>
                <a:solidFill>
                  <a:srgbClr val="003764"/>
                </a:solidFill>
              </a:defRPr>
            </a:lvl2pPr>
          </a:lstStyle>
          <a:p>
            <a:pPr marL="0" marR="0" lvl="0" indent="0" algn="l" defTabSz="685766"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t>Always use a Final Slide in order to include the Creative Commons footer language in the presentation.</a:t>
            </a:r>
            <a:br>
              <a:rPr lang="en-US"/>
            </a:br>
            <a:r>
              <a:rPr lang="en-US"/>
              <a:t>Ideas for the slide: Contact information; “Thank you;” “Questions?”</a:t>
            </a:r>
          </a:p>
        </p:txBody>
      </p:sp>
      <p:sp>
        <p:nvSpPr>
          <p:cNvPr id="10" name="TextBox 9">
            <a:extLst>
              <a:ext uri="{FF2B5EF4-FFF2-40B4-BE49-F238E27FC236}">
                <a16:creationId xmlns:a16="http://schemas.microsoft.com/office/drawing/2014/main" id="{AD9A014E-7345-4161-B6F8-70E7EA234759}"/>
              </a:ext>
            </a:extLst>
          </p:cNvPr>
          <p:cNvSpPr txBox="1"/>
          <p:nvPr userDrawn="1"/>
        </p:nvSpPr>
        <p:spPr>
          <a:xfrm>
            <a:off x="1454322" y="6445499"/>
            <a:ext cx="3784962" cy="207749"/>
          </a:xfrm>
          <a:prstGeom prst="rect">
            <a:avLst/>
          </a:prstGeom>
          <a:noFill/>
        </p:spPr>
        <p:txBody>
          <a:bodyPr wrap="square" rtlCol="0">
            <a:spAutoFit/>
          </a:bodyPr>
          <a:lstStyle/>
          <a:p>
            <a:r>
              <a:rPr lang="en-US" sz="750" b="0" i="1" u="sng" kern="1200">
                <a:solidFill>
                  <a:schemeClr val="tx1"/>
                </a:solidFill>
                <a:effectLst/>
                <a:latin typeface="+mn-lt"/>
                <a:ea typeface="+mn-ea"/>
                <a:cs typeface="+mn-cs"/>
              </a:rPr>
              <a:t>CC BY 4.0</a:t>
            </a:r>
            <a:r>
              <a:rPr lang="en-US" sz="750" b="0" i="1" u="none" kern="1200">
                <a:solidFill>
                  <a:schemeClr val="bg1">
                    <a:lumMod val="50000"/>
                  </a:schemeClr>
                </a:solidFill>
                <a:effectLst/>
                <a:latin typeface="+mn-lt"/>
                <a:ea typeface="+mn-ea"/>
                <a:cs typeface="+mn-cs"/>
              </a:rPr>
              <a:t>,</a:t>
            </a:r>
            <a:r>
              <a:rPr lang="en-US" sz="750" b="0" i="1" u="none" kern="1200" baseline="0">
                <a:solidFill>
                  <a:schemeClr val="bg1">
                    <a:lumMod val="50000"/>
                  </a:schemeClr>
                </a:solidFill>
                <a:effectLst/>
                <a:latin typeface="+mn-lt"/>
                <a:ea typeface="+mn-ea"/>
                <a:cs typeface="+mn-cs"/>
              </a:rPr>
              <a:t> except where otherwise noted.</a:t>
            </a:r>
            <a:endParaRPr lang="en-US" sz="750" b="0" i="1">
              <a:solidFill>
                <a:schemeClr val="bg1">
                  <a:lumMod val="50000"/>
                </a:schemeClr>
              </a:solidFill>
              <a:latin typeface="+mn-lt"/>
            </a:endParaRPr>
          </a:p>
        </p:txBody>
      </p:sp>
      <p:sp>
        <p:nvSpPr>
          <p:cNvPr id="13" name="Rectangle 12"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userDrawn="1"/>
        </p:nvGrpSpPr>
        <p:grpSpPr>
          <a:xfrm>
            <a:off x="973916" y="6435073"/>
            <a:ext cx="480406" cy="228600"/>
            <a:chOff x="973916" y="6435073"/>
            <a:chExt cx="480406" cy="228600"/>
          </a:xfrm>
        </p:grpSpPr>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73916" y="6435073"/>
              <a:ext cx="228600" cy="228600"/>
            </a:xfrm>
            <a:prstGeom prst="rect">
              <a:avLst/>
            </a:prstGeom>
          </p:spPr>
        </p:pic>
        <p:pic>
          <p:nvPicPr>
            <p:cNvPr id="16" name="Picture 1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225722" y="6435073"/>
              <a:ext cx="228600" cy="228600"/>
            </a:xfrm>
            <a:prstGeom prst="rect">
              <a:avLst/>
            </a:prstGeom>
          </p:spPr>
        </p:pic>
      </p:grpSp>
    </p:spTree>
    <p:extLst>
      <p:ext uri="{BB962C8B-B14F-4D97-AF65-F5344CB8AC3E}">
        <p14:creationId xmlns:p14="http://schemas.microsoft.com/office/powerpoint/2010/main" val="42019324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Final Slide">
  <p:cSld name="1_Final Slide">
    <p:spTree>
      <p:nvGrpSpPr>
        <p:cNvPr id="1" name="Shape 15"/>
        <p:cNvGrpSpPr/>
        <p:nvPr/>
      </p:nvGrpSpPr>
      <p:grpSpPr>
        <a:xfrm>
          <a:off x="0" y="0"/>
          <a:ext cx="0" cy="0"/>
          <a:chOff x="0" y="0"/>
          <a:chExt cx="0" cy="0"/>
        </a:xfrm>
      </p:grpSpPr>
      <p:pic>
        <p:nvPicPr>
          <p:cNvPr id="16" name="Google Shape;16;p3" descr="Community and Technical Colleges. Washington State Board."/>
          <p:cNvPicPr preferRelativeResize="0"/>
          <p:nvPr/>
        </p:nvPicPr>
        <p:blipFill rotWithShape="1">
          <a:blip r:embed="rId2">
            <a:alphaModFix/>
          </a:blip>
          <a:srcRect t="12671"/>
          <a:stretch/>
        </p:blipFill>
        <p:spPr>
          <a:xfrm>
            <a:off x="105297" y="154004"/>
            <a:ext cx="3286396" cy="1231537"/>
          </a:xfrm>
          <a:prstGeom prst="rect">
            <a:avLst/>
          </a:prstGeom>
          <a:noFill/>
          <a:ln>
            <a:noFill/>
          </a:ln>
        </p:spPr>
      </p:pic>
      <p:pic>
        <p:nvPicPr>
          <p:cNvPr id="17" name="Google Shape;17;p3" descr="Header triangles pattern"/>
          <p:cNvPicPr preferRelativeResize="0"/>
          <p:nvPr/>
        </p:nvPicPr>
        <p:blipFill rotWithShape="1">
          <a:blip r:embed="rId3">
            <a:alphaModFix/>
          </a:blip>
          <a:srcRect t="42266"/>
          <a:stretch/>
        </p:blipFill>
        <p:spPr>
          <a:xfrm>
            <a:off x="5076294" y="0"/>
            <a:ext cx="4067706" cy="1481791"/>
          </a:xfrm>
          <a:prstGeom prst="rect">
            <a:avLst/>
          </a:prstGeom>
          <a:noFill/>
          <a:ln>
            <a:noFill/>
          </a:ln>
        </p:spPr>
      </p:pic>
      <p:sp>
        <p:nvSpPr>
          <p:cNvPr id="18" name="Google Shape;18;p3"/>
          <p:cNvSpPr txBox="1">
            <a:spLocks noGrp="1"/>
          </p:cNvSpPr>
          <p:nvPr>
            <p:ph type="title"/>
          </p:nvPr>
        </p:nvSpPr>
        <p:spPr>
          <a:xfrm>
            <a:off x="628650" y="1476958"/>
            <a:ext cx="7886700" cy="611619"/>
          </a:xfrm>
          <a:prstGeom prst="rect">
            <a:avLst/>
          </a:prstGeom>
          <a:noFill/>
          <a:ln>
            <a:noFill/>
          </a:ln>
        </p:spPr>
        <p:txBody>
          <a:bodyPr spcFirstLastPara="1" wrap="square" lIns="91425" tIns="91425" rIns="91425" bIns="91425" anchor="t" anchorCtr="0"/>
          <a:lstStyle>
            <a:lvl1pPr marR="0" lvl="0" algn="l" rtl="0">
              <a:lnSpc>
                <a:spcPct val="90000"/>
              </a:lnSpc>
              <a:spcBef>
                <a:spcPts val="0"/>
              </a:spcBef>
              <a:spcAft>
                <a:spcPts val="0"/>
              </a:spcAft>
              <a:buClr>
                <a:srgbClr val="003764"/>
              </a:buClr>
              <a:buSzPts val="3500"/>
              <a:buFont typeface="Source Sans Pro"/>
              <a:buNone/>
              <a:defRPr sz="3500" b="0" i="0" u="none" strike="noStrike" cap="none">
                <a:solidFill>
                  <a:srgbClr val="003764"/>
                </a:solidFill>
                <a:latin typeface="Source Sans Pro"/>
                <a:ea typeface="Source Sans Pro"/>
                <a:cs typeface="Source Sans Pro"/>
                <a:sym typeface="Source Sans Pr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9" name="Google Shape;19;p3"/>
          <p:cNvSpPr txBox="1">
            <a:spLocks noGrp="1"/>
          </p:cNvSpPr>
          <p:nvPr>
            <p:ph type="body" idx="1"/>
          </p:nvPr>
        </p:nvSpPr>
        <p:spPr>
          <a:xfrm>
            <a:off x="628650" y="2265367"/>
            <a:ext cx="7886700" cy="3428855"/>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750"/>
              </a:spcBef>
              <a:spcAft>
                <a:spcPts val="0"/>
              </a:spcAft>
              <a:buClr>
                <a:srgbClr val="003764"/>
              </a:buClr>
              <a:buSzPts val="2800"/>
              <a:buFont typeface="Arial"/>
              <a:buChar char="•"/>
              <a:defRPr sz="2800" b="0" i="0" u="none" strike="noStrike" cap="none">
                <a:solidFill>
                  <a:srgbClr val="003764"/>
                </a:solidFill>
                <a:latin typeface="Source Sans Pro"/>
                <a:ea typeface="Source Sans Pro"/>
                <a:cs typeface="Source Sans Pro"/>
                <a:sym typeface="Source Sans Pro"/>
              </a:defRPr>
            </a:lvl1pPr>
            <a:lvl2pPr marL="914400" marR="0" lvl="1" indent="-228600" algn="l" rtl="0">
              <a:lnSpc>
                <a:spcPct val="90000"/>
              </a:lnSpc>
              <a:spcBef>
                <a:spcPts val="500"/>
              </a:spcBef>
              <a:spcAft>
                <a:spcPts val="0"/>
              </a:spcAft>
              <a:buClr>
                <a:srgbClr val="003764"/>
              </a:buClr>
              <a:buSzPts val="2400"/>
              <a:buFont typeface="Arial"/>
              <a:buNone/>
              <a:defRPr sz="2400" b="0" i="0" u="none" strike="noStrike" cap="none">
                <a:solidFill>
                  <a:srgbClr val="003764"/>
                </a:solidFill>
                <a:latin typeface="Source Sans Pro"/>
                <a:ea typeface="Source Sans Pro"/>
                <a:cs typeface="Source Sans Pro"/>
                <a:sym typeface="Source Sans Pro"/>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Source Sans Pro"/>
                <a:ea typeface="Source Sans Pro"/>
                <a:cs typeface="Source Sans Pro"/>
                <a:sym typeface="Source Sans Pro"/>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9pPr>
          </a:lstStyle>
          <a:p>
            <a:endParaRPr/>
          </a:p>
        </p:txBody>
      </p:sp>
      <p:pic>
        <p:nvPicPr>
          <p:cNvPr id="20" name="Google Shape;20;p3" descr="CC. Creative Commons license, attribution alone"/>
          <p:cNvPicPr preferRelativeResize="0"/>
          <p:nvPr/>
        </p:nvPicPr>
        <p:blipFill rotWithShape="1">
          <a:blip r:embed="rId4">
            <a:alphaModFix/>
          </a:blip>
          <a:srcRect/>
          <a:stretch/>
        </p:blipFill>
        <p:spPr>
          <a:xfrm>
            <a:off x="628650" y="6399147"/>
            <a:ext cx="835224" cy="298730"/>
          </a:xfrm>
          <a:prstGeom prst="rect">
            <a:avLst/>
          </a:prstGeom>
          <a:noFill/>
          <a:ln>
            <a:noFill/>
          </a:ln>
        </p:spPr>
      </p:pic>
      <p:sp>
        <p:nvSpPr>
          <p:cNvPr id="21" name="Google Shape;21;p3"/>
          <p:cNvSpPr txBox="1"/>
          <p:nvPr/>
        </p:nvSpPr>
        <p:spPr>
          <a:xfrm>
            <a:off x="1454322" y="6445499"/>
            <a:ext cx="3784962" cy="20774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750" b="0" i="1" u="none" strike="noStrike" cap="none">
                <a:solidFill>
                  <a:srgbClr val="7F7F7F"/>
                </a:solidFill>
                <a:latin typeface="Source Sans Pro"/>
                <a:ea typeface="Source Sans Pro"/>
                <a:cs typeface="Source Sans Pro"/>
                <a:sym typeface="Source Sans Pro"/>
              </a:rPr>
              <a:t>Note: All material licensed under Creative Commons Attribution 4.0 International License.</a:t>
            </a:r>
            <a:endParaRPr/>
          </a:p>
        </p:txBody>
      </p:sp>
      <p:sp>
        <p:nvSpPr>
          <p:cNvPr id="22" name="Google Shape;22;p3" descr="Yellow sidebar"/>
          <p:cNvSpPr/>
          <p:nvPr/>
        </p:nvSpPr>
        <p:spPr>
          <a:xfrm>
            <a:off x="0" y="0"/>
            <a:ext cx="100208" cy="6858000"/>
          </a:xfrm>
          <a:prstGeom prst="rect">
            <a:avLst/>
          </a:prstGeom>
          <a:solidFill>
            <a:srgbClr val="F4CE12"/>
          </a:solidFill>
          <a:ln w="12700" cap="flat" cmpd="sng">
            <a:solidFill>
              <a:srgbClr val="F4CE1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Source Sans Pro"/>
              <a:ea typeface="Source Sans Pro"/>
              <a:cs typeface="Source Sans Pro"/>
              <a:sym typeface="Source Sans Pro"/>
            </a:endParaRPr>
          </a:p>
        </p:txBody>
      </p:sp>
    </p:spTree>
    <p:extLst>
      <p:ext uri="{BB962C8B-B14F-4D97-AF65-F5344CB8AC3E}">
        <p14:creationId xmlns:p14="http://schemas.microsoft.com/office/powerpoint/2010/main" val="8377469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1" name="Picture 10"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12" name="Picture 11"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0"/>
            <a:ext cx="4067706" cy="1481791"/>
          </a:xfrm>
          <a:prstGeom prst="rect">
            <a:avLst/>
          </a:prstGeom>
        </p:spPr>
      </p:pic>
      <p:sp>
        <p:nvSpPr>
          <p:cNvPr id="14" name="Title 1"/>
          <p:cNvSpPr>
            <a:spLocks noGrp="1"/>
          </p:cNvSpPr>
          <p:nvPr>
            <p:ph type="title"/>
          </p:nvPr>
        </p:nvSpPr>
        <p:spPr>
          <a:xfrm>
            <a:off x="536860" y="1549936"/>
            <a:ext cx="8336975" cy="797070"/>
          </a:xfrm>
          <a:prstGeom prst="rect">
            <a:avLst/>
          </a:prstGeom>
        </p:spPr>
        <p:txBody>
          <a:bodyPr/>
          <a:lstStyle>
            <a:lvl1pPr>
              <a:defRPr sz="3500" cap="all" baseline="0">
                <a:solidFill>
                  <a:srgbClr val="003764"/>
                </a:solidFill>
              </a:defRPr>
            </a:lvl1pPr>
          </a:lstStyle>
          <a:p>
            <a:r>
              <a:rPr lang="en-US"/>
              <a:t>Click to edit Master title style</a:t>
            </a:r>
          </a:p>
        </p:txBody>
      </p:sp>
      <p:sp>
        <p:nvSpPr>
          <p:cNvPr id="15" name="Content Placeholder 2"/>
          <p:cNvSpPr>
            <a:spLocks noGrp="1"/>
          </p:cNvSpPr>
          <p:nvPr>
            <p:ph idx="1"/>
          </p:nvPr>
        </p:nvSpPr>
        <p:spPr>
          <a:xfrm>
            <a:off x="536860" y="2415155"/>
            <a:ext cx="8336975" cy="3757046"/>
          </a:xfrm>
          <a:prstGeom prst="rect">
            <a:avLst/>
          </a:prstGeom>
        </p:spPr>
        <p:txBody>
          <a:bodyPr/>
          <a:lstStyle>
            <a:lvl1pPr>
              <a:defRPr>
                <a:solidFill>
                  <a:srgbClr val="003764"/>
                </a:solidFill>
              </a:defRPr>
            </a:lvl1pPr>
            <a:lvl2pPr>
              <a:defRPr>
                <a:solidFill>
                  <a:srgbClr val="003764"/>
                </a:solidFill>
              </a:defRPr>
            </a:lvl2pPr>
            <a:lvl3pPr>
              <a:defRPr>
                <a:solidFill>
                  <a:srgbClr val="003764"/>
                </a:solidFill>
              </a:defRPr>
            </a:lvl3pPr>
            <a:lvl4pPr>
              <a:defRPr>
                <a:solidFill>
                  <a:srgbClr val="003764"/>
                </a:solidFill>
              </a:defRPr>
            </a:lvl4pPr>
            <a:lvl5pPr>
              <a:defRPr>
                <a:solidFill>
                  <a:srgbClr val="003764"/>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fld id="{F79CB6C7-AD96-437F-A75B-A1987D8D9ACA}" type="datetime1">
              <a:rPr lang="en-US" smtClean="0"/>
              <a:t>12/2/2025</a:t>
            </a:fld>
            <a:endParaRPr lang="en-US"/>
          </a:p>
        </p:txBody>
      </p:sp>
      <p:sp>
        <p:nvSpPr>
          <p:cNvPr id="16"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a:p>
        </p:txBody>
      </p:sp>
      <p:sp>
        <p:nvSpPr>
          <p:cNvPr id="17" name="Slide Number Placeholder 5"/>
          <p:cNvSpPr>
            <a:spLocks noGrp="1"/>
          </p:cNvSpPr>
          <p:nvPr>
            <p:ph type="sldNum" sz="quarter" idx="12"/>
          </p:nvPr>
        </p:nvSpPr>
        <p:spPr>
          <a:xfrm>
            <a:off x="8406245" y="6483926"/>
            <a:ext cx="467590" cy="237549"/>
          </a:xfrm>
          <a:prstGeom prst="rect">
            <a:avLst/>
          </a:prstGeom>
        </p:spPr>
        <p:txBody>
          <a:bodyPr/>
          <a:lstStyle>
            <a:lvl1pPr algn="r">
              <a:defRPr sz="1100"/>
            </a:lvl1pPr>
          </a:lstStyle>
          <a:p>
            <a:fld id="{DEE5BC03-7CE3-4FE3-BC0A-0ACCA8AC1F24}" type="slidenum">
              <a:rPr lang="en-US" smtClean="0"/>
              <a:pPr/>
              <a:t>‹#›</a:t>
            </a:fld>
            <a:endParaRPr lang="en-US"/>
          </a:p>
        </p:txBody>
      </p:sp>
    </p:spTree>
    <p:extLst>
      <p:ext uri="{BB962C8B-B14F-4D97-AF65-F5344CB8AC3E}">
        <p14:creationId xmlns:p14="http://schemas.microsoft.com/office/powerpoint/2010/main" val="26046310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13" name="Picture 12"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11" name="Picture 10"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0"/>
            <a:ext cx="4067706" cy="1481791"/>
          </a:xfrm>
          <a:prstGeom prst="rect">
            <a:avLst/>
          </a:prstGeom>
        </p:spPr>
      </p:pic>
      <p:sp>
        <p:nvSpPr>
          <p:cNvPr id="14" name="Title 1"/>
          <p:cNvSpPr>
            <a:spLocks noGrp="1"/>
          </p:cNvSpPr>
          <p:nvPr>
            <p:ph type="title"/>
          </p:nvPr>
        </p:nvSpPr>
        <p:spPr>
          <a:xfrm>
            <a:off x="582468" y="1709744"/>
            <a:ext cx="8270588" cy="2852737"/>
          </a:xfrm>
          <a:prstGeom prst="rect">
            <a:avLst/>
          </a:prstGeom>
        </p:spPr>
        <p:txBody>
          <a:bodyPr anchor="b"/>
          <a:lstStyle>
            <a:lvl1pPr>
              <a:defRPr sz="4800" cap="all" baseline="0">
                <a:solidFill>
                  <a:srgbClr val="003764"/>
                </a:solidFill>
              </a:defRPr>
            </a:lvl1pPr>
          </a:lstStyle>
          <a:p>
            <a:r>
              <a:rPr lang="en-US"/>
              <a:t>Click to edit Master title style</a:t>
            </a:r>
          </a:p>
        </p:txBody>
      </p:sp>
      <p:sp>
        <p:nvSpPr>
          <p:cNvPr id="15" name="Text Placeholder 2"/>
          <p:cNvSpPr>
            <a:spLocks noGrp="1"/>
          </p:cNvSpPr>
          <p:nvPr>
            <p:ph type="body" idx="1"/>
          </p:nvPr>
        </p:nvSpPr>
        <p:spPr>
          <a:xfrm>
            <a:off x="582468" y="4589469"/>
            <a:ext cx="8270588" cy="1500187"/>
          </a:xfrm>
          <a:prstGeom prst="rect">
            <a:avLst/>
          </a:prstGeom>
        </p:spPr>
        <p:txBody>
          <a:bodyPr/>
          <a:lstStyle>
            <a:lvl1pPr marL="0" indent="0">
              <a:buNone/>
              <a:defRPr sz="2400">
                <a:solidFill>
                  <a:srgbClr val="003764"/>
                </a:solidFill>
              </a:defRPr>
            </a:lvl1pPr>
            <a:lvl2pPr marL="457178" indent="0">
              <a:buNone/>
              <a:defRPr sz="2000">
                <a:solidFill>
                  <a:schemeClr val="tx1">
                    <a:tint val="75000"/>
                  </a:schemeClr>
                </a:solidFill>
              </a:defRPr>
            </a:lvl2pPr>
            <a:lvl3pPr marL="914354"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2"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r>
              <a:rPr lang="en-US"/>
              <a:t>Edit Master text styles</a:t>
            </a:r>
          </a:p>
        </p:txBody>
      </p:sp>
      <p:sp>
        <p:nvSpPr>
          <p:cNvPr id="12" name="Rectangle 11"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fld id="{0E68BEF8-F67A-4B64-B2F2-CC4AA048128C}" type="datetime1">
              <a:rPr lang="en-US" smtClean="0"/>
              <a:t>12/2/2025</a:t>
            </a:fld>
            <a:endParaRPr lang="en-US"/>
          </a:p>
        </p:txBody>
      </p:sp>
      <p:sp>
        <p:nvSpPr>
          <p:cNvPr id="16"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a:p>
        </p:txBody>
      </p:sp>
      <p:sp>
        <p:nvSpPr>
          <p:cNvPr id="17" name="Slide Number Placeholder 5"/>
          <p:cNvSpPr>
            <a:spLocks noGrp="1"/>
          </p:cNvSpPr>
          <p:nvPr>
            <p:ph type="sldNum" sz="quarter" idx="12"/>
          </p:nvPr>
        </p:nvSpPr>
        <p:spPr>
          <a:xfrm>
            <a:off x="8416636" y="6529852"/>
            <a:ext cx="457199" cy="191623"/>
          </a:xfrm>
          <a:prstGeom prst="rect">
            <a:avLst/>
          </a:prstGeom>
        </p:spPr>
        <p:txBody>
          <a:bodyPr/>
          <a:lstStyle>
            <a:lvl1pPr algn="r">
              <a:defRPr sz="1100"/>
            </a:lvl1pPr>
          </a:lstStyle>
          <a:p>
            <a:fld id="{DEE5BC03-7CE3-4FE3-BC0A-0ACCA8AC1F24}" type="slidenum">
              <a:rPr lang="en-US" smtClean="0"/>
              <a:pPr/>
              <a:t>‹#›</a:t>
            </a:fld>
            <a:endParaRPr lang="en-US"/>
          </a:p>
        </p:txBody>
      </p:sp>
    </p:spTree>
    <p:extLst>
      <p:ext uri="{BB962C8B-B14F-4D97-AF65-F5344CB8AC3E}">
        <p14:creationId xmlns:p14="http://schemas.microsoft.com/office/powerpoint/2010/main" val="21213837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4" name="Picture 13"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12" name="Picture 11"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0"/>
            <a:ext cx="4067706" cy="1481791"/>
          </a:xfrm>
          <a:prstGeom prst="rect">
            <a:avLst/>
          </a:prstGeom>
        </p:spPr>
      </p:pic>
      <p:sp>
        <p:nvSpPr>
          <p:cNvPr id="15" name="Title 1"/>
          <p:cNvSpPr>
            <a:spLocks noGrp="1"/>
          </p:cNvSpPr>
          <p:nvPr>
            <p:ph type="title"/>
          </p:nvPr>
        </p:nvSpPr>
        <p:spPr>
          <a:xfrm>
            <a:off x="422561" y="1462241"/>
            <a:ext cx="8534403" cy="719850"/>
          </a:xfrm>
          <a:prstGeom prst="rect">
            <a:avLst/>
          </a:prstGeom>
        </p:spPr>
        <p:txBody>
          <a:bodyPr/>
          <a:lstStyle>
            <a:lvl1pPr>
              <a:defRPr sz="3500" cap="all" baseline="0">
                <a:solidFill>
                  <a:srgbClr val="003764"/>
                </a:solidFill>
              </a:defRPr>
            </a:lvl1pPr>
          </a:lstStyle>
          <a:p>
            <a:r>
              <a:rPr lang="en-US"/>
              <a:t>Click to edit Master title style</a:t>
            </a:r>
          </a:p>
        </p:txBody>
      </p:sp>
      <p:sp>
        <p:nvSpPr>
          <p:cNvPr id="16" name="Content Placeholder 2"/>
          <p:cNvSpPr>
            <a:spLocks noGrp="1"/>
          </p:cNvSpPr>
          <p:nvPr>
            <p:ph sz="half" idx="1"/>
          </p:nvPr>
        </p:nvSpPr>
        <p:spPr>
          <a:xfrm>
            <a:off x="422561" y="2400300"/>
            <a:ext cx="4014357" cy="3969327"/>
          </a:xfrm>
          <a:prstGeom prst="rect">
            <a:avLst/>
          </a:prstGeom>
        </p:spPr>
        <p:txBody>
          <a:bodyPr/>
          <a:lstStyle>
            <a:lvl1pPr>
              <a:defRPr>
                <a:solidFill>
                  <a:srgbClr val="003764"/>
                </a:solidFill>
              </a:defRPr>
            </a:lvl1pPr>
            <a:lvl2pPr>
              <a:defRPr>
                <a:solidFill>
                  <a:srgbClr val="003764"/>
                </a:solidFill>
              </a:defRPr>
            </a:lvl2pPr>
            <a:lvl3pPr>
              <a:defRPr>
                <a:solidFill>
                  <a:srgbClr val="003764"/>
                </a:solidFill>
              </a:defRPr>
            </a:lvl3pPr>
            <a:lvl4pPr>
              <a:defRPr>
                <a:solidFill>
                  <a:srgbClr val="003764"/>
                </a:solidFill>
              </a:defRPr>
            </a:lvl4pPr>
            <a:lvl5pPr>
              <a:defRPr>
                <a:solidFill>
                  <a:srgbClr val="003764"/>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3"/>
          <p:cNvSpPr>
            <a:spLocks noGrp="1"/>
          </p:cNvSpPr>
          <p:nvPr>
            <p:ph sz="half" idx="2"/>
          </p:nvPr>
        </p:nvSpPr>
        <p:spPr>
          <a:xfrm>
            <a:off x="4759271" y="2400304"/>
            <a:ext cx="4197693" cy="3969323"/>
          </a:xfrm>
          <a:prstGeom prst="rect">
            <a:avLst/>
          </a:prstGeom>
        </p:spPr>
        <p:txBody>
          <a:bodyPr/>
          <a:lstStyle>
            <a:lvl1pPr>
              <a:defRPr>
                <a:solidFill>
                  <a:srgbClr val="003764"/>
                </a:solidFill>
              </a:defRPr>
            </a:lvl1pPr>
            <a:lvl2pPr>
              <a:defRPr>
                <a:solidFill>
                  <a:srgbClr val="003764"/>
                </a:solidFill>
              </a:defRPr>
            </a:lvl2pPr>
            <a:lvl3pPr>
              <a:defRPr>
                <a:solidFill>
                  <a:srgbClr val="003764"/>
                </a:solidFill>
              </a:defRPr>
            </a:lvl3pPr>
            <a:lvl4pPr>
              <a:defRPr>
                <a:solidFill>
                  <a:srgbClr val="003764"/>
                </a:solidFill>
              </a:defRPr>
            </a:lvl4pPr>
            <a:lvl5pPr>
              <a:defRPr>
                <a:solidFill>
                  <a:srgbClr val="003764"/>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fld id="{1001848F-E7F6-4E55-B1DE-CC691BBD4F09}" type="datetime1">
              <a:rPr lang="en-US" smtClean="0"/>
              <a:t>12/2/2025</a:t>
            </a:fld>
            <a:endParaRPr lang="en-US"/>
          </a:p>
        </p:txBody>
      </p:sp>
      <p:sp>
        <p:nvSpPr>
          <p:cNvPr id="18"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a:p>
        </p:txBody>
      </p:sp>
      <p:sp>
        <p:nvSpPr>
          <p:cNvPr id="19" name="Slide Number Placeholder 5"/>
          <p:cNvSpPr>
            <a:spLocks noGrp="1"/>
          </p:cNvSpPr>
          <p:nvPr>
            <p:ph type="sldNum" sz="quarter" idx="12"/>
          </p:nvPr>
        </p:nvSpPr>
        <p:spPr>
          <a:xfrm>
            <a:off x="8416636" y="6529852"/>
            <a:ext cx="457199" cy="191623"/>
          </a:xfrm>
          <a:prstGeom prst="rect">
            <a:avLst/>
          </a:prstGeom>
        </p:spPr>
        <p:txBody>
          <a:bodyPr/>
          <a:lstStyle>
            <a:lvl1pPr algn="r">
              <a:defRPr sz="1100"/>
            </a:lvl1pPr>
          </a:lstStyle>
          <a:p>
            <a:fld id="{DEE5BC03-7CE3-4FE3-BC0A-0ACCA8AC1F24}" type="slidenum">
              <a:rPr lang="en-US" smtClean="0"/>
              <a:pPr/>
              <a:t>‹#›</a:t>
            </a:fld>
            <a:endParaRPr lang="en-US"/>
          </a:p>
        </p:txBody>
      </p:sp>
    </p:spTree>
    <p:extLst>
      <p:ext uri="{BB962C8B-B14F-4D97-AF65-F5344CB8AC3E}">
        <p14:creationId xmlns:p14="http://schemas.microsoft.com/office/powerpoint/2010/main" val="13154574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5" name="Picture 14"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13" name="Picture 12"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4063"/>
            <a:ext cx="4067706" cy="1481791"/>
          </a:xfrm>
          <a:prstGeom prst="rect">
            <a:avLst/>
          </a:prstGeom>
        </p:spPr>
      </p:pic>
      <p:sp>
        <p:nvSpPr>
          <p:cNvPr id="16" name="Title 1"/>
          <p:cNvSpPr>
            <a:spLocks noGrp="1"/>
          </p:cNvSpPr>
          <p:nvPr>
            <p:ph type="title"/>
          </p:nvPr>
        </p:nvSpPr>
        <p:spPr>
          <a:xfrm>
            <a:off x="507276" y="1485854"/>
            <a:ext cx="8335388" cy="736311"/>
          </a:xfrm>
          <a:prstGeom prst="rect">
            <a:avLst/>
          </a:prstGeom>
        </p:spPr>
        <p:txBody>
          <a:bodyPr/>
          <a:lstStyle>
            <a:lvl1pPr>
              <a:defRPr sz="3500" cap="all" baseline="0">
                <a:solidFill>
                  <a:srgbClr val="003764"/>
                </a:solidFill>
              </a:defRPr>
            </a:lvl1pPr>
          </a:lstStyle>
          <a:p>
            <a:r>
              <a:rPr lang="en-US"/>
              <a:t>Click to edit Master title style</a:t>
            </a:r>
          </a:p>
        </p:txBody>
      </p:sp>
      <p:sp>
        <p:nvSpPr>
          <p:cNvPr id="17" name="Text Placeholder 2"/>
          <p:cNvSpPr>
            <a:spLocks noGrp="1"/>
          </p:cNvSpPr>
          <p:nvPr>
            <p:ph type="body" idx="1"/>
          </p:nvPr>
        </p:nvSpPr>
        <p:spPr>
          <a:xfrm>
            <a:off x="507278" y="2385434"/>
            <a:ext cx="4002378" cy="524893"/>
          </a:xfrm>
          <a:prstGeom prst="rect">
            <a:avLst/>
          </a:prstGeom>
        </p:spPr>
        <p:txBody>
          <a:bodyPr anchor="b"/>
          <a:lstStyle>
            <a:lvl1pPr marL="0" indent="0">
              <a:buNone/>
              <a:defRPr sz="2400" b="1">
                <a:solidFill>
                  <a:srgbClr val="003764"/>
                </a:solidFill>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Edit Master text styles</a:t>
            </a:r>
          </a:p>
        </p:txBody>
      </p:sp>
      <p:sp>
        <p:nvSpPr>
          <p:cNvPr id="18" name="Content Placeholder 3"/>
          <p:cNvSpPr>
            <a:spLocks noGrp="1"/>
          </p:cNvSpPr>
          <p:nvPr>
            <p:ph sz="half" idx="2"/>
          </p:nvPr>
        </p:nvSpPr>
        <p:spPr>
          <a:xfrm>
            <a:off x="507278" y="3003840"/>
            <a:ext cx="4002378" cy="3313833"/>
          </a:xfrm>
          <a:prstGeom prst="rect">
            <a:avLst/>
          </a:prstGeom>
        </p:spPr>
        <p:txBody>
          <a:bodyPr/>
          <a:lstStyle>
            <a:lvl1pPr>
              <a:defRPr>
                <a:solidFill>
                  <a:srgbClr val="003764"/>
                </a:solidFill>
              </a:defRPr>
            </a:lvl1pPr>
            <a:lvl2pPr>
              <a:defRPr>
                <a:solidFill>
                  <a:srgbClr val="003764"/>
                </a:solidFill>
              </a:defRPr>
            </a:lvl2pPr>
            <a:lvl3pPr>
              <a:defRPr>
                <a:solidFill>
                  <a:srgbClr val="003764"/>
                </a:solidFill>
              </a:defRPr>
            </a:lvl3pPr>
            <a:lvl4pPr>
              <a:defRPr>
                <a:solidFill>
                  <a:srgbClr val="003764"/>
                </a:solidFill>
              </a:defRPr>
            </a:lvl4pPr>
            <a:lvl5pPr>
              <a:defRPr>
                <a:solidFill>
                  <a:srgbClr val="003764"/>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4"/>
          <p:cNvSpPr>
            <a:spLocks noGrp="1"/>
          </p:cNvSpPr>
          <p:nvPr>
            <p:ph type="body" sz="quarter" idx="3"/>
          </p:nvPr>
        </p:nvSpPr>
        <p:spPr>
          <a:xfrm>
            <a:off x="4790207" y="2385430"/>
            <a:ext cx="4052457" cy="524894"/>
          </a:xfrm>
          <a:prstGeom prst="rect">
            <a:avLst/>
          </a:prstGeom>
        </p:spPr>
        <p:txBody>
          <a:bodyPr anchor="b"/>
          <a:lstStyle>
            <a:lvl1pPr marL="0" indent="0">
              <a:buNone/>
              <a:defRPr sz="2400" b="1">
                <a:solidFill>
                  <a:srgbClr val="003764"/>
                </a:solidFill>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Edit Master text styles</a:t>
            </a:r>
          </a:p>
        </p:txBody>
      </p:sp>
      <p:sp>
        <p:nvSpPr>
          <p:cNvPr id="20" name="Content Placeholder 5"/>
          <p:cNvSpPr>
            <a:spLocks noGrp="1"/>
          </p:cNvSpPr>
          <p:nvPr>
            <p:ph sz="quarter" idx="4"/>
          </p:nvPr>
        </p:nvSpPr>
        <p:spPr>
          <a:xfrm>
            <a:off x="4790207" y="3003840"/>
            <a:ext cx="4052457" cy="3313833"/>
          </a:xfrm>
          <a:prstGeom prst="rect">
            <a:avLst/>
          </a:prstGeom>
        </p:spPr>
        <p:txBody>
          <a:bodyPr/>
          <a:lstStyle>
            <a:lvl1pPr>
              <a:defRPr>
                <a:solidFill>
                  <a:srgbClr val="003764"/>
                </a:solidFill>
              </a:defRPr>
            </a:lvl1pPr>
            <a:lvl2pPr>
              <a:defRPr>
                <a:solidFill>
                  <a:srgbClr val="003764"/>
                </a:solidFill>
              </a:defRPr>
            </a:lvl2pPr>
            <a:lvl3pPr>
              <a:defRPr>
                <a:solidFill>
                  <a:srgbClr val="003764"/>
                </a:solidFill>
              </a:defRPr>
            </a:lvl3pPr>
            <a:lvl4pPr>
              <a:defRPr>
                <a:solidFill>
                  <a:srgbClr val="003764"/>
                </a:solidFill>
              </a:defRPr>
            </a:lvl4pPr>
            <a:lvl5pPr>
              <a:defRPr>
                <a:solidFill>
                  <a:srgbClr val="003764"/>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Rectangle 13"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fld id="{5E48A247-4D0D-4017-954A-CBEE1B524F16}" type="datetime1">
              <a:rPr lang="en-US" smtClean="0"/>
              <a:t>12/2/2025</a:t>
            </a:fld>
            <a:endParaRPr lang="en-US"/>
          </a:p>
        </p:txBody>
      </p:sp>
      <p:sp>
        <p:nvSpPr>
          <p:cNvPr id="22"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a:p>
        </p:txBody>
      </p:sp>
      <p:sp>
        <p:nvSpPr>
          <p:cNvPr id="23" name="Slide Number Placeholder 5"/>
          <p:cNvSpPr>
            <a:spLocks noGrp="1"/>
          </p:cNvSpPr>
          <p:nvPr>
            <p:ph type="sldNum" sz="quarter" idx="12"/>
          </p:nvPr>
        </p:nvSpPr>
        <p:spPr>
          <a:xfrm>
            <a:off x="8416636" y="6529852"/>
            <a:ext cx="457199" cy="191623"/>
          </a:xfrm>
          <a:prstGeom prst="rect">
            <a:avLst/>
          </a:prstGeom>
        </p:spPr>
        <p:txBody>
          <a:bodyPr/>
          <a:lstStyle>
            <a:lvl1pPr algn="r">
              <a:defRPr sz="1100"/>
            </a:lvl1pPr>
          </a:lstStyle>
          <a:p>
            <a:fld id="{DEE5BC03-7CE3-4FE3-BC0A-0ACCA8AC1F24}" type="slidenum">
              <a:rPr lang="en-US" smtClean="0"/>
              <a:pPr/>
              <a:t>‹#›</a:t>
            </a:fld>
            <a:endParaRPr lang="en-US"/>
          </a:p>
        </p:txBody>
      </p:sp>
    </p:spTree>
    <p:extLst>
      <p:ext uri="{BB962C8B-B14F-4D97-AF65-F5344CB8AC3E}">
        <p14:creationId xmlns:p14="http://schemas.microsoft.com/office/powerpoint/2010/main" val="14339814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2" name="Picture 11"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9" name="Picture 8"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0"/>
            <a:ext cx="4067706" cy="1481791"/>
          </a:xfrm>
          <a:prstGeom prst="rect">
            <a:avLst/>
          </a:prstGeom>
        </p:spPr>
      </p:pic>
      <p:sp>
        <p:nvSpPr>
          <p:cNvPr id="13" name="Title 1"/>
          <p:cNvSpPr>
            <a:spLocks noGrp="1"/>
          </p:cNvSpPr>
          <p:nvPr>
            <p:ph type="title"/>
          </p:nvPr>
        </p:nvSpPr>
        <p:spPr>
          <a:xfrm>
            <a:off x="540327" y="1457982"/>
            <a:ext cx="8302337" cy="786457"/>
          </a:xfrm>
          <a:prstGeom prst="rect">
            <a:avLst/>
          </a:prstGeom>
        </p:spPr>
        <p:txBody>
          <a:bodyPr/>
          <a:lstStyle>
            <a:lvl1pPr>
              <a:defRPr sz="3500" cap="all" baseline="0">
                <a:solidFill>
                  <a:srgbClr val="003764"/>
                </a:solidFill>
              </a:defRPr>
            </a:lvl1pPr>
          </a:lstStyle>
          <a:p>
            <a:r>
              <a:rPr lang="en-US"/>
              <a:t>Click to edit Master title style</a:t>
            </a:r>
          </a:p>
        </p:txBody>
      </p:sp>
      <p:sp>
        <p:nvSpPr>
          <p:cNvPr id="11" name="Rectangle 10"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fld id="{3F43D62C-E4AB-4F6C-BB6E-7C3A3BBC5E2B}" type="datetime1">
              <a:rPr lang="en-US" smtClean="0"/>
              <a:t>12/2/2025</a:t>
            </a:fld>
            <a:endParaRPr lang="en-US"/>
          </a:p>
        </p:txBody>
      </p:sp>
      <p:sp>
        <p:nvSpPr>
          <p:cNvPr id="14"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a:p>
        </p:txBody>
      </p:sp>
      <p:sp>
        <p:nvSpPr>
          <p:cNvPr id="15" name="Slide Number Placeholder 5"/>
          <p:cNvSpPr>
            <a:spLocks noGrp="1"/>
          </p:cNvSpPr>
          <p:nvPr>
            <p:ph type="sldNum" sz="quarter" idx="12"/>
          </p:nvPr>
        </p:nvSpPr>
        <p:spPr>
          <a:xfrm>
            <a:off x="8416636" y="6529852"/>
            <a:ext cx="457199" cy="191623"/>
          </a:xfrm>
          <a:prstGeom prst="rect">
            <a:avLst/>
          </a:prstGeom>
        </p:spPr>
        <p:txBody>
          <a:bodyPr/>
          <a:lstStyle>
            <a:lvl1pPr algn="r">
              <a:defRPr sz="1100"/>
            </a:lvl1pPr>
          </a:lstStyle>
          <a:p>
            <a:fld id="{DEE5BC03-7CE3-4FE3-BC0A-0ACCA8AC1F24}" type="slidenum">
              <a:rPr lang="en-US" smtClean="0"/>
              <a:pPr/>
              <a:t>‹#›</a:t>
            </a:fld>
            <a:endParaRPr lang="en-US"/>
          </a:p>
        </p:txBody>
      </p:sp>
    </p:spTree>
    <p:extLst>
      <p:ext uri="{BB962C8B-B14F-4D97-AF65-F5344CB8AC3E}">
        <p14:creationId xmlns:p14="http://schemas.microsoft.com/office/powerpoint/2010/main" val="16282489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9" name="Picture 8"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10" name="Picture 9"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0"/>
            <a:ext cx="4067706" cy="1481791"/>
          </a:xfrm>
          <a:prstGeom prst="rect">
            <a:avLst/>
          </a:prstGeom>
        </p:spPr>
      </p:pic>
      <p:sp>
        <p:nvSpPr>
          <p:cNvPr id="8" name="Rectangle 7"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fld id="{92275FF0-9E97-4E0A-B533-109FB6621FD2}" type="datetime1">
              <a:rPr lang="en-US" smtClean="0"/>
              <a:t>12/2/2025</a:t>
            </a:fld>
            <a:endParaRPr lang="en-US"/>
          </a:p>
        </p:txBody>
      </p:sp>
      <p:sp>
        <p:nvSpPr>
          <p:cNvPr id="12"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a:p>
        </p:txBody>
      </p:sp>
      <p:sp>
        <p:nvSpPr>
          <p:cNvPr id="13" name="Slide Number Placeholder 5"/>
          <p:cNvSpPr>
            <a:spLocks noGrp="1"/>
          </p:cNvSpPr>
          <p:nvPr>
            <p:ph type="sldNum" sz="quarter" idx="12"/>
          </p:nvPr>
        </p:nvSpPr>
        <p:spPr>
          <a:xfrm>
            <a:off x="8416636" y="6529852"/>
            <a:ext cx="457199" cy="191623"/>
          </a:xfrm>
          <a:prstGeom prst="rect">
            <a:avLst/>
          </a:prstGeom>
        </p:spPr>
        <p:txBody>
          <a:bodyPr/>
          <a:lstStyle>
            <a:lvl1pPr algn="r">
              <a:defRPr sz="1100"/>
            </a:lvl1pPr>
          </a:lstStyle>
          <a:p>
            <a:fld id="{DEE5BC03-7CE3-4FE3-BC0A-0ACCA8AC1F24}" type="slidenum">
              <a:rPr lang="en-US" smtClean="0"/>
              <a:pPr/>
              <a:t>‹#›</a:t>
            </a:fld>
            <a:endParaRPr lang="en-US"/>
          </a:p>
        </p:txBody>
      </p:sp>
    </p:spTree>
    <p:extLst>
      <p:ext uri="{BB962C8B-B14F-4D97-AF65-F5344CB8AC3E}">
        <p14:creationId xmlns:p14="http://schemas.microsoft.com/office/powerpoint/2010/main" val="24126174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12" name="Picture 11"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11" name="Picture 10"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0"/>
            <a:ext cx="4067706" cy="1481791"/>
          </a:xfrm>
          <a:prstGeom prst="rect">
            <a:avLst/>
          </a:prstGeom>
        </p:spPr>
      </p:pic>
      <p:sp>
        <p:nvSpPr>
          <p:cNvPr id="14" name="Title 1"/>
          <p:cNvSpPr>
            <a:spLocks noGrp="1"/>
          </p:cNvSpPr>
          <p:nvPr>
            <p:ph type="title"/>
          </p:nvPr>
        </p:nvSpPr>
        <p:spPr>
          <a:xfrm>
            <a:off x="486494" y="1385541"/>
            <a:ext cx="3160715" cy="1409614"/>
          </a:xfrm>
          <a:prstGeom prst="rect">
            <a:avLst/>
          </a:prstGeom>
        </p:spPr>
        <p:txBody>
          <a:bodyPr anchor="b"/>
          <a:lstStyle>
            <a:lvl1pPr>
              <a:defRPr sz="3500" cap="all" baseline="0">
                <a:solidFill>
                  <a:srgbClr val="003764"/>
                </a:solidFill>
              </a:defRPr>
            </a:lvl1pPr>
          </a:lstStyle>
          <a:p>
            <a:r>
              <a:rPr lang="en-US"/>
              <a:t>Click to edit Master title style</a:t>
            </a:r>
          </a:p>
        </p:txBody>
      </p:sp>
      <p:sp>
        <p:nvSpPr>
          <p:cNvPr id="16" name="Text Placeholder 3"/>
          <p:cNvSpPr>
            <a:spLocks noGrp="1"/>
          </p:cNvSpPr>
          <p:nvPr>
            <p:ph type="body" sz="half" idx="2"/>
          </p:nvPr>
        </p:nvSpPr>
        <p:spPr>
          <a:xfrm>
            <a:off x="486494" y="2888673"/>
            <a:ext cx="3160715" cy="3492378"/>
          </a:xfrm>
          <a:prstGeom prst="rect">
            <a:avLst/>
          </a:prstGeom>
        </p:spPr>
        <p:txBody>
          <a:bodyPr/>
          <a:lstStyle>
            <a:lvl1pPr marL="0" indent="0">
              <a:buNone/>
              <a:defRPr sz="1600">
                <a:solidFill>
                  <a:srgbClr val="003764"/>
                </a:solidFill>
              </a:defRPr>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en-US"/>
              <a:t>Edit Master text styles</a:t>
            </a:r>
          </a:p>
        </p:txBody>
      </p:sp>
      <p:sp>
        <p:nvSpPr>
          <p:cNvPr id="15" name="Content Placeholder 2"/>
          <p:cNvSpPr>
            <a:spLocks noGrp="1"/>
          </p:cNvSpPr>
          <p:nvPr>
            <p:ph idx="1"/>
          </p:nvPr>
        </p:nvSpPr>
        <p:spPr>
          <a:xfrm>
            <a:off x="3863540" y="1569027"/>
            <a:ext cx="5041469" cy="4812024"/>
          </a:xfrm>
          <a:prstGeom prst="rect">
            <a:avLst/>
          </a:prstGeom>
        </p:spPr>
        <p:txBody>
          <a:bodyPr/>
          <a:lstStyle>
            <a:lvl1pPr>
              <a:defRPr sz="3200">
                <a:solidFill>
                  <a:srgbClr val="003764"/>
                </a:solidFill>
              </a:defRPr>
            </a:lvl1pPr>
            <a:lvl2pPr>
              <a:defRPr sz="2800">
                <a:solidFill>
                  <a:srgbClr val="003764"/>
                </a:solidFill>
              </a:defRPr>
            </a:lvl2pPr>
            <a:lvl3pPr>
              <a:defRPr sz="2400">
                <a:solidFill>
                  <a:srgbClr val="003764"/>
                </a:solidFill>
              </a:defRPr>
            </a:lvl3pPr>
            <a:lvl4pPr>
              <a:defRPr sz="2000">
                <a:solidFill>
                  <a:srgbClr val="003764"/>
                </a:solidFill>
              </a:defRPr>
            </a:lvl4pPr>
            <a:lvl5pPr>
              <a:defRPr sz="2000">
                <a:solidFill>
                  <a:srgbClr val="003764"/>
                </a:solidFill>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fld id="{A3C062AC-1CC2-40A8-B531-F2154AC26E35}" type="datetime1">
              <a:rPr lang="en-US" smtClean="0"/>
              <a:t>12/2/2025</a:t>
            </a:fld>
            <a:endParaRPr lang="en-US"/>
          </a:p>
        </p:txBody>
      </p:sp>
      <p:sp>
        <p:nvSpPr>
          <p:cNvPr id="18"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a:p>
        </p:txBody>
      </p:sp>
      <p:sp>
        <p:nvSpPr>
          <p:cNvPr id="19" name="Slide Number Placeholder 5"/>
          <p:cNvSpPr>
            <a:spLocks noGrp="1"/>
          </p:cNvSpPr>
          <p:nvPr>
            <p:ph type="sldNum" sz="quarter" idx="12"/>
          </p:nvPr>
        </p:nvSpPr>
        <p:spPr>
          <a:xfrm>
            <a:off x="8416636" y="6529852"/>
            <a:ext cx="457199" cy="191623"/>
          </a:xfrm>
          <a:prstGeom prst="rect">
            <a:avLst/>
          </a:prstGeom>
        </p:spPr>
        <p:txBody>
          <a:bodyPr/>
          <a:lstStyle>
            <a:lvl1pPr algn="r">
              <a:defRPr sz="1100"/>
            </a:lvl1pPr>
          </a:lstStyle>
          <a:p>
            <a:fld id="{DEE5BC03-7CE3-4FE3-BC0A-0ACCA8AC1F24}" type="slidenum">
              <a:rPr lang="en-US" smtClean="0"/>
              <a:pPr/>
              <a:t>‹#›</a:t>
            </a:fld>
            <a:endParaRPr lang="en-US"/>
          </a:p>
        </p:txBody>
      </p:sp>
    </p:spTree>
    <p:extLst>
      <p:ext uri="{BB962C8B-B14F-4D97-AF65-F5344CB8AC3E}">
        <p14:creationId xmlns:p14="http://schemas.microsoft.com/office/powerpoint/2010/main" val="23842222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12" name="Picture 11"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11" name="Picture 10"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0"/>
            <a:ext cx="4067706" cy="1481791"/>
          </a:xfrm>
          <a:prstGeom prst="rect">
            <a:avLst/>
          </a:prstGeom>
        </p:spPr>
      </p:pic>
      <p:sp>
        <p:nvSpPr>
          <p:cNvPr id="14" name="Title 1"/>
          <p:cNvSpPr>
            <a:spLocks noGrp="1"/>
          </p:cNvSpPr>
          <p:nvPr>
            <p:ph type="title"/>
          </p:nvPr>
        </p:nvSpPr>
        <p:spPr>
          <a:xfrm>
            <a:off x="403370" y="1385541"/>
            <a:ext cx="3358139" cy="1409614"/>
          </a:xfrm>
          <a:prstGeom prst="rect">
            <a:avLst/>
          </a:prstGeom>
        </p:spPr>
        <p:txBody>
          <a:bodyPr anchor="b"/>
          <a:lstStyle>
            <a:lvl1pPr>
              <a:defRPr sz="3500" cap="all" baseline="0">
                <a:solidFill>
                  <a:srgbClr val="003764"/>
                </a:solidFill>
              </a:defRPr>
            </a:lvl1pPr>
          </a:lstStyle>
          <a:p>
            <a:r>
              <a:rPr lang="en-US"/>
              <a:t>Click to edit Master title style</a:t>
            </a:r>
          </a:p>
        </p:txBody>
      </p:sp>
      <p:sp>
        <p:nvSpPr>
          <p:cNvPr id="16" name="Text Placeholder 3"/>
          <p:cNvSpPr>
            <a:spLocks noGrp="1"/>
          </p:cNvSpPr>
          <p:nvPr>
            <p:ph type="body" sz="half" idx="2"/>
          </p:nvPr>
        </p:nvSpPr>
        <p:spPr>
          <a:xfrm>
            <a:off x="403370" y="2888673"/>
            <a:ext cx="3358139" cy="3542831"/>
          </a:xfrm>
          <a:prstGeom prst="rect">
            <a:avLst/>
          </a:prstGeom>
        </p:spPr>
        <p:txBody>
          <a:bodyPr/>
          <a:lstStyle>
            <a:lvl1pPr marL="0" indent="0">
              <a:buNone/>
              <a:defRPr sz="1600">
                <a:solidFill>
                  <a:srgbClr val="003764"/>
                </a:solidFill>
              </a:defRPr>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en-US"/>
              <a:t>Edit Master text styles</a:t>
            </a:r>
          </a:p>
        </p:txBody>
      </p:sp>
      <p:sp>
        <p:nvSpPr>
          <p:cNvPr id="15" name="Content Placeholder 2"/>
          <p:cNvSpPr>
            <a:spLocks noGrp="1"/>
          </p:cNvSpPr>
          <p:nvPr>
            <p:ph idx="1"/>
          </p:nvPr>
        </p:nvSpPr>
        <p:spPr>
          <a:xfrm>
            <a:off x="4024047" y="1569026"/>
            <a:ext cx="4839398" cy="4862477"/>
          </a:xfrm>
          <a:prstGeom prst="rect">
            <a:avLst/>
          </a:prstGeom>
        </p:spPr>
        <p:txBody>
          <a:bodyPr/>
          <a:lstStyle>
            <a:lvl1pPr>
              <a:defRPr sz="3200">
                <a:solidFill>
                  <a:srgbClr val="003764"/>
                </a:solidFill>
              </a:defRPr>
            </a:lvl1pPr>
            <a:lvl2pPr>
              <a:defRPr sz="2800">
                <a:solidFill>
                  <a:srgbClr val="003764"/>
                </a:solidFill>
              </a:defRPr>
            </a:lvl2pPr>
            <a:lvl3pPr>
              <a:defRPr sz="2400">
                <a:solidFill>
                  <a:srgbClr val="003764"/>
                </a:solidFill>
              </a:defRPr>
            </a:lvl3pPr>
            <a:lvl4pPr>
              <a:defRPr sz="2000">
                <a:solidFill>
                  <a:srgbClr val="003764"/>
                </a:solidFill>
              </a:defRPr>
            </a:lvl4pPr>
            <a:lvl5pPr>
              <a:defRPr sz="2000">
                <a:solidFill>
                  <a:srgbClr val="003764"/>
                </a:solidFill>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fld id="{06EA93EB-E55E-4DBB-B6AA-C54A9BA5E4A4}" type="datetime1">
              <a:rPr lang="en-US" smtClean="0"/>
              <a:t>12/2/2025</a:t>
            </a:fld>
            <a:endParaRPr lang="en-US"/>
          </a:p>
        </p:txBody>
      </p:sp>
      <p:sp>
        <p:nvSpPr>
          <p:cNvPr id="18"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a:p>
        </p:txBody>
      </p:sp>
      <p:sp>
        <p:nvSpPr>
          <p:cNvPr id="19" name="Slide Number Placeholder 5"/>
          <p:cNvSpPr>
            <a:spLocks noGrp="1"/>
          </p:cNvSpPr>
          <p:nvPr>
            <p:ph type="sldNum" sz="quarter" idx="12"/>
          </p:nvPr>
        </p:nvSpPr>
        <p:spPr>
          <a:xfrm>
            <a:off x="8416636" y="6529852"/>
            <a:ext cx="457199" cy="191623"/>
          </a:xfrm>
          <a:prstGeom prst="rect">
            <a:avLst/>
          </a:prstGeom>
        </p:spPr>
        <p:txBody>
          <a:bodyPr/>
          <a:lstStyle>
            <a:lvl1pPr algn="r">
              <a:defRPr sz="1100"/>
            </a:lvl1pPr>
          </a:lstStyle>
          <a:p>
            <a:fld id="{DEE5BC03-7CE3-4FE3-BC0A-0ACCA8AC1F24}" type="slidenum">
              <a:rPr lang="en-US" smtClean="0"/>
              <a:pPr/>
              <a:t>‹#›</a:t>
            </a:fld>
            <a:endParaRPr lang="en-US"/>
          </a:p>
        </p:txBody>
      </p:sp>
    </p:spTree>
    <p:extLst>
      <p:ext uri="{BB962C8B-B14F-4D97-AF65-F5344CB8AC3E}">
        <p14:creationId xmlns:p14="http://schemas.microsoft.com/office/powerpoint/2010/main" val="28986714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33838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5"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4.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8" Type="http://schemas.openxmlformats.org/officeDocument/2006/relationships/diagramLayout" Target="../diagrams/layout7.xml"/><Relationship Id="rId3" Type="http://schemas.openxmlformats.org/officeDocument/2006/relationships/diagramLayout" Target="../diagrams/layout6.xml"/><Relationship Id="rId7" Type="http://schemas.openxmlformats.org/officeDocument/2006/relationships/diagramData" Target="../diagrams/data7.xml"/><Relationship Id="rId2" Type="http://schemas.openxmlformats.org/officeDocument/2006/relationships/diagramData" Target="../diagrams/data6.xml"/><Relationship Id="rId1" Type="http://schemas.openxmlformats.org/officeDocument/2006/relationships/slideLayout" Target="../slideLayouts/slideLayout4.xml"/><Relationship Id="rId6" Type="http://schemas.microsoft.com/office/2007/relationships/diagramDrawing" Target="../diagrams/drawing6.xml"/><Relationship Id="rId11" Type="http://schemas.microsoft.com/office/2007/relationships/diagramDrawing" Target="../diagrams/drawing7.xml"/><Relationship Id="rId5" Type="http://schemas.openxmlformats.org/officeDocument/2006/relationships/diagramColors" Target="../diagrams/colors6.xml"/><Relationship Id="rId10" Type="http://schemas.openxmlformats.org/officeDocument/2006/relationships/diagramColors" Target="../diagrams/colors7.xml"/><Relationship Id="rId4" Type="http://schemas.openxmlformats.org/officeDocument/2006/relationships/diagramQuickStyle" Target="../diagrams/quickStyle6.xml"/><Relationship Id="rId9" Type="http://schemas.openxmlformats.org/officeDocument/2006/relationships/diagramQuickStyle" Target="../diagrams/quickStyle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hyperlink" Target="mailto:mwilson@sbctc.edu" TargetMode="Externa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8.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8.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9631F-EBF9-7167-8B14-D691FC534D81}"/>
              </a:ext>
            </a:extLst>
          </p:cNvPr>
          <p:cNvSpPr>
            <a:spLocks noGrp="1"/>
          </p:cNvSpPr>
          <p:nvPr>
            <p:ph type="title"/>
          </p:nvPr>
        </p:nvSpPr>
        <p:spPr>
          <a:xfrm>
            <a:off x="369889" y="4318666"/>
            <a:ext cx="9102672" cy="999259"/>
          </a:xfrm>
        </p:spPr>
        <p:txBody>
          <a:bodyPr lIns="91440" tIns="45720" rIns="91440" bIns="45720" anchor="t"/>
          <a:lstStyle/>
          <a:p>
            <a:r>
              <a:rPr lang="en-US" sz="4000" dirty="0"/>
              <a:t>Guided Pathways Planning Webinar	</a:t>
            </a:r>
          </a:p>
        </p:txBody>
      </p:sp>
      <p:sp>
        <p:nvSpPr>
          <p:cNvPr id="4" name="Text Placeholder 3">
            <a:extLst>
              <a:ext uri="{FF2B5EF4-FFF2-40B4-BE49-F238E27FC236}">
                <a16:creationId xmlns:a16="http://schemas.microsoft.com/office/drawing/2014/main" id="{3353EBC7-19DC-CA51-9A4E-4220571DFE72}"/>
              </a:ext>
            </a:extLst>
          </p:cNvPr>
          <p:cNvSpPr>
            <a:spLocks noGrp="1"/>
          </p:cNvSpPr>
          <p:nvPr>
            <p:ph type="body" sz="quarter" idx="10"/>
          </p:nvPr>
        </p:nvSpPr>
        <p:spPr>
          <a:xfrm>
            <a:off x="369888" y="5559928"/>
            <a:ext cx="5919152" cy="1396354"/>
          </a:xfrm>
        </p:spPr>
        <p:txBody>
          <a:bodyPr lIns="91440" tIns="45720" rIns="91440" bIns="45720" anchor="t"/>
          <a:lstStyle/>
          <a:p>
            <a:r>
              <a:rPr lang="en-US" dirty="0"/>
              <a:t>Monica Wilson, Director, Student Success Center</a:t>
            </a:r>
            <a:br>
              <a:rPr lang="en-US" dirty="0"/>
            </a:br>
            <a:r>
              <a:rPr lang="en-US" dirty="0"/>
              <a:t>November 2025</a:t>
            </a:r>
          </a:p>
        </p:txBody>
      </p:sp>
    </p:spTree>
    <p:extLst>
      <p:ext uri="{BB962C8B-B14F-4D97-AF65-F5344CB8AC3E}">
        <p14:creationId xmlns:p14="http://schemas.microsoft.com/office/powerpoint/2010/main" val="13858675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D76A34-A2C0-8C5D-1BEF-B22D2B03F71F}"/>
              </a:ext>
            </a:extLst>
          </p:cNvPr>
          <p:cNvSpPr>
            <a:spLocks noGrp="1"/>
          </p:cNvSpPr>
          <p:nvPr>
            <p:ph type="title"/>
          </p:nvPr>
        </p:nvSpPr>
        <p:spPr>
          <a:xfrm>
            <a:off x="422561" y="1462241"/>
            <a:ext cx="8534403" cy="719850"/>
          </a:xfrm>
        </p:spPr>
        <p:txBody>
          <a:bodyPr lIns="91440" tIns="45720" rIns="91440" bIns="45720">
            <a:normAutofit/>
          </a:bodyPr>
          <a:lstStyle/>
          <a:p>
            <a:r>
              <a:rPr lang="en-US"/>
              <a:t>Institutional self assessments</a:t>
            </a:r>
          </a:p>
        </p:txBody>
      </p:sp>
      <p:sp>
        <p:nvSpPr>
          <p:cNvPr id="3" name="Text Placeholder 2">
            <a:extLst>
              <a:ext uri="{FF2B5EF4-FFF2-40B4-BE49-F238E27FC236}">
                <a16:creationId xmlns:a16="http://schemas.microsoft.com/office/drawing/2014/main" id="{A1745D5F-3D1B-E564-CAAE-C653DA024538}"/>
              </a:ext>
            </a:extLst>
          </p:cNvPr>
          <p:cNvSpPr>
            <a:spLocks noGrp="1"/>
          </p:cNvSpPr>
          <p:nvPr>
            <p:ph sz="half" idx="1"/>
          </p:nvPr>
        </p:nvSpPr>
        <p:spPr>
          <a:xfrm>
            <a:off x="422561" y="2400300"/>
            <a:ext cx="4014357" cy="3969327"/>
          </a:xfrm>
        </p:spPr>
        <p:txBody>
          <a:bodyPr lIns="91440" tIns="45720" rIns="91440" bIns="45720">
            <a:normAutofit/>
          </a:bodyPr>
          <a:lstStyle/>
          <a:p>
            <a:r>
              <a:rPr lang="en-US" sz="2400"/>
              <a:t>Planning guide provides rubrics that are meant to establish a benchmark for your planning by helping you determine your institution's current status:</a:t>
            </a:r>
          </a:p>
          <a:p>
            <a:pPr marL="285750" indent="-285750">
              <a:buChar char="•"/>
            </a:pPr>
            <a:r>
              <a:rPr lang="en-US" sz="2400"/>
              <a:t>Emerging</a:t>
            </a:r>
          </a:p>
          <a:p>
            <a:pPr marL="285750" indent="-285750">
              <a:buChar char="•"/>
            </a:pPr>
            <a:r>
              <a:rPr lang="en-US" sz="2400"/>
              <a:t>Accelerating</a:t>
            </a:r>
          </a:p>
          <a:p>
            <a:pPr marL="285750" indent="-285750">
              <a:buChar char="•"/>
            </a:pPr>
            <a:r>
              <a:rPr lang="en-US" sz="2400"/>
              <a:t>Sustaining</a:t>
            </a:r>
          </a:p>
          <a:p>
            <a:pPr marL="285750" indent="-285750">
              <a:buChar char="•"/>
            </a:pPr>
            <a:r>
              <a:rPr lang="en-US" sz="2400"/>
              <a:t>Leading</a:t>
            </a:r>
          </a:p>
        </p:txBody>
      </p:sp>
      <p:sp>
        <p:nvSpPr>
          <p:cNvPr id="5" name="Slide Number Placeholder 4">
            <a:extLst>
              <a:ext uri="{FF2B5EF4-FFF2-40B4-BE49-F238E27FC236}">
                <a16:creationId xmlns:a16="http://schemas.microsoft.com/office/drawing/2014/main" id="{D1AD6191-9A1D-F44A-B9EE-64FA06344C79}"/>
              </a:ext>
            </a:extLst>
          </p:cNvPr>
          <p:cNvSpPr>
            <a:spLocks noGrp="1"/>
          </p:cNvSpPr>
          <p:nvPr>
            <p:ph type="sldNum" sz="quarter" idx="12"/>
          </p:nvPr>
        </p:nvSpPr>
        <p:spPr>
          <a:xfrm>
            <a:off x="8416636" y="6529852"/>
            <a:ext cx="457199" cy="191623"/>
          </a:xfrm>
        </p:spPr>
        <p:txBody>
          <a:bodyPr>
            <a:normAutofit/>
          </a:bodyPr>
          <a:lstStyle/>
          <a:p>
            <a:pPr>
              <a:lnSpc>
                <a:spcPct val="90000"/>
              </a:lnSpc>
              <a:spcAft>
                <a:spcPts val="600"/>
              </a:spcAft>
            </a:pPr>
            <a:fld id="{DEE5BC03-7CE3-4FE3-BC0A-0ACCA8AC1F24}" type="slidenum">
              <a:rPr lang="en-US" sz="700" smtClean="0"/>
              <a:pPr>
                <a:lnSpc>
                  <a:spcPct val="90000"/>
                </a:lnSpc>
                <a:spcAft>
                  <a:spcPts val="600"/>
                </a:spcAft>
              </a:pPr>
              <a:t>10</a:t>
            </a:fld>
            <a:endParaRPr lang="en-US" sz="700"/>
          </a:p>
        </p:txBody>
      </p:sp>
      <p:graphicFrame>
        <p:nvGraphicFramePr>
          <p:cNvPr id="7" name="Content Placeholder 3" descr="List of Institutional Self Assessments">
            <a:extLst>
              <a:ext uri="{FF2B5EF4-FFF2-40B4-BE49-F238E27FC236}">
                <a16:creationId xmlns:a16="http://schemas.microsoft.com/office/drawing/2014/main" id="{8D70982E-93DF-8E57-7367-37D4076B7A51}"/>
              </a:ext>
            </a:extLst>
          </p:cNvPr>
          <p:cNvGraphicFramePr>
            <a:graphicFrameLocks noGrp="1"/>
          </p:cNvGraphicFramePr>
          <p:nvPr>
            <p:ph sz="half" idx="2"/>
            <p:extLst>
              <p:ext uri="{D42A27DB-BD31-4B8C-83A1-F6EECF244321}">
                <p14:modId xmlns:p14="http://schemas.microsoft.com/office/powerpoint/2010/main" val="1827856370"/>
              </p:ext>
            </p:extLst>
          </p:nvPr>
        </p:nvGraphicFramePr>
        <p:xfrm>
          <a:off x="4759271" y="2400304"/>
          <a:ext cx="4197693" cy="39693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209094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D5A7B-CF2C-5584-3C6F-55CBC177598D}"/>
              </a:ext>
            </a:extLst>
          </p:cNvPr>
          <p:cNvSpPr>
            <a:spLocks noGrp="1"/>
          </p:cNvSpPr>
          <p:nvPr>
            <p:ph type="title"/>
          </p:nvPr>
        </p:nvSpPr>
        <p:spPr>
          <a:xfrm>
            <a:off x="486494" y="1385541"/>
            <a:ext cx="3160715" cy="1409614"/>
          </a:xfrm>
        </p:spPr>
        <p:txBody>
          <a:bodyPr lIns="91440" tIns="45720" rIns="91440" bIns="45720" anchor="b">
            <a:normAutofit/>
          </a:bodyPr>
          <a:lstStyle/>
          <a:p>
            <a:r>
              <a:rPr lang="en-US" sz="3200"/>
              <a:t>Reflect and prioritize for action</a:t>
            </a:r>
          </a:p>
        </p:txBody>
      </p:sp>
      <p:sp>
        <p:nvSpPr>
          <p:cNvPr id="3" name="Content Placeholder 2">
            <a:extLst>
              <a:ext uri="{FF2B5EF4-FFF2-40B4-BE49-F238E27FC236}">
                <a16:creationId xmlns:a16="http://schemas.microsoft.com/office/drawing/2014/main" id="{A6E8A31A-9240-F19F-E0C1-37CC5F524261}"/>
              </a:ext>
            </a:extLst>
          </p:cNvPr>
          <p:cNvSpPr>
            <a:spLocks noGrp="1"/>
          </p:cNvSpPr>
          <p:nvPr>
            <p:ph type="body" sz="half" idx="2"/>
          </p:nvPr>
        </p:nvSpPr>
        <p:spPr>
          <a:xfrm>
            <a:off x="486494" y="2888673"/>
            <a:ext cx="3160715" cy="3492378"/>
          </a:xfrm>
        </p:spPr>
        <p:txBody>
          <a:bodyPr lIns="91440" tIns="45720" rIns="91440" bIns="45720">
            <a:normAutofit/>
          </a:bodyPr>
          <a:lstStyle/>
          <a:p>
            <a:r>
              <a:rPr lang="en-US" sz="1500"/>
              <a:t>What are the strengths of your Guided Pathways implementation that you can leverage in your planning? </a:t>
            </a:r>
          </a:p>
          <a:p>
            <a:r>
              <a:rPr lang="en-US" sz="1500"/>
              <a:t>Where have you had the greatest challenges in driving student outcomes through Guided Pathways? </a:t>
            </a:r>
          </a:p>
          <a:p>
            <a:r>
              <a:rPr lang="en-US" sz="1500"/>
              <a:t>What are your current needs? What’s missing? </a:t>
            </a:r>
          </a:p>
          <a:p>
            <a:r>
              <a:rPr lang="en-US" sz="1500"/>
              <a:t>What kind of training or professional development would support the implementation of your institution’s action plan?</a:t>
            </a:r>
          </a:p>
        </p:txBody>
      </p:sp>
      <p:sp>
        <p:nvSpPr>
          <p:cNvPr id="4" name="Content Placeholder 3">
            <a:extLst>
              <a:ext uri="{FF2B5EF4-FFF2-40B4-BE49-F238E27FC236}">
                <a16:creationId xmlns:a16="http://schemas.microsoft.com/office/drawing/2014/main" id="{69293003-4D5C-7B12-A0A0-16B4D06E5D41}"/>
              </a:ext>
            </a:extLst>
          </p:cNvPr>
          <p:cNvSpPr>
            <a:spLocks noGrp="1"/>
          </p:cNvSpPr>
          <p:nvPr>
            <p:ph idx="1"/>
          </p:nvPr>
        </p:nvSpPr>
        <p:spPr>
          <a:xfrm>
            <a:off x="3863540" y="1569027"/>
            <a:ext cx="5041469" cy="4812024"/>
          </a:xfrm>
        </p:spPr>
        <p:txBody>
          <a:bodyPr lIns="91440" tIns="45720" rIns="91440" bIns="45720">
            <a:normAutofit/>
          </a:bodyPr>
          <a:lstStyle/>
          <a:p>
            <a:r>
              <a:rPr lang="en-US" sz="2000"/>
              <a:t>What do you want to keep doing? What practices, structures, or mindsets are working well and should continue?</a:t>
            </a:r>
          </a:p>
          <a:p>
            <a:r>
              <a:rPr lang="en-US" sz="2000"/>
              <a:t>What do you want to stop doing? </a:t>
            </a:r>
          </a:p>
          <a:p>
            <a:r>
              <a:rPr lang="en-US" sz="2000"/>
              <a:t>What do you want to start doing? Are there new approaches you want to pilot? </a:t>
            </a:r>
          </a:p>
          <a:p>
            <a:r>
              <a:rPr lang="en-US" sz="2000"/>
              <a:t>What do you want to lean into in this next planning cycle? Where do you see momentum or opportunity for growth? What new or emerging ideas feel exciting, urgent, or essential? </a:t>
            </a:r>
          </a:p>
          <a:p>
            <a:r>
              <a:rPr lang="en-US" sz="2000"/>
              <a:t>What is the evidence? What data and rationale do you have to support these decisions? </a:t>
            </a:r>
          </a:p>
        </p:txBody>
      </p:sp>
      <p:sp>
        <p:nvSpPr>
          <p:cNvPr id="5" name="Slide Number Placeholder 4">
            <a:extLst>
              <a:ext uri="{FF2B5EF4-FFF2-40B4-BE49-F238E27FC236}">
                <a16:creationId xmlns:a16="http://schemas.microsoft.com/office/drawing/2014/main" id="{A2B910A7-4831-4C48-B89C-E87437D588B5}"/>
              </a:ext>
            </a:extLst>
          </p:cNvPr>
          <p:cNvSpPr>
            <a:spLocks noGrp="1"/>
          </p:cNvSpPr>
          <p:nvPr>
            <p:ph type="sldNum" sz="quarter" idx="12"/>
          </p:nvPr>
        </p:nvSpPr>
        <p:spPr>
          <a:xfrm>
            <a:off x="8416636" y="6529852"/>
            <a:ext cx="457199" cy="191623"/>
          </a:xfrm>
        </p:spPr>
        <p:txBody>
          <a:bodyPr>
            <a:normAutofit/>
          </a:bodyPr>
          <a:lstStyle/>
          <a:p>
            <a:pPr>
              <a:lnSpc>
                <a:spcPct val="90000"/>
              </a:lnSpc>
              <a:spcAft>
                <a:spcPts val="600"/>
              </a:spcAft>
            </a:pPr>
            <a:fld id="{DEE5BC03-7CE3-4FE3-BC0A-0ACCA8AC1F24}" type="slidenum">
              <a:rPr lang="en-US" sz="700" smtClean="0"/>
              <a:pPr>
                <a:lnSpc>
                  <a:spcPct val="90000"/>
                </a:lnSpc>
                <a:spcAft>
                  <a:spcPts val="600"/>
                </a:spcAft>
              </a:pPr>
              <a:t>11</a:t>
            </a:fld>
            <a:endParaRPr lang="en-US" sz="700"/>
          </a:p>
        </p:txBody>
      </p:sp>
    </p:spTree>
    <p:extLst>
      <p:ext uri="{BB962C8B-B14F-4D97-AF65-F5344CB8AC3E}">
        <p14:creationId xmlns:p14="http://schemas.microsoft.com/office/powerpoint/2010/main" val="768467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52A26-99E3-4A1E-881B-4301D0AD7B76}"/>
              </a:ext>
            </a:extLst>
          </p:cNvPr>
          <p:cNvSpPr>
            <a:spLocks noGrp="1"/>
          </p:cNvSpPr>
          <p:nvPr>
            <p:ph type="title"/>
          </p:nvPr>
        </p:nvSpPr>
        <p:spPr/>
        <p:txBody>
          <a:bodyPr lIns="91440" tIns="45720" rIns="91440" bIns="45720" anchor="t"/>
          <a:lstStyle/>
          <a:p>
            <a:r>
              <a:rPr lang="en-US"/>
              <a:t>Guided pathways legislative metrics</a:t>
            </a:r>
          </a:p>
        </p:txBody>
      </p:sp>
      <p:graphicFrame>
        <p:nvGraphicFramePr>
          <p:cNvPr id="6" name="Content Placeholder 5" descr="Listing of Legislative Metrics">
            <a:extLst>
              <a:ext uri="{FF2B5EF4-FFF2-40B4-BE49-F238E27FC236}">
                <a16:creationId xmlns:a16="http://schemas.microsoft.com/office/drawing/2014/main" id="{7CC95D3A-BD6D-4585-E1BC-0CF4149CF825}"/>
              </a:ext>
            </a:extLst>
          </p:cNvPr>
          <p:cNvGraphicFramePr>
            <a:graphicFrameLocks noGrp="1"/>
          </p:cNvGraphicFramePr>
          <p:nvPr>
            <p:ph sz="half" idx="1"/>
            <p:extLst>
              <p:ext uri="{D42A27DB-BD31-4B8C-83A1-F6EECF244321}">
                <p14:modId xmlns:p14="http://schemas.microsoft.com/office/powerpoint/2010/main" val="3154936614"/>
              </p:ext>
            </p:extLst>
          </p:nvPr>
        </p:nvGraphicFramePr>
        <p:xfrm>
          <a:off x="422275" y="2400300"/>
          <a:ext cx="4014788" cy="39687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Content Placeholder 6" descr="Listing of Legislative Metrics">
            <a:extLst>
              <a:ext uri="{FF2B5EF4-FFF2-40B4-BE49-F238E27FC236}">
                <a16:creationId xmlns:a16="http://schemas.microsoft.com/office/drawing/2014/main" id="{059EDAD6-8BAC-13AC-81EC-4E3261D2641C}"/>
              </a:ext>
            </a:extLst>
          </p:cNvPr>
          <p:cNvGraphicFramePr>
            <a:graphicFrameLocks noGrp="1"/>
          </p:cNvGraphicFramePr>
          <p:nvPr>
            <p:ph sz="half" idx="2"/>
            <p:extLst>
              <p:ext uri="{D42A27DB-BD31-4B8C-83A1-F6EECF244321}">
                <p14:modId xmlns:p14="http://schemas.microsoft.com/office/powerpoint/2010/main" val="3778168578"/>
              </p:ext>
            </p:extLst>
          </p:nvPr>
        </p:nvGraphicFramePr>
        <p:xfrm>
          <a:off x="4759325" y="2400300"/>
          <a:ext cx="4197350" cy="396875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5" name="Slide Number Placeholder 4">
            <a:extLst>
              <a:ext uri="{FF2B5EF4-FFF2-40B4-BE49-F238E27FC236}">
                <a16:creationId xmlns:a16="http://schemas.microsoft.com/office/drawing/2014/main" id="{55B10B7A-4973-6A62-856D-8F3F84BB7AA0}"/>
              </a:ext>
            </a:extLst>
          </p:cNvPr>
          <p:cNvSpPr>
            <a:spLocks noGrp="1"/>
          </p:cNvSpPr>
          <p:nvPr>
            <p:ph type="sldNum" sz="quarter" idx="12"/>
          </p:nvPr>
        </p:nvSpPr>
        <p:spPr/>
        <p:txBody>
          <a:bodyPr/>
          <a:lstStyle/>
          <a:p>
            <a:fld id="{DEE5BC03-7CE3-4FE3-BC0A-0ACCA8AC1F24}" type="slidenum">
              <a:rPr lang="en-US" smtClean="0"/>
              <a:pPr/>
              <a:t>12</a:t>
            </a:fld>
            <a:endParaRPr lang="en-US"/>
          </a:p>
        </p:txBody>
      </p:sp>
    </p:spTree>
    <p:extLst>
      <p:ext uri="{BB962C8B-B14F-4D97-AF65-F5344CB8AC3E}">
        <p14:creationId xmlns:p14="http://schemas.microsoft.com/office/powerpoint/2010/main" val="21443850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86" name="Title 1">
            <a:extLst>
              <a:ext uri="{FF2B5EF4-FFF2-40B4-BE49-F238E27FC236}">
                <a16:creationId xmlns:a16="http://schemas.microsoft.com/office/drawing/2014/main" id="{1DF67010-A7B5-F450-2F8D-412E4DA4865D}"/>
              </a:ext>
            </a:extLst>
          </p:cNvPr>
          <p:cNvSpPr>
            <a:spLocks noGrp="1"/>
          </p:cNvSpPr>
          <p:nvPr>
            <p:ph type="title"/>
          </p:nvPr>
        </p:nvSpPr>
        <p:spPr>
          <a:xfrm>
            <a:off x="536860" y="1549936"/>
            <a:ext cx="8336975" cy="797070"/>
          </a:xfrm>
        </p:spPr>
        <p:txBody>
          <a:bodyPr/>
          <a:lstStyle/>
          <a:p>
            <a:r>
              <a:rPr lang="en-US" dirty="0"/>
              <a:t>Prioritizing your planning</a:t>
            </a:r>
          </a:p>
        </p:txBody>
      </p:sp>
      <p:sp>
        <p:nvSpPr>
          <p:cNvPr id="362" name="Google Shape;362;g3840e14fb7b_2_102"/>
          <p:cNvSpPr txBox="1">
            <a:spLocks noGrp="1"/>
          </p:cNvSpPr>
          <p:nvPr>
            <p:ph type="sldNum" sz="quarter" idx="12"/>
          </p:nvPr>
        </p:nvSpPr>
        <p:spPr>
          <a:xfrm>
            <a:off x="8406245" y="6483926"/>
            <a:ext cx="467590" cy="237549"/>
          </a:xfrm>
        </p:spPr>
        <p:txBody>
          <a:bodyPr spcFirstLastPara="1" lIns="91425" tIns="45700" rIns="91425" bIns="45700" anchorCtr="0">
            <a:normAutofit/>
          </a:bodyPr>
          <a:lstStyle/>
          <a:p>
            <a:pPr marL="0" lvl="0" indent="0" rtl="0">
              <a:lnSpc>
                <a:spcPct val="90000"/>
              </a:lnSpc>
              <a:spcBef>
                <a:spcPts val="0"/>
              </a:spcBef>
              <a:spcAft>
                <a:spcPts val="600"/>
              </a:spcAft>
              <a:buClr>
                <a:srgbClr val="000000"/>
              </a:buClr>
              <a:buSzPts val="1100"/>
              <a:buFont typeface="Arial"/>
              <a:buNone/>
            </a:pPr>
            <a:fld id="{00000000-1234-1234-1234-123412341234}" type="slidenum">
              <a:rPr lang="en-US" sz="500"/>
              <a:pPr marL="0" lvl="0" indent="0" rtl="0">
                <a:lnSpc>
                  <a:spcPct val="90000"/>
                </a:lnSpc>
                <a:spcBef>
                  <a:spcPts val="0"/>
                </a:spcBef>
                <a:spcAft>
                  <a:spcPts val="600"/>
                </a:spcAft>
                <a:buClr>
                  <a:srgbClr val="000000"/>
                </a:buClr>
                <a:buSzPts val="1100"/>
                <a:buFont typeface="Arial"/>
                <a:buNone/>
              </a:pPr>
              <a:t>13</a:t>
            </a:fld>
            <a:endParaRPr lang="en-US" sz="500"/>
          </a:p>
        </p:txBody>
      </p:sp>
      <p:grpSp>
        <p:nvGrpSpPr>
          <p:cNvPr id="363" name="Google Shape;363;g3840e14fb7b_2_102" descr="Table listing areas of consideration for colleges to start, stop, or lean into for their planning."/>
          <p:cNvGrpSpPr/>
          <p:nvPr/>
        </p:nvGrpSpPr>
        <p:grpSpPr>
          <a:xfrm>
            <a:off x="270165" y="2240995"/>
            <a:ext cx="8873835" cy="4783367"/>
            <a:chOff x="0" y="2337"/>
            <a:chExt cx="8038313" cy="4783367"/>
          </a:xfrm>
        </p:grpSpPr>
        <p:cxnSp>
          <p:nvCxnSpPr>
            <p:cNvPr id="364" name="Google Shape;364;g3840e14fb7b_2_102"/>
            <p:cNvCxnSpPr/>
            <p:nvPr/>
          </p:nvCxnSpPr>
          <p:spPr>
            <a:xfrm>
              <a:off x="0" y="2337"/>
              <a:ext cx="8038313" cy="0"/>
            </a:xfrm>
            <a:prstGeom prst="straightConnector1">
              <a:avLst/>
            </a:prstGeom>
            <a:solidFill>
              <a:schemeClr val="lt1"/>
            </a:solidFill>
            <a:ln w="25400" cap="flat" cmpd="sng">
              <a:solidFill>
                <a:srgbClr val="00315A"/>
              </a:solidFill>
              <a:prstDash val="solid"/>
              <a:round/>
              <a:headEnd type="none" w="sm" len="sm"/>
              <a:tailEnd type="none" w="sm" len="sm"/>
            </a:ln>
          </p:spPr>
        </p:cxnSp>
        <p:sp>
          <p:nvSpPr>
            <p:cNvPr id="365" name="Google Shape;365;g3840e14fb7b_2_102"/>
            <p:cNvSpPr/>
            <p:nvPr/>
          </p:nvSpPr>
          <p:spPr>
            <a:xfrm>
              <a:off x="0" y="2337"/>
              <a:ext cx="1607662" cy="1594455"/>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6" name="Google Shape;366;g3840e14fb7b_2_102"/>
            <p:cNvSpPr txBox="1"/>
            <p:nvPr/>
          </p:nvSpPr>
          <p:spPr>
            <a:xfrm>
              <a:off x="0" y="2337"/>
              <a:ext cx="1607662" cy="1594455"/>
            </a:xfrm>
            <a:prstGeom prst="rect">
              <a:avLst/>
            </a:prstGeom>
            <a:noFill/>
            <a:ln>
              <a:noFill/>
            </a:ln>
          </p:spPr>
          <p:txBody>
            <a:bodyPr spcFirstLastPara="1" wrap="square" lIns="167625" tIns="167625" rIns="167625" bIns="167625" anchor="t" anchorCtr="0">
              <a:noAutofit/>
            </a:bodyPr>
            <a:lstStyle/>
            <a:p>
              <a:pPr>
                <a:lnSpc>
                  <a:spcPct val="90000"/>
                </a:lnSpc>
                <a:spcAft>
                  <a:spcPts val="600"/>
                </a:spcAft>
                <a:buSzPts val="4400"/>
              </a:pPr>
              <a:r>
                <a:rPr lang="en-US" sz="4000" b="0" i="0" u="none" strike="noStrike" cap="none" dirty="0">
                  <a:solidFill>
                    <a:srgbClr val="000000"/>
                  </a:solidFill>
                  <a:latin typeface="Arial"/>
                  <a:ea typeface="Arial"/>
                  <a:cs typeface="Arial"/>
                  <a:sym typeface="Arial"/>
                </a:rPr>
                <a:t>Start</a:t>
              </a:r>
              <a:endParaRPr sz="1200" b="0" i="0" u="none" strike="noStrike" cap="none" dirty="0">
                <a:solidFill>
                  <a:srgbClr val="000000"/>
                </a:solidFill>
                <a:latin typeface="Arial"/>
                <a:ea typeface="Arial"/>
                <a:cs typeface="Arial"/>
                <a:sym typeface="Arial"/>
              </a:endParaRPr>
            </a:p>
          </p:txBody>
        </p:sp>
        <p:sp>
          <p:nvSpPr>
            <p:cNvPr id="367" name="Google Shape;367;g3840e14fb7b_2_102"/>
            <p:cNvSpPr/>
            <p:nvPr/>
          </p:nvSpPr>
          <p:spPr>
            <a:xfrm>
              <a:off x="1728237" y="74742"/>
              <a:ext cx="6310075" cy="1448089"/>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8" name="Google Shape;368;g3840e14fb7b_2_102"/>
            <p:cNvSpPr txBox="1"/>
            <p:nvPr/>
          </p:nvSpPr>
          <p:spPr>
            <a:xfrm>
              <a:off x="1728237" y="74742"/>
              <a:ext cx="6310075" cy="1448089"/>
            </a:xfrm>
            <a:prstGeom prst="rect">
              <a:avLst/>
            </a:prstGeom>
            <a:noFill/>
            <a:ln>
              <a:noFill/>
            </a:ln>
          </p:spPr>
          <p:txBody>
            <a:bodyPr spcFirstLastPara="1" wrap="square" lIns="133350" tIns="133350" rIns="133350" bIns="133350" anchor="t" anchorCtr="0">
              <a:noAutofit/>
            </a:bodyPr>
            <a:lstStyle/>
            <a:p>
              <a:pPr>
                <a:lnSpc>
                  <a:spcPct val="90000"/>
                </a:lnSpc>
                <a:spcAft>
                  <a:spcPts val="600"/>
                </a:spcAft>
                <a:buSzPts val="1836"/>
              </a:pPr>
              <a:r>
                <a:rPr lang="en-US" sz="3430" b="0" i="0" u="none" strike="noStrike" cap="none" dirty="0">
                  <a:solidFill>
                    <a:srgbClr val="000000"/>
                  </a:solidFill>
                  <a:latin typeface="Arial"/>
                  <a:ea typeface="Arial"/>
                  <a:cs typeface="Arial"/>
                  <a:sym typeface="Arial"/>
                </a:rPr>
                <a:t>New actions/interventions suggested by data.</a:t>
              </a:r>
              <a:endParaRPr sz="3500" b="0" i="0" u="none" strike="noStrike" cap="none" dirty="0">
                <a:solidFill>
                  <a:srgbClr val="000000"/>
                </a:solidFill>
                <a:latin typeface="Arial"/>
                <a:ea typeface="Arial"/>
                <a:cs typeface="Arial"/>
                <a:sym typeface="Arial"/>
              </a:endParaRPr>
            </a:p>
          </p:txBody>
        </p:sp>
        <p:cxnSp>
          <p:nvCxnSpPr>
            <p:cNvPr id="369" name="Google Shape;369;g3840e14fb7b_2_102"/>
            <p:cNvCxnSpPr/>
            <p:nvPr/>
          </p:nvCxnSpPr>
          <p:spPr>
            <a:xfrm>
              <a:off x="1607662" y="1522832"/>
              <a:ext cx="6430650" cy="0"/>
            </a:xfrm>
            <a:prstGeom prst="straightConnector1">
              <a:avLst/>
            </a:prstGeom>
            <a:solidFill>
              <a:schemeClr val="dk1"/>
            </a:solidFill>
            <a:ln w="25400" cap="flat" cmpd="sng">
              <a:solidFill>
                <a:schemeClr val="dk1"/>
              </a:solidFill>
              <a:prstDash val="solid"/>
              <a:round/>
              <a:headEnd type="none" w="sm" len="sm"/>
              <a:tailEnd type="none" w="sm" len="sm"/>
            </a:ln>
          </p:spPr>
        </p:cxnSp>
        <p:cxnSp>
          <p:nvCxnSpPr>
            <p:cNvPr id="370" name="Google Shape;370;g3840e14fb7b_2_102"/>
            <p:cNvCxnSpPr/>
            <p:nvPr/>
          </p:nvCxnSpPr>
          <p:spPr>
            <a:xfrm>
              <a:off x="0" y="1596793"/>
              <a:ext cx="8038313" cy="0"/>
            </a:xfrm>
            <a:prstGeom prst="straightConnector1">
              <a:avLst/>
            </a:prstGeom>
            <a:solidFill>
              <a:schemeClr val="lt1"/>
            </a:solidFill>
            <a:ln w="25400" cap="flat" cmpd="sng">
              <a:solidFill>
                <a:srgbClr val="00315A"/>
              </a:solidFill>
              <a:prstDash val="solid"/>
              <a:round/>
              <a:headEnd type="none" w="sm" len="sm"/>
              <a:tailEnd type="none" w="sm" len="sm"/>
            </a:ln>
          </p:spPr>
        </p:cxnSp>
        <p:sp>
          <p:nvSpPr>
            <p:cNvPr id="371" name="Google Shape;371;g3840e14fb7b_2_102"/>
            <p:cNvSpPr/>
            <p:nvPr/>
          </p:nvSpPr>
          <p:spPr>
            <a:xfrm>
              <a:off x="0" y="1596793"/>
              <a:ext cx="1607662" cy="1594455"/>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2" name="Google Shape;372;g3840e14fb7b_2_102"/>
            <p:cNvSpPr txBox="1"/>
            <p:nvPr/>
          </p:nvSpPr>
          <p:spPr>
            <a:xfrm>
              <a:off x="0" y="1596793"/>
              <a:ext cx="1607662" cy="1594455"/>
            </a:xfrm>
            <a:prstGeom prst="rect">
              <a:avLst/>
            </a:prstGeom>
            <a:noFill/>
            <a:ln>
              <a:noFill/>
            </a:ln>
          </p:spPr>
          <p:txBody>
            <a:bodyPr spcFirstLastPara="1" wrap="square" lIns="167625" tIns="167625" rIns="167625" bIns="167625" anchor="t" anchorCtr="0">
              <a:noAutofit/>
            </a:bodyPr>
            <a:lstStyle/>
            <a:p>
              <a:pPr>
                <a:lnSpc>
                  <a:spcPct val="90000"/>
                </a:lnSpc>
                <a:spcAft>
                  <a:spcPts val="600"/>
                </a:spcAft>
                <a:buSzPts val="4400"/>
              </a:pPr>
              <a:r>
                <a:rPr lang="en-US" sz="4000" b="0" i="0" u="none" strike="noStrike" cap="none" dirty="0">
                  <a:solidFill>
                    <a:srgbClr val="000000"/>
                  </a:solidFill>
                  <a:latin typeface="Arial"/>
                  <a:ea typeface="Arial"/>
                  <a:cs typeface="Arial"/>
                  <a:sym typeface="Arial"/>
                </a:rPr>
                <a:t>Stop</a:t>
              </a:r>
              <a:endParaRPr sz="1200" b="0" i="0" u="none" strike="noStrike" cap="none" dirty="0">
                <a:solidFill>
                  <a:srgbClr val="000000"/>
                </a:solidFill>
                <a:latin typeface="Arial"/>
                <a:ea typeface="Arial"/>
                <a:cs typeface="Arial"/>
                <a:sym typeface="Arial"/>
              </a:endParaRPr>
            </a:p>
          </p:txBody>
        </p:sp>
        <p:sp>
          <p:nvSpPr>
            <p:cNvPr id="373" name="Google Shape;373;g3840e14fb7b_2_102"/>
            <p:cNvSpPr/>
            <p:nvPr/>
          </p:nvSpPr>
          <p:spPr>
            <a:xfrm>
              <a:off x="1728237" y="1669198"/>
              <a:ext cx="6310075" cy="1448089"/>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4" name="Google Shape;374;g3840e14fb7b_2_102"/>
            <p:cNvSpPr txBox="1"/>
            <p:nvPr/>
          </p:nvSpPr>
          <p:spPr>
            <a:xfrm>
              <a:off x="1728237" y="1669198"/>
              <a:ext cx="6310075" cy="1448089"/>
            </a:xfrm>
            <a:prstGeom prst="rect">
              <a:avLst/>
            </a:prstGeom>
            <a:noFill/>
            <a:ln>
              <a:noFill/>
            </a:ln>
          </p:spPr>
          <p:txBody>
            <a:bodyPr spcFirstLastPara="1" wrap="square" lIns="133350" tIns="133350" rIns="133350" bIns="133350" anchor="t" anchorCtr="0">
              <a:noAutofit/>
            </a:bodyPr>
            <a:lstStyle/>
            <a:p>
              <a:pPr>
                <a:lnSpc>
                  <a:spcPct val="90000"/>
                </a:lnSpc>
                <a:spcAft>
                  <a:spcPts val="600"/>
                </a:spcAft>
                <a:buSzPts val="1836"/>
              </a:pPr>
              <a:r>
                <a:rPr lang="en-US" sz="3430" b="0" i="0" u="none" strike="noStrike" cap="none">
                  <a:solidFill>
                    <a:srgbClr val="000000"/>
                  </a:solidFill>
                  <a:latin typeface="Arial"/>
                  <a:ea typeface="Arial"/>
                  <a:cs typeface="Arial"/>
                  <a:sym typeface="Arial"/>
                </a:rPr>
                <a:t>Actions not showing impact or misaligned with equity goals.</a:t>
              </a:r>
              <a:endParaRPr sz="3500" b="0" i="0" u="none" strike="noStrike" cap="none">
                <a:solidFill>
                  <a:srgbClr val="000000"/>
                </a:solidFill>
                <a:latin typeface="Arial"/>
                <a:ea typeface="Arial"/>
                <a:cs typeface="Arial"/>
                <a:sym typeface="Arial"/>
              </a:endParaRPr>
            </a:p>
          </p:txBody>
        </p:sp>
        <p:cxnSp>
          <p:nvCxnSpPr>
            <p:cNvPr id="375" name="Google Shape;375;g3840e14fb7b_2_102"/>
            <p:cNvCxnSpPr/>
            <p:nvPr/>
          </p:nvCxnSpPr>
          <p:spPr>
            <a:xfrm>
              <a:off x="1607662" y="3117287"/>
              <a:ext cx="6430650" cy="0"/>
            </a:xfrm>
            <a:prstGeom prst="straightConnector1">
              <a:avLst/>
            </a:prstGeom>
            <a:solidFill>
              <a:schemeClr val="dk1"/>
            </a:solidFill>
            <a:ln w="25400" cap="flat" cmpd="sng">
              <a:solidFill>
                <a:schemeClr val="dk1"/>
              </a:solidFill>
              <a:prstDash val="solid"/>
              <a:round/>
              <a:headEnd type="none" w="sm" len="sm"/>
              <a:tailEnd type="none" w="sm" len="sm"/>
            </a:ln>
          </p:spPr>
        </p:cxnSp>
        <p:cxnSp>
          <p:nvCxnSpPr>
            <p:cNvPr id="376" name="Google Shape;376;g3840e14fb7b_2_102"/>
            <p:cNvCxnSpPr/>
            <p:nvPr/>
          </p:nvCxnSpPr>
          <p:spPr>
            <a:xfrm>
              <a:off x="0" y="3191249"/>
              <a:ext cx="8038313" cy="0"/>
            </a:xfrm>
            <a:prstGeom prst="straightConnector1">
              <a:avLst/>
            </a:prstGeom>
            <a:solidFill>
              <a:schemeClr val="lt1"/>
            </a:solidFill>
            <a:ln w="25400" cap="flat" cmpd="sng">
              <a:solidFill>
                <a:srgbClr val="00315A"/>
              </a:solidFill>
              <a:prstDash val="solid"/>
              <a:round/>
              <a:headEnd type="none" w="sm" len="sm"/>
              <a:tailEnd type="none" w="sm" len="sm"/>
            </a:ln>
          </p:spPr>
        </p:cxnSp>
        <p:sp>
          <p:nvSpPr>
            <p:cNvPr id="377" name="Google Shape;377;g3840e14fb7b_2_102"/>
            <p:cNvSpPr/>
            <p:nvPr/>
          </p:nvSpPr>
          <p:spPr>
            <a:xfrm>
              <a:off x="0" y="3191249"/>
              <a:ext cx="1607662" cy="1594455"/>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8" name="Google Shape;378;g3840e14fb7b_2_102"/>
            <p:cNvSpPr txBox="1"/>
            <p:nvPr/>
          </p:nvSpPr>
          <p:spPr>
            <a:xfrm>
              <a:off x="0" y="3191249"/>
              <a:ext cx="1607662" cy="1594455"/>
            </a:xfrm>
            <a:prstGeom prst="rect">
              <a:avLst/>
            </a:prstGeom>
            <a:noFill/>
            <a:ln>
              <a:noFill/>
            </a:ln>
          </p:spPr>
          <p:txBody>
            <a:bodyPr spcFirstLastPara="1" wrap="square" lIns="167625" tIns="167625" rIns="167625" bIns="167625" anchor="t" anchorCtr="0">
              <a:noAutofit/>
            </a:bodyPr>
            <a:lstStyle/>
            <a:p>
              <a:pPr>
                <a:lnSpc>
                  <a:spcPct val="90000"/>
                </a:lnSpc>
                <a:spcAft>
                  <a:spcPts val="600"/>
                </a:spcAft>
                <a:buSzPts val="4400"/>
              </a:pPr>
              <a:r>
                <a:rPr lang="en-US" sz="4000" b="0" i="0" u="none" strike="noStrike" cap="none" dirty="0">
                  <a:solidFill>
                    <a:srgbClr val="000000"/>
                  </a:solidFill>
                  <a:latin typeface="Arial"/>
                  <a:ea typeface="Arial"/>
                  <a:cs typeface="Arial"/>
                  <a:sym typeface="Arial"/>
                </a:rPr>
                <a:t>Lean Into</a:t>
              </a:r>
              <a:endParaRPr sz="1200" b="0" i="0" u="none" strike="noStrike" cap="none" dirty="0">
                <a:solidFill>
                  <a:srgbClr val="000000"/>
                </a:solidFill>
                <a:latin typeface="Arial"/>
                <a:ea typeface="Arial"/>
                <a:cs typeface="Arial"/>
                <a:sym typeface="Arial"/>
              </a:endParaRPr>
            </a:p>
          </p:txBody>
        </p:sp>
        <p:sp>
          <p:nvSpPr>
            <p:cNvPr id="379" name="Google Shape;379;g3840e14fb7b_2_102"/>
            <p:cNvSpPr/>
            <p:nvPr/>
          </p:nvSpPr>
          <p:spPr>
            <a:xfrm>
              <a:off x="1728237" y="3263653"/>
              <a:ext cx="6310075" cy="1448089"/>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0" name="Google Shape;380;g3840e14fb7b_2_102"/>
            <p:cNvSpPr txBox="1"/>
            <p:nvPr/>
          </p:nvSpPr>
          <p:spPr>
            <a:xfrm>
              <a:off x="1728237" y="3263653"/>
              <a:ext cx="6310075" cy="1448089"/>
            </a:xfrm>
            <a:prstGeom prst="rect">
              <a:avLst/>
            </a:prstGeom>
            <a:noFill/>
            <a:ln>
              <a:noFill/>
            </a:ln>
          </p:spPr>
          <p:txBody>
            <a:bodyPr spcFirstLastPara="1" wrap="square" lIns="133350" tIns="133350" rIns="133350" bIns="133350" anchor="t" anchorCtr="0">
              <a:noAutofit/>
            </a:bodyPr>
            <a:lstStyle/>
            <a:p>
              <a:pPr>
                <a:lnSpc>
                  <a:spcPct val="90000"/>
                </a:lnSpc>
                <a:spcAft>
                  <a:spcPts val="600"/>
                </a:spcAft>
                <a:buSzPts val="1836"/>
              </a:pPr>
              <a:r>
                <a:rPr lang="en-US" sz="3430" b="0" i="0" u="none" strike="noStrike" cap="none">
                  <a:solidFill>
                    <a:srgbClr val="000000"/>
                  </a:solidFill>
                  <a:latin typeface="Arial"/>
                  <a:ea typeface="Arial"/>
                  <a:cs typeface="Arial"/>
                  <a:sym typeface="Arial"/>
                </a:rPr>
                <a:t>Actions already showing promise that could be scaled.</a:t>
              </a:r>
              <a:endParaRPr sz="3500" b="0" i="0" u="none" strike="noStrike" cap="none">
                <a:solidFill>
                  <a:srgbClr val="000000"/>
                </a:solidFill>
                <a:latin typeface="Arial"/>
                <a:ea typeface="Arial"/>
                <a:cs typeface="Arial"/>
                <a:sym typeface="Arial"/>
              </a:endParaRPr>
            </a:p>
          </p:txBody>
        </p:sp>
        <p:cxnSp>
          <p:nvCxnSpPr>
            <p:cNvPr id="381" name="Google Shape;381;g3840e14fb7b_2_102"/>
            <p:cNvCxnSpPr/>
            <p:nvPr/>
          </p:nvCxnSpPr>
          <p:spPr>
            <a:xfrm>
              <a:off x="1607662" y="4711743"/>
              <a:ext cx="6430650" cy="0"/>
            </a:xfrm>
            <a:prstGeom prst="straightConnector1">
              <a:avLst/>
            </a:prstGeom>
            <a:solidFill>
              <a:schemeClr val="dk1"/>
            </a:solidFill>
            <a:ln w="25400" cap="flat" cmpd="sng">
              <a:solidFill>
                <a:schemeClr val="dk1"/>
              </a:solidFill>
              <a:prstDash val="solid"/>
              <a:round/>
              <a:headEnd type="none" w="sm" len="sm"/>
              <a:tailEnd type="none" w="sm" len="sm"/>
            </a:ln>
          </p:spPr>
        </p:cxn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A04C97-7109-6EF3-10DC-F082682CB204}"/>
              </a:ext>
            </a:extLst>
          </p:cNvPr>
          <p:cNvSpPr>
            <a:spLocks noGrp="1"/>
          </p:cNvSpPr>
          <p:nvPr>
            <p:ph type="title"/>
          </p:nvPr>
        </p:nvSpPr>
        <p:spPr>
          <a:xfrm>
            <a:off x="422561" y="1462241"/>
            <a:ext cx="8534403" cy="719850"/>
          </a:xfrm>
        </p:spPr>
        <p:txBody>
          <a:bodyPr lIns="91440" tIns="45720" rIns="91440" bIns="45720">
            <a:normAutofit/>
          </a:bodyPr>
          <a:lstStyle/>
          <a:p>
            <a:r>
              <a:rPr lang="en-US"/>
              <a:t>Goals to action plan</a:t>
            </a:r>
          </a:p>
        </p:txBody>
      </p:sp>
      <p:graphicFrame>
        <p:nvGraphicFramePr>
          <p:cNvPr id="10" name="Content Placeholder 9">
            <a:extLst>
              <a:ext uri="{FF2B5EF4-FFF2-40B4-BE49-F238E27FC236}">
                <a16:creationId xmlns:a16="http://schemas.microsoft.com/office/drawing/2014/main" id="{17FD2913-7EB9-6336-D6A9-901EDD57A974}"/>
              </a:ext>
            </a:extLst>
          </p:cNvPr>
          <p:cNvGraphicFramePr>
            <a:graphicFrameLocks noGrp="1"/>
          </p:cNvGraphicFramePr>
          <p:nvPr>
            <p:ph sz="half" idx="1"/>
            <p:extLst>
              <p:ext uri="{D42A27DB-BD31-4B8C-83A1-F6EECF244321}">
                <p14:modId xmlns:p14="http://schemas.microsoft.com/office/powerpoint/2010/main" val="2419137643"/>
              </p:ext>
            </p:extLst>
          </p:nvPr>
        </p:nvGraphicFramePr>
        <p:xfrm>
          <a:off x="565013" y="2400300"/>
          <a:ext cx="3729453" cy="3969328"/>
        </p:xfrm>
        <a:graphic>
          <a:graphicData uri="http://schemas.openxmlformats.org/drawingml/2006/table">
            <a:tbl>
              <a:tblPr firstRow="1" bandRow="1">
                <a:tableStyleId>{073A0DAA-6AF3-43AB-8588-CEC1D06C72B9}</a:tableStyleId>
              </a:tblPr>
              <a:tblGrid>
                <a:gridCol w="977949">
                  <a:extLst>
                    <a:ext uri="{9D8B030D-6E8A-4147-A177-3AD203B41FA5}">
                      <a16:colId xmlns:a16="http://schemas.microsoft.com/office/drawing/2014/main" val="3787068244"/>
                    </a:ext>
                  </a:extLst>
                </a:gridCol>
                <a:gridCol w="2751504">
                  <a:extLst>
                    <a:ext uri="{9D8B030D-6E8A-4147-A177-3AD203B41FA5}">
                      <a16:colId xmlns:a16="http://schemas.microsoft.com/office/drawing/2014/main" val="3999546073"/>
                    </a:ext>
                  </a:extLst>
                </a:gridCol>
              </a:tblGrid>
              <a:tr h="496166">
                <a:tc gridSpan="2">
                  <a:txBody>
                    <a:bodyPr/>
                    <a:lstStyle/>
                    <a:p>
                      <a:pPr algn="l" fontAlgn="base">
                        <a:lnSpc>
                          <a:spcPts val="2175"/>
                        </a:lnSpc>
                        <a:buNone/>
                      </a:pPr>
                      <a:r>
                        <a:rPr lang="en-US" sz="2300" b="1">
                          <a:solidFill>
                            <a:schemeClr val="bg1"/>
                          </a:solidFill>
                          <a:effectLst/>
                        </a:rPr>
                        <a:t>SMARTIE FRAMEWORK</a:t>
                      </a:r>
                    </a:p>
                  </a:txBody>
                  <a:tcPr marL="116440" marR="116440" marT="58220" marB="58220"/>
                </a:tc>
                <a:tc hMerge="1">
                  <a:txBody>
                    <a:bodyPr/>
                    <a:lstStyle/>
                    <a:p>
                      <a:endParaRPr lang="en-US"/>
                    </a:p>
                  </a:txBody>
                  <a:tcPr marL="0" marR="0" marT="0" marB="0" horzOverflow="overflow"/>
                </a:tc>
                <a:extLst>
                  <a:ext uri="{0D108BD9-81ED-4DB2-BD59-A6C34878D82A}">
                    <a16:rowId xmlns:a16="http://schemas.microsoft.com/office/drawing/2014/main" val="1414198069"/>
                  </a:ext>
                </a:extLst>
              </a:tr>
              <a:tr h="496166">
                <a:tc>
                  <a:txBody>
                    <a:bodyPr/>
                    <a:lstStyle/>
                    <a:p>
                      <a:pPr algn="l" fontAlgn="base">
                        <a:lnSpc>
                          <a:spcPts val="2175"/>
                        </a:lnSpc>
                        <a:buNone/>
                      </a:pPr>
                      <a:r>
                        <a:rPr lang="en-US" sz="2300">
                          <a:solidFill>
                            <a:srgbClr val="003764"/>
                          </a:solidFill>
                          <a:effectLst/>
                        </a:rPr>
                        <a:t>S</a:t>
                      </a:r>
                    </a:p>
                  </a:txBody>
                  <a:tcPr marL="116440" marR="116440" marT="58220" marB="58220"/>
                </a:tc>
                <a:tc>
                  <a:txBody>
                    <a:bodyPr/>
                    <a:lstStyle/>
                    <a:p>
                      <a:pPr algn="l" fontAlgn="base">
                        <a:lnSpc>
                          <a:spcPts val="2175"/>
                        </a:lnSpc>
                        <a:buNone/>
                      </a:pPr>
                      <a:r>
                        <a:rPr lang="en-US" sz="2300">
                          <a:solidFill>
                            <a:srgbClr val="003764"/>
                          </a:solidFill>
                          <a:effectLst/>
                        </a:rPr>
                        <a:t>Specific</a:t>
                      </a:r>
                    </a:p>
                  </a:txBody>
                  <a:tcPr marL="116440" marR="116440" marT="58220" marB="58220"/>
                </a:tc>
                <a:extLst>
                  <a:ext uri="{0D108BD9-81ED-4DB2-BD59-A6C34878D82A}">
                    <a16:rowId xmlns:a16="http://schemas.microsoft.com/office/drawing/2014/main" val="1401122509"/>
                  </a:ext>
                </a:extLst>
              </a:tr>
              <a:tr h="496166">
                <a:tc>
                  <a:txBody>
                    <a:bodyPr/>
                    <a:lstStyle/>
                    <a:p>
                      <a:pPr algn="l" fontAlgn="base">
                        <a:lnSpc>
                          <a:spcPts val="2175"/>
                        </a:lnSpc>
                        <a:buNone/>
                      </a:pPr>
                      <a:r>
                        <a:rPr lang="en-US" sz="2300">
                          <a:solidFill>
                            <a:srgbClr val="003764"/>
                          </a:solidFill>
                          <a:effectLst/>
                        </a:rPr>
                        <a:t>M</a:t>
                      </a:r>
                    </a:p>
                  </a:txBody>
                  <a:tcPr marL="116440" marR="116440" marT="58220" marB="58220"/>
                </a:tc>
                <a:tc>
                  <a:txBody>
                    <a:bodyPr/>
                    <a:lstStyle/>
                    <a:p>
                      <a:pPr algn="l" fontAlgn="base">
                        <a:lnSpc>
                          <a:spcPts val="2175"/>
                        </a:lnSpc>
                        <a:buNone/>
                      </a:pPr>
                      <a:r>
                        <a:rPr lang="en-US" sz="2300">
                          <a:solidFill>
                            <a:srgbClr val="003764"/>
                          </a:solidFill>
                          <a:effectLst/>
                        </a:rPr>
                        <a:t>Measurable</a:t>
                      </a:r>
                    </a:p>
                  </a:txBody>
                  <a:tcPr marL="116440" marR="116440" marT="58220" marB="58220"/>
                </a:tc>
                <a:extLst>
                  <a:ext uri="{0D108BD9-81ED-4DB2-BD59-A6C34878D82A}">
                    <a16:rowId xmlns:a16="http://schemas.microsoft.com/office/drawing/2014/main" val="3000509348"/>
                  </a:ext>
                </a:extLst>
              </a:tr>
              <a:tr h="496166">
                <a:tc>
                  <a:txBody>
                    <a:bodyPr/>
                    <a:lstStyle/>
                    <a:p>
                      <a:pPr algn="l" fontAlgn="base">
                        <a:lnSpc>
                          <a:spcPts val="2175"/>
                        </a:lnSpc>
                        <a:buNone/>
                      </a:pPr>
                      <a:r>
                        <a:rPr lang="en-US" sz="2300">
                          <a:solidFill>
                            <a:srgbClr val="003764"/>
                          </a:solidFill>
                          <a:effectLst/>
                        </a:rPr>
                        <a:t>A</a:t>
                      </a:r>
                    </a:p>
                  </a:txBody>
                  <a:tcPr marL="116440" marR="116440" marT="58220" marB="58220"/>
                </a:tc>
                <a:tc>
                  <a:txBody>
                    <a:bodyPr/>
                    <a:lstStyle/>
                    <a:p>
                      <a:pPr algn="l" fontAlgn="base">
                        <a:lnSpc>
                          <a:spcPts val="2175"/>
                        </a:lnSpc>
                        <a:buNone/>
                      </a:pPr>
                      <a:r>
                        <a:rPr lang="en-US" sz="2300">
                          <a:solidFill>
                            <a:srgbClr val="003764"/>
                          </a:solidFill>
                          <a:effectLst/>
                        </a:rPr>
                        <a:t>Achievable</a:t>
                      </a:r>
                    </a:p>
                  </a:txBody>
                  <a:tcPr marL="116440" marR="116440" marT="58220" marB="58220"/>
                </a:tc>
                <a:extLst>
                  <a:ext uri="{0D108BD9-81ED-4DB2-BD59-A6C34878D82A}">
                    <a16:rowId xmlns:a16="http://schemas.microsoft.com/office/drawing/2014/main" val="2305479341"/>
                  </a:ext>
                </a:extLst>
              </a:tr>
              <a:tr h="496166">
                <a:tc>
                  <a:txBody>
                    <a:bodyPr/>
                    <a:lstStyle/>
                    <a:p>
                      <a:pPr algn="l" fontAlgn="base">
                        <a:lnSpc>
                          <a:spcPts val="2175"/>
                        </a:lnSpc>
                        <a:buNone/>
                      </a:pPr>
                      <a:r>
                        <a:rPr lang="en-US" sz="2300">
                          <a:solidFill>
                            <a:srgbClr val="003764"/>
                          </a:solidFill>
                          <a:effectLst/>
                        </a:rPr>
                        <a:t>R</a:t>
                      </a:r>
                    </a:p>
                  </a:txBody>
                  <a:tcPr marL="116440" marR="116440" marT="58220" marB="58220"/>
                </a:tc>
                <a:tc>
                  <a:txBody>
                    <a:bodyPr/>
                    <a:lstStyle/>
                    <a:p>
                      <a:pPr algn="l" fontAlgn="base">
                        <a:lnSpc>
                          <a:spcPts val="2175"/>
                        </a:lnSpc>
                        <a:buNone/>
                      </a:pPr>
                      <a:r>
                        <a:rPr lang="en-US" sz="2300">
                          <a:solidFill>
                            <a:srgbClr val="003764"/>
                          </a:solidFill>
                          <a:effectLst/>
                        </a:rPr>
                        <a:t>Relevant</a:t>
                      </a:r>
                    </a:p>
                  </a:txBody>
                  <a:tcPr marL="116440" marR="116440" marT="58220" marB="58220"/>
                </a:tc>
                <a:extLst>
                  <a:ext uri="{0D108BD9-81ED-4DB2-BD59-A6C34878D82A}">
                    <a16:rowId xmlns:a16="http://schemas.microsoft.com/office/drawing/2014/main" val="2481917765"/>
                  </a:ext>
                </a:extLst>
              </a:tr>
              <a:tr h="496166">
                <a:tc>
                  <a:txBody>
                    <a:bodyPr/>
                    <a:lstStyle/>
                    <a:p>
                      <a:pPr algn="l" fontAlgn="base">
                        <a:lnSpc>
                          <a:spcPts val="2175"/>
                        </a:lnSpc>
                        <a:buNone/>
                      </a:pPr>
                      <a:r>
                        <a:rPr lang="en-US" sz="2300">
                          <a:solidFill>
                            <a:srgbClr val="003764"/>
                          </a:solidFill>
                          <a:effectLst/>
                        </a:rPr>
                        <a:t>T</a:t>
                      </a:r>
                    </a:p>
                  </a:txBody>
                  <a:tcPr marL="116440" marR="116440" marT="58220" marB="58220"/>
                </a:tc>
                <a:tc>
                  <a:txBody>
                    <a:bodyPr/>
                    <a:lstStyle/>
                    <a:p>
                      <a:pPr algn="l" fontAlgn="base">
                        <a:lnSpc>
                          <a:spcPts val="2175"/>
                        </a:lnSpc>
                        <a:buNone/>
                      </a:pPr>
                      <a:r>
                        <a:rPr lang="en-US" sz="2300">
                          <a:solidFill>
                            <a:srgbClr val="003764"/>
                          </a:solidFill>
                          <a:effectLst/>
                        </a:rPr>
                        <a:t>Time-Bound</a:t>
                      </a:r>
                    </a:p>
                  </a:txBody>
                  <a:tcPr marL="116440" marR="116440" marT="58220" marB="58220"/>
                </a:tc>
                <a:extLst>
                  <a:ext uri="{0D108BD9-81ED-4DB2-BD59-A6C34878D82A}">
                    <a16:rowId xmlns:a16="http://schemas.microsoft.com/office/drawing/2014/main" val="4171784084"/>
                  </a:ext>
                </a:extLst>
              </a:tr>
              <a:tr h="496166">
                <a:tc>
                  <a:txBody>
                    <a:bodyPr/>
                    <a:lstStyle/>
                    <a:p>
                      <a:pPr algn="l" fontAlgn="base">
                        <a:lnSpc>
                          <a:spcPts val="2175"/>
                        </a:lnSpc>
                        <a:buNone/>
                      </a:pPr>
                      <a:r>
                        <a:rPr lang="en-US" sz="2300">
                          <a:solidFill>
                            <a:srgbClr val="003764"/>
                          </a:solidFill>
                          <a:effectLst/>
                        </a:rPr>
                        <a:t>I</a:t>
                      </a:r>
                    </a:p>
                  </a:txBody>
                  <a:tcPr marL="116440" marR="116440" marT="58220" marB="58220"/>
                </a:tc>
                <a:tc>
                  <a:txBody>
                    <a:bodyPr/>
                    <a:lstStyle/>
                    <a:p>
                      <a:pPr algn="l" fontAlgn="base">
                        <a:lnSpc>
                          <a:spcPts val="2175"/>
                        </a:lnSpc>
                        <a:buNone/>
                      </a:pPr>
                      <a:r>
                        <a:rPr lang="en-US" sz="2300">
                          <a:solidFill>
                            <a:srgbClr val="003764"/>
                          </a:solidFill>
                          <a:effectLst/>
                        </a:rPr>
                        <a:t>Inclusive</a:t>
                      </a:r>
                    </a:p>
                  </a:txBody>
                  <a:tcPr marL="116440" marR="116440" marT="58220" marB="58220"/>
                </a:tc>
                <a:extLst>
                  <a:ext uri="{0D108BD9-81ED-4DB2-BD59-A6C34878D82A}">
                    <a16:rowId xmlns:a16="http://schemas.microsoft.com/office/drawing/2014/main" val="3947580791"/>
                  </a:ext>
                </a:extLst>
              </a:tr>
              <a:tr h="496166">
                <a:tc>
                  <a:txBody>
                    <a:bodyPr/>
                    <a:lstStyle/>
                    <a:p>
                      <a:pPr algn="l" fontAlgn="base">
                        <a:lnSpc>
                          <a:spcPts val="2175"/>
                        </a:lnSpc>
                        <a:buNone/>
                      </a:pPr>
                      <a:r>
                        <a:rPr lang="en-US" sz="2300">
                          <a:solidFill>
                            <a:srgbClr val="003764"/>
                          </a:solidFill>
                          <a:effectLst/>
                        </a:rPr>
                        <a:t>E</a:t>
                      </a:r>
                    </a:p>
                  </a:txBody>
                  <a:tcPr marL="116440" marR="116440" marT="58220" marB="58220"/>
                </a:tc>
                <a:tc>
                  <a:txBody>
                    <a:bodyPr/>
                    <a:lstStyle/>
                    <a:p>
                      <a:pPr algn="l" fontAlgn="base">
                        <a:lnSpc>
                          <a:spcPts val="2175"/>
                        </a:lnSpc>
                        <a:buNone/>
                      </a:pPr>
                      <a:r>
                        <a:rPr lang="en-US" sz="2300" dirty="0">
                          <a:solidFill>
                            <a:srgbClr val="003764"/>
                          </a:solidFill>
                          <a:effectLst/>
                        </a:rPr>
                        <a:t>Equitable</a:t>
                      </a:r>
                    </a:p>
                  </a:txBody>
                  <a:tcPr marL="116440" marR="116440" marT="58220" marB="58220"/>
                </a:tc>
                <a:extLst>
                  <a:ext uri="{0D108BD9-81ED-4DB2-BD59-A6C34878D82A}">
                    <a16:rowId xmlns:a16="http://schemas.microsoft.com/office/drawing/2014/main" val="1359203066"/>
                  </a:ext>
                </a:extLst>
              </a:tr>
            </a:tbl>
          </a:graphicData>
        </a:graphic>
      </p:graphicFrame>
      <p:sp>
        <p:nvSpPr>
          <p:cNvPr id="13" name="Content Placeholder 12">
            <a:extLst>
              <a:ext uri="{FF2B5EF4-FFF2-40B4-BE49-F238E27FC236}">
                <a16:creationId xmlns:a16="http://schemas.microsoft.com/office/drawing/2014/main" id="{E20FDF31-C85C-1145-54DF-8F43DB7F992D}"/>
              </a:ext>
            </a:extLst>
          </p:cNvPr>
          <p:cNvSpPr>
            <a:spLocks noGrp="1"/>
          </p:cNvSpPr>
          <p:nvPr>
            <p:ph sz="half" idx="2"/>
          </p:nvPr>
        </p:nvSpPr>
        <p:spPr>
          <a:xfrm>
            <a:off x="4759271" y="2400304"/>
            <a:ext cx="4197693" cy="3969323"/>
          </a:xfrm>
        </p:spPr>
        <p:txBody>
          <a:bodyPr lIns="91440" tIns="45720" rIns="91440" bIns="45720">
            <a:normAutofit/>
          </a:bodyPr>
          <a:lstStyle/>
          <a:p>
            <a:r>
              <a:rPr lang="en-US"/>
              <a:t>Strategies</a:t>
            </a:r>
          </a:p>
          <a:p>
            <a:r>
              <a:rPr lang="en-US"/>
              <a:t>Action Steps</a:t>
            </a:r>
          </a:p>
          <a:p>
            <a:r>
              <a:rPr lang="en-US"/>
              <a:t>Responsibilities</a:t>
            </a:r>
          </a:p>
          <a:p>
            <a:r>
              <a:rPr lang="en-US"/>
              <a:t>Measurement</a:t>
            </a:r>
          </a:p>
          <a:p>
            <a:r>
              <a:rPr lang="en-US"/>
              <a:t>Progress tracking</a:t>
            </a:r>
          </a:p>
        </p:txBody>
      </p:sp>
      <p:sp>
        <p:nvSpPr>
          <p:cNvPr id="4" name="Slide Number Placeholder 3">
            <a:extLst>
              <a:ext uri="{FF2B5EF4-FFF2-40B4-BE49-F238E27FC236}">
                <a16:creationId xmlns:a16="http://schemas.microsoft.com/office/drawing/2014/main" id="{C05FDD46-266D-C033-DA43-83904B9F3A8E}"/>
              </a:ext>
            </a:extLst>
          </p:cNvPr>
          <p:cNvSpPr>
            <a:spLocks noGrp="1"/>
          </p:cNvSpPr>
          <p:nvPr>
            <p:ph type="sldNum" sz="quarter" idx="12"/>
          </p:nvPr>
        </p:nvSpPr>
        <p:spPr>
          <a:xfrm>
            <a:off x="8416636" y="6529852"/>
            <a:ext cx="457199" cy="191623"/>
          </a:xfrm>
        </p:spPr>
        <p:txBody>
          <a:bodyPr>
            <a:normAutofit/>
          </a:bodyPr>
          <a:lstStyle/>
          <a:p>
            <a:pPr>
              <a:lnSpc>
                <a:spcPct val="90000"/>
              </a:lnSpc>
              <a:spcAft>
                <a:spcPts val="600"/>
              </a:spcAft>
            </a:pPr>
            <a:fld id="{DEE5BC03-7CE3-4FE3-BC0A-0ACCA8AC1F24}" type="slidenum">
              <a:rPr lang="en-US" sz="700" smtClean="0"/>
              <a:pPr>
                <a:lnSpc>
                  <a:spcPct val="90000"/>
                </a:lnSpc>
                <a:spcAft>
                  <a:spcPts val="600"/>
                </a:spcAft>
              </a:pPr>
              <a:t>14</a:t>
            </a:fld>
            <a:endParaRPr lang="en-US" sz="700"/>
          </a:p>
        </p:txBody>
      </p:sp>
    </p:spTree>
    <p:extLst>
      <p:ext uri="{BB962C8B-B14F-4D97-AF65-F5344CB8AC3E}">
        <p14:creationId xmlns:p14="http://schemas.microsoft.com/office/powerpoint/2010/main" val="12856542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Questions? Comments? Discussion? Collaboration!</a:t>
            </a:r>
          </a:p>
        </p:txBody>
      </p:sp>
      <p:sp>
        <p:nvSpPr>
          <p:cNvPr id="6" name="Text Placeholder 5"/>
          <p:cNvSpPr>
            <a:spLocks noGrp="1"/>
          </p:cNvSpPr>
          <p:nvPr>
            <p:ph type="body" idx="1"/>
          </p:nvPr>
        </p:nvSpPr>
        <p:spPr/>
        <p:txBody>
          <a:bodyPr/>
          <a:lstStyle/>
          <a:p>
            <a:pPr marL="50800" indent="0">
              <a:buNone/>
            </a:pPr>
            <a:endParaRPr lang="en-US" dirty="0"/>
          </a:p>
          <a:p>
            <a:pPr marL="50800" indent="0">
              <a:buNone/>
            </a:pPr>
            <a:r>
              <a:rPr lang="en-US" dirty="0"/>
              <a:t>Reach out anytime!</a:t>
            </a:r>
          </a:p>
          <a:p>
            <a:pPr marL="50800" indent="0">
              <a:buNone/>
            </a:pPr>
            <a:endParaRPr lang="en-US" dirty="0"/>
          </a:p>
          <a:p>
            <a:pPr marL="50800" indent="0">
              <a:buNone/>
            </a:pPr>
            <a:r>
              <a:rPr lang="en-US" dirty="0"/>
              <a:t>Monica Wilson</a:t>
            </a:r>
            <a:br>
              <a:rPr lang="en-US" dirty="0"/>
            </a:br>
            <a:r>
              <a:rPr lang="en-US" dirty="0"/>
              <a:t>Student Success Center &amp; Strategic Initiatives</a:t>
            </a:r>
            <a:br>
              <a:rPr lang="en-US" dirty="0"/>
            </a:br>
            <a:r>
              <a:rPr lang="en-US" dirty="0"/>
              <a:t>Director</a:t>
            </a:r>
            <a:br>
              <a:rPr lang="en-US" dirty="0"/>
            </a:br>
            <a:r>
              <a:rPr lang="en-US" dirty="0">
                <a:hlinkClick r:id="rId2"/>
              </a:rPr>
              <a:t>mwilson@sbctc.edu</a:t>
            </a:r>
            <a:br>
              <a:rPr lang="en-US" dirty="0"/>
            </a:br>
            <a:r>
              <a:rPr lang="en-US" dirty="0"/>
              <a:t>503-307-1555</a:t>
            </a:r>
          </a:p>
        </p:txBody>
      </p:sp>
      <p:sp>
        <p:nvSpPr>
          <p:cNvPr id="4" name="Slide Number Placeholder 3"/>
          <p:cNvSpPr>
            <a:spLocks noGrp="1"/>
          </p:cNvSpPr>
          <p:nvPr>
            <p:ph type="sldNum" idx="4294967295"/>
          </p:nvPr>
        </p:nvSpPr>
        <p:spPr>
          <a:xfrm>
            <a:off x="8675688" y="6483350"/>
            <a:ext cx="468312" cy="238125"/>
          </a:xfrm>
          <a:prstGeom prst="rect">
            <a:avLst/>
          </a:prstGeom>
        </p:spPr>
        <p:txBody>
          <a:bodyPr/>
          <a:lstStyle/>
          <a:p>
            <a:pPr marL="0" lvl="0" indent="0">
              <a:spcBef>
                <a:spcPts val="0"/>
              </a:spcBef>
              <a:spcAft>
                <a:spcPts val="0"/>
              </a:spcAft>
              <a:buNone/>
            </a:pPr>
            <a:fld id="{00000000-1234-1234-1234-123412341234}" type="slidenum">
              <a:rPr lang="en-US" smtClean="0"/>
              <a:t>15</a:t>
            </a:fld>
            <a:endParaRPr lang="en-US"/>
          </a:p>
        </p:txBody>
      </p:sp>
      <p:pic>
        <p:nvPicPr>
          <p:cNvPr id="5" name="Picture 4" descr="Two rows of six cartoon question marks in different colors, each with farying shadows and with a different style." title="Decorativ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539096">
            <a:off x="5611871" y="4650522"/>
            <a:ext cx="3571142" cy="1906469"/>
          </a:xfrm>
          <a:prstGeom prst="rect">
            <a:avLst/>
          </a:prstGeom>
        </p:spPr>
      </p:pic>
    </p:spTree>
    <p:extLst>
      <p:ext uri="{BB962C8B-B14F-4D97-AF65-F5344CB8AC3E}">
        <p14:creationId xmlns:p14="http://schemas.microsoft.com/office/powerpoint/2010/main" val="7966637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4CD16-D722-AAD3-79FA-85872D53B2AE}"/>
              </a:ext>
            </a:extLst>
          </p:cNvPr>
          <p:cNvSpPr>
            <a:spLocks noGrp="1"/>
          </p:cNvSpPr>
          <p:nvPr>
            <p:ph type="title"/>
          </p:nvPr>
        </p:nvSpPr>
        <p:spPr/>
        <p:txBody>
          <a:bodyPr lIns="91440" tIns="45720" rIns="91440" bIns="45720" anchor="t"/>
          <a:lstStyle/>
          <a:p>
            <a:r>
              <a:rPr lang="en-US"/>
              <a:t>2024-2026 </a:t>
            </a:r>
            <a:br>
              <a:rPr lang="en-US"/>
            </a:br>
            <a:r>
              <a:rPr lang="en-US"/>
              <a:t>Guided pathways report due may 29</a:t>
            </a:r>
          </a:p>
        </p:txBody>
      </p:sp>
      <p:graphicFrame>
        <p:nvGraphicFramePr>
          <p:cNvPr id="6" name="Content Placeholder 5" descr="Table outlines elements of 2024-2026 Guided Pathways Report.">
            <a:extLst>
              <a:ext uri="{FF2B5EF4-FFF2-40B4-BE49-F238E27FC236}">
                <a16:creationId xmlns:a16="http://schemas.microsoft.com/office/drawing/2014/main" id="{2113E80A-75D3-EE49-310A-68D5BC41AD84}"/>
              </a:ext>
            </a:extLst>
          </p:cNvPr>
          <p:cNvGraphicFramePr>
            <a:graphicFrameLocks noGrp="1"/>
          </p:cNvGraphicFramePr>
          <p:nvPr>
            <p:ph idx="1"/>
            <p:extLst>
              <p:ext uri="{D42A27DB-BD31-4B8C-83A1-F6EECF244321}">
                <p14:modId xmlns:p14="http://schemas.microsoft.com/office/powerpoint/2010/main" val="3873697588"/>
              </p:ext>
            </p:extLst>
          </p:nvPr>
        </p:nvGraphicFramePr>
        <p:xfrm>
          <a:off x="536575" y="2724245"/>
          <a:ext cx="8337550" cy="37576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a:extLst>
              <a:ext uri="{FF2B5EF4-FFF2-40B4-BE49-F238E27FC236}">
                <a16:creationId xmlns:a16="http://schemas.microsoft.com/office/drawing/2014/main" id="{3B4939A0-A065-947B-A608-0EDF59366CCF}"/>
              </a:ext>
            </a:extLst>
          </p:cNvPr>
          <p:cNvSpPr>
            <a:spLocks noGrp="1"/>
          </p:cNvSpPr>
          <p:nvPr>
            <p:ph type="sldNum" sz="quarter" idx="12"/>
          </p:nvPr>
        </p:nvSpPr>
        <p:spPr/>
        <p:txBody>
          <a:bodyPr/>
          <a:lstStyle/>
          <a:p>
            <a:fld id="{DEE5BC03-7CE3-4FE3-BC0A-0ACCA8AC1F24}" type="slidenum">
              <a:rPr lang="en-US" smtClean="0"/>
              <a:pPr/>
              <a:t>16</a:t>
            </a:fld>
            <a:endParaRPr lang="en-US"/>
          </a:p>
        </p:txBody>
      </p:sp>
    </p:spTree>
    <p:extLst>
      <p:ext uri="{BB962C8B-B14F-4D97-AF65-F5344CB8AC3E}">
        <p14:creationId xmlns:p14="http://schemas.microsoft.com/office/powerpoint/2010/main" val="28162325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6FACF-C539-C594-64AE-0154B7EDFF5A}"/>
              </a:ext>
            </a:extLst>
          </p:cNvPr>
          <p:cNvSpPr>
            <a:spLocks noGrp="1"/>
          </p:cNvSpPr>
          <p:nvPr>
            <p:ph type="title"/>
          </p:nvPr>
        </p:nvSpPr>
        <p:spPr/>
        <p:txBody>
          <a:bodyPr/>
          <a:lstStyle/>
          <a:p>
            <a:r>
              <a:rPr lang="en-US" dirty="0"/>
              <a:t>WELCOME!</a:t>
            </a:r>
          </a:p>
        </p:txBody>
      </p:sp>
      <p:sp>
        <p:nvSpPr>
          <p:cNvPr id="3" name="Text Placeholder 2">
            <a:extLst>
              <a:ext uri="{FF2B5EF4-FFF2-40B4-BE49-F238E27FC236}">
                <a16:creationId xmlns:a16="http://schemas.microsoft.com/office/drawing/2014/main" id="{CA04A694-CC02-C515-EB48-F510960E841E}"/>
              </a:ext>
            </a:extLst>
          </p:cNvPr>
          <p:cNvSpPr>
            <a:spLocks noGrp="1"/>
          </p:cNvSpPr>
          <p:nvPr>
            <p:ph type="body" idx="1"/>
          </p:nvPr>
        </p:nvSpPr>
        <p:spPr/>
        <p:txBody>
          <a:bodyPr/>
          <a:lstStyle/>
          <a:p>
            <a:r>
              <a:rPr lang="en-US" dirty="0"/>
              <a:t>Our purpose:</a:t>
            </a:r>
          </a:p>
        </p:txBody>
      </p:sp>
      <p:sp>
        <p:nvSpPr>
          <p:cNvPr id="4" name="Content Placeholder 3">
            <a:extLst>
              <a:ext uri="{FF2B5EF4-FFF2-40B4-BE49-F238E27FC236}">
                <a16:creationId xmlns:a16="http://schemas.microsoft.com/office/drawing/2014/main" id="{F61142C2-94BE-409F-B118-812CB4D21E7A}"/>
              </a:ext>
            </a:extLst>
          </p:cNvPr>
          <p:cNvSpPr>
            <a:spLocks noGrp="1"/>
          </p:cNvSpPr>
          <p:nvPr>
            <p:ph sz="half" idx="2"/>
          </p:nvPr>
        </p:nvSpPr>
        <p:spPr/>
        <p:txBody>
          <a:bodyPr/>
          <a:lstStyle/>
          <a:p>
            <a:pPr marL="0" lvl="0" indent="0">
              <a:buSzPts val="2800"/>
              <a:buNone/>
            </a:pPr>
            <a:r>
              <a:rPr lang="en-US" dirty="0"/>
              <a:t>Help college teams across Washington’s community and technical college system prepare to develop and implement their 2026–2028 Guided Pathways Plans.</a:t>
            </a:r>
          </a:p>
          <a:p>
            <a:pPr marL="0" lvl="0" indent="0">
              <a:buSzPts val="2800"/>
              <a:buNone/>
            </a:pPr>
            <a:endParaRPr lang="en-US" dirty="0"/>
          </a:p>
          <a:p>
            <a:pPr marL="0" lvl="0" indent="0">
              <a:buSzPts val="2800"/>
              <a:buNone/>
            </a:pPr>
            <a:endParaRPr lang="en-US" dirty="0"/>
          </a:p>
          <a:p>
            <a:pPr marL="0" indent="0">
              <a:buNone/>
            </a:pPr>
            <a:endParaRPr lang="en-US" dirty="0"/>
          </a:p>
        </p:txBody>
      </p:sp>
      <p:sp>
        <p:nvSpPr>
          <p:cNvPr id="5" name="Text Placeholder 4">
            <a:extLst>
              <a:ext uri="{FF2B5EF4-FFF2-40B4-BE49-F238E27FC236}">
                <a16:creationId xmlns:a16="http://schemas.microsoft.com/office/drawing/2014/main" id="{3613246C-4D73-9A4F-4873-DE64EA0BDE33}"/>
              </a:ext>
            </a:extLst>
          </p:cNvPr>
          <p:cNvSpPr>
            <a:spLocks noGrp="1"/>
          </p:cNvSpPr>
          <p:nvPr>
            <p:ph type="body" sz="quarter" idx="3"/>
          </p:nvPr>
        </p:nvSpPr>
        <p:spPr/>
        <p:txBody>
          <a:bodyPr/>
          <a:lstStyle/>
          <a:p>
            <a:r>
              <a:rPr lang="en-US" dirty="0"/>
              <a:t>What we’ll do:</a:t>
            </a:r>
          </a:p>
        </p:txBody>
      </p:sp>
      <p:sp>
        <p:nvSpPr>
          <p:cNvPr id="6" name="Content Placeholder 5">
            <a:extLst>
              <a:ext uri="{FF2B5EF4-FFF2-40B4-BE49-F238E27FC236}">
                <a16:creationId xmlns:a16="http://schemas.microsoft.com/office/drawing/2014/main" id="{5D240D05-48C9-5FD9-183B-CFF498F36E12}"/>
              </a:ext>
            </a:extLst>
          </p:cNvPr>
          <p:cNvSpPr>
            <a:spLocks noGrp="1"/>
          </p:cNvSpPr>
          <p:nvPr>
            <p:ph sz="quarter" idx="4"/>
          </p:nvPr>
        </p:nvSpPr>
        <p:spPr/>
        <p:txBody>
          <a:bodyPr/>
          <a:lstStyle/>
          <a:p>
            <a:pPr marL="0" lvl="0" indent="0">
              <a:buSzPts val="2800"/>
              <a:buNone/>
            </a:pPr>
            <a:r>
              <a:rPr lang="en-US" dirty="0">
                <a:solidFill>
                  <a:schemeClr val="dk1"/>
                </a:solidFill>
              </a:rPr>
              <a:t>Share updated Guided Pathways reporting timeline for 2026-2028</a:t>
            </a:r>
          </a:p>
          <a:p>
            <a:pPr marL="0" lvl="0" indent="0">
              <a:buSzPts val="2800"/>
              <a:buNone/>
            </a:pPr>
            <a:r>
              <a:rPr lang="en-US" dirty="0">
                <a:solidFill>
                  <a:schemeClr val="dk1"/>
                </a:solidFill>
              </a:rPr>
              <a:t>Explore the updated Guided Pathways Planning Guide and Planning tool</a:t>
            </a:r>
          </a:p>
          <a:p>
            <a:pPr marL="0" lvl="0" indent="0">
              <a:buSzPts val="2800"/>
              <a:buNone/>
            </a:pPr>
            <a:endParaRPr lang="en-US" dirty="0">
              <a:solidFill>
                <a:schemeClr val="dk1"/>
              </a:solidFill>
            </a:endParaRPr>
          </a:p>
          <a:p>
            <a:pPr marL="0" lvl="0" indent="0">
              <a:buSzPts val="2800"/>
              <a:buNone/>
            </a:pPr>
            <a:endParaRPr lang="en-US" dirty="0">
              <a:solidFill>
                <a:schemeClr val="dk1"/>
              </a:solidFill>
            </a:endParaRPr>
          </a:p>
          <a:p>
            <a:pPr marL="0" lvl="0" indent="0">
              <a:buSzPts val="2800"/>
              <a:buNone/>
            </a:pPr>
            <a:endParaRPr lang="en-US" dirty="0"/>
          </a:p>
          <a:p>
            <a:pPr marL="0" indent="0">
              <a:buNone/>
            </a:pPr>
            <a:endParaRPr lang="en-US" dirty="0"/>
          </a:p>
        </p:txBody>
      </p:sp>
      <p:sp>
        <p:nvSpPr>
          <p:cNvPr id="7" name="Slide Number Placeholder 6">
            <a:extLst>
              <a:ext uri="{FF2B5EF4-FFF2-40B4-BE49-F238E27FC236}">
                <a16:creationId xmlns:a16="http://schemas.microsoft.com/office/drawing/2014/main" id="{0F8D93B3-0097-0CF0-34A4-8683D7A1A3C8}"/>
              </a:ext>
            </a:extLst>
          </p:cNvPr>
          <p:cNvSpPr>
            <a:spLocks noGrp="1"/>
          </p:cNvSpPr>
          <p:nvPr>
            <p:ph type="sldNum" sz="quarter" idx="12"/>
          </p:nvPr>
        </p:nvSpPr>
        <p:spPr/>
        <p:txBody>
          <a:bodyPr/>
          <a:lstStyle/>
          <a:p>
            <a:fld id="{DEE5BC03-7CE3-4FE3-BC0A-0ACCA8AC1F24}" type="slidenum">
              <a:rPr lang="en-US" smtClean="0"/>
              <a:pPr/>
              <a:t>2</a:t>
            </a:fld>
            <a:endParaRPr lang="en-US"/>
          </a:p>
        </p:txBody>
      </p:sp>
    </p:spTree>
    <p:extLst>
      <p:ext uri="{BB962C8B-B14F-4D97-AF65-F5344CB8AC3E}">
        <p14:creationId xmlns:p14="http://schemas.microsoft.com/office/powerpoint/2010/main" val="40904053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36860" y="1549936"/>
            <a:ext cx="8336975" cy="797070"/>
          </a:xfrm>
        </p:spPr>
        <p:txBody>
          <a:bodyPr lIns="91440" tIns="45720" rIns="91440" bIns="45720" anchor="t">
            <a:normAutofit/>
          </a:bodyPr>
          <a:lstStyle/>
          <a:p>
            <a:r>
              <a:rPr lang="en-US"/>
              <a:t>Vision for Student success</a:t>
            </a:r>
          </a:p>
        </p:txBody>
      </p:sp>
      <p:sp>
        <p:nvSpPr>
          <p:cNvPr id="4" name="Slide Number Placeholder 3"/>
          <p:cNvSpPr>
            <a:spLocks noGrp="1"/>
          </p:cNvSpPr>
          <p:nvPr>
            <p:ph type="sldNum" sz="quarter" idx="12"/>
          </p:nvPr>
        </p:nvSpPr>
        <p:spPr>
          <a:xfrm>
            <a:off x="8406245" y="6483926"/>
            <a:ext cx="467590" cy="237549"/>
          </a:xfrm>
        </p:spPr>
        <p:txBody>
          <a:bodyPr>
            <a:normAutofit/>
          </a:bodyPr>
          <a:lstStyle/>
          <a:p>
            <a:pPr marL="0" lvl="0" indent="0">
              <a:lnSpc>
                <a:spcPct val="90000"/>
              </a:lnSpc>
              <a:spcBef>
                <a:spcPts val="0"/>
              </a:spcBef>
              <a:spcAft>
                <a:spcPts val="600"/>
              </a:spcAft>
              <a:buNone/>
            </a:pPr>
            <a:fld id="{00000000-1234-1234-1234-123412341234}" type="slidenum">
              <a:rPr lang="en-US" sz="1000" smtClean="0"/>
              <a:pPr marL="0" lvl="0" indent="0">
                <a:lnSpc>
                  <a:spcPct val="90000"/>
                </a:lnSpc>
                <a:spcBef>
                  <a:spcPts val="0"/>
                </a:spcBef>
                <a:spcAft>
                  <a:spcPts val="600"/>
                </a:spcAft>
                <a:buNone/>
              </a:pPr>
              <a:t>3</a:t>
            </a:fld>
            <a:endParaRPr lang="en-US" sz="1000"/>
          </a:p>
        </p:txBody>
      </p:sp>
      <p:graphicFrame>
        <p:nvGraphicFramePr>
          <p:cNvPr id="2" name="Diagram 1" descr="Table lists the SBCTC System Vision, Guided Pathways Vision, and Guided Pathways Mission">
            <a:extLst>
              <a:ext uri="{FF2B5EF4-FFF2-40B4-BE49-F238E27FC236}">
                <a16:creationId xmlns:a16="http://schemas.microsoft.com/office/drawing/2014/main" id="{19DB126F-18B9-1AB8-85F2-5D642B9DBA91}"/>
              </a:ext>
            </a:extLst>
          </p:cNvPr>
          <p:cNvGraphicFramePr/>
          <p:nvPr>
            <p:extLst>
              <p:ext uri="{D42A27DB-BD31-4B8C-83A1-F6EECF244321}">
                <p14:modId xmlns:p14="http://schemas.microsoft.com/office/powerpoint/2010/main" val="1906405877"/>
              </p:ext>
            </p:extLst>
          </p:nvPr>
        </p:nvGraphicFramePr>
        <p:xfrm>
          <a:off x="536860" y="2415155"/>
          <a:ext cx="8336975" cy="37570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127167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Guiding Principles</a:t>
            </a:r>
          </a:p>
        </p:txBody>
      </p:sp>
      <p:sp>
        <p:nvSpPr>
          <p:cNvPr id="4" name="Slide Number Placeholder 3"/>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US" smtClean="0"/>
              <a:t>4</a:t>
            </a:fld>
            <a:endParaRPr lang="en-US"/>
          </a:p>
        </p:txBody>
      </p:sp>
      <p:graphicFrame>
        <p:nvGraphicFramePr>
          <p:cNvPr id="5" name="Diagram 4" descr="Table lists the Guiding Principles for Guided Pathways">
            <a:extLst>
              <a:ext uri="{FF2B5EF4-FFF2-40B4-BE49-F238E27FC236}">
                <a16:creationId xmlns:a16="http://schemas.microsoft.com/office/drawing/2014/main" id="{E4D64C7C-3079-983A-67B2-349944D1D34E}"/>
              </a:ext>
            </a:extLst>
          </p:cNvPr>
          <p:cNvGraphicFramePr/>
          <p:nvPr>
            <p:extLst>
              <p:ext uri="{D42A27DB-BD31-4B8C-83A1-F6EECF244321}">
                <p14:modId xmlns:p14="http://schemas.microsoft.com/office/powerpoint/2010/main" val="721256295"/>
              </p:ext>
            </p:extLst>
          </p:nvPr>
        </p:nvGraphicFramePr>
        <p:xfrm>
          <a:off x="285315" y="2123440"/>
          <a:ext cx="8575563" cy="43109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700630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DF738-1102-E706-48D2-526A4F562756}"/>
              </a:ext>
            </a:extLst>
          </p:cNvPr>
          <p:cNvSpPr>
            <a:spLocks noGrp="1"/>
          </p:cNvSpPr>
          <p:nvPr>
            <p:ph type="title"/>
          </p:nvPr>
        </p:nvSpPr>
        <p:spPr>
          <a:xfrm>
            <a:off x="486494" y="1385541"/>
            <a:ext cx="3160715" cy="3330271"/>
          </a:xfrm>
        </p:spPr>
        <p:txBody>
          <a:bodyPr lIns="91440" tIns="45720" rIns="91440" bIns="45720" anchor="b">
            <a:normAutofit/>
          </a:bodyPr>
          <a:lstStyle/>
          <a:p>
            <a:r>
              <a:rPr lang="en-US" sz="3200" dirty="0"/>
              <a:t>Guided pathways planning and reporting timeline 2026-2028</a:t>
            </a:r>
          </a:p>
        </p:txBody>
      </p:sp>
      <p:sp>
        <p:nvSpPr>
          <p:cNvPr id="5" name="Slide Number Placeholder 4">
            <a:extLst>
              <a:ext uri="{FF2B5EF4-FFF2-40B4-BE49-F238E27FC236}">
                <a16:creationId xmlns:a16="http://schemas.microsoft.com/office/drawing/2014/main" id="{228740C3-1ED9-A5A0-C49A-A89077F41810}"/>
              </a:ext>
            </a:extLst>
          </p:cNvPr>
          <p:cNvSpPr>
            <a:spLocks noGrp="1"/>
          </p:cNvSpPr>
          <p:nvPr>
            <p:ph type="sldNum" sz="quarter" idx="12"/>
          </p:nvPr>
        </p:nvSpPr>
        <p:spPr>
          <a:xfrm>
            <a:off x="8416636" y="6529852"/>
            <a:ext cx="457199" cy="191623"/>
          </a:xfrm>
        </p:spPr>
        <p:txBody>
          <a:bodyPr>
            <a:normAutofit/>
          </a:bodyPr>
          <a:lstStyle/>
          <a:p>
            <a:pPr>
              <a:lnSpc>
                <a:spcPct val="90000"/>
              </a:lnSpc>
              <a:spcAft>
                <a:spcPts val="600"/>
              </a:spcAft>
            </a:pPr>
            <a:fld id="{DEE5BC03-7CE3-4FE3-BC0A-0ACCA8AC1F24}" type="slidenum">
              <a:rPr lang="en-US" sz="700" smtClean="0"/>
              <a:pPr>
                <a:lnSpc>
                  <a:spcPct val="90000"/>
                </a:lnSpc>
                <a:spcAft>
                  <a:spcPts val="600"/>
                </a:spcAft>
              </a:pPr>
              <a:t>5</a:t>
            </a:fld>
            <a:endParaRPr lang="en-US" sz="700"/>
          </a:p>
        </p:txBody>
      </p:sp>
      <p:graphicFrame>
        <p:nvGraphicFramePr>
          <p:cNvPr id="6" name="Content Placeholder 5" descr="Timeline for Planning and Reporting">
            <a:extLst>
              <a:ext uri="{FF2B5EF4-FFF2-40B4-BE49-F238E27FC236}">
                <a16:creationId xmlns:a16="http://schemas.microsoft.com/office/drawing/2014/main" id="{AB49788A-4887-EAB8-B71B-0FF4B3A21E24}"/>
              </a:ext>
            </a:extLst>
          </p:cNvPr>
          <p:cNvGraphicFramePr>
            <a:graphicFrameLocks noGrp="1"/>
          </p:cNvGraphicFramePr>
          <p:nvPr>
            <p:ph idx="1"/>
            <p:extLst>
              <p:ext uri="{D42A27DB-BD31-4B8C-83A1-F6EECF244321}">
                <p14:modId xmlns:p14="http://schemas.microsoft.com/office/powerpoint/2010/main" val="173382843"/>
              </p:ext>
            </p:extLst>
          </p:nvPr>
        </p:nvGraphicFramePr>
        <p:xfrm>
          <a:off x="3863540" y="1569027"/>
          <a:ext cx="5041469" cy="48120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829903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g3840e14fb7b_2_28"/>
          <p:cNvSpPr txBox="1">
            <a:spLocks noGrp="1"/>
          </p:cNvSpPr>
          <p:nvPr>
            <p:ph type="title"/>
          </p:nvPr>
        </p:nvSpPr>
        <p:spPr>
          <a:xfrm>
            <a:off x="623888" y="1709745"/>
            <a:ext cx="7886700" cy="28527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SzPts val="3500"/>
              <a:buNone/>
            </a:pPr>
            <a:r>
              <a:rPr lang="en-US" dirty="0"/>
              <a:t>Guidebook and Action Plan Overview and Orientation </a:t>
            </a:r>
            <a:endParaRPr dirty="0"/>
          </a:p>
          <a:p>
            <a:pPr marL="0" lvl="0" indent="0" algn="l" rtl="0">
              <a:lnSpc>
                <a:spcPct val="90000"/>
              </a:lnSpc>
              <a:spcBef>
                <a:spcPts val="0"/>
              </a:spcBef>
              <a:spcAft>
                <a:spcPts val="0"/>
              </a:spcAft>
              <a:buSzPts val="3500"/>
              <a:buNone/>
            </a:pPr>
            <a:endParaRPr dirty="0"/>
          </a:p>
        </p:txBody>
      </p:sp>
      <p:sp>
        <p:nvSpPr>
          <p:cNvPr id="220" name="Google Shape;220;g3840e14fb7b_2_28"/>
          <p:cNvSpPr txBox="1">
            <a:spLocks noGrp="1"/>
          </p:cNvSpPr>
          <p:nvPr>
            <p:ph type="sldNum" idx="12"/>
          </p:nvPr>
        </p:nvSpPr>
        <p:spPr>
          <a:xfrm>
            <a:off x="8416636" y="6529852"/>
            <a:ext cx="457200" cy="1917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Clr>
                <a:srgbClr val="000000"/>
              </a:buClr>
              <a:buSzPts val="1100"/>
              <a:buFont typeface="Arial"/>
              <a:buNone/>
            </a:pPr>
            <a:fld id="{00000000-1234-1234-1234-123412341234}" type="slidenum">
              <a:rPr lang="en-US"/>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2454C-73EE-7AEF-42CA-320AE0968115}"/>
              </a:ext>
            </a:extLst>
          </p:cNvPr>
          <p:cNvSpPr>
            <a:spLocks noGrp="1"/>
          </p:cNvSpPr>
          <p:nvPr>
            <p:ph type="title"/>
          </p:nvPr>
        </p:nvSpPr>
        <p:spPr>
          <a:xfrm>
            <a:off x="486494" y="1385541"/>
            <a:ext cx="3253299" cy="2570010"/>
          </a:xfrm>
        </p:spPr>
        <p:txBody>
          <a:bodyPr/>
          <a:lstStyle/>
          <a:p>
            <a:r>
              <a:rPr lang="en-US" sz="3600" b="1" dirty="0">
                <a:latin typeface="Arial"/>
                <a:ea typeface="Arial"/>
                <a:cs typeface="Arial"/>
                <a:sym typeface="Arial"/>
              </a:rPr>
              <a:t>Jobs for the Future's </a:t>
            </a:r>
            <a:br>
              <a:rPr lang="en-US" sz="3600" b="1" dirty="0">
                <a:latin typeface="Arial"/>
                <a:ea typeface="Arial"/>
                <a:cs typeface="Arial"/>
                <a:sym typeface="Arial"/>
              </a:rPr>
            </a:br>
            <a:r>
              <a:rPr lang="en-US" sz="3600" b="1" dirty="0">
                <a:latin typeface="Arial"/>
                <a:ea typeface="Arial"/>
                <a:cs typeface="Arial"/>
                <a:sym typeface="Arial"/>
              </a:rPr>
              <a:t>North Star</a:t>
            </a:r>
            <a:endParaRPr lang="en-US" dirty="0"/>
          </a:p>
        </p:txBody>
      </p:sp>
      <p:sp>
        <p:nvSpPr>
          <p:cNvPr id="3" name="Text Placeholder 2">
            <a:extLst>
              <a:ext uri="{FF2B5EF4-FFF2-40B4-BE49-F238E27FC236}">
                <a16:creationId xmlns:a16="http://schemas.microsoft.com/office/drawing/2014/main" id="{D4EAD8C5-26BD-140C-3C62-DB91ADC0E43D}"/>
              </a:ext>
            </a:extLst>
          </p:cNvPr>
          <p:cNvSpPr>
            <a:spLocks noGrp="1"/>
          </p:cNvSpPr>
          <p:nvPr>
            <p:ph type="body" sz="half" idx="2"/>
          </p:nvPr>
        </p:nvSpPr>
        <p:spPr>
          <a:xfrm>
            <a:off x="486494" y="3955551"/>
            <a:ext cx="3160715" cy="2425500"/>
          </a:xfrm>
        </p:spPr>
        <p:txBody>
          <a:bodyPr/>
          <a:lstStyle/>
          <a:p>
            <a:r>
              <a:rPr lang="en-US" sz="2400" dirty="0">
                <a:solidFill>
                  <a:schemeClr val="accent6">
                    <a:lumMod val="50000"/>
                  </a:schemeClr>
                </a:solidFill>
                <a:latin typeface="Arial"/>
                <a:ea typeface="Arial"/>
                <a:cs typeface="Arial"/>
                <a:sym typeface="Arial"/>
              </a:rPr>
              <a:t>By 2033,</a:t>
            </a:r>
            <a:r>
              <a:rPr lang="en-US" dirty="0">
                <a:solidFill>
                  <a:schemeClr val="accent6">
                    <a:lumMod val="50000"/>
                  </a:schemeClr>
                </a:solidFill>
                <a:latin typeface="Libre Franklin"/>
                <a:ea typeface="Libre Franklin"/>
                <a:cs typeface="Libre Franklin"/>
                <a:sym typeface="Libre Franklin"/>
              </a:rPr>
              <a:t> </a:t>
            </a:r>
            <a:r>
              <a:rPr lang="en-US" sz="2400" dirty="0">
                <a:solidFill>
                  <a:schemeClr val="accent6">
                    <a:lumMod val="50000"/>
                  </a:schemeClr>
                </a:solidFill>
                <a:latin typeface="Arial"/>
                <a:ea typeface="Arial"/>
                <a:cs typeface="Arial"/>
                <a:sym typeface="Arial"/>
              </a:rPr>
              <a:t>75 million Americans facing barriers to economic advancement will have quality jobs.</a:t>
            </a:r>
            <a:endParaRPr lang="en-US" dirty="0">
              <a:solidFill>
                <a:schemeClr val="accent6">
                  <a:lumMod val="50000"/>
                </a:schemeClr>
              </a:solidFill>
              <a:latin typeface="Libre Franklin"/>
              <a:ea typeface="Libre Franklin"/>
              <a:cs typeface="Libre Franklin"/>
              <a:sym typeface="Libre Franklin"/>
            </a:endParaRPr>
          </a:p>
        </p:txBody>
      </p:sp>
      <p:sp>
        <p:nvSpPr>
          <p:cNvPr id="5" name="Slide Number Placeholder 4">
            <a:extLst>
              <a:ext uri="{FF2B5EF4-FFF2-40B4-BE49-F238E27FC236}">
                <a16:creationId xmlns:a16="http://schemas.microsoft.com/office/drawing/2014/main" id="{4C056E84-8B66-9E7D-B66C-BBCC9CDDBF76}"/>
              </a:ext>
            </a:extLst>
          </p:cNvPr>
          <p:cNvSpPr>
            <a:spLocks noGrp="1"/>
          </p:cNvSpPr>
          <p:nvPr>
            <p:ph type="sldNum" sz="quarter" idx="12"/>
          </p:nvPr>
        </p:nvSpPr>
        <p:spPr/>
        <p:txBody>
          <a:bodyPr/>
          <a:lstStyle/>
          <a:p>
            <a:fld id="{DEE5BC03-7CE3-4FE3-BC0A-0ACCA8AC1F24}" type="slidenum">
              <a:rPr lang="en-US" smtClean="0"/>
              <a:pPr/>
              <a:t>7</a:t>
            </a:fld>
            <a:endParaRPr lang="en-US"/>
          </a:p>
        </p:txBody>
      </p:sp>
      <p:pic>
        <p:nvPicPr>
          <p:cNvPr id="6" name="Google Shape;230;g38d734b6b80_1_0">
            <a:extLst>
              <a:ext uri="{FF2B5EF4-FFF2-40B4-BE49-F238E27FC236}">
                <a16:creationId xmlns:a16="http://schemas.microsoft.com/office/drawing/2014/main" id="{76FDE945-9F41-9596-7E15-49613CBDC5F5}"/>
              </a:ext>
              <a:ext uri="{C183D7F6-B498-43B3-948B-1728B52AA6E4}">
                <adec:decorative xmlns:adec="http://schemas.microsoft.com/office/drawing/2017/decorative" val="1"/>
              </a:ext>
            </a:extLst>
          </p:cNvPr>
          <p:cNvPicPr preferRelativeResize="0">
            <a:picLocks noGrp="1"/>
          </p:cNvPicPr>
          <p:nvPr>
            <p:ph idx="1"/>
          </p:nvPr>
        </p:nvPicPr>
        <p:blipFill rotWithShape="1">
          <a:blip r:embed="rId2">
            <a:alphaModFix/>
          </a:blip>
          <a:srcRect/>
          <a:stretch/>
        </p:blipFill>
        <p:spPr>
          <a:xfrm>
            <a:off x="4484613" y="1568450"/>
            <a:ext cx="3799037" cy="4813300"/>
          </a:xfrm>
          <a:prstGeom prst="rect">
            <a:avLst/>
          </a:prstGeom>
          <a:noFill/>
          <a:ln>
            <a:noFill/>
          </a:ln>
        </p:spPr>
      </p:pic>
    </p:spTree>
    <p:extLst>
      <p:ext uri="{BB962C8B-B14F-4D97-AF65-F5344CB8AC3E}">
        <p14:creationId xmlns:p14="http://schemas.microsoft.com/office/powerpoint/2010/main" val="20871130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 name="Title 1">
            <a:extLst>
              <a:ext uri="{FF2B5EF4-FFF2-40B4-BE49-F238E27FC236}">
                <a16:creationId xmlns:a16="http://schemas.microsoft.com/office/drawing/2014/main" id="{2D93AFBA-0230-B709-E8D2-65E132A0DF38}"/>
              </a:ext>
            </a:extLst>
          </p:cNvPr>
          <p:cNvSpPr>
            <a:spLocks noGrp="1"/>
          </p:cNvSpPr>
          <p:nvPr>
            <p:ph type="title"/>
          </p:nvPr>
        </p:nvSpPr>
        <p:spPr/>
        <p:txBody>
          <a:bodyPr/>
          <a:lstStyle/>
          <a:p>
            <a:r>
              <a:rPr lang="en-US" sz="3600" b="1" cap="none" dirty="0">
                <a:solidFill>
                  <a:srgbClr val="000000"/>
                </a:solidFill>
                <a:latin typeface="Arial"/>
                <a:ea typeface="Arial"/>
                <a:cs typeface="Arial"/>
                <a:sym typeface="Arial"/>
              </a:rPr>
              <a:t>Key Planning Resources</a:t>
            </a:r>
            <a:br>
              <a:rPr lang="en-US" sz="3600" b="1" cap="none" dirty="0">
                <a:solidFill>
                  <a:srgbClr val="000000"/>
                </a:solidFill>
                <a:latin typeface="Arial"/>
                <a:ea typeface="Arial"/>
                <a:cs typeface="Arial"/>
                <a:sym typeface="Arial"/>
              </a:rPr>
            </a:br>
            <a:endParaRPr lang="en-US" dirty="0"/>
          </a:p>
        </p:txBody>
      </p:sp>
      <p:sp>
        <p:nvSpPr>
          <p:cNvPr id="237" name="Google Shape;237;p21"/>
          <p:cNvSpPr txBox="1"/>
          <p:nvPr/>
        </p:nvSpPr>
        <p:spPr>
          <a:xfrm>
            <a:off x="399450" y="1908175"/>
            <a:ext cx="2814300" cy="3558000"/>
          </a:xfrm>
          <a:prstGeom prst="rect">
            <a:avLst/>
          </a:prstGeom>
          <a:noFill/>
          <a:ln>
            <a:noFill/>
          </a:ln>
        </p:spPr>
        <p:txBody>
          <a:bodyPr spcFirstLastPara="1" wrap="square" lIns="91425" tIns="91425" rIns="91425" bIns="91425" anchor="t" anchorCtr="0">
            <a:noAutofit/>
          </a:bodyPr>
          <a:lstStyle/>
          <a:p>
            <a:pPr marL="457200" marR="0" lvl="0" indent="0" algn="l" rtl="0">
              <a:lnSpc>
                <a:spcPct val="100000"/>
              </a:lnSpc>
              <a:spcBef>
                <a:spcPts val="0"/>
              </a:spcBef>
              <a:spcAft>
                <a:spcPts val="0"/>
              </a:spcAft>
              <a:buClr>
                <a:srgbClr val="000000"/>
              </a:buClr>
              <a:buSzPts val="2700"/>
              <a:buFont typeface="Arial"/>
              <a:buNone/>
            </a:pPr>
            <a:endParaRPr sz="2700" b="0" i="0" u="none" strike="noStrike" cap="none" dirty="0">
              <a:solidFill>
                <a:srgbClr val="000000"/>
              </a:solidFill>
              <a:latin typeface="Arial"/>
              <a:ea typeface="Arial"/>
              <a:cs typeface="Arial"/>
              <a:sym typeface="Arial"/>
            </a:endParaRPr>
          </a:p>
          <a:p>
            <a:pPr marL="457200" marR="0" lvl="0" indent="-400050" algn="l" rtl="0">
              <a:lnSpc>
                <a:spcPct val="100000"/>
              </a:lnSpc>
              <a:spcBef>
                <a:spcPts val="0"/>
              </a:spcBef>
              <a:spcAft>
                <a:spcPts val="0"/>
              </a:spcAft>
              <a:buClr>
                <a:srgbClr val="000000"/>
              </a:buClr>
              <a:buSzPts val="2700"/>
              <a:buFont typeface="Arial"/>
              <a:buAutoNum type="arabicPeriod"/>
            </a:pPr>
            <a:r>
              <a:rPr lang="en-US" sz="2700" b="0" i="0" u="none" strike="noStrike" cap="none" dirty="0">
                <a:solidFill>
                  <a:srgbClr val="000000"/>
                </a:solidFill>
                <a:latin typeface="Arial"/>
                <a:ea typeface="Arial"/>
                <a:cs typeface="Arial"/>
                <a:sym typeface="Arial"/>
              </a:rPr>
              <a:t>Interactive Planning Guide</a:t>
            </a:r>
            <a:endParaRPr sz="2700" b="0" i="0" u="none" strike="noStrike" cap="none" dirty="0">
              <a:solidFill>
                <a:srgbClr val="000000"/>
              </a:solidFill>
              <a:latin typeface="Arial"/>
              <a:ea typeface="Arial"/>
              <a:cs typeface="Arial"/>
              <a:sym typeface="Arial"/>
            </a:endParaRPr>
          </a:p>
          <a:p>
            <a:pPr marL="457200" marR="0" lvl="0" indent="0" algn="l" rtl="0">
              <a:lnSpc>
                <a:spcPct val="100000"/>
              </a:lnSpc>
              <a:spcBef>
                <a:spcPts val="0"/>
              </a:spcBef>
              <a:spcAft>
                <a:spcPts val="0"/>
              </a:spcAft>
              <a:buClr>
                <a:srgbClr val="000000"/>
              </a:buClr>
              <a:buSzPts val="2700"/>
              <a:buFont typeface="Arial"/>
              <a:buNone/>
            </a:pPr>
            <a:endParaRPr sz="2700" b="0" i="0" u="none" strike="noStrike" cap="none" dirty="0">
              <a:solidFill>
                <a:srgbClr val="000000"/>
              </a:solidFill>
              <a:latin typeface="Arial"/>
              <a:ea typeface="Arial"/>
              <a:cs typeface="Arial"/>
              <a:sym typeface="Arial"/>
            </a:endParaRPr>
          </a:p>
          <a:p>
            <a:pPr marL="457200" marR="0" lvl="0" indent="-400050" algn="l" rtl="0">
              <a:lnSpc>
                <a:spcPct val="100000"/>
              </a:lnSpc>
              <a:spcBef>
                <a:spcPts val="0"/>
              </a:spcBef>
              <a:spcAft>
                <a:spcPts val="0"/>
              </a:spcAft>
              <a:buClr>
                <a:srgbClr val="000000"/>
              </a:buClr>
              <a:buSzPts val="2700"/>
              <a:buFont typeface="Arial"/>
              <a:buAutoNum type="arabicPeriod"/>
            </a:pPr>
            <a:r>
              <a:rPr lang="en-US" sz="2700" b="0" i="0" u="none" strike="noStrike" cap="none" dirty="0">
                <a:solidFill>
                  <a:srgbClr val="000000"/>
                </a:solidFill>
                <a:latin typeface="Arial"/>
                <a:ea typeface="Arial"/>
                <a:cs typeface="Arial"/>
                <a:sym typeface="Arial"/>
              </a:rPr>
              <a:t>2026-2028 Action Plan </a:t>
            </a:r>
            <a:endParaRPr sz="2700" b="0" i="0" u="none" strike="noStrike" cap="none" dirty="0">
              <a:solidFill>
                <a:srgbClr val="000000"/>
              </a:solidFill>
              <a:latin typeface="Arial"/>
              <a:ea typeface="Arial"/>
              <a:cs typeface="Arial"/>
              <a:sym typeface="Arial"/>
            </a:endParaRPr>
          </a:p>
        </p:txBody>
      </p:sp>
      <p:pic>
        <p:nvPicPr>
          <p:cNvPr id="236" name="Google Shape;236;p21">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3082376" y="2031902"/>
            <a:ext cx="6061624" cy="4497950"/>
          </a:xfrm>
          <a:prstGeom prst="rect">
            <a:avLst/>
          </a:prstGeom>
          <a:noFill/>
          <a:ln>
            <a:noFill/>
          </a:ln>
        </p:spPr>
      </p:pic>
      <p:sp>
        <p:nvSpPr>
          <p:cNvPr id="235" name="Google Shape;235;p21"/>
          <p:cNvSpPr txBox="1">
            <a:spLocks noGrp="1"/>
          </p:cNvSpPr>
          <p:nvPr>
            <p:ph type="sldNum" sz="quarter" idx="12"/>
          </p:nvPr>
        </p:nvSpPr>
        <p:spPr>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100"/>
              <a:buNone/>
            </a:pPr>
            <a:fld id="{00000000-1234-1234-1234-123412341234}" type="slidenum">
              <a:rPr lang="en-US"/>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23A647-2A33-9F9E-6B57-1060A3892FAC}"/>
              </a:ext>
            </a:extLst>
          </p:cNvPr>
          <p:cNvSpPr>
            <a:spLocks noGrp="1"/>
          </p:cNvSpPr>
          <p:nvPr>
            <p:ph type="title"/>
          </p:nvPr>
        </p:nvSpPr>
        <p:spPr>
          <a:xfrm>
            <a:off x="149514" y="866409"/>
            <a:ext cx="3497695" cy="1409614"/>
          </a:xfrm>
        </p:spPr>
        <p:txBody>
          <a:bodyPr lIns="91440" tIns="45720" rIns="91440" bIns="45720" anchor="b"/>
          <a:lstStyle/>
          <a:p>
            <a:r>
              <a:rPr lang="en-US"/>
              <a:t>Planning with the guidebook</a:t>
            </a:r>
          </a:p>
        </p:txBody>
      </p:sp>
      <p:sp>
        <p:nvSpPr>
          <p:cNvPr id="3" name="Text Placeholder 2">
            <a:extLst>
              <a:ext uri="{FF2B5EF4-FFF2-40B4-BE49-F238E27FC236}">
                <a16:creationId xmlns:a16="http://schemas.microsoft.com/office/drawing/2014/main" id="{FA8F4E42-4218-59C4-0254-F39F020D9358}"/>
              </a:ext>
            </a:extLst>
          </p:cNvPr>
          <p:cNvSpPr>
            <a:spLocks noGrp="1"/>
          </p:cNvSpPr>
          <p:nvPr>
            <p:ph type="body" sz="half" idx="2"/>
          </p:nvPr>
        </p:nvSpPr>
        <p:spPr>
          <a:xfrm>
            <a:off x="149514" y="2396864"/>
            <a:ext cx="3497695" cy="3492378"/>
          </a:xfrm>
        </p:spPr>
        <p:txBody>
          <a:bodyPr lIns="91440" tIns="45720" rIns="91440" bIns="45720" anchor="t"/>
          <a:lstStyle/>
          <a:p>
            <a:pPr algn="ctr"/>
            <a:r>
              <a:rPr lang="en-US" sz="1200" b="1" u="sng">
                <a:solidFill>
                  <a:schemeClr val="accent5"/>
                </a:solidFill>
                <a:latin typeface="Arial"/>
                <a:cs typeface="Arial"/>
              </a:rPr>
              <a:t>Non-prescriptive</a:t>
            </a:r>
            <a:endParaRPr lang="en-US" u="sng">
              <a:solidFill>
                <a:schemeClr val="accent5"/>
              </a:solidFill>
            </a:endParaRPr>
          </a:p>
          <a:p>
            <a:pPr algn="ctr"/>
            <a:r>
              <a:rPr lang="en-US" sz="1200">
                <a:solidFill>
                  <a:schemeClr val="accent5"/>
                </a:solidFill>
                <a:latin typeface="Arial"/>
                <a:cs typeface="Arial"/>
              </a:rPr>
              <a:t>The recommendations in the guide are intended to be additive to each college’s efforts and allow flexibility within a set of guidance. </a:t>
            </a:r>
            <a:endParaRPr lang="en-US">
              <a:solidFill>
                <a:schemeClr val="accent5"/>
              </a:solidFill>
            </a:endParaRPr>
          </a:p>
          <a:p>
            <a:pPr algn="ctr"/>
            <a:r>
              <a:rPr lang="en-US" sz="1200" b="1" u="sng">
                <a:solidFill>
                  <a:schemeClr val="accent5"/>
                </a:solidFill>
                <a:latin typeface="Arial"/>
                <a:cs typeface="Arial"/>
              </a:rPr>
              <a:t>Continuous Improvement Approach</a:t>
            </a:r>
            <a:endParaRPr lang="en-US" u="sng">
              <a:solidFill>
                <a:schemeClr val="accent5"/>
              </a:solidFill>
            </a:endParaRPr>
          </a:p>
          <a:p>
            <a:pPr algn="ctr"/>
            <a:r>
              <a:rPr lang="en-US" sz="1200" b="1">
                <a:solidFill>
                  <a:schemeClr val="accent5"/>
                </a:solidFill>
                <a:latin typeface="Arial"/>
                <a:cs typeface="Arial"/>
              </a:rPr>
              <a:t> </a:t>
            </a:r>
            <a:r>
              <a:rPr lang="en-US" sz="1200">
                <a:solidFill>
                  <a:schemeClr val="accent5"/>
                </a:solidFill>
                <a:latin typeface="Arial"/>
                <a:cs typeface="Arial"/>
              </a:rPr>
              <a:t>The guide acknowledges the tremendous effort and progress over the past several years as the basis of how each institution moves forward while centering the needs and success of students. </a:t>
            </a:r>
            <a:endParaRPr lang="en-US">
              <a:solidFill>
                <a:schemeClr val="accent5"/>
              </a:solidFill>
            </a:endParaRPr>
          </a:p>
          <a:p>
            <a:pPr algn="ctr"/>
            <a:r>
              <a:rPr lang="en-US" sz="1200" b="1" u="sng">
                <a:solidFill>
                  <a:schemeClr val="accent5"/>
                </a:solidFill>
                <a:latin typeface="Arial"/>
                <a:cs typeface="Arial"/>
              </a:rPr>
              <a:t>Customizable</a:t>
            </a:r>
            <a:endParaRPr lang="en-US" sz="1200" u="sng">
              <a:solidFill>
                <a:schemeClr val="accent5"/>
              </a:solidFill>
            </a:endParaRPr>
          </a:p>
          <a:p>
            <a:pPr algn="ctr"/>
            <a:r>
              <a:rPr lang="en-US" sz="1400" b="1">
                <a:solidFill>
                  <a:schemeClr val="accent5"/>
                </a:solidFill>
                <a:latin typeface="Arial"/>
                <a:cs typeface="Arial"/>
              </a:rPr>
              <a:t> </a:t>
            </a:r>
            <a:r>
              <a:rPr lang="en-US" sz="1200">
                <a:solidFill>
                  <a:schemeClr val="accent5"/>
                </a:solidFill>
                <a:latin typeface="Arial"/>
                <a:cs typeface="Arial"/>
              </a:rPr>
              <a:t>The guide supports each college’s ability to lean into what is most important for its implementation efforts and align their planning accordingly. </a:t>
            </a:r>
            <a:br>
              <a:rPr lang="en-US" sz="1200">
                <a:solidFill>
                  <a:schemeClr val="accent5"/>
                </a:solidFill>
                <a:latin typeface="Arial"/>
                <a:cs typeface="Arial"/>
              </a:rPr>
            </a:br>
            <a:br>
              <a:rPr lang="en-US" sz="1200">
                <a:solidFill>
                  <a:schemeClr val="accent5"/>
                </a:solidFill>
                <a:latin typeface="Arial"/>
                <a:cs typeface="Arial"/>
              </a:rPr>
            </a:br>
            <a:r>
              <a:rPr lang="en-US" sz="1200" b="1" u="sng">
                <a:solidFill>
                  <a:schemeClr val="accent5"/>
                </a:solidFill>
                <a:latin typeface="Arial"/>
                <a:cs typeface="Arial"/>
              </a:rPr>
              <a:t>Stakeholder collaboration</a:t>
            </a:r>
            <a:endParaRPr lang="en-US" sz="1200" u="sng">
              <a:solidFill>
                <a:schemeClr val="accent5"/>
              </a:solidFill>
            </a:endParaRPr>
          </a:p>
          <a:p>
            <a:pPr algn="ctr"/>
            <a:r>
              <a:rPr lang="en-US" sz="1200">
                <a:solidFill>
                  <a:schemeClr val="accent5"/>
                </a:solidFill>
                <a:latin typeface="Arial"/>
                <a:cs typeface="Arial"/>
              </a:rPr>
              <a:t>The guide relied on stakeholder collaboration to develop key content.</a:t>
            </a:r>
            <a:endParaRPr lang="en-US" sz="1200">
              <a:solidFill>
                <a:schemeClr val="accent5"/>
              </a:solidFill>
            </a:endParaRPr>
          </a:p>
          <a:p>
            <a:pPr algn="ctr"/>
            <a:br>
              <a:rPr lang="en-US"/>
            </a:br>
            <a:endParaRPr lang="en-US">
              <a:solidFill>
                <a:schemeClr val="accent5"/>
              </a:solidFill>
            </a:endParaRPr>
          </a:p>
          <a:p>
            <a:pPr algn="ctr"/>
            <a:br>
              <a:rPr lang="en-US"/>
            </a:br>
            <a:endParaRPr lang="en-US">
              <a:solidFill>
                <a:schemeClr val="accent5"/>
              </a:solidFill>
            </a:endParaRPr>
          </a:p>
          <a:p>
            <a:br>
              <a:rPr lang="en-US"/>
            </a:br>
            <a:br>
              <a:rPr lang="en-US"/>
            </a:br>
            <a:endParaRPr lang="en-US">
              <a:solidFill>
                <a:schemeClr val="accent5"/>
              </a:solidFill>
            </a:endParaRPr>
          </a:p>
        </p:txBody>
      </p:sp>
      <p:sp>
        <p:nvSpPr>
          <p:cNvPr id="5" name="Slide Number Placeholder 4">
            <a:extLst>
              <a:ext uri="{FF2B5EF4-FFF2-40B4-BE49-F238E27FC236}">
                <a16:creationId xmlns:a16="http://schemas.microsoft.com/office/drawing/2014/main" id="{C958AE1A-9934-F2BB-A1B7-F09BE18EFF63}"/>
              </a:ext>
            </a:extLst>
          </p:cNvPr>
          <p:cNvSpPr>
            <a:spLocks noGrp="1"/>
          </p:cNvSpPr>
          <p:nvPr>
            <p:ph type="sldNum" sz="quarter" idx="12"/>
          </p:nvPr>
        </p:nvSpPr>
        <p:spPr/>
        <p:txBody>
          <a:bodyPr/>
          <a:lstStyle/>
          <a:p>
            <a:fld id="{DEE5BC03-7CE3-4FE3-BC0A-0ACCA8AC1F24}" type="slidenum">
              <a:rPr lang="en-US" smtClean="0"/>
              <a:pPr/>
              <a:t>9</a:t>
            </a:fld>
            <a:endParaRPr lang="en-US"/>
          </a:p>
        </p:txBody>
      </p:sp>
      <p:graphicFrame>
        <p:nvGraphicFramePr>
          <p:cNvPr id="6" name="Diagram 5" descr="Planning Cyle that lists the process detailed in future slides">
            <a:extLst>
              <a:ext uri="{FF2B5EF4-FFF2-40B4-BE49-F238E27FC236}">
                <a16:creationId xmlns:a16="http://schemas.microsoft.com/office/drawing/2014/main" id="{1F1BC661-7221-851A-660D-1F1F797D6591}"/>
              </a:ext>
            </a:extLst>
          </p:cNvPr>
          <p:cNvGraphicFramePr/>
          <p:nvPr>
            <p:extLst>
              <p:ext uri="{D42A27DB-BD31-4B8C-83A1-F6EECF244321}">
                <p14:modId xmlns:p14="http://schemas.microsoft.com/office/powerpoint/2010/main" val="3265142208"/>
              </p:ext>
            </p:extLst>
          </p:nvPr>
        </p:nvGraphicFramePr>
        <p:xfrm>
          <a:off x="3652136" y="1809674"/>
          <a:ext cx="5346143" cy="44044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07112920"/>
      </p:ext>
    </p:extLst>
  </p:cSld>
  <p:clrMapOvr>
    <a:masterClrMapping/>
  </p:clrMapOvr>
</p:sld>
</file>

<file path=ppt/theme/theme1.xml><?xml version="1.0" encoding="utf-8"?>
<a:theme xmlns:a="http://schemas.openxmlformats.org/drawingml/2006/main" name="1_Office Theme">
  <a:themeElements>
    <a:clrScheme name="SBCTC">
      <a:dk1>
        <a:srgbClr val="003764"/>
      </a:dk1>
      <a:lt1>
        <a:sysClr val="window" lastClr="FFFFFF"/>
      </a:lt1>
      <a:dk2>
        <a:srgbClr val="0071CE"/>
      </a:dk2>
      <a:lt2>
        <a:srgbClr val="C3C6C8"/>
      </a:lt2>
      <a:accent1>
        <a:srgbClr val="F4CD00"/>
      </a:accent1>
      <a:accent2>
        <a:srgbClr val="65CBC9"/>
      </a:accent2>
      <a:accent3>
        <a:srgbClr val="FFB547"/>
      </a:accent3>
      <a:accent4>
        <a:srgbClr val="00C18B"/>
      </a:accent4>
      <a:accent5>
        <a:srgbClr val="3D6489"/>
      </a:accent5>
      <a:accent6>
        <a:srgbClr val="2A70B8"/>
      </a:accent6>
      <a:hlink>
        <a:srgbClr val="0563C1"/>
      </a:hlink>
      <a:folHlink>
        <a:srgbClr val="954F72"/>
      </a:folHlink>
    </a:clrScheme>
    <a:fontScheme name="SBCTC">
      <a:majorFont>
        <a:latin typeface="Franklin Gothic Medium"/>
        <a:ea typeface=""/>
        <a:cs typeface=""/>
      </a:majorFont>
      <a:minorFont>
        <a:latin typeface="Franklin Gothic Book"/>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BECA933C-E61D-4F0A-B8CC-7399F5DE585F}" vid="{FB695196-C725-406F-B47F-C1D50E497C3A}"/>
    </a:ext>
  </a:ext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118</TotalTime>
  <Words>1037</Words>
  <Application>Microsoft Office PowerPoint</Application>
  <PresentationFormat>On-screen Show (4:3)</PresentationFormat>
  <Paragraphs>159</Paragraphs>
  <Slides>16</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Franklin Gothic Medium</vt:lpstr>
      <vt:lpstr>Libre Franklin</vt:lpstr>
      <vt:lpstr>Source Sans Pro</vt:lpstr>
      <vt:lpstr>Franklin Gothic Book</vt:lpstr>
      <vt:lpstr>Calibri</vt:lpstr>
      <vt:lpstr>Arial</vt:lpstr>
      <vt:lpstr>1_Office Theme</vt:lpstr>
      <vt:lpstr>Guided Pathways Planning Webinar </vt:lpstr>
      <vt:lpstr>WELCOME!</vt:lpstr>
      <vt:lpstr>Vision for Student success</vt:lpstr>
      <vt:lpstr>Guiding Principles</vt:lpstr>
      <vt:lpstr>Guided pathways planning and reporting timeline 2026-2028</vt:lpstr>
      <vt:lpstr>Guidebook and Action Plan Overview and Orientation  </vt:lpstr>
      <vt:lpstr>Jobs for the Future's  North Star</vt:lpstr>
      <vt:lpstr>Key Planning Resources </vt:lpstr>
      <vt:lpstr>Planning with the guidebook</vt:lpstr>
      <vt:lpstr>Institutional self assessments</vt:lpstr>
      <vt:lpstr>Reflect and prioritize for action</vt:lpstr>
      <vt:lpstr>Guided pathways legislative metrics</vt:lpstr>
      <vt:lpstr>Prioritizing your planning</vt:lpstr>
      <vt:lpstr>Goals to action plan</vt:lpstr>
      <vt:lpstr>Questions? Comments? Discussion? Collaboration!</vt:lpstr>
      <vt:lpstr>2024-2026  Guided pathways report due may 29</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Monica Wilson</dc:creator>
  <cp:lastModifiedBy>Monica Wilson</cp:lastModifiedBy>
  <cp:revision>9</cp:revision>
  <dcterms:modified xsi:type="dcterms:W3CDTF">2025-12-02T18:05:17Z</dcterms:modified>
</cp:coreProperties>
</file>