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7"/>
  </p:notesMasterIdLst>
  <p:sldIdLst>
    <p:sldId id="256" r:id="rId2"/>
    <p:sldId id="260" r:id="rId3"/>
    <p:sldId id="389" r:id="rId4"/>
    <p:sldId id="390" r:id="rId5"/>
    <p:sldId id="261" r:id="rId6"/>
    <p:sldId id="263" r:id="rId7"/>
    <p:sldId id="264" r:id="rId8"/>
    <p:sldId id="383" r:id="rId9"/>
    <p:sldId id="382" r:id="rId10"/>
    <p:sldId id="384" r:id="rId11"/>
    <p:sldId id="386" r:id="rId12"/>
    <p:sldId id="387" r:id="rId13"/>
    <p:sldId id="385" r:id="rId14"/>
    <p:sldId id="388" r:id="rId15"/>
    <p:sldId id="257" r:id="rId16"/>
  </p:sldIdLst>
  <p:sldSz cx="9144000" cy="6858000" type="screen4x3"/>
  <p:notesSz cx="7010400" cy="9296400"/>
  <p:embeddedFontLst>
    <p:embeddedFont>
      <p:font typeface="Franklin Gothic Book" panose="020B0503020102020204" pitchFamily="34" charset="0"/>
      <p:regular r:id="rId18"/>
      <p:italic r:id="rId19"/>
    </p:embeddedFont>
    <p:embeddedFont>
      <p:font typeface="Open Sans" panose="020B0606030504020204" pitchFamily="34" charset="0"/>
      <p:regular r:id="rId20"/>
      <p:bold r:id="rId21"/>
      <p:italic r:id="rId22"/>
      <p:boldItalic r:id="rId23"/>
    </p:embeddedFont>
    <p:embeddedFont>
      <p:font typeface="Source Sans Pro" panose="020B0503030403020204"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57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75803B-D683-46D2-BBDA-F8DF83537DA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8561B14-2B3C-43FF-92B2-DA0DD2E88E94}">
      <dgm:prSet/>
      <dgm:spPr/>
      <dgm:t>
        <a:bodyPr/>
        <a:lstStyle/>
        <a:p>
          <a:r>
            <a:rPr lang="en-US" dirty="0"/>
            <a:t>What actually happened?</a:t>
          </a:r>
        </a:p>
      </dgm:t>
    </dgm:pt>
    <dgm:pt modelId="{BDF69796-04B8-48E1-9F98-156E6B31AAF9}" type="parTrans" cxnId="{7D0824C7-AE58-4F8E-B350-6C449CFC1880}">
      <dgm:prSet/>
      <dgm:spPr/>
      <dgm:t>
        <a:bodyPr/>
        <a:lstStyle/>
        <a:p>
          <a:endParaRPr lang="en-US"/>
        </a:p>
      </dgm:t>
    </dgm:pt>
    <dgm:pt modelId="{250E61AC-849E-4750-9A2A-14F793962AB2}" type="sibTrans" cxnId="{7D0824C7-AE58-4F8E-B350-6C449CFC1880}">
      <dgm:prSet/>
      <dgm:spPr/>
      <dgm:t>
        <a:bodyPr/>
        <a:lstStyle/>
        <a:p>
          <a:endParaRPr lang="en-US"/>
        </a:p>
      </dgm:t>
    </dgm:pt>
    <dgm:pt modelId="{41A7CB55-3891-48DD-A229-1C05BEDDDA70}">
      <dgm:prSet/>
      <dgm:spPr/>
      <dgm:t>
        <a:bodyPr/>
        <a:lstStyle/>
        <a:p>
          <a:r>
            <a:rPr lang="en-US" dirty="0"/>
            <a:t>Institutional, commission, and inter-commission conversations and planning</a:t>
          </a:r>
        </a:p>
      </dgm:t>
    </dgm:pt>
    <dgm:pt modelId="{9CFAA587-F898-4B93-8C65-6671D7DB4EF6}" type="parTrans" cxnId="{12C77132-46B7-42D7-90F3-6522F4EF42BC}">
      <dgm:prSet/>
      <dgm:spPr/>
      <dgm:t>
        <a:bodyPr/>
        <a:lstStyle/>
        <a:p>
          <a:endParaRPr lang="en-US"/>
        </a:p>
      </dgm:t>
    </dgm:pt>
    <dgm:pt modelId="{CB910164-1CE6-45BD-95A9-80EA29BA2388}" type="sibTrans" cxnId="{12C77132-46B7-42D7-90F3-6522F4EF42BC}">
      <dgm:prSet/>
      <dgm:spPr/>
      <dgm:t>
        <a:bodyPr/>
        <a:lstStyle/>
        <a:p>
          <a:endParaRPr lang="en-US"/>
        </a:p>
      </dgm:t>
    </dgm:pt>
    <dgm:pt modelId="{EED5645A-B8E2-42EC-A1F3-DFF2C75D5703}">
      <dgm:prSet/>
      <dgm:spPr/>
      <dgm:t>
        <a:bodyPr/>
        <a:lstStyle/>
        <a:p>
          <a:r>
            <a:rPr lang="en-US" dirty="0"/>
            <a:t>Hard conversations and honesty</a:t>
          </a:r>
        </a:p>
      </dgm:t>
    </dgm:pt>
    <dgm:pt modelId="{3A7159F7-E648-4988-805C-CA02BAD8DD23}" type="parTrans" cxnId="{290AAE11-3FCA-4410-A7B4-E3F795B5DDBB}">
      <dgm:prSet/>
      <dgm:spPr/>
      <dgm:t>
        <a:bodyPr/>
        <a:lstStyle/>
        <a:p>
          <a:endParaRPr lang="en-US"/>
        </a:p>
      </dgm:t>
    </dgm:pt>
    <dgm:pt modelId="{1ECE762F-712A-41CD-84C9-C118C9FF19DA}" type="sibTrans" cxnId="{290AAE11-3FCA-4410-A7B4-E3F795B5DDBB}">
      <dgm:prSet/>
      <dgm:spPr/>
      <dgm:t>
        <a:bodyPr/>
        <a:lstStyle/>
        <a:p>
          <a:endParaRPr lang="en-US"/>
        </a:p>
      </dgm:t>
    </dgm:pt>
    <dgm:pt modelId="{1E44E2E9-D62B-4647-83A7-63D0A53382D1}">
      <dgm:prSet/>
      <dgm:spPr/>
      <dgm:t>
        <a:bodyPr/>
        <a:lstStyle/>
        <a:p>
          <a:r>
            <a:rPr lang="en-US" dirty="0"/>
            <a:t>New and renewed commitments and curiosity around Guided Pathways</a:t>
          </a:r>
        </a:p>
      </dgm:t>
    </dgm:pt>
    <dgm:pt modelId="{5C76E89F-F714-4F4B-B02B-B375F5540ED7}" type="parTrans" cxnId="{6D09549C-865D-4CC8-82B3-6C551D909337}">
      <dgm:prSet/>
      <dgm:spPr/>
      <dgm:t>
        <a:bodyPr/>
        <a:lstStyle/>
        <a:p>
          <a:endParaRPr lang="en-US"/>
        </a:p>
      </dgm:t>
    </dgm:pt>
    <dgm:pt modelId="{EB94AA29-F59D-41D9-B15C-26F8845C3899}" type="sibTrans" cxnId="{6D09549C-865D-4CC8-82B3-6C551D909337}">
      <dgm:prSet/>
      <dgm:spPr/>
      <dgm:t>
        <a:bodyPr/>
        <a:lstStyle/>
        <a:p>
          <a:endParaRPr lang="en-US"/>
        </a:p>
      </dgm:t>
    </dgm:pt>
    <dgm:pt modelId="{D048EF8C-D302-4A5A-BBA1-80FA91B50486}">
      <dgm:prSet/>
      <dgm:spPr/>
      <dgm:t>
        <a:bodyPr/>
        <a:lstStyle/>
        <a:p>
          <a:r>
            <a:rPr lang="en-US" dirty="0"/>
            <a:t>What was the difference?</a:t>
          </a:r>
        </a:p>
      </dgm:t>
    </dgm:pt>
    <dgm:pt modelId="{E5513591-7BC1-4B1C-BFAE-C5CB604855A3}" type="parTrans" cxnId="{69EB9E04-EDFD-4D54-AAFB-5021C54BE5B8}">
      <dgm:prSet/>
      <dgm:spPr/>
      <dgm:t>
        <a:bodyPr/>
        <a:lstStyle/>
        <a:p>
          <a:endParaRPr lang="en-US"/>
        </a:p>
      </dgm:t>
    </dgm:pt>
    <dgm:pt modelId="{A65F1B39-5352-4E48-B6AC-E58B44C5E407}" type="sibTrans" cxnId="{69EB9E04-EDFD-4D54-AAFB-5021C54BE5B8}">
      <dgm:prSet/>
      <dgm:spPr/>
      <dgm:t>
        <a:bodyPr/>
        <a:lstStyle/>
        <a:p>
          <a:endParaRPr lang="en-US"/>
        </a:p>
      </dgm:t>
    </dgm:pt>
    <dgm:pt modelId="{2B4CAC73-6E85-40F2-83EA-9C4E5B34EBBC}">
      <dgm:prSet/>
      <dgm:spPr/>
      <dgm:t>
        <a:bodyPr/>
        <a:lstStyle/>
        <a:p>
          <a:r>
            <a:rPr lang="en-US" dirty="0"/>
            <a:t>Lessons learned?</a:t>
          </a:r>
        </a:p>
      </dgm:t>
    </dgm:pt>
    <dgm:pt modelId="{54C1231C-01A6-4AA1-BE89-59EE26D4FC58}" type="parTrans" cxnId="{9533E19D-F535-4FAE-8969-436B235FD7E1}">
      <dgm:prSet/>
      <dgm:spPr/>
      <dgm:t>
        <a:bodyPr/>
        <a:lstStyle/>
        <a:p>
          <a:endParaRPr lang="en-US"/>
        </a:p>
      </dgm:t>
    </dgm:pt>
    <dgm:pt modelId="{B1A308ED-D6C1-4BF6-B1AF-0B07351EEF5B}" type="sibTrans" cxnId="{9533E19D-F535-4FAE-8969-436B235FD7E1}">
      <dgm:prSet/>
      <dgm:spPr/>
      <dgm:t>
        <a:bodyPr/>
        <a:lstStyle/>
        <a:p>
          <a:endParaRPr lang="en-US"/>
        </a:p>
      </dgm:t>
    </dgm:pt>
    <dgm:pt modelId="{9CA7A7C5-98DC-4BC8-BC94-ACCFFC41287E}">
      <dgm:prSet/>
      <dgm:spPr/>
      <dgm:t>
        <a:bodyPr/>
        <a:lstStyle/>
        <a:p>
          <a:r>
            <a:rPr lang="en-US" dirty="0"/>
            <a:t>More collaboration on future events</a:t>
          </a:r>
        </a:p>
      </dgm:t>
    </dgm:pt>
    <dgm:pt modelId="{8BEEC64B-1DF0-48AE-8FF7-E6758A9A5F42}" type="parTrans" cxnId="{130CA0A3-3FEF-44B9-BAFA-717AFCAE765F}">
      <dgm:prSet/>
      <dgm:spPr/>
      <dgm:t>
        <a:bodyPr/>
        <a:lstStyle/>
        <a:p>
          <a:endParaRPr lang="en-US"/>
        </a:p>
      </dgm:t>
    </dgm:pt>
    <dgm:pt modelId="{F8F6679D-BFBA-472F-9929-7120AA1AF144}" type="sibTrans" cxnId="{130CA0A3-3FEF-44B9-BAFA-717AFCAE765F}">
      <dgm:prSet/>
      <dgm:spPr/>
      <dgm:t>
        <a:bodyPr/>
        <a:lstStyle/>
        <a:p>
          <a:endParaRPr lang="en-US"/>
        </a:p>
      </dgm:t>
    </dgm:pt>
    <dgm:pt modelId="{E4AC02F2-6528-4B6A-8587-91616651C9AE}">
      <dgm:prSet/>
      <dgm:spPr/>
      <dgm:t>
        <a:bodyPr/>
        <a:lstStyle/>
        <a:p>
          <a:r>
            <a:rPr lang="en-US" dirty="0"/>
            <a:t>Increased scaffolding and customizable agendas</a:t>
          </a:r>
        </a:p>
      </dgm:t>
    </dgm:pt>
    <dgm:pt modelId="{BECF2FA5-82A1-4976-ACFD-5031765E79B9}" type="parTrans" cxnId="{7F561379-47CD-465C-BBA0-27BDF332BF0B}">
      <dgm:prSet/>
      <dgm:spPr/>
      <dgm:t>
        <a:bodyPr/>
        <a:lstStyle/>
        <a:p>
          <a:endParaRPr lang="en-US"/>
        </a:p>
      </dgm:t>
    </dgm:pt>
    <dgm:pt modelId="{3B066166-2CDF-4AEC-BBAC-910013E95033}" type="sibTrans" cxnId="{7F561379-47CD-465C-BBA0-27BDF332BF0B}">
      <dgm:prSet/>
      <dgm:spPr/>
      <dgm:t>
        <a:bodyPr/>
        <a:lstStyle/>
        <a:p>
          <a:endParaRPr lang="en-US"/>
        </a:p>
      </dgm:t>
    </dgm:pt>
    <dgm:pt modelId="{EBCBBE20-CF8C-4C9B-B1AE-8608A5B46BF8}">
      <dgm:prSet/>
      <dgm:spPr/>
      <dgm:t>
        <a:bodyPr/>
        <a:lstStyle/>
        <a:p>
          <a:r>
            <a:rPr lang="en-US" dirty="0"/>
            <a:t>Improved communication planning</a:t>
          </a:r>
        </a:p>
      </dgm:t>
    </dgm:pt>
    <dgm:pt modelId="{A98361E5-12C7-48CA-BC70-F77D4F8B68B5}" type="parTrans" cxnId="{95C35718-DCFA-40B8-BF98-BDC8918CEC37}">
      <dgm:prSet/>
      <dgm:spPr/>
      <dgm:t>
        <a:bodyPr/>
        <a:lstStyle/>
        <a:p>
          <a:endParaRPr lang="en-US"/>
        </a:p>
      </dgm:t>
    </dgm:pt>
    <dgm:pt modelId="{49D1C6B2-D009-47C9-9F0F-3D3D195C864D}" type="sibTrans" cxnId="{95C35718-DCFA-40B8-BF98-BDC8918CEC37}">
      <dgm:prSet/>
      <dgm:spPr/>
      <dgm:t>
        <a:bodyPr/>
        <a:lstStyle/>
        <a:p>
          <a:endParaRPr lang="en-US"/>
        </a:p>
      </dgm:t>
    </dgm:pt>
    <dgm:pt modelId="{0820FB5E-2588-4F91-934C-D08088C3537C}">
      <dgm:prSet/>
      <dgm:spPr/>
      <dgm:t>
        <a:bodyPr/>
        <a:lstStyle/>
        <a:p>
          <a:r>
            <a:rPr lang="en-US" dirty="0"/>
            <a:t>Different starting places and needs</a:t>
          </a:r>
        </a:p>
      </dgm:t>
    </dgm:pt>
    <dgm:pt modelId="{6E99FBB4-960B-43AD-82A5-1415FDB33EA9}" type="parTrans" cxnId="{6FB20633-408D-46E1-A8D5-D7DF05F1BE9E}">
      <dgm:prSet/>
      <dgm:spPr/>
      <dgm:t>
        <a:bodyPr/>
        <a:lstStyle/>
        <a:p>
          <a:endParaRPr lang="en-US"/>
        </a:p>
      </dgm:t>
    </dgm:pt>
    <dgm:pt modelId="{A32C330D-F5A0-4CF5-AD7A-E0E03C073E03}" type="sibTrans" cxnId="{6FB20633-408D-46E1-A8D5-D7DF05F1BE9E}">
      <dgm:prSet/>
      <dgm:spPr/>
      <dgm:t>
        <a:bodyPr/>
        <a:lstStyle/>
        <a:p>
          <a:endParaRPr lang="en-US"/>
        </a:p>
      </dgm:t>
    </dgm:pt>
    <dgm:pt modelId="{A1CC7E77-4359-444D-8507-B3E48D4FE412}">
      <dgm:prSet/>
      <dgm:spPr/>
      <dgm:t>
        <a:bodyPr/>
        <a:lstStyle/>
        <a:p>
          <a:r>
            <a:rPr lang="en-US" dirty="0"/>
            <a:t>Agenda and timing challenges</a:t>
          </a:r>
        </a:p>
      </dgm:t>
    </dgm:pt>
    <dgm:pt modelId="{D2604B5D-FE37-4C16-B825-A62AFC6D01F3}" type="parTrans" cxnId="{10E4AEF3-8A2A-40DD-98B9-93EDD7481CEF}">
      <dgm:prSet/>
      <dgm:spPr/>
      <dgm:t>
        <a:bodyPr/>
        <a:lstStyle/>
        <a:p>
          <a:endParaRPr lang="en-US"/>
        </a:p>
      </dgm:t>
    </dgm:pt>
    <dgm:pt modelId="{95190766-0C52-4113-B0BC-ACB44EC04585}" type="sibTrans" cxnId="{10E4AEF3-8A2A-40DD-98B9-93EDD7481CEF}">
      <dgm:prSet/>
      <dgm:spPr/>
      <dgm:t>
        <a:bodyPr/>
        <a:lstStyle/>
        <a:p>
          <a:endParaRPr lang="en-US"/>
        </a:p>
      </dgm:t>
    </dgm:pt>
    <dgm:pt modelId="{2B7BB4A4-3206-494E-97C3-27FF96D961FB}">
      <dgm:prSet/>
      <dgm:spPr/>
      <dgm:t>
        <a:bodyPr/>
        <a:lstStyle/>
        <a:p>
          <a:r>
            <a:rPr lang="en-US" dirty="0"/>
            <a:t>Lack of clarity on goals and outcomes</a:t>
          </a:r>
        </a:p>
      </dgm:t>
    </dgm:pt>
    <dgm:pt modelId="{32F0F62A-31D8-4477-B86C-F9CC70EB81D2}" type="parTrans" cxnId="{337FCE09-DE4B-4E73-A7CF-1017E04AB2F2}">
      <dgm:prSet/>
      <dgm:spPr/>
      <dgm:t>
        <a:bodyPr/>
        <a:lstStyle/>
        <a:p>
          <a:endParaRPr lang="en-US"/>
        </a:p>
      </dgm:t>
    </dgm:pt>
    <dgm:pt modelId="{C8F61870-6183-4CD8-BB1D-6619DAFE92AC}" type="sibTrans" cxnId="{337FCE09-DE4B-4E73-A7CF-1017E04AB2F2}">
      <dgm:prSet/>
      <dgm:spPr/>
      <dgm:t>
        <a:bodyPr/>
        <a:lstStyle/>
        <a:p>
          <a:endParaRPr lang="en-US"/>
        </a:p>
      </dgm:t>
    </dgm:pt>
    <dgm:pt modelId="{71166662-DED8-48CD-99EE-9F2D09E7A66C}" type="pres">
      <dgm:prSet presAssocID="{6875803B-D683-46D2-BBDA-F8DF83537DA2}" presName="linear" presStyleCnt="0">
        <dgm:presLayoutVars>
          <dgm:dir/>
          <dgm:animLvl val="lvl"/>
          <dgm:resizeHandles val="exact"/>
        </dgm:presLayoutVars>
      </dgm:prSet>
      <dgm:spPr/>
    </dgm:pt>
    <dgm:pt modelId="{B5CFCD25-8714-41DD-8147-4268839AA0FC}" type="pres">
      <dgm:prSet presAssocID="{68561B14-2B3C-43FF-92B2-DA0DD2E88E94}" presName="parentLin" presStyleCnt="0"/>
      <dgm:spPr/>
    </dgm:pt>
    <dgm:pt modelId="{91638ECA-AD21-403E-8A00-B69A86F377AC}" type="pres">
      <dgm:prSet presAssocID="{68561B14-2B3C-43FF-92B2-DA0DD2E88E94}" presName="parentLeftMargin" presStyleLbl="node1" presStyleIdx="0" presStyleCnt="3"/>
      <dgm:spPr/>
    </dgm:pt>
    <dgm:pt modelId="{4CF5C038-F90A-4B30-AC06-C806F9114659}" type="pres">
      <dgm:prSet presAssocID="{68561B14-2B3C-43FF-92B2-DA0DD2E88E94}" presName="parentText" presStyleLbl="node1" presStyleIdx="0" presStyleCnt="3">
        <dgm:presLayoutVars>
          <dgm:chMax val="0"/>
          <dgm:bulletEnabled val="1"/>
        </dgm:presLayoutVars>
      </dgm:prSet>
      <dgm:spPr/>
    </dgm:pt>
    <dgm:pt modelId="{0B48FF6F-BAEA-43AD-A13D-B6F9953AEFFC}" type="pres">
      <dgm:prSet presAssocID="{68561B14-2B3C-43FF-92B2-DA0DD2E88E94}" presName="negativeSpace" presStyleCnt="0"/>
      <dgm:spPr/>
    </dgm:pt>
    <dgm:pt modelId="{6210A703-4B23-46A5-96D9-36B112AD5310}" type="pres">
      <dgm:prSet presAssocID="{68561B14-2B3C-43FF-92B2-DA0DD2E88E94}" presName="childText" presStyleLbl="conFgAcc1" presStyleIdx="0" presStyleCnt="3" custLinFactNeighborY="-19598">
        <dgm:presLayoutVars>
          <dgm:bulletEnabled val="1"/>
        </dgm:presLayoutVars>
      </dgm:prSet>
      <dgm:spPr/>
    </dgm:pt>
    <dgm:pt modelId="{5B58F17C-D72F-4715-95D4-6491EFDB93E7}" type="pres">
      <dgm:prSet presAssocID="{250E61AC-849E-4750-9A2A-14F793962AB2}" presName="spaceBetweenRectangles" presStyleCnt="0"/>
      <dgm:spPr/>
    </dgm:pt>
    <dgm:pt modelId="{C99D0ACE-32E3-48A0-9D21-1F5B365AD555}" type="pres">
      <dgm:prSet presAssocID="{D048EF8C-D302-4A5A-BBA1-80FA91B50486}" presName="parentLin" presStyleCnt="0"/>
      <dgm:spPr/>
    </dgm:pt>
    <dgm:pt modelId="{C3ADC5C1-D921-46BB-BD9F-785B63B5F4F4}" type="pres">
      <dgm:prSet presAssocID="{D048EF8C-D302-4A5A-BBA1-80FA91B50486}" presName="parentLeftMargin" presStyleLbl="node1" presStyleIdx="0" presStyleCnt="3"/>
      <dgm:spPr/>
    </dgm:pt>
    <dgm:pt modelId="{C9AACDBB-B84B-4D92-B168-0251B990BA48}" type="pres">
      <dgm:prSet presAssocID="{D048EF8C-D302-4A5A-BBA1-80FA91B50486}" presName="parentText" presStyleLbl="node1" presStyleIdx="1" presStyleCnt="3">
        <dgm:presLayoutVars>
          <dgm:chMax val="0"/>
          <dgm:bulletEnabled val="1"/>
        </dgm:presLayoutVars>
      </dgm:prSet>
      <dgm:spPr/>
    </dgm:pt>
    <dgm:pt modelId="{4E0FE46C-EC84-43A0-8905-83B298373CB6}" type="pres">
      <dgm:prSet presAssocID="{D048EF8C-D302-4A5A-BBA1-80FA91B50486}" presName="negativeSpace" presStyleCnt="0"/>
      <dgm:spPr/>
    </dgm:pt>
    <dgm:pt modelId="{572E5916-0DD2-4289-B76F-A1E5392A172D}" type="pres">
      <dgm:prSet presAssocID="{D048EF8C-D302-4A5A-BBA1-80FA91B50486}" presName="childText" presStyleLbl="conFgAcc1" presStyleIdx="1" presStyleCnt="3">
        <dgm:presLayoutVars>
          <dgm:bulletEnabled val="1"/>
        </dgm:presLayoutVars>
      </dgm:prSet>
      <dgm:spPr/>
    </dgm:pt>
    <dgm:pt modelId="{CCDDD153-7BF9-4699-928D-611306596849}" type="pres">
      <dgm:prSet presAssocID="{A65F1B39-5352-4E48-B6AC-E58B44C5E407}" presName="spaceBetweenRectangles" presStyleCnt="0"/>
      <dgm:spPr/>
    </dgm:pt>
    <dgm:pt modelId="{554D2FED-1CCC-4F09-9DD4-C8A3181C3163}" type="pres">
      <dgm:prSet presAssocID="{2B4CAC73-6E85-40F2-83EA-9C4E5B34EBBC}" presName="parentLin" presStyleCnt="0"/>
      <dgm:spPr/>
    </dgm:pt>
    <dgm:pt modelId="{4B318D47-6DD6-4B27-986C-EC29916FFFE6}" type="pres">
      <dgm:prSet presAssocID="{2B4CAC73-6E85-40F2-83EA-9C4E5B34EBBC}" presName="parentLeftMargin" presStyleLbl="node1" presStyleIdx="1" presStyleCnt="3"/>
      <dgm:spPr/>
    </dgm:pt>
    <dgm:pt modelId="{BA6D7046-910E-4B6F-A127-A8A59C83DFD9}" type="pres">
      <dgm:prSet presAssocID="{2B4CAC73-6E85-40F2-83EA-9C4E5B34EBBC}" presName="parentText" presStyleLbl="node1" presStyleIdx="2" presStyleCnt="3">
        <dgm:presLayoutVars>
          <dgm:chMax val="0"/>
          <dgm:bulletEnabled val="1"/>
        </dgm:presLayoutVars>
      </dgm:prSet>
      <dgm:spPr/>
    </dgm:pt>
    <dgm:pt modelId="{37742362-608B-4323-BA84-02E8F9D6D4B8}" type="pres">
      <dgm:prSet presAssocID="{2B4CAC73-6E85-40F2-83EA-9C4E5B34EBBC}" presName="negativeSpace" presStyleCnt="0"/>
      <dgm:spPr/>
    </dgm:pt>
    <dgm:pt modelId="{9F9C2E92-D7A3-4CA9-B308-04D5A8366840}" type="pres">
      <dgm:prSet presAssocID="{2B4CAC73-6E85-40F2-83EA-9C4E5B34EBBC}" presName="childText" presStyleLbl="conFgAcc1" presStyleIdx="2" presStyleCnt="3">
        <dgm:presLayoutVars>
          <dgm:bulletEnabled val="1"/>
        </dgm:presLayoutVars>
      </dgm:prSet>
      <dgm:spPr/>
    </dgm:pt>
  </dgm:ptLst>
  <dgm:cxnLst>
    <dgm:cxn modelId="{69EB9E04-EDFD-4D54-AAFB-5021C54BE5B8}" srcId="{6875803B-D683-46D2-BBDA-F8DF83537DA2}" destId="{D048EF8C-D302-4A5A-BBA1-80FA91B50486}" srcOrd="1" destOrd="0" parTransId="{E5513591-7BC1-4B1C-BFAE-C5CB604855A3}" sibTransId="{A65F1B39-5352-4E48-B6AC-E58B44C5E407}"/>
    <dgm:cxn modelId="{337FCE09-DE4B-4E73-A7CF-1017E04AB2F2}" srcId="{D048EF8C-D302-4A5A-BBA1-80FA91B50486}" destId="{2B7BB4A4-3206-494E-97C3-27FF96D961FB}" srcOrd="2" destOrd="0" parTransId="{32F0F62A-31D8-4477-B86C-F9CC70EB81D2}" sibTransId="{C8F61870-6183-4CD8-BB1D-6619DAFE92AC}"/>
    <dgm:cxn modelId="{00A2470E-2BA5-421B-9C0B-215A49E5AD85}" type="presOf" srcId="{A1CC7E77-4359-444D-8507-B3E48D4FE412}" destId="{572E5916-0DD2-4289-B76F-A1E5392A172D}" srcOrd="0" destOrd="1" presId="urn:microsoft.com/office/officeart/2005/8/layout/list1"/>
    <dgm:cxn modelId="{290AAE11-3FCA-4410-A7B4-E3F795B5DDBB}" srcId="{68561B14-2B3C-43FF-92B2-DA0DD2E88E94}" destId="{EED5645A-B8E2-42EC-A1F3-DFF2C75D5703}" srcOrd="1" destOrd="0" parTransId="{3A7159F7-E648-4988-805C-CA02BAD8DD23}" sibTransId="{1ECE762F-712A-41CD-84C9-C118C9FF19DA}"/>
    <dgm:cxn modelId="{95C35718-DCFA-40B8-BF98-BDC8918CEC37}" srcId="{2B4CAC73-6E85-40F2-83EA-9C4E5B34EBBC}" destId="{EBCBBE20-CF8C-4C9B-B1AE-8608A5B46BF8}" srcOrd="2" destOrd="0" parTransId="{A98361E5-12C7-48CA-BC70-F77D4F8B68B5}" sibTransId="{49D1C6B2-D009-47C9-9F0F-3D3D195C864D}"/>
    <dgm:cxn modelId="{1EDEA519-55DD-461C-AF75-BE3101A36F8E}" type="presOf" srcId="{D048EF8C-D302-4A5A-BBA1-80FA91B50486}" destId="{C9AACDBB-B84B-4D92-B168-0251B990BA48}" srcOrd="1" destOrd="0" presId="urn:microsoft.com/office/officeart/2005/8/layout/list1"/>
    <dgm:cxn modelId="{73FF911B-8F93-4401-B249-BFD5BBA12B0E}" type="presOf" srcId="{1E44E2E9-D62B-4647-83A7-63D0A53382D1}" destId="{6210A703-4B23-46A5-96D9-36B112AD5310}" srcOrd="0" destOrd="2" presId="urn:microsoft.com/office/officeart/2005/8/layout/list1"/>
    <dgm:cxn modelId="{3566B61C-304F-4A0F-961C-678D65C1747E}" type="presOf" srcId="{9CA7A7C5-98DC-4BC8-BC94-ACCFFC41287E}" destId="{9F9C2E92-D7A3-4CA9-B308-04D5A8366840}" srcOrd="0" destOrd="0" presId="urn:microsoft.com/office/officeart/2005/8/layout/list1"/>
    <dgm:cxn modelId="{FAD41D31-6495-418C-9815-79C927CCB029}" type="presOf" srcId="{68561B14-2B3C-43FF-92B2-DA0DD2E88E94}" destId="{91638ECA-AD21-403E-8A00-B69A86F377AC}" srcOrd="0" destOrd="0" presId="urn:microsoft.com/office/officeart/2005/8/layout/list1"/>
    <dgm:cxn modelId="{12C77132-46B7-42D7-90F3-6522F4EF42BC}" srcId="{68561B14-2B3C-43FF-92B2-DA0DD2E88E94}" destId="{41A7CB55-3891-48DD-A229-1C05BEDDDA70}" srcOrd="0" destOrd="0" parTransId="{9CFAA587-F898-4B93-8C65-6671D7DB4EF6}" sibTransId="{CB910164-1CE6-45BD-95A9-80EA29BA2388}"/>
    <dgm:cxn modelId="{6FB20633-408D-46E1-A8D5-D7DF05F1BE9E}" srcId="{D048EF8C-D302-4A5A-BBA1-80FA91B50486}" destId="{0820FB5E-2588-4F91-934C-D08088C3537C}" srcOrd="0" destOrd="0" parTransId="{6E99FBB4-960B-43AD-82A5-1415FDB33EA9}" sibTransId="{A32C330D-F5A0-4CF5-AD7A-E0E03C073E03}"/>
    <dgm:cxn modelId="{EE006853-8838-48A8-8F97-FD1477652309}" type="presOf" srcId="{D048EF8C-D302-4A5A-BBA1-80FA91B50486}" destId="{C3ADC5C1-D921-46BB-BD9F-785B63B5F4F4}" srcOrd="0" destOrd="0" presId="urn:microsoft.com/office/officeart/2005/8/layout/list1"/>
    <dgm:cxn modelId="{7F561379-47CD-465C-BBA0-27BDF332BF0B}" srcId="{2B4CAC73-6E85-40F2-83EA-9C4E5B34EBBC}" destId="{E4AC02F2-6528-4B6A-8587-91616651C9AE}" srcOrd="1" destOrd="0" parTransId="{BECF2FA5-82A1-4976-ACFD-5031765E79B9}" sibTransId="{3B066166-2CDF-4AEC-BBAC-910013E95033}"/>
    <dgm:cxn modelId="{04474390-6445-4C4E-8D0A-AD9468E07871}" type="presOf" srcId="{EBCBBE20-CF8C-4C9B-B1AE-8608A5B46BF8}" destId="{9F9C2E92-D7A3-4CA9-B308-04D5A8366840}" srcOrd="0" destOrd="2" presId="urn:microsoft.com/office/officeart/2005/8/layout/list1"/>
    <dgm:cxn modelId="{5C6DF494-E2F6-424E-B5FD-9B01B62AA7EC}" type="presOf" srcId="{EED5645A-B8E2-42EC-A1F3-DFF2C75D5703}" destId="{6210A703-4B23-46A5-96D9-36B112AD5310}" srcOrd="0" destOrd="1" presId="urn:microsoft.com/office/officeart/2005/8/layout/list1"/>
    <dgm:cxn modelId="{BE148E95-9E18-4D30-9ED2-95F9604B9289}" type="presOf" srcId="{2B4CAC73-6E85-40F2-83EA-9C4E5B34EBBC}" destId="{BA6D7046-910E-4B6F-A127-A8A59C83DFD9}" srcOrd="1" destOrd="0" presId="urn:microsoft.com/office/officeart/2005/8/layout/list1"/>
    <dgm:cxn modelId="{6D09549C-865D-4CC8-82B3-6C551D909337}" srcId="{68561B14-2B3C-43FF-92B2-DA0DD2E88E94}" destId="{1E44E2E9-D62B-4647-83A7-63D0A53382D1}" srcOrd="2" destOrd="0" parTransId="{5C76E89F-F714-4F4B-B02B-B375F5540ED7}" sibTransId="{EB94AA29-F59D-41D9-B15C-26F8845C3899}"/>
    <dgm:cxn modelId="{9533E19D-F535-4FAE-8969-436B235FD7E1}" srcId="{6875803B-D683-46D2-BBDA-F8DF83537DA2}" destId="{2B4CAC73-6E85-40F2-83EA-9C4E5B34EBBC}" srcOrd="2" destOrd="0" parTransId="{54C1231C-01A6-4AA1-BE89-59EE26D4FC58}" sibTransId="{B1A308ED-D6C1-4BF6-B1AF-0B07351EEF5B}"/>
    <dgm:cxn modelId="{B07A1BA2-1C39-4187-8583-FE37CABEC5A4}" type="presOf" srcId="{6875803B-D683-46D2-BBDA-F8DF83537DA2}" destId="{71166662-DED8-48CD-99EE-9F2D09E7A66C}" srcOrd="0" destOrd="0" presId="urn:microsoft.com/office/officeart/2005/8/layout/list1"/>
    <dgm:cxn modelId="{130CA0A3-3FEF-44B9-BAFA-717AFCAE765F}" srcId="{2B4CAC73-6E85-40F2-83EA-9C4E5B34EBBC}" destId="{9CA7A7C5-98DC-4BC8-BC94-ACCFFC41287E}" srcOrd="0" destOrd="0" parTransId="{8BEEC64B-1DF0-48AE-8FF7-E6758A9A5F42}" sibTransId="{F8F6679D-BFBA-472F-9929-7120AA1AF144}"/>
    <dgm:cxn modelId="{D54052B0-2566-45B1-9C3B-419B8D064723}" type="presOf" srcId="{2B4CAC73-6E85-40F2-83EA-9C4E5B34EBBC}" destId="{4B318D47-6DD6-4B27-986C-EC29916FFFE6}" srcOrd="0" destOrd="0" presId="urn:microsoft.com/office/officeart/2005/8/layout/list1"/>
    <dgm:cxn modelId="{599DFDB1-F7EF-4077-AC98-DEA67C3FECCA}" type="presOf" srcId="{41A7CB55-3891-48DD-A229-1C05BEDDDA70}" destId="{6210A703-4B23-46A5-96D9-36B112AD5310}" srcOrd="0" destOrd="0" presId="urn:microsoft.com/office/officeart/2005/8/layout/list1"/>
    <dgm:cxn modelId="{522EA0BB-A26D-4892-8061-F79CDF0A5595}" type="presOf" srcId="{68561B14-2B3C-43FF-92B2-DA0DD2E88E94}" destId="{4CF5C038-F90A-4B30-AC06-C806F9114659}" srcOrd="1" destOrd="0" presId="urn:microsoft.com/office/officeart/2005/8/layout/list1"/>
    <dgm:cxn modelId="{7D0824C7-AE58-4F8E-B350-6C449CFC1880}" srcId="{6875803B-D683-46D2-BBDA-F8DF83537DA2}" destId="{68561B14-2B3C-43FF-92B2-DA0DD2E88E94}" srcOrd="0" destOrd="0" parTransId="{BDF69796-04B8-48E1-9F98-156E6B31AAF9}" sibTransId="{250E61AC-849E-4750-9A2A-14F793962AB2}"/>
    <dgm:cxn modelId="{11B165DF-010C-415C-9D43-03BA57473F25}" type="presOf" srcId="{2B7BB4A4-3206-494E-97C3-27FF96D961FB}" destId="{572E5916-0DD2-4289-B76F-A1E5392A172D}" srcOrd="0" destOrd="2" presId="urn:microsoft.com/office/officeart/2005/8/layout/list1"/>
    <dgm:cxn modelId="{E227BCE2-090F-49AE-A960-2DB542714C8D}" type="presOf" srcId="{0820FB5E-2588-4F91-934C-D08088C3537C}" destId="{572E5916-0DD2-4289-B76F-A1E5392A172D}" srcOrd="0" destOrd="0" presId="urn:microsoft.com/office/officeart/2005/8/layout/list1"/>
    <dgm:cxn modelId="{10E4AEF3-8A2A-40DD-98B9-93EDD7481CEF}" srcId="{D048EF8C-D302-4A5A-BBA1-80FA91B50486}" destId="{A1CC7E77-4359-444D-8507-B3E48D4FE412}" srcOrd="1" destOrd="0" parTransId="{D2604B5D-FE37-4C16-B825-A62AFC6D01F3}" sibTransId="{95190766-0C52-4113-B0BC-ACB44EC04585}"/>
    <dgm:cxn modelId="{231DB9FF-55EE-4CDB-A2C1-2F7B572E9379}" type="presOf" srcId="{E4AC02F2-6528-4B6A-8587-91616651C9AE}" destId="{9F9C2E92-D7A3-4CA9-B308-04D5A8366840}" srcOrd="0" destOrd="1" presId="urn:microsoft.com/office/officeart/2005/8/layout/list1"/>
    <dgm:cxn modelId="{1655CBD3-6928-4D00-B0D5-7AEB62D2B97C}" type="presParOf" srcId="{71166662-DED8-48CD-99EE-9F2D09E7A66C}" destId="{B5CFCD25-8714-41DD-8147-4268839AA0FC}" srcOrd="0" destOrd="0" presId="urn:microsoft.com/office/officeart/2005/8/layout/list1"/>
    <dgm:cxn modelId="{BC4B3A5D-4FCF-4611-A613-C6ABD428A24F}" type="presParOf" srcId="{B5CFCD25-8714-41DD-8147-4268839AA0FC}" destId="{91638ECA-AD21-403E-8A00-B69A86F377AC}" srcOrd="0" destOrd="0" presId="urn:microsoft.com/office/officeart/2005/8/layout/list1"/>
    <dgm:cxn modelId="{1A0D5514-4F6C-4114-9198-00843BCD75B7}" type="presParOf" srcId="{B5CFCD25-8714-41DD-8147-4268839AA0FC}" destId="{4CF5C038-F90A-4B30-AC06-C806F9114659}" srcOrd="1" destOrd="0" presId="urn:microsoft.com/office/officeart/2005/8/layout/list1"/>
    <dgm:cxn modelId="{EE9AFFEC-C136-485B-86D0-EE635AB818CD}" type="presParOf" srcId="{71166662-DED8-48CD-99EE-9F2D09E7A66C}" destId="{0B48FF6F-BAEA-43AD-A13D-B6F9953AEFFC}" srcOrd="1" destOrd="0" presId="urn:microsoft.com/office/officeart/2005/8/layout/list1"/>
    <dgm:cxn modelId="{B5C0151B-C0F8-4C91-8272-551EDD3F35DA}" type="presParOf" srcId="{71166662-DED8-48CD-99EE-9F2D09E7A66C}" destId="{6210A703-4B23-46A5-96D9-36B112AD5310}" srcOrd="2" destOrd="0" presId="urn:microsoft.com/office/officeart/2005/8/layout/list1"/>
    <dgm:cxn modelId="{371DA723-6A6B-408D-A0CD-3D836DF8BEB7}" type="presParOf" srcId="{71166662-DED8-48CD-99EE-9F2D09E7A66C}" destId="{5B58F17C-D72F-4715-95D4-6491EFDB93E7}" srcOrd="3" destOrd="0" presId="urn:microsoft.com/office/officeart/2005/8/layout/list1"/>
    <dgm:cxn modelId="{FB40197C-7BE3-4B81-AC34-50D2159687C9}" type="presParOf" srcId="{71166662-DED8-48CD-99EE-9F2D09E7A66C}" destId="{C99D0ACE-32E3-48A0-9D21-1F5B365AD555}" srcOrd="4" destOrd="0" presId="urn:microsoft.com/office/officeart/2005/8/layout/list1"/>
    <dgm:cxn modelId="{8756BF1D-CCBE-4512-8EDA-C0D9746030CA}" type="presParOf" srcId="{C99D0ACE-32E3-48A0-9D21-1F5B365AD555}" destId="{C3ADC5C1-D921-46BB-BD9F-785B63B5F4F4}" srcOrd="0" destOrd="0" presId="urn:microsoft.com/office/officeart/2005/8/layout/list1"/>
    <dgm:cxn modelId="{D16E93AF-DF42-4DD1-AC4F-3717BC05215C}" type="presParOf" srcId="{C99D0ACE-32E3-48A0-9D21-1F5B365AD555}" destId="{C9AACDBB-B84B-4D92-B168-0251B990BA48}" srcOrd="1" destOrd="0" presId="urn:microsoft.com/office/officeart/2005/8/layout/list1"/>
    <dgm:cxn modelId="{9091E9E0-601E-4CFD-B51B-8AA59D73B986}" type="presParOf" srcId="{71166662-DED8-48CD-99EE-9F2D09E7A66C}" destId="{4E0FE46C-EC84-43A0-8905-83B298373CB6}" srcOrd="5" destOrd="0" presId="urn:microsoft.com/office/officeart/2005/8/layout/list1"/>
    <dgm:cxn modelId="{AFFFD5C9-00E5-455B-9DCE-13E39A9D08C1}" type="presParOf" srcId="{71166662-DED8-48CD-99EE-9F2D09E7A66C}" destId="{572E5916-0DD2-4289-B76F-A1E5392A172D}" srcOrd="6" destOrd="0" presId="urn:microsoft.com/office/officeart/2005/8/layout/list1"/>
    <dgm:cxn modelId="{FF410A66-E78E-41D0-9A31-BDF8B76B128E}" type="presParOf" srcId="{71166662-DED8-48CD-99EE-9F2D09E7A66C}" destId="{CCDDD153-7BF9-4699-928D-611306596849}" srcOrd="7" destOrd="0" presId="urn:microsoft.com/office/officeart/2005/8/layout/list1"/>
    <dgm:cxn modelId="{F03F0884-BF60-4B42-B443-3FE4DFA55F06}" type="presParOf" srcId="{71166662-DED8-48CD-99EE-9F2D09E7A66C}" destId="{554D2FED-1CCC-4F09-9DD4-C8A3181C3163}" srcOrd="8" destOrd="0" presId="urn:microsoft.com/office/officeart/2005/8/layout/list1"/>
    <dgm:cxn modelId="{4F6A4EAC-9EE0-4D91-875B-24EED749F5CC}" type="presParOf" srcId="{554D2FED-1CCC-4F09-9DD4-C8A3181C3163}" destId="{4B318D47-6DD6-4B27-986C-EC29916FFFE6}" srcOrd="0" destOrd="0" presId="urn:microsoft.com/office/officeart/2005/8/layout/list1"/>
    <dgm:cxn modelId="{ED2A0D6D-D620-463B-8BAC-C19A2F797F31}" type="presParOf" srcId="{554D2FED-1CCC-4F09-9DD4-C8A3181C3163}" destId="{BA6D7046-910E-4B6F-A127-A8A59C83DFD9}" srcOrd="1" destOrd="0" presId="urn:microsoft.com/office/officeart/2005/8/layout/list1"/>
    <dgm:cxn modelId="{91FCFF49-81D1-4265-85A3-1D2E2C528143}" type="presParOf" srcId="{71166662-DED8-48CD-99EE-9F2D09E7A66C}" destId="{37742362-608B-4323-BA84-02E8F9D6D4B8}" srcOrd="9" destOrd="0" presId="urn:microsoft.com/office/officeart/2005/8/layout/list1"/>
    <dgm:cxn modelId="{278897BA-7B5B-4929-900F-1229E4B07283}" type="presParOf" srcId="{71166662-DED8-48CD-99EE-9F2D09E7A66C}" destId="{9F9C2E92-D7A3-4CA9-B308-04D5A836684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75803B-D683-46D2-BBDA-F8DF83537DA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8561B14-2B3C-43FF-92B2-DA0DD2E88E94}">
      <dgm:prSet/>
      <dgm:spPr/>
      <dgm:t>
        <a:bodyPr/>
        <a:lstStyle/>
        <a:p>
          <a:r>
            <a:rPr lang="en-US" dirty="0"/>
            <a:t>What was supposed to happen?</a:t>
          </a:r>
        </a:p>
      </dgm:t>
    </dgm:pt>
    <dgm:pt modelId="{BDF69796-04B8-48E1-9F98-156E6B31AAF9}" type="parTrans" cxnId="{7D0824C7-AE58-4F8E-B350-6C449CFC1880}">
      <dgm:prSet/>
      <dgm:spPr/>
      <dgm:t>
        <a:bodyPr/>
        <a:lstStyle/>
        <a:p>
          <a:endParaRPr lang="en-US"/>
        </a:p>
      </dgm:t>
    </dgm:pt>
    <dgm:pt modelId="{250E61AC-849E-4750-9A2A-14F793962AB2}" type="sibTrans" cxnId="{7D0824C7-AE58-4F8E-B350-6C449CFC1880}">
      <dgm:prSet/>
      <dgm:spPr/>
      <dgm:t>
        <a:bodyPr/>
        <a:lstStyle/>
        <a:p>
          <a:endParaRPr lang="en-US"/>
        </a:p>
      </dgm:t>
    </dgm:pt>
    <dgm:pt modelId="{41A7CB55-3891-48DD-A229-1C05BEDDDA70}">
      <dgm:prSet custT="1"/>
      <dgm:spPr/>
      <dgm:t>
        <a:bodyPr/>
        <a:lstStyle/>
        <a:p>
          <a:r>
            <a:rPr lang="en-US" sz="1600" dirty="0"/>
            <a:t>Communicate within and across institutions and roles/commissions to identify opportunities for deeper collaboration for institutional and systemic transformative change that advances student success and equity</a:t>
          </a:r>
        </a:p>
      </dgm:t>
    </dgm:pt>
    <dgm:pt modelId="{9CFAA587-F898-4B93-8C65-6671D7DB4EF6}" type="parTrans" cxnId="{12C77132-46B7-42D7-90F3-6522F4EF42BC}">
      <dgm:prSet/>
      <dgm:spPr/>
      <dgm:t>
        <a:bodyPr/>
        <a:lstStyle/>
        <a:p>
          <a:endParaRPr lang="en-US"/>
        </a:p>
      </dgm:t>
    </dgm:pt>
    <dgm:pt modelId="{CB910164-1CE6-45BD-95A9-80EA29BA2388}" type="sibTrans" cxnId="{12C77132-46B7-42D7-90F3-6522F4EF42BC}">
      <dgm:prSet/>
      <dgm:spPr/>
      <dgm:t>
        <a:bodyPr/>
        <a:lstStyle/>
        <a:p>
          <a:endParaRPr lang="en-US"/>
        </a:p>
      </dgm:t>
    </dgm:pt>
    <dgm:pt modelId="{D85C2EE9-AF22-4059-B053-7E8CAF7CD9C2}">
      <dgm:prSet custT="1"/>
      <dgm:spPr/>
      <dgm:t>
        <a:bodyPr/>
        <a:lstStyle/>
        <a:p>
          <a:r>
            <a:rPr lang="en-US" sz="1600" dirty="0"/>
            <a:t>Identify and apply local and national data to set priorities for local and system leadership strategies for scaling Guided Pathways and Student Success practices </a:t>
          </a:r>
        </a:p>
      </dgm:t>
    </dgm:pt>
    <dgm:pt modelId="{EFF7BB09-1FC5-447F-9FAB-4E25BD125B06}" type="parTrans" cxnId="{28FAA558-8BBE-4CA6-889C-A321CAA32EFF}">
      <dgm:prSet/>
      <dgm:spPr/>
      <dgm:t>
        <a:bodyPr/>
        <a:lstStyle/>
        <a:p>
          <a:endParaRPr lang="en-US"/>
        </a:p>
      </dgm:t>
    </dgm:pt>
    <dgm:pt modelId="{DA27EC11-CD28-48B3-9076-5948986E841C}" type="sibTrans" cxnId="{28FAA558-8BBE-4CA6-889C-A321CAA32EFF}">
      <dgm:prSet/>
      <dgm:spPr/>
      <dgm:t>
        <a:bodyPr/>
        <a:lstStyle/>
        <a:p>
          <a:endParaRPr lang="en-US"/>
        </a:p>
      </dgm:t>
    </dgm:pt>
    <dgm:pt modelId="{71166662-DED8-48CD-99EE-9F2D09E7A66C}" type="pres">
      <dgm:prSet presAssocID="{6875803B-D683-46D2-BBDA-F8DF83537DA2}" presName="linear" presStyleCnt="0">
        <dgm:presLayoutVars>
          <dgm:dir/>
          <dgm:animLvl val="lvl"/>
          <dgm:resizeHandles val="exact"/>
        </dgm:presLayoutVars>
      </dgm:prSet>
      <dgm:spPr/>
    </dgm:pt>
    <dgm:pt modelId="{B5CFCD25-8714-41DD-8147-4268839AA0FC}" type="pres">
      <dgm:prSet presAssocID="{68561B14-2B3C-43FF-92B2-DA0DD2E88E94}" presName="parentLin" presStyleCnt="0"/>
      <dgm:spPr/>
    </dgm:pt>
    <dgm:pt modelId="{91638ECA-AD21-403E-8A00-B69A86F377AC}" type="pres">
      <dgm:prSet presAssocID="{68561B14-2B3C-43FF-92B2-DA0DD2E88E94}" presName="parentLeftMargin" presStyleLbl="node1" presStyleIdx="0" presStyleCnt="1"/>
      <dgm:spPr/>
    </dgm:pt>
    <dgm:pt modelId="{4CF5C038-F90A-4B30-AC06-C806F9114659}" type="pres">
      <dgm:prSet presAssocID="{68561B14-2B3C-43FF-92B2-DA0DD2E88E94}" presName="parentText" presStyleLbl="node1" presStyleIdx="0" presStyleCnt="1" custLinFactNeighborX="6998" custLinFactNeighborY="5130">
        <dgm:presLayoutVars>
          <dgm:chMax val="0"/>
          <dgm:bulletEnabled val="1"/>
        </dgm:presLayoutVars>
      </dgm:prSet>
      <dgm:spPr/>
    </dgm:pt>
    <dgm:pt modelId="{0B48FF6F-BAEA-43AD-A13D-B6F9953AEFFC}" type="pres">
      <dgm:prSet presAssocID="{68561B14-2B3C-43FF-92B2-DA0DD2E88E94}" presName="negativeSpace" presStyleCnt="0"/>
      <dgm:spPr/>
    </dgm:pt>
    <dgm:pt modelId="{6210A703-4B23-46A5-96D9-36B112AD5310}" type="pres">
      <dgm:prSet presAssocID="{68561B14-2B3C-43FF-92B2-DA0DD2E88E94}" presName="childText" presStyleLbl="conFgAcc1" presStyleIdx="0" presStyleCnt="1" custLinFactNeighborX="13508" custLinFactNeighborY="-21379">
        <dgm:presLayoutVars>
          <dgm:bulletEnabled val="1"/>
        </dgm:presLayoutVars>
      </dgm:prSet>
      <dgm:spPr/>
    </dgm:pt>
  </dgm:ptLst>
  <dgm:cxnLst>
    <dgm:cxn modelId="{FAD41D31-6495-418C-9815-79C927CCB029}" type="presOf" srcId="{68561B14-2B3C-43FF-92B2-DA0DD2E88E94}" destId="{91638ECA-AD21-403E-8A00-B69A86F377AC}" srcOrd="0" destOrd="0" presId="urn:microsoft.com/office/officeart/2005/8/layout/list1"/>
    <dgm:cxn modelId="{12C77132-46B7-42D7-90F3-6522F4EF42BC}" srcId="{68561B14-2B3C-43FF-92B2-DA0DD2E88E94}" destId="{41A7CB55-3891-48DD-A229-1C05BEDDDA70}" srcOrd="0" destOrd="0" parTransId="{9CFAA587-F898-4B93-8C65-6671D7DB4EF6}" sibTransId="{CB910164-1CE6-45BD-95A9-80EA29BA2388}"/>
    <dgm:cxn modelId="{28FAA558-8BBE-4CA6-889C-A321CAA32EFF}" srcId="{68561B14-2B3C-43FF-92B2-DA0DD2E88E94}" destId="{D85C2EE9-AF22-4059-B053-7E8CAF7CD9C2}" srcOrd="1" destOrd="0" parTransId="{EFF7BB09-1FC5-447F-9FAB-4E25BD125B06}" sibTransId="{DA27EC11-CD28-48B3-9076-5948986E841C}"/>
    <dgm:cxn modelId="{6E483A7E-64DF-4BF9-893B-4C15A848059E}" type="presOf" srcId="{D85C2EE9-AF22-4059-B053-7E8CAF7CD9C2}" destId="{6210A703-4B23-46A5-96D9-36B112AD5310}" srcOrd="0" destOrd="1" presId="urn:microsoft.com/office/officeart/2005/8/layout/list1"/>
    <dgm:cxn modelId="{B07A1BA2-1C39-4187-8583-FE37CABEC5A4}" type="presOf" srcId="{6875803B-D683-46D2-BBDA-F8DF83537DA2}" destId="{71166662-DED8-48CD-99EE-9F2D09E7A66C}" srcOrd="0" destOrd="0" presId="urn:microsoft.com/office/officeart/2005/8/layout/list1"/>
    <dgm:cxn modelId="{599DFDB1-F7EF-4077-AC98-DEA67C3FECCA}" type="presOf" srcId="{41A7CB55-3891-48DD-A229-1C05BEDDDA70}" destId="{6210A703-4B23-46A5-96D9-36B112AD5310}" srcOrd="0" destOrd="0" presId="urn:microsoft.com/office/officeart/2005/8/layout/list1"/>
    <dgm:cxn modelId="{522EA0BB-A26D-4892-8061-F79CDF0A5595}" type="presOf" srcId="{68561B14-2B3C-43FF-92B2-DA0DD2E88E94}" destId="{4CF5C038-F90A-4B30-AC06-C806F9114659}" srcOrd="1" destOrd="0" presId="urn:microsoft.com/office/officeart/2005/8/layout/list1"/>
    <dgm:cxn modelId="{7D0824C7-AE58-4F8E-B350-6C449CFC1880}" srcId="{6875803B-D683-46D2-BBDA-F8DF83537DA2}" destId="{68561B14-2B3C-43FF-92B2-DA0DD2E88E94}" srcOrd="0" destOrd="0" parTransId="{BDF69796-04B8-48E1-9F98-156E6B31AAF9}" sibTransId="{250E61AC-849E-4750-9A2A-14F793962AB2}"/>
    <dgm:cxn modelId="{1655CBD3-6928-4D00-B0D5-7AEB62D2B97C}" type="presParOf" srcId="{71166662-DED8-48CD-99EE-9F2D09E7A66C}" destId="{B5CFCD25-8714-41DD-8147-4268839AA0FC}" srcOrd="0" destOrd="0" presId="urn:microsoft.com/office/officeart/2005/8/layout/list1"/>
    <dgm:cxn modelId="{BC4B3A5D-4FCF-4611-A613-C6ABD428A24F}" type="presParOf" srcId="{B5CFCD25-8714-41DD-8147-4268839AA0FC}" destId="{91638ECA-AD21-403E-8A00-B69A86F377AC}" srcOrd="0" destOrd="0" presId="urn:microsoft.com/office/officeart/2005/8/layout/list1"/>
    <dgm:cxn modelId="{1A0D5514-4F6C-4114-9198-00843BCD75B7}" type="presParOf" srcId="{B5CFCD25-8714-41DD-8147-4268839AA0FC}" destId="{4CF5C038-F90A-4B30-AC06-C806F9114659}" srcOrd="1" destOrd="0" presId="urn:microsoft.com/office/officeart/2005/8/layout/list1"/>
    <dgm:cxn modelId="{EE9AFFEC-C136-485B-86D0-EE635AB818CD}" type="presParOf" srcId="{71166662-DED8-48CD-99EE-9F2D09E7A66C}" destId="{0B48FF6F-BAEA-43AD-A13D-B6F9953AEFFC}" srcOrd="1" destOrd="0" presId="urn:microsoft.com/office/officeart/2005/8/layout/list1"/>
    <dgm:cxn modelId="{B5C0151B-C0F8-4C91-8272-551EDD3F35DA}" type="presParOf" srcId="{71166662-DED8-48CD-99EE-9F2D09E7A66C}" destId="{6210A703-4B23-46A5-96D9-36B112AD5310}"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F286AF-D5EA-4B0B-B53D-47EE139E245A}"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8424280A-88DA-4858-9180-025D6B839D42}">
      <dgm:prSet phldrT="[Text]"/>
      <dgm:spPr/>
      <dgm:t>
        <a:bodyPr/>
        <a:lstStyle/>
        <a:p>
          <a:r>
            <a:rPr lang="en-US" dirty="0"/>
            <a:t>WACTC</a:t>
          </a:r>
        </a:p>
      </dgm:t>
    </dgm:pt>
    <dgm:pt modelId="{14EDB0A0-3DFE-46BB-9A9C-F6B68BF41827}" type="parTrans" cxnId="{0EBE8C4D-CFA9-4537-B1AE-412418ED3C73}">
      <dgm:prSet/>
      <dgm:spPr/>
      <dgm:t>
        <a:bodyPr/>
        <a:lstStyle/>
        <a:p>
          <a:endParaRPr lang="en-US"/>
        </a:p>
      </dgm:t>
    </dgm:pt>
    <dgm:pt modelId="{1474C279-A625-4D8F-9D32-BDBFF08FD0B6}" type="sibTrans" cxnId="{0EBE8C4D-CFA9-4537-B1AE-412418ED3C73}">
      <dgm:prSet/>
      <dgm:spPr/>
      <dgm:t>
        <a:bodyPr/>
        <a:lstStyle/>
        <a:p>
          <a:endParaRPr lang="en-US"/>
        </a:p>
      </dgm:t>
    </dgm:pt>
    <dgm:pt modelId="{DCF1D07F-9ABF-4251-94C0-CB8C2B04DDE1}">
      <dgm:prSet phldrT="[Text]" custT="1"/>
      <dgm:spPr/>
      <dgm:t>
        <a:bodyPr/>
        <a:lstStyle/>
        <a:p>
          <a:r>
            <a:rPr lang="en-US" sz="1200" dirty="0"/>
            <a:t>Capacity</a:t>
          </a:r>
        </a:p>
      </dgm:t>
    </dgm:pt>
    <dgm:pt modelId="{8386B14E-37B8-4E5B-AE28-4266B9845C7A}" type="parTrans" cxnId="{A47DFCAE-4E60-4705-BE1A-770F883BDBC5}">
      <dgm:prSet/>
      <dgm:spPr/>
      <dgm:t>
        <a:bodyPr/>
        <a:lstStyle/>
        <a:p>
          <a:endParaRPr lang="en-US"/>
        </a:p>
      </dgm:t>
    </dgm:pt>
    <dgm:pt modelId="{14C8AF12-F2FC-4C0D-B282-26031521E9F0}" type="sibTrans" cxnId="{A47DFCAE-4E60-4705-BE1A-770F883BDBC5}">
      <dgm:prSet/>
      <dgm:spPr/>
      <dgm:t>
        <a:bodyPr/>
        <a:lstStyle/>
        <a:p>
          <a:endParaRPr lang="en-US"/>
        </a:p>
      </dgm:t>
    </dgm:pt>
    <dgm:pt modelId="{03C567B4-F779-4F21-BC2B-2117FC0CDEC4}">
      <dgm:prSet phldrT="[Text]"/>
      <dgm:spPr/>
      <dgm:t>
        <a:bodyPr/>
        <a:lstStyle/>
        <a:p>
          <a:r>
            <a:rPr lang="en-US" dirty="0"/>
            <a:t>Student Services Commission</a:t>
          </a:r>
        </a:p>
      </dgm:t>
    </dgm:pt>
    <dgm:pt modelId="{08F9597B-BFF1-4B82-9A10-09CB330A1CCA}" type="parTrans" cxnId="{C0D58CCB-08F4-4F3D-B529-A2E59B220DDF}">
      <dgm:prSet/>
      <dgm:spPr/>
      <dgm:t>
        <a:bodyPr/>
        <a:lstStyle/>
        <a:p>
          <a:endParaRPr lang="en-US"/>
        </a:p>
      </dgm:t>
    </dgm:pt>
    <dgm:pt modelId="{1CB54CD7-CD95-4CF1-9D09-2C19E2996912}" type="sibTrans" cxnId="{C0D58CCB-08F4-4F3D-B529-A2E59B220DDF}">
      <dgm:prSet/>
      <dgm:spPr/>
      <dgm:t>
        <a:bodyPr/>
        <a:lstStyle/>
        <a:p>
          <a:endParaRPr lang="en-US"/>
        </a:p>
      </dgm:t>
    </dgm:pt>
    <dgm:pt modelId="{A413639F-0192-4E71-90A6-50900F27EE85}">
      <dgm:prSet phldrT="[Text]" custT="1"/>
      <dgm:spPr/>
      <dgm:t>
        <a:bodyPr/>
        <a:lstStyle/>
        <a:p>
          <a:r>
            <a:rPr lang="en-US" sz="1200" dirty="0"/>
            <a:t>Student Success RFP</a:t>
          </a:r>
        </a:p>
      </dgm:t>
    </dgm:pt>
    <dgm:pt modelId="{3D1E70CF-43D3-456D-94E1-0850DA279124}" type="parTrans" cxnId="{3DC70689-2399-4761-B1F0-FA18DE79B3C2}">
      <dgm:prSet/>
      <dgm:spPr/>
      <dgm:t>
        <a:bodyPr/>
        <a:lstStyle/>
        <a:p>
          <a:endParaRPr lang="en-US"/>
        </a:p>
      </dgm:t>
    </dgm:pt>
    <dgm:pt modelId="{18D23936-5FFE-476A-9BC1-E8014ACECC82}" type="sibTrans" cxnId="{3DC70689-2399-4761-B1F0-FA18DE79B3C2}">
      <dgm:prSet/>
      <dgm:spPr/>
      <dgm:t>
        <a:bodyPr/>
        <a:lstStyle/>
        <a:p>
          <a:endParaRPr lang="en-US"/>
        </a:p>
      </dgm:t>
    </dgm:pt>
    <dgm:pt modelId="{BF0F9481-3C26-4A31-A171-C93D7A225BEA}">
      <dgm:prSet phldrT="[Text]" custT="1"/>
      <dgm:spPr/>
      <dgm:t>
        <a:bodyPr/>
        <a:lstStyle/>
        <a:p>
          <a:r>
            <a:rPr lang="en-US" sz="1200" dirty="0"/>
            <a:t>Financial aid simplification</a:t>
          </a:r>
        </a:p>
      </dgm:t>
    </dgm:pt>
    <dgm:pt modelId="{0D15EC40-5D67-46E4-88DB-CEB0E411D000}" type="parTrans" cxnId="{6FBAE3F4-AE93-4351-A96A-7389746D5246}">
      <dgm:prSet/>
      <dgm:spPr/>
      <dgm:t>
        <a:bodyPr/>
        <a:lstStyle/>
        <a:p>
          <a:endParaRPr lang="en-US"/>
        </a:p>
      </dgm:t>
    </dgm:pt>
    <dgm:pt modelId="{E7C25815-677C-4FB1-994A-BB84AE7F3475}" type="sibTrans" cxnId="{6FBAE3F4-AE93-4351-A96A-7389746D5246}">
      <dgm:prSet/>
      <dgm:spPr/>
      <dgm:t>
        <a:bodyPr/>
        <a:lstStyle/>
        <a:p>
          <a:endParaRPr lang="en-US"/>
        </a:p>
      </dgm:t>
    </dgm:pt>
    <dgm:pt modelId="{84CAF09E-B834-4F8B-9C98-68DA093250D2}">
      <dgm:prSet phldrT="[Text]"/>
      <dgm:spPr/>
      <dgm:t>
        <a:bodyPr/>
        <a:lstStyle/>
        <a:p>
          <a:r>
            <a:rPr lang="en-US" dirty="0"/>
            <a:t>Instruction Commission</a:t>
          </a:r>
        </a:p>
      </dgm:t>
    </dgm:pt>
    <dgm:pt modelId="{AD5936FC-D10F-4D3F-AD69-13D748652B5F}" type="sibTrans" cxnId="{B96612EF-7399-4D60-AD56-270464EFDF9B}">
      <dgm:prSet/>
      <dgm:spPr/>
      <dgm:t>
        <a:bodyPr/>
        <a:lstStyle/>
        <a:p>
          <a:endParaRPr lang="en-US"/>
        </a:p>
      </dgm:t>
    </dgm:pt>
    <dgm:pt modelId="{6FE137AF-823B-4C28-8860-C4C9E0396911}" type="parTrans" cxnId="{B96612EF-7399-4D60-AD56-270464EFDF9B}">
      <dgm:prSet/>
      <dgm:spPr/>
      <dgm:t>
        <a:bodyPr/>
        <a:lstStyle/>
        <a:p>
          <a:endParaRPr lang="en-US"/>
        </a:p>
      </dgm:t>
    </dgm:pt>
    <dgm:pt modelId="{168C08CE-C3E7-42F6-B612-00B78ECE0A5F}">
      <dgm:prSet phldrT="[Text]" custT="1"/>
      <dgm:spPr/>
      <dgm:t>
        <a:bodyPr/>
        <a:lstStyle/>
        <a:p>
          <a:r>
            <a:rPr lang="en-US" sz="1200" dirty="0"/>
            <a:t>Clarity on metrics and accountability</a:t>
          </a:r>
        </a:p>
      </dgm:t>
    </dgm:pt>
    <dgm:pt modelId="{BB228A7F-6044-4D87-817D-53E6E210D22A}" type="parTrans" cxnId="{402316E8-6B1B-4E61-8CAE-93BC757A06D4}">
      <dgm:prSet/>
      <dgm:spPr/>
      <dgm:t>
        <a:bodyPr/>
        <a:lstStyle/>
        <a:p>
          <a:endParaRPr lang="en-US"/>
        </a:p>
      </dgm:t>
    </dgm:pt>
    <dgm:pt modelId="{F4038C83-9CF9-42CB-B062-5CAC2C766959}" type="sibTrans" cxnId="{402316E8-6B1B-4E61-8CAE-93BC757A06D4}">
      <dgm:prSet/>
      <dgm:spPr/>
      <dgm:t>
        <a:bodyPr/>
        <a:lstStyle/>
        <a:p>
          <a:endParaRPr lang="en-US"/>
        </a:p>
      </dgm:t>
    </dgm:pt>
    <dgm:pt modelId="{A5D26932-BA88-4894-B60A-C00B8C28EA6D}">
      <dgm:prSet phldrT="[Text]"/>
      <dgm:spPr/>
      <dgm:t>
        <a:bodyPr/>
        <a:lstStyle/>
        <a:p>
          <a:r>
            <a:rPr lang="en-US" dirty="0"/>
            <a:t>Diversity Equity Officer Commission</a:t>
          </a:r>
        </a:p>
      </dgm:t>
    </dgm:pt>
    <dgm:pt modelId="{C7C5D1EE-494B-48C8-9F27-9DC9A94334A9}" type="parTrans" cxnId="{9A946C99-ED79-432D-B9BC-CA2C1776714A}">
      <dgm:prSet/>
      <dgm:spPr/>
      <dgm:t>
        <a:bodyPr/>
        <a:lstStyle/>
        <a:p>
          <a:endParaRPr lang="en-US"/>
        </a:p>
      </dgm:t>
    </dgm:pt>
    <dgm:pt modelId="{D644A702-FFEE-4B00-B8E7-239ED3256391}" type="sibTrans" cxnId="{9A946C99-ED79-432D-B9BC-CA2C1776714A}">
      <dgm:prSet/>
      <dgm:spPr/>
      <dgm:t>
        <a:bodyPr/>
        <a:lstStyle/>
        <a:p>
          <a:endParaRPr lang="en-US"/>
        </a:p>
      </dgm:t>
    </dgm:pt>
    <dgm:pt modelId="{086DC252-8E93-4CF2-AE85-E4754978D2AD}">
      <dgm:prSet phldrT="[Text]"/>
      <dgm:spPr/>
      <dgm:t>
        <a:bodyPr/>
        <a:lstStyle/>
        <a:p>
          <a:r>
            <a:rPr lang="en-US" dirty="0"/>
            <a:t>Research and Planning Commission</a:t>
          </a:r>
        </a:p>
      </dgm:t>
    </dgm:pt>
    <dgm:pt modelId="{65045193-4F88-48CB-AC4A-6A4C0062CF65}" type="parTrans" cxnId="{96D8152A-B5CA-4A56-823C-528DBBAE4FC2}">
      <dgm:prSet/>
      <dgm:spPr/>
      <dgm:t>
        <a:bodyPr/>
        <a:lstStyle/>
        <a:p>
          <a:endParaRPr lang="en-US"/>
        </a:p>
      </dgm:t>
    </dgm:pt>
    <dgm:pt modelId="{A625DDD3-3DEB-4D57-86D8-9A56009296A1}" type="sibTrans" cxnId="{96D8152A-B5CA-4A56-823C-528DBBAE4FC2}">
      <dgm:prSet/>
      <dgm:spPr/>
      <dgm:t>
        <a:bodyPr/>
        <a:lstStyle/>
        <a:p>
          <a:endParaRPr lang="en-US"/>
        </a:p>
      </dgm:t>
    </dgm:pt>
    <dgm:pt modelId="{113C844A-E932-499A-B2C6-9E6476A619B5}">
      <dgm:prSet custT="1"/>
      <dgm:spPr/>
      <dgm:t>
        <a:bodyPr/>
        <a:lstStyle/>
        <a:p>
          <a:r>
            <a:rPr lang="en-US" sz="1200" dirty="0"/>
            <a:t>Promising practices in GP</a:t>
          </a:r>
        </a:p>
      </dgm:t>
    </dgm:pt>
    <dgm:pt modelId="{5133E223-075B-4194-B9A4-CD9995707CB6}" type="parTrans" cxnId="{52CC23B2-A5DE-4FAE-811D-155C62847B00}">
      <dgm:prSet/>
      <dgm:spPr/>
      <dgm:t>
        <a:bodyPr/>
        <a:lstStyle/>
        <a:p>
          <a:endParaRPr lang="en-US"/>
        </a:p>
      </dgm:t>
    </dgm:pt>
    <dgm:pt modelId="{3D48550C-DC4D-43D0-BFC0-12E8AE172C60}" type="sibTrans" cxnId="{52CC23B2-A5DE-4FAE-811D-155C62847B00}">
      <dgm:prSet/>
      <dgm:spPr/>
      <dgm:t>
        <a:bodyPr/>
        <a:lstStyle/>
        <a:p>
          <a:endParaRPr lang="en-US"/>
        </a:p>
      </dgm:t>
    </dgm:pt>
    <dgm:pt modelId="{CF0EF186-D40E-42C8-9458-ED7A58EBA193}">
      <dgm:prSet custT="1"/>
      <dgm:spPr/>
      <dgm:t>
        <a:bodyPr/>
        <a:lstStyle/>
        <a:p>
          <a:r>
            <a:rPr lang="en-US" sz="1200" dirty="0"/>
            <a:t>Faculty ownership and engagement</a:t>
          </a:r>
        </a:p>
      </dgm:t>
    </dgm:pt>
    <dgm:pt modelId="{E066E77E-3462-4C00-8378-F8FD405B2C11}" type="parTrans" cxnId="{8C3278EA-C392-4344-94BF-0B1D01E52DBF}">
      <dgm:prSet/>
      <dgm:spPr/>
      <dgm:t>
        <a:bodyPr/>
        <a:lstStyle/>
        <a:p>
          <a:endParaRPr lang="en-US"/>
        </a:p>
      </dgm:t>
    </dgm:pt>
    <dgm:pt modelId="{5284F34C-A7B5-48D1-B7FF-F6644E5AACE7}" type="sibTrans" cxnId="{8C3278EA-C392-4344-94BF-0B1D01E52DBF}">
      <dgm:prSet/>
      <dgm:spPr/>
      <dgm:t>
        <a:bodyPr/>
        <a:lstStyle/>
        <a:p>
          <a:endParaRPr lang="en-US"/>
        </a:p>
      </dgm:t>
    </dgm:pt>
    <dgm:pt modelId="{9EA40527-D416-4E0F-BE4B-376860526C87}">
      <dgm:prSet custT="1"/>
      <dgm:spPr/>
      <dgm:t>
        <a:bodyPr/>
        <a:lstStyle/>
        <a:p>
          <a:r>
            <a:rPr lang="en-US" sz="1200" dirty="0"/>
            <a:t>Going all in on transformation</a:t>
          </a:r>
        </a:p>
      </dgm:t>
    </dgm:pt>
    <dgm:pt modelId="{B389461C-201B-4DFF-B773-3C3ACBAA9A5A}" type="parTrans" cxnId="{F1627175-BC08-4D8A-B633-44EF970B7B19}">
      <dgm:prSet/>
      <dgm:spPr/>
      <dgm:t>
        <a:bodyPr/>
        <a:lstStyle/>
        <a:p>
          <a:endParaRPr lang="en-US"/>
        </a:p>
      </dgm:t>
    </dgm:pt>
    <dgm:pt modelId="{8E849D59-5402-4E51-84E1-05724B431704}" type="sibTrans" cxnId="{F1627175-BC08-4D8A-B633-44EF970B7B19}">
      <dgm:prSet/>
      <dgm:spPr/>
      <dgm:t>
        <a:bodyPr/>
        <a:lstStyle/>
        <a:p>
          <a:endParaRPr lang="en-US"/>
        </a:p>
      </dgm:t>
    </dgm:pt>
    <dgm:pt modelId="{42FD7549-AEB2-4E56-8DD9-544AF978EDCB}">
      <dgm:prSet custT="1"/>
      <dgm:spPr/>
      <dgm:t>
        <a:bodyPr/>
        <a:lstStyle/>
        <a:p>
          <a:r>
            <a:rPr lang="en-US" sz="1200"/>
            <a:t>Mapping to the Student</a:t>
          </a:r>
          <a:endParaRPr lang="en-US" sz="1200" dirty="0"/>
        </a:p>
      </dgm:t>
    </dgm:pt>
    <dgm:pt modelId="{4B6A0290-0ADE-4821-AB94-2746DE5CEB02}" type="parTrans" cxnId="{3B79AC42-2B84-4F19-92ED-B3FD810D5C86}">
      <dgm:prSet/>
      <dgm:spPr/>
      <dgm:t>
        <a:bodyPr/>
        <a:lstStyle/>
        <a:p>
          <a:endParaRPr lang="en-US"/>
        </a:p>
      </dgm:t>
    </dgm:pt>
    <dgm:pt modelId="{748253E6-FE9B-4F30-866D-B090AD8CFDD8}" type="sibTrans" cxnId="{3B79AC42-2B84-4F19-92ED-B3FD810D5C86}">
      <dgm:prSet/>
      <dgm:spPr/>
      <dgm:t>
        <a:bodyPr/>
        <a:lstStyle/>
        <a:p>
          <a:endParaRPr lang="en-US"/>
        </a:p>
      </dgm:t>
    </dgm:pt>
    <dgm:pt modelId="{0E47638F-81B9-4926-A65B-EEF391185547}">
      <dgm:prSet custT="1"/>
      <dgm:spPr/>
      <dgm:t>
        <a:bodyPr/>
        <a:lstStyle/>
        <a:p>
          <a:r>
            <a:rPr lang="en-US" sz="1200" dirty="0"/>
            <a:t>Assessment, Teaching and Learning,</a:t>
          </a:r>
        </a:p>
      </dgm:t>
    </dgm:pt>
    <dgm:pt modelId="{2D017339-289A-48B2-9DB2-E1560BCE4EA4}" type="parTrans" cxnId="{BB15DB98-8791-4867-BE6D-0AF2BCAE0FEF}">
      <dgm:prSet/>
      <dgm:spPr/>
      <dgm:t>
        <a:bodyPr/>
        <a:lstStyle/>
        <a:p>
          <a:endParaRPr lang="en-US"/>
        </a:p>
      </dgm:t>
    </dgm:pt>
    <dgm:pt modelId="{AF47343F-D9EC-4DBC-8D1E-CFA86E4280E4}" type="sibTrans" cxnId="{BB15DB98-8791-4867-BE6D-0AF2BCAE0FEF}">
      <dgm:prSet/>
      <dgm:spPr/>
      <dgm:t>
        <a:bodyPr/>
        <a:lstStyle/>
        <a:p>
          <a:endParaRPr lang="en-US"/>
        </a:p>
      </dgm:t>
    </dgm:pt>
    <dgm:pt modelId="{11A54BA8-F736-4DB6-98EE-CF639201A8E9}">
      <dgm:prSet custT="1"/>
      <dgm:spPr/>
      <dgm:t>
        <a:bodyPr/>
        <a:lstStyle/>
        <a:p>
          <a:r>
            <a:rPr lang="en-US" sz="1200"/>
            <a:t>Leading with racial equity</a:t>
          </a:r>
          <a:endParaRPr lang="en-US" sz="1200" dirty="0"/>
        </a:p>
      </dgm:t>
    </dgm:pt>
    <dgm:pt modelId="{8B043439-3F13-41D5-AC2A-3B29978379F1}" type="parTrans" cxnId="{DA16D341-7427-4E2A-86DA-DAF7D646FF12}">
      <dgm:prSet/>
      <dgm:spPr/>
      <dgm:t>
        <a:bodyPr/>
        <a:lstStyle/>
        <a:p>
          <a:endParaRPr lang="en-US"/>
        </a:p>
      </dgm:t>
    </dgm:pt>
    <dgm:pt modelId="{AAF6426A-B430-45BC-BFED-B3A88B88835A}" type="sibTrans" cxnId="{DA16D341-7427-4E2A-86DA-DAF7D646FF12}">
      <dgm:prSet/>
      <dgm:spPr/>
      <dgm:t>
        <a:bodyPr/>
        <a:lstStyle/>
        <a:p>
          <a:endParaRPr lang="en-US"/>
        </a:p>
      </dgm:t>
    </dgm:pt>
    <dgm:pt modelId="{83E5E0D7-A722-4804-B28E-7AA5B70B6EF9}">
      <dgm:prSet custT="1"/>
      <dgm:spPr/>
      <dgm:t>
        <a:bodyPr/>
        <a:lstStyle/>
        <a:p>
          <a:r>
            <a:rPr lang="en-US" sz="1200" dirty="0"/>
            <a:t>Alignment and putting it all together</a:t>
          </a:r>
        </a:p>
      </dgm:t>
    </dgm:pt>
    <dgm:pt modelId="{6370D5D7-78AE-4D1A-97F0-2B56419364DE}" type="parTrans" cxnId="{8C4B750B-C545-4AFE-B041-9FBC56B7ED88}">
      <dgm:prSet/>
      <dgm:spPr/>
      <dgm:t>
        <a:bodyPr/>
        <a:lstStyle/>
        <a:p>
          <a:endParaRPr lang="en-US"/>
        </a:p>
      </dgm:t>
    </dgm:pt>
    <dgm:pt modelId="{FB160A93-64B3-4D2A-B3D9-23DF4BA6530E}" type="sibTrans" cxnId="{8C4B750B-C545-4AFE-B041-9FBC56B7ED88}">
      <dgm:prSet/>
      <dgm:spPr/>
      <dgm:t>
        <a:bodyPr/>
        <a:lstStyle/>
        <a:p>
          <a:endParaRPr lang="en-US"/>
        </a:p>
      </dgm:t>
    </dgm:pt>
    <dgm:pt modelId="{8E8C51A9-95B1-4E19-B2C1-6878DEDD6317}">
      <dgm:prSet phldrT="[Text]" custT="1"/>
      <dgm:spPr/>
      <dgm:t>
        <a:bodyPr/>
        <a:lstStyle/>
        <a:p>
          <a:r>
            <a:rPr lang="en-US" sz="1200" dirty="0"/>
            <a:t>Strengths and opportunities for role in guided pathways</a:t>
          </a:r>
        </a:p>
      </dgm:t>
    </dgm:pt>
    <dgm:pt modelId="{FF09A184-1D2C-46D3-A0B9-6EEF95F32067}" type="parTrans" cxnId="{8147BEEA-D694-40D1-8DD2-BF73F2FBA3D1}">
      <dgm:prSet/>
      <dgm:spPr/>
      <dgm:t>
        <a:bodyPr/>
        <a:lstStyle/>
        <a:p>
          <a:endParaRPr lang="en-US"/>
        </a:p>
      </dgm:t>
    </dgm:pt>
    <dgm:pt modelId="{0E20F74B-E0F2-40C4-9485-994A3FEEF4BA}" type="sibTrans" cxnId="{8147BEEA-D694-40D1-8DD2-BF73F2FBA3D1}">
      <dgm:prSet/>
      <dgm:spPr/>
      <dgm:t>
        <a:bodyPr/>
        <a:lstStyle/>
        <a:p>
          <a:endParaRPr lang="en-US"/>
        </a:p>
      </dgm:t>
    </dgm:pt>
    <dgm:pt modelId="{90CB5603-0F82-4FA7-9698-31417F1C53F4}">
      <dgm:prSet custT="1"/>
      <dgm:spPr/>
      <dgm:t>
        <a:bodyPr/>
        <a:lstStyle/>
        <a:p>
          <a:r>
            <a:rPr lang="en-US" sz="1200" dirty="0"/>
            <a:t>Deeper system engagement</a:t>
          </a:r>
        </a:p>
      </dgm:t>
    </dgm:pt>
    <dgm:pt modelId="{251331A9-1B08-4A75-95B7-E112DCF9BFE2}" type="parTrans" cxnId="{FAD39F1F-A5E5-4024-AF32-1C9D1148FB2F}">
      <dgm:prSet/>
      <dgm:spPr/>
      <dgm:t>
        <a:bodyPr/>
        <a:lstStyle/>
        <a:p>
          <a:endParaRPr lang="en-US"/>
        </a:p>
      </dgm:t>
    </dgm:pt>
    <dgm:pt modelId="{74D4B8FC-69AC-4395-A394-B33EAE75CAD1}" type="sibTrans" cxnId="{FAD39F1F-A5E5-4024-AF32-1C9D1148FB2F}">
      <dgm:prSet/>
      <dgm:spPr/>
      <dgm:t>
        <a:bodyPr/>
        <a:lstStyle/>
        <a:p>
          <a:endParaRPr lang="en-US"/>
        </a:p>
      </dgm:t>
    </dgm:pt>
    <dgm:pt modelId="{E411542C-4FFE-44DA-972D-6775EB7E589E}">
      <dgm:prSet custT="1"/>
      <dgm:spPr/>
      <dgm:t>
        <a:bodyPr/>
        <a:lstStyle/>
        <a:p>
          <a:r>
            <a:rPr lang="en-US" sz="1200" dirty="0"/>
            <a:t>Ideation on WACTC support for DEOC work institutionally and systemically </a:t>
          </a:r>
        </a:p>
      </dgm:t>
    </dgm:pt>
    <dgm:pt modelId="{A400EE5D-A355-48AB-A24A-6CC01D5F21B9}" type="parTrans" cxnId="{EF5FBF61-002A-4DB0-B96C-7115FC4B50D7}">
      <dgm:prSet/>
      <dgm:spPr/>
      <dgm:t>
        <a:bodyPr/>
        <a:lstStyle/>
        <a:p>
          <a:endParaRPr lang="en-US"/>
        </a:p>
      </dgm:t>
    </dgm:pt>
    <dgm:pt modelId="{2E15E950-271E-4DF7-9431-F9D1B0994B11}" type="sibTrans" cxnId="{EF5FBF61-002A-4DB0-B96C-7115FC4B50D7}">
      <dgm:prSet/>
      <dgm:spPr/>
      <dgm:t>
        <a:bodyPr/>
        <a:lstStyle/>
        <a:p>
          <a:endParaRPr lang="en-US"/>
        </a:p>
      </dgm:t>
    </dgm:pt>
    <dgm:pt modelId="{005998DC-1B5D-4659-AEC7-46782DDFF788}">
      <dgm:prSet phldrT="[Text]" custT="1"/>
      <dgm:spPr/>
      <dgm:t>
        <a:bodyPr/>
        <a:lstStyle/>
        <a:p>
          <a:r>
            <a:rPr lang="en-US" sz="1200" dirty="0"/>
            <a:t>Introductions and Connection opportunities</a:t>
          </a:r>
        </a:p>
      </dgm:t>
    </dgm:pt>
    <dgm:pt modelId="{6A7DC836-E550-4448-BBA5-BD1AFE03D68D}" type="parTrans" cxnId="{0B4AD716-A800-41B8-827F-65CBC6BB674B}">
      <dgm:prSet/>
      <dgm:spPr/>
      <dgm:t>
        <a:bodyPr/>
        <a:lstStyle/>
        <a:p>
          <a:endParaRPr lang="en-US"/>
        </a:p>
      </dgm:t>
    </dgm:pt>
    <dgm:pt modelId="{F5687165-91FC-49ED-86AF-9C3A933DBA9D}" type="sibTrans" cxnId="{0B4AD716-A800-41B8-827F-65CBC6BB674B}">
      <dgm:prSet/>
      <dgm:spPr/>
      <dgm:t>
        <a:bodyPr/>
        <a:lstStyle/>
        <a:p>
          <a:endParaRPr lang="en-US"/>
        </a:p>
      </dgm:t>
    </dgm:pt>
    <dgm:pt modelId="{352B1A68-C230-4A48-B202-626ED069EC1A}">
      <dgm:prSet phldrT="[Text]" custT="1"/>
      <dgm:spPr/>
      <dgm:t>
        <a:bodyPr/>
        <a:lstStyle/>
        <a:p>
          <a:r>
            <a:rPr lang="en-US" sz="1200" dirty="0"/>
            <a:t>Role for integration around data needs</a:t>
          </a:r>
        </a:p>
      </dgm:t>
    </dgm:pt>
    <dgm:pt modelId="{96711193-728C-49E7-97EC-892F4949FC07}" type="parTrans" cxnId="{DE516048-ED33-4CBD-BA50-1F5885D12EB2}">
      <dgm:prSet/>
      <dgm:spPr/>
      <dgm:t>
        <a:bodyPr/>
        <a:lstStyle/>
        <a:p>
          <a:endParaRPr lang="en-US"/>
        </a:p>
      </dgm:t>
    </dgm:pt>
    <dgm:pt modelId="{7CF7264E-7D79-4CF6-85D7-01823AC134C8}" type="sibTrans" cxnId="{DE516048-ED33-4CBD-BA50-1F5885D12EB2}">
      <dgm:prSet/>
      <dgm:spPr/>
      <dgm:t>
        <a:bodyPr/>
        <a:lstStyle/>
        <a:p>
          <a:endParaRPr lang="en-US"/>
        </a:p>
      </dgm:t>
    </dgm:pt>
    <dgm:pt modelId="{DE52A4B4-B340-4E84-B097-0EC0B0650EC9}">
      <dgm:prSet phldrT="[Text]" custT="1"/>
      <dgm:spPr/>
      <dgm:t>
        <a:bodyPr/>
        <a:lstStyle/>
        <a:p>
          <a:r>
            <a:rPr lang="en-US" sz="1200" dirty="0"/>
            <a:t>Professional development—internal to commission and external for councils and colleges</a:t>
          </a:r>
        </a:p>
      </dgm:t>
    </dgm:pt>
    <dgm:pt modelId="{A1ADA76E-12AE-435D-817B-8D009524520D}" type="parTrans" cxnId="{E690916F-4901-49C0-A065-5491FD2EFC05}">
      <dgm:prSet/>
      <dgm:spPr/>
      <dgm:t>
        <a:bodyPr/>
        <a:lstStyle/>
        <a:p>
          <a:endParaRPr lang="en-US"/>
        </a:p>
      </dgm:t>
    </dgm:pt>
    <dgm:pt modelId="{93D9A216-F3EC-4063-A131-9838A1BE3D49}" type="sibTrans" cxnId="{E690916F-4901-49C0-A065-5491FD2EFC05}">
      <dgm:prSet/>
      <dgm:spPr/>
      <dgm:t>
        <a:bodyPr/>
        <a:lstStyle/>
        <a:p>
          <a:endParaRPr lang="en-US"/>
        </a:p>
      </dgm:t>
    </dgm:pt>
    <dgm:pt modelId="{FB2403D3-E14F-483F-A0EA-0BEA0280C6C0}" type="pres">
      <dgm:prSet presAssocID="{82F286AF-D5EA-4B0B-B53D-47EE139E245A}" presName="Name0" presStyleCnt="0">
        <dgm:presLayoutVars>
          <dgm:chMax val="11"/>
          <dgm:chPref val="11"/>
          <dgm:dir/>
          <dgm:resizeHandles/>
        </dgm:presLayoutVars>
      </dgm:prSet>
      <dgm:spPr/>
    </dgm:pt>
    <dgm:pt modelId="{B07C7316-73A3-4481-9251-F4F6BF7D2276}" type="pres">
      <dgm:prSet presAssocID="{086DC252-8E93-4CF2-AE85-E4754978D2AD}" presName="Accent5" presStyleCnt="0"/>
      <dgm:spPr/>
    </dgm:pt>
    <dgm:pt modelId="{2F900C51-DBD3-40E2-B1F0-6837EBDFB621}" type="pres">
      <dgm:prSet presAssocID="{086DC252-8E93-4CF2-AE85-E4754978D2AD}" presName="Accent" presStyleLbl="node1" presStyleIdx="0" presStyleCnt="5"/>
      <dgm:spPr/>
    </dgm:pt>
    <dgm:pt modelId="{CD7F4315-C2B9-4DCD-898E-BCF88BE8A7FC}" type="pres">
      <dgm:prSet presAssocID="{086DC252-8E93-4CF2-AE85-E4754978D2AD}" presName="ParentBackground5" presStyleCnt="0"/>
      <dgm:spPr/>
    </dgm:pt>
    <dgm:pt modelId="{93B4A102-9FBD-41EC-9B59-8501046196A0}" type="pres">
      <dgm:prSet presAssocID="{086DC252-8E93-4CF2-AE85-E4754978D2AD}" presName="ParentBackground" presStyleLbl="fgAcc1" presStyleIdx="0" presStyleCnt="5"/>
      <dgm:spPr/>
    </dgm:pt>
    <dgm:pt modelId="{CC4EC098-64E5-40BA-A314-2EE7248A0DBF}" type="pres">
      <dgm:prSet presAssocID="{086DC252-8E93-4CF2-AE85-E4754978D2AD}" presName="Child5" presStyleLbl="revTx" presStyleIdx="0" presStyleCnt="5">
        <dgm:presLayoutVars>
          <dgm:chMax val="0"/>
          <dgm:chPref val="0"/>
          <dgm:bulletEnabled val="1"/>
        </dgm:presLayoutVars>
      </dgm:prSet>
      <dgm:spPr/>
    </dgm:pt>
    <dgm:pt modelId="{AECA53ED-6254-4844-A695-07CD11D2485F}" type="pres">
      <dgm:prSet presAssocID="{086DC252-8E93-4CF2-AE85-E4754978D2AD}" presName="Parent5" presStyleLbl="revTx" presStyleIdx="0" presStyleCnt="5">
        <dgm:presLayoutVars>
          <dgm:chMax val="1"/>
          <dgm:chPref val="1"/>
          <dgm:bulletEnabled val="1"/>
        </dgm:presLayoutVars>
      </dgm:prSet>
      <dgm:spPr/>
    </dgm:pt>
    <dgm:pt modelId="{A070232D-C7CD-4C38-8663-B51522E3F988}" type="pres">
      <dgm:prSet presAssocID="{A5D26932-BA88-4894-B60A-C00B8C28EA6D}" presName="Accent4" presStyleCnt="0"/>
      <dgm:spPr/>
    </dgm:pt>
    <dgm:pt modelId="{E461DDD6-E846-4F97-BE6B-B09B28DBF2D7}" type="pres">
      <dgm:prSet presAssocID="{A5D26932-BA88-4894-B60A-C00B8C28EA6D}" presName="Accent" presStyleLbl="node1" presStyleIdx="1" presStyleCnt="5"/>
      <dgm:spPr/>
    </dgm:pt>
    <dgm:pt modelId="{C16BD321-2DEF-443F-A1B7-8C3872FDD368}" type="pres">
      <dgm:prSet presAssocID="{A5D26932-BA88-4894-B60A-C00B8C28EA6D}" presName="ParentBackground4" presStyleCnt="0"/>
      <dgm:spPr/>
    </dgm:pt>
    <dgm:pt modelId="{578962D3-3E1E-42CB-A304-8FDA6214FC79}" type="pres">
      <dgm:prSet presAssocID="{A5D26932-BA88-4894-B60A-C00B8C28EA6D}" presName="ParentBackground" presStyleLbl="fgAcc1" presStyleIdx="1" presStyleCnt="5"/>
      <dgm:spPr/>
    </dgm:pt>
    <dgm:pt modelId="{DAA73E1D-68B7-49F9-B8D1-08173C2DEF71}" type="pres">
      <dgm:prSet presAssocID="{A5D26932-BA88-4894-B60A-C00B8C28EA6D}" presName="Child4" presStyleLbl="revTx" presStyleIdx="1" presStyleCnt="5">
        <dgm:presLayoutVars>
          <dgm:chMax val="0"/>
          <dgm:chPref val="0"/>
          <dgm:bulletEnabled val="1"/>
        </dgm:presLayoutVars>
      </dgm:prSet>
      <dgm:spPr/>
    </dgm:pt>
    <dgm:pt modelId="{5CEFDB71-5CDF-4D6B-98B3-192DE3E986BC}" type="pres">
      <dgm:prSet presAssocID="{A5D26932-BA88-4894-B60A-C00B8C28EA6D}" presName="Parent4" presStyleLbl="revTx" presStyleIdx="1" presStyleCnt="5">
        <dgm:presLayoutVars>
          <dgm:chMax val="1"/>
          <dgm:chPref val="1"/>
          <dgm:bulletEnabled val="1"/>
        </dgm:presLayoutVars>
      </dgm:prSet>
      <dgm:spPr/>
    </dgm:pt>
    <dgm:pt modelId="{61BD4D72-7D15-40BE-890E-8456ED038A44}" type="pres">
      <dgm:prSet presAssocID="{03C567B4-F779-4F21-BC2B-2117FC0CDEC4}" presName="Accent3" presStyleCnt="0"/>
      <dgm:spPr/>
    </dgm:pt>
    <dgm:pt modelId="{F8908689-01B4-4A50-9A38-B7B79526C63E}" type="pres">
      <dgm:prSet presAssocID="{03C567B4-F779-4F21-BC2B-2117FC0CDEC4}" presName="Accent" presStyleLbl="node1" presStyleIdx="2" presStyleCnt="5"/>
      <dgm:spPr/>
    </dgm:pt>
    <dgm:pt modelId="{FB76E8C0-ACC4-4EE5-98FC-FF3BA48AD6E9}" type="pres">
      <dgm:prSet presAssocID="{03C567B4-F779-4F21-BC2B-2117FC0CDEC4}" presName="ParentBackground3" presStyleCnt="0"/>
      <dgm:spPr/>
    </dgm:pt>
    <dgm:pt modelId="{9B289361-1BBA-446A-9A61-8B698A373441}" type="pres">
      <dgm:prSet presAssocID="{03C567B4-F779-4F21-BC2B-2117FC0CDEC4}" presName="ParentBackground" presStyleLbl="fgAcc1" presStyleIdx="2" presStyleCnt="5"/>
      <dgm:spPr/>
    </dgm:pt>
    <dgm:pt modelId="{01C506A2-908B-460B-BC2F-1B41EE76B55F}" type="pres">
      <dgm:prSet presAssocID="{03C567B4-F779-4F21-BC2B-2117FC0CDEC4}" presName="Child3" presStyleLbl="revTx" presStyleIdx="2" presStyleCnt="5">
        <dgm:presLayoutVars>
          <dgm:chMax val="0"/>
          <dgm:chPref val="0"/>
          <dgm:bulletEnabled val="1"/>
        </dgm:presLayoutVars>
      </dgm:prSet>
      <dgm:spPr/>
    </dgm:pt>
    <dgm:pt modelId="{CDA50D9D-704D-4CC3-AC74-8DDBBF960B88}" type="pres">
      <dgm:prSet presAssocID="{03C567B4-F779-4F21-BC2B-2117FC0CDEC4}" presName="Parent3" presStyleLbl="revTx" presStyleIdx="2" presStyleCnt="5">
        <dgm:presLayoutVars>
          <dgm:chMax val="1"/>
          <dgm:chPref val="1"/>
          <dgm:bulletEnabled val="1"/>
        </dgm:presLayoutVars>
      </dgm:prSet>
      <dgm:spPr/>
    </dgm:pt>
    <dgm:pt modelId="{EB4FD6EA-404F-42C5-870A-4EAC3517B885}" type="pres">
      <dgm:prSet presAssocID="{84CAF09E-B834-4F8B-9C98-68DA093250D2}" presName="Accent2" presStyleCnt="0"/>
      <dgm:spPr/>
    </dgm:pt>
    <dgm:pt modelId="{01C8BB69-072A-4468-8C43-CD86E46261FA}" type="pres">
      <dgm:prSet presAssocID="{84CAF09E-B834-4F8B-9C98-68DA093250D2}" presName="Accent" presStyleLbl="node1" presStyleIdx="3" presStyleCnt="5"/>
      <dgm:spPr/>
    </dgm:pt>
    <dgm:pt modelId="{7CAA79EC-CE44-48A4-A87C-585D50EBBF1D}" type="pres">
      <dgm:prSet presAssocID="{84CAF09E-B834-4F8B-9C98-68DA093250D2}" presName="ParentBackground2" presStyleCnt="0"/>
      <dgm:spPr/>
    </dgm:pt>
    <dgm:pt modelId="{AFB96E70-7CB2-479C-9EAB-03FC82AC270D}" type="pres">
      <dgm:prSet presAssocID="{84CAF09E-B834-4F8B-9C98-68DA093250D2}" presName="ParentBackground" presStyleLbl="fgAcc1" presStyleIdx="3" presStyleCnt="5"/>
      <dgm:spPr/>
    </dgm:pt>
    <dgm:pt modelId="{085D1617-9844-4B02-8414-A71E10FCCBF4}" type="pres">
      <dgm:prSet presAssocID="{84CAF09E-B834-4F8B-9C98-68DA093250D2}" presName="Child2" presStyleLbl="revTx" presStyleIdx="3" presStyleCnt="5">
        <dgm:presLayoutVars>
          <dgm:chMax val="0"/>
          <dgm:chPref val="0"/>
          <dgm:bulletEnabled val="1"/>
        </dgm:presLayoutVars>
      </dgm:prSet>
      <dgm:spPr/>
    </dgm:pt>
    <dgm:pt modelId="{AF8E3439-0A9D-4A2E-B55B-EB60611C6690}" type="pres">
      <dgm:prSet presAssocID="{84CAF09E-B834-4F8B-9C98-68DA093250D2}" presName="Parent2" presStyleLbl="revTx" presStyleIdx="3" presStyleCnt="5">
        <dgm:presLayoutVars>
          <dgm:chMax val="1"/>
          <dgm:chPref val="1"/>
          <dgm:bulletEnabled val="1"/>
        </dgm:presLayoutVars>
      </dgm:prSet>
      <dgm:spPr/>
    </dgm:pt>
    <dgm:pt modelId="{7DFB30F5-8EED-4803-A916-178D8C717501}" type="pres">
      <dgm:prSet presAssocID="{8424280A-88DA-4858-9180-025D6B839D42}" presName="Accent1" presStyleCnt="0"/>
      <dgm:spPr/>
    </dgm:pt>
    <dgm:pt modelId="{505850E3-BC95-4672-8B97-1A60BD6756FD}" type="pres">
      <dgm:prSet presAssocID="{8424280A-88DA-4858-9180-025D6B839D42}" presName="Accent" presStyleLbl="node1" presStyleIdx="4" presStyleCnt="5"/>
      <dgm:spPr/>
    </dgm:pt>
    <dgm:pt modelId="{74E4F1D7-2854-4049-8D21-A787F2102BAF}" type="pres">
      <dgm:prSet presAssocID="{8424280A-88DA-4858-9180-025D6B839D42}" presName="ParentBackground1" presStyleCnt="0"/>
      <dgm:spPr/>
    </dgm:pt>
    <dgm:pt modelId="{A74E8F1B-97D7-4BF7-9881-87613D07E1B8}" type="pres">
      <dgm:prSet presAssocID="{8424280A-88DA-4858-9180-025D6B839D42}" presName="ParentBackground" presStyleLbl="fgAcc1" presStyleIdx="4" presStyleCnt="5"/>
      <dgm:spPr/>
    </dgm:pt>
    <dgm:pt modelId="{33255BA7-5A69-4B38-80A0-277EE7CB2FDA}" type="pres">
      <dgm:prSet presAssocID="{8424280A-88DA-4858-9180-025D6B839D42}" presName="Child1" presStyleLbl="revTx" presStyleIdx="4" presStyleCnt="5">
        <dgm:presLayoutVars>
          <dgm:chMax val="0"/>
          <dgm:chPref val="0"/>
          <dgm:bulletEnabled val="1"/>
        </dgm:presLayoutVars>
      </dgm:prSet>
      <dgm:spPr/>
    </dgm:pt>
    <dgm:pt modelId="{9C4439CB-92D8-4BBF-975E-0AAC432664BD}" type="pres">
      <dgm:prSet presAssocID="{8424280A-88DA-4858-9180-025D6B839D42}" presName="Parent1" presStyleLbl="revTx" presStyleIdx="4" presStyleCnt="5">
        <dgm:presLayoutVars>
          <dgm:chMax val="1"/>
          <dgm:chPref val="1"/>
          <dgm:bulletEnabled val="1"/>
        </dgm:presLayoutVars>
      </dgm:prSet>
      <dgm:spPr/>
    </dgm:pt>
  </dgm:ptLst>
  <dgm:cxnLst>
    <dgm:cxn modelId="{8C4B750B-C545-4AFE-B041-9FBC56B7ED88}" srcId="{84CAF09E-B834-4F8B-9C98-68DA093250D2}" destId="{83E5E0D7-A722-4804-B28E-7AA5B70B6EF9}" srcOrd="4" destOrd="0" parTransId="{6370D5D7-78AE-4D1A-97F0-2B56419364DE}" sibTransId="{FB160A93-64B3-4D2A-B3D9-23DF4BA6530E}"/>
    <dgm:cxn modelId="{0B4AD716-A800-41B8-827F-65CBC6BB674B}" srcId="{086DC252-8E93-4CF2-AE85-E4754978D2AD}" destId="{005998DC-1B5D-4659-AEC7-46782DDFF788}" srcOrd="0" destOrd="0" parTransId="{6A7DC836-E550-4448-BBA5-BD1AFE03D68D}" sibTransId="{F5687165-91FC-49ED-86AF-9C3A933DBA9D}"/>
    <dgm:cxn modelId="{8F7C3219-588D-454F-A75E-B20049B01EFA}" type="presOf" srcId="{086DC252-8E93-4CF2-AE85-E4754978D2AD}" destId="{AECA53ED-6254-4844-A695-07CD11D2485F}" srcOrd="1" destOrd="0" presId="urn:microsoft.com/office/officeart/2011/layout/CircleProcess"/>
    <dgm:cxn modelId="{FAD39F1F-A5E5-4024-AF32-1C9D1148FB2F}" srcId="{A5D26932-BA88-4894-B60A-C00B8C28EA6D}" destId="{90CB5603-0F82-4FA7-9698-31417F1C53F4}" srcOrd="1" destOrd="0" parTransId="{251331A9-1B08-4A75-95B7-E112DCF9BFE2}" sibTransId="{74D4B8FC-69AC-4395-A394-B33EAE75CAD1}"/>
    <dgm:cxn modelId="{E6A56324-2827-48D8-90AB-2C80605A4833}" type="presOf" srcId="{8E8C51A9-95B1-4E19-B2C1-6878DEDD6317}" destId="{DAA73E1D-68B7-49F9-B8D1-08173C2DEF71}" srcOrd="0" destOrd="0" presId="urn:microsoft.com/office/officeart/2011/layout/CircleProcess"/>
    <dgm:cxn modelId="{96D8152A-B5CA-4A56-823C-528DBBAE4FC2}" srcId="{82F286AF-D5EA-4B0B-B53D-47EE139E245A}" destId="{086DC252-8E93-4CF2-AE85-E4754978D2AD}" srcOrd="4" destOrd="0" parTransId="{65045193-4F88-48CB-AC4A-6A4C0062CF65}" sibTransId="{A625DDD3-3DEB-4D57-86D8-9A56009296A1}"/>
    <dgm:cxn modelId="{859F4433-98F0-4B57-8D96-A7679DED2169}" type="presOf" srcId="{168C08CE-C3E7-42F6-B612-00B78ECE0A5F}" destId="{33255BA7-5A69-4B38-80A0-277EE7CB2FDA}" srcOrd="0" destOrd="0" presId="urn:microsoft.com/office/officeart/2011/layout/CircleProcess"/>
    <dgm:cxn modelId="{2C445C3C-3702-44F1-ADB2-3C928C5A2A68}" type="presOf" srcId="{82F286AF-D5EA-4B0B-B53D-47EE139E245A}" destId="{FB2403D3-E14F-483F-A0EA-0BEA0280C6C0}" srcOrd="0" destOrd="0" presId="urn:microsoft.com/office/officeart/2011/layout/CircleProcess"/>
    <dgm:cxn modelId="{8D82975F-2E8C-47EB-AFC5-24829911386D}" type="presOf" srcId="{84CAF09E-B834-4F8B-9C98-68DA093250D2}" destId="{AFB96E70-7CB2-479C-9EAB-03FC82AC270D}" srcOrd="0" destOrd="0" presId="urn:microsoft.com/office/officeart/2011/layout/CircleProcess"/>
    <dgm:cxn modelId="{CE7B8B60-1988-4BD9-BBAF-D54F37A45BD8}" type="presOf" srcId="{CF0EF186-D40E-42C8-9458-ED7A58EBA193}" destId="{33255BA7-5A69-4B38-80A0-277EE7CB2FDA}" srcOrd="0" destOrd="2" presId="urn:microsoft.com/office/officeart/2011/layout/CircleProcess"/>
    <dgm:cxn modelId="{EF5FBF61-002A-4DB0-B96C-7115FC4B50D7}" srcId="{A5D26932-BA88-4894-B60A-C00B8C28EA6D}" destId="{E411542C-4FFE-44DA-972D-6775EB7E589E}" srcOrd="2" destOrd="0" parTransId="{A400EE5D-A355-48AB-A24A-6CC01D5F21B9}" sibTransId="{2E15E950-271E-4DF7-9431-F9D1B0994B11}"/>
    <dgm:cxn modelId="{DA16D341-7427-4E2A-86DA-DAF7D646FF12}" srcId="{84CAF09E-B834-4F8B-9C98-68DA093250D2}" destId="{11A54BA8-F736-4DB6-98EE-CF639201A8E9}" srcOrd="3" destOrd="0" parTransId="{8B043439-3F13-41D5-AC2A-3B29978379F1}" sibTransId="{AAF6426A-B430-45BC-BFED-B3A88B88835A}"/>
    <dgm:cxn modelId="{3B79AC42-2B84-4F19-92ED-B3FD810D5C86}" srcId="{84CAF09E-B834-4F8B-9C98-68DA093250D2}" destId="{42FD7549-AEB2-4E56-8DD9-544AF978EDCB}" srcOrd="1" destOrd="0" parTransId="{4B6A0290-0ADE-4821-AB94-2746DE5CEB02}" sibTransId="{748253E6-FE9B-4F30-866D-B090AD8CFDD8}"/>
    <dgm:cxn modelId="{DE516048-ED33-4CBD-BA50-1F5885D12EB2}" srcId="{086DC252-8E93-4CF2-AE85-E4754978D2AD}" destId="{352B1A68-C230-4A48-B202-626ED069EC1A}" srcOrd="1" destOrd="0" parTransId="{96711193-728C-49E7-97EC-892F4949FC07}" sibTransId="{7CF7264E-7D79-4CF6-85D7-01823AC134C8}"/>
    <dgm:cxn modelId="{0EBE8C4D-CFA9-4537-B1AE-412418ED3C73}" srcId="{82F286AF-D5EA-4B0B-B53D-47EE139E245A}" destId="{8424280A-88DA-4858-9180-025D6B839D42}" srcOrd="0" destOrd="0" parTransId="{14EDB0A0-3DFE-46BB-9A9C-F6B68BF41827}" sibTransId="{1474C279-A625-4D8F-9D32-BDBFF08FD0B6}"/>
    <dgm:cxn modelId="{EDA1144E-BCCF-42CE-9361-27AB4ACD5B6B}" type="presOf" srcId="{DCF1D07F-9ABF-4251-94C0-CB8C2B04DDE1}" destId="{085D1617-9844-4B02-8414-A71E10FCCBF4}" srcOrd="0" destOrd="0" presId="urn:microsoft.com/office/officeart/2011/layout/CircleProcess"/>
    <dgm:cxn modelId="{E690916F-4901-49C0-A065-5491FD2EFC05}" srcId="{03C567B4-F779-4F21-BC2B-2117FC0CDEC4}" destId="{DE52A4B4-B340-4E84-B097-0EC0B0650EC9}" srcOrd="2" destOrd="0" parTransId="{A1ADA76E-12AE-435D-817B-8D009524520D}" sibTransId="{93D9A216-F3EC-4063-A131-9838A1BE3D49}"/>
    <dgm:cxn modelId="{247F7A51-78EC-4F32-AA63-05B572A356D8}" type="presOf" srcId="{113C844A-E932-499A-B2C6-9E6476A619B5}" destId="{33255BA7-5A69-4B38-80A0-277EE7CB2FDA}" srcOrd="0" destOrd="1" presId="urn:microsoft.com/office/officeart/2011/layout/CircleProcess"/>
    <dgm:cxn modelId="{F1627175-BC08-4D8A-B633-44EF970B7B19}" srcId="{8424280A-88DA-4858-9180-025D6B839D42}" destId="{9EA40527-D416-4E0F-BE4B-376860526C87}" srcOrd="3" destOrd="0" parTransId="{B389461C-201B-4DFF-B773-3C3ACBAA9A5A}" sibTransId="{8E849D59-5402-4E51-84E1-05724B431704}"/>
    <dgm:cxn modelId="{3DC70689-2399-4761-B1F0-FA18DE79B3C2}" srcId="{03C567B4-F779-4F21-BC2B-2117FC0CDEC4}" destId="{A413639F-0192-4E71-90A6-50900F27EE85}" srcOrd="0" destOrd="0" parTransId="{3D1E70CF-43D3-456D-94E1-0850DA279124}" sibTransId="{18D23936-5FFE-476A-9BC1-E8014ACECC82}"/>
    <dgm:cxn modelId="{E976C392-ABE0-4B91-907A-81E61BCBD6DE}" type="presOf" srcId="{A413639F-0192-4E71-90A6-50900F27EE85}" destId="{01C506A2-908B-460B-BC2F-1B41EE76B55F}" srcOrd="0" destOrd="0" presId="urn:microsoft.com/office/officeart/2011/layout/CircleProcess"/>
    <dgm:cxn modelId="{7BAD1195-60A8-4F35-BA2E-91AA45F3FFDF}" type="presOf" srcId="{005998DC-1B5D-4659-AEC7-46782DDFF788}" destId="{CC4EC098-64E5-40BA-A314-2EE7248A0DBF}" srcOrd="0" destOrd="0" presId="urn:microsoft.com/office/officeart/2011/layout/CircleProcess"/>
    <dgm:cxn modelId="{033C2A96-1884-4C4E-BAC3-88406911FF47}" type="presOf" srcId="{DE52A4B4-B340-4E84-B097-0EC0B0650EC9}" destId="{01C506A2-908B-460B-BC2F-1B41EE76B55F}" srcOrd="0" destOrd="2" presId="urn:microsoft.com/office/officeart/2011/layout/CircleProcess"/>
    <dgm:cxn modelId="{BB15DB98-8791-4867-BE6D-0AF2BCAE0FEF}" srcId="{84CAF09E-B834-4F8B-9C98-68DA093250D2}" destId="{0E47638F-81B9-4926-A65B-EEF391185547}" srcOrd="2" destOrd="0" parTransId="{2D017339-289A-48B2-9DB2-E1560BCE4EA4}" sibTransId="{AF47343F-D9EC-4DBC-8D1E-CFA86E4280E4}"/>
    <dgm:cxn modelId="{9A946C99-ED79-432D-B9BC-CA2C1776714A}" srcId="{82F286AF-D5EA-4B0B-B53D-47EE139E245A}" destId="{A5D26932-BA88-4894-B60A-C00B8C28EA6D}" srcOrd="3" destOrd="0" parTransId="{C7C5D1EE-494B-48C8-9F27-9DC9A94334A9}" sibTransId="{D644A702-FFEE-4B00-B8E7-239ED3256391}"/>
    <dgm:cxn modelId="{A9089399-A43A-4F13-9EBD-AD8C9CF1BB8D}" type="presOf" srcId="{086DC252-8E93-4CF2-AE85-E4754978D2AD}" destId="{93B4A102-9FBD-41EC-9B59-8501046196A0}" srcOrd="0" destOrd="0" presId="urn:microsoft.com/office/officeart/2011/layout/CircleProcess"/>
    <dgm:cxn modelId="{022FE7A1-2196-4B33-9C20-833D437E80B1}" type="presOf" srcId="{42FD7549-AEB2-4E56-8DD9-544AF978EDCB}" destId="{085D1617-9844-4B02-8414-A71E10FCCBF4}" srcOrd="0" destOrd="1" presId="urn:microsoft.com/office/officeart/2011/layout/CircleProcess"/>
    <dgm:cxn modelId="{57C253A8-7CD5-426A-B11C-EDF2893CFE52}" type="presOf" srcId="{E411542C-4FFE-44DA-972D-6775EB7E589E}" destId="{DAA73E1D-68B7-49F9-B8D1-08173C2DEF71}" srcOrd="0" destOrd="2" presId="urn:microsoft.com/office/officeart/2011/layout/CircleProcess"/>
    <dgm:cxn modelId="{80FCD7A8-A135-4E5C-B19C-A1FBF1212195}" type="presOf" srcId="{352B1A68-C230-4A48-B202-626ED069EC1A}" destId="{CC4EC098-64E5-40BA-A314-2EE7248A0DBF}" srcOrd="0" destOrd="1" presId="urn:microsoft.com/office/officeart/2011/layout/CircleProcess"/>
    <dgm:cxn modelId="{E48107AC-8CF0-4562-98D8-32651EEB4D26}" type="presOf" srcId="{90CB5603-0F82-4FA7-9698-31417F1C53F4}" destId="{DAA73E1D-68B7-49F9-B8D1-08173C2DEF71}" srcOrd="0" destOrd="1" presId="urn:microsoft.com/office/officeart/2011/layout/CircleProcess"/>
    <dgm:cxn modelId="{A47DFCAE-4E60-4705-BE1A-770F883BDBC5}" srcId="{84CAF09E-B834-4F8B-9C98-68DA093250D2}" destId="{DCF1D07F-9ABF-4251-94C0-CB8C2B04DDE1}" srcOrd="0" destOrd="0" parTransId="{8386B14E-37B8-4E5B-AE28-4266B9845C7A}" sibTransId="{14C8AF12-F2FC-4C0D-B282-26031521E9F0}"/>
    <dgm:cxn modelId="{52CC23B2-A5DE-4FAE-811D-155C62847B00}" srcId="{8424280A-88DA-4858-9180-025D6B839D42}" destId="{113C844A-E932-499A-B2C6-9E6476A619B5}" srcOrd="1" destOrd="0" parTransId="{5133E223-075B-4194-B9A4-CD9995707CB6}" sibTransId="{3D48550C-DC4D-43D0-BFC0-12E8AE172C60}"/>
    <dgm:cxn modelId="{8472B1BA-671C-4F34-B82B-A1A7EAEF25C8}" type="presOf" srcId="{84CAF09E-B834-4F8B-9C98-68DA093250D2}" destId="{AF8E3439-0A9D-4A2E-B55B-EB60611C6690}" srcOrd="1" destOrd="0" presId="urn:microsoft.com/office/officeart/2011/layout/CircleProcess"/>
    <dgm:cxn modelId="{3764EBBC-580D-47CF-9414-5EA4CA340777}" type="presOf" srcId="{83E5E0D7-A722-4804-B28E-7AA5B70B6EF9}" destId="{085D1617-9844-4B02-8414-A71E10FCCBF4}" srcOrd="0" destOrd="4" presId="urn:microsoft.com/office/officeart/2011/layout/CircleProcess"/>
    <dgm:cxn modelId="{FAC2AEBE-DF74-44D6-9AE0-0E8529E0602A}" type="presOf" srcId="{03C567B4-F779-4F21-BC2B-2117FC0CDEC4}" destId="{9B289361-1BBA-446A-9A61-8B698A373441}" srcOrd="0" destOrd="0" presId="urn:microsoft.com/office/officeart/2011/layout/CircleProcess"/>
    <dgm:cxn modelId="{D49140BF-4E20-4079-B6F6-A1FB08E8D984}" type="presOf" srcId="{9EA40527-D416-4E0F-BE4B-376860526C87}" destId="{33255BA7-5A69-4B38-80A0-277EE7CB2FDA}" srcOrd="0" destOrd="3" presId="urn:microsoft.com/office/officeart/2011/layout/CircleProcess"/>
    <dgm:cxn modelId="{2D0440C4-49FA-4204-BD66-26446F00E314}" type="presOf" srcId="{11A54BA8-F736-4DB6-98EE-CF639201A8E9}" destId="{085D1617-9844-4B02-8414-A71E10FCCBF4}" srcOrd="0" destOrd="3" presId="urn:microsoft.com/office/officeart/2011/layout/CircleProcess"/>
    <dgm:cxn modelId="{C0D58CCB-08F4-4F3D-B529-A2E59B220DDF}" srcId="{82F286AF-D5EA-4B0B-B53D-47EE139E245A}" destId="{03C567B4-F779-4F21-BC2B-2117FC0CDEC4}" srcOrd="2" destOrd="0" parTransId="{08F9597B-BFF1-4B82-9A10-09CB330A1CCA}" sibTransId="{1CB54CD7-CD95-4CF1-9D09-2C19E2996912}"/>
    <dgm:cxn modelId="{228EEDE0-7500-4D6D-A1E8-A0E81FC4386A}" type="presOf" srcId="{8424280A-88DA-4858-9180-025D6B839D42}" destId="{9C4439CB-92D8-4BBF-975E-0AAC432664BD}" srcOrd="1" destOrd="0" presId="urn:microsoft.com/office/officeart/2011/layout/CircleProcess"/>
    <dgm:cxn modelId="{225CB8E1-A53A-48E6-9E80-541B23802F60}" type="presOf" srcId="{03C567B4-F779-4F21-BC2B-2117FC0CDEC4}" destId="{CDA50D9D-704D-4CC3-AC74-8DDBBF960B88}" srcOrd="1" destOrd="0" presId="urn:microsoft.com/office/officeart/2011/layout/CircleProcess"/>
    <dgm:cxn modelId="{402316E8-6B1B-4E61-8CAE-93BC757A06D4}" srcId="{8424280A-88DA-4858-9180-025D6B839D42}" destId="{168C08CE-C3E7-42F6-B612-00B78ECE0A5F}" srcOrd="0" destOrd="0" parTransId="{BB228A7F-6044-4D87-817D-53E6E210D22A}" sibTransId="{F4038C83-9CF9-42CB-B062-5CAC2C766959}"/>
    <dgm:cxn modelId="{8C3278EA-C392-4344-94BF-0B1D01E52DBF}" srcId="{8424280A-88DA-4858-9180-025D6B839D42}" destId="{CF0EF186-D40E-42C8-9458-ED7A58EBA193}" srcOrd="2" destOrd="0" parTransId="{E066E77E-3462-4C00-8378-F8FD405B2C11}" sibTransId="{5284F34C-A7B5-48D1-B7FF-F6644E5AACE7}"/>
    <dgm:cxn modelId="{8147BEEA-D694-40D1-8DD2-BF73F2FBA3D1}" srcId="{A5D26932-BA88-4894-B60A-C00B8C28EA6D}" destId="{8E8C51A9-95B1-4E19-B2C1-6878DEDD6317}" srcOrd="0" destOrd="0" parTransId="{FF09A184-1D2C-46D3-A0B9-6EEF95F32067}" sibTransId="{0E20F74B-E0F2-40C4-9485-994A3FEEF4BA}"/>
    <dgm:cxn modelId="{B96612EF-7399-4D60-AD56-270464EFDF9B}" srcId="{82F286AF-D5EA-4B0B-B53D-47EE139E245A}" destId="{84CAF09E-B834-4F8B-9C98-68DA093250D2}" srcOrd="1" destOrd="0" parTransId="{6FE137AF-823B-4C28-8860-C4C9E0396911}" sibTransId="{AD5936FC-D10F-4D3F-AD69-13D748652B5F}"/>
    <dgm:cxn modelId="{3B0CBAF3-C167-4F4E-ADC7-59065E235BF5}" type="presOf" srcId="{BF0F9481-3C26-4A31-A171-C93D7A225BEA}" destId="{01C506A2-908B-460B-BC2F-1B41EE76B55F}" srcOrd="0" destOrd="1" presId="urn:microsoft.com/office/officeart/2011/layout/CircleProcess"/>
    <dgm:cxn modelId="{6FBAE3F4-AE93-4351-A96A-7389746D5246}" srcId="{03C567B4-F779-4F21-BC2B-2117FC0CDEC4}" destId="{BF0F9481-3C26-4A31-A171-C93D7A225BEA}" srcOrd="1" destOrd="0" parTransId="{0D15EC40-5D67-46E4-88DB-CEB0E411D000}" sibTransId="{E7C25815-677C-4FB1-994A-BB84AE7F3475}"/>
    <dgm:cxn modelId="{551562F5-0EDD-447F-A225-ABAD2688CE4A}" type="presOf" srcId="{A5D26932-BA88-4894-B60A-C00B8C28EA6D}" destId="{5CEFDB71-5CDF-4D6B-98B3-192DE3E986BC}" srcOrd="1" destOrd="0" presId="urn:microsoft.com/office/officeart/2011/layout/CircleProcess"/>
    <dgm:cxn modelId="{B64C6EF6-4E19-442E-A346-C08C0E0A1215}" type="presOf" srcId="{A5D26932-BA88-4894-B60A-C00B8C28EA6D}" destId="{578962D3-3E1E-42CB-A304-8FDA6214FC79}" srcOrd="0" destOrd="0" presId="urn:microsoft.com/office/officeart/2011/layout/CircleProcess"/>
    <dgm:cxn modelId="{219E49FA-AF3A-4852-BE9C-C5C1C9DA5974}" type="presOf" srcId="{8424280A-88DA-4858-9180-025D6B839D42}" destId="{A74E8F1B-97D7-4BF7-9881-87613D07E1B8}" srcOrd="0" destOrd="0" presId="urn:microsoft.com/office/officeart/2011/layout/CircleProcess"/>
    <dgm:cxn modelId="{FE794AFD-489E-4082-9A06-F4F65F55D957}" type="presOf" srcId="{0E47638F-81B9-4926-A65B-EEF391185547}" destId="{085D1617-9844-4B02-8414-A71E10FCCBF4}" srcOrd="0" destOrd="2" presId="urn:microsoft.com/office/officeart/2011/layout/CircleProcess"/>
    <dgm:cxn modelId="{8BE1264B-32D6-4B35-89B4-838544309B59}" type="presParOf" srcId="{FB2403D3-E14F-483F-A0EA-0BEA0280C6C0}" destId="{B07C7316-73A3-4481-9251-F4F6BF7D2276}" srcOrd="0" destOrd="0" presId="urn:microsoft.com/office/officeart/2011/layout/CircleProcess"/>
    <dgm:cxn modelId="{1054F737-419B-43AC-A690-F766F97D86B1}" type="presParOf" srcId="{B07C7316-73A3-4481-9251-F4F6BF7D2276}" destId="{2F900C51-DBD3-40E2-B1F0-6837EBDFB621}" srcOrd="0" destOrd="0" presId="urn:microsoft.com/office/officeart/2011/layout/CircleProcess"/>
    <dgm:cxn modelId="{443C6B0D-E90E-4BD6-BCE4-E3E4C487FB06}" type="presParOf" srcId="{FB2403D3-E14F-483F-A0EA-0BEA0280C6C0}" destId="{CD7F4315-C2B9-4DCD-898E-BCF88BE8A7FC}" srcOrd="1" destOrd="0" presId="urn:microsoft.com/office/officeart/2011/layout/CircleProcess"/>
    <dgm:cxn modelId="{637869C0-B7F7-47A7-B721-F171E9069CEB}" type="presParOf" srcId="{CD7F4315-C2B9-4DCD-898E-BCF88BE8A7FC}" destId="{93B4A102-9FBD-41EC-9B59-8501046196A0}" srcOrd="0" destOrd="0" presId="urn:microsoft.com/office/officeart/2011/layout/CircleProcess"/>
    <dgm:cxn modelId="{31D2A58F-873E-4C0F-8723-74236467A331}" type="presParOf" srcId="{FB2403D3-E14F-483F-A0EA-0BEA0280C6C0}" destId="{CC4EC098-64E5-40BA-A314-2EE7248A0DBF}" srcOrd="2" destOrd="0" presId="urn:microsoft.com/office/officeart/2011/layout/CircleProcess"/>
    <dgm:cxn modelId="{08FFD70B-2FCC-4A2A-A75D-FF7545342DE9}" type="presParOf" srcId="{FB2403D3-E14F-483F-A0EA-0BEA0280C6C0}" destId="{AECA53ED-6254-4844-A695-07CD11D2485F}" srcOrd="3" destOrd="0" presId="urn:microsoft.com/office/officeart/2011/layout/CircleProcess"/>
    <dgm:cxn modelId="{988937E3-65D0-4438-A4F3-86B40CA87708}" type="presParOf" srcId="{FB2403D3-E14F-483F-A0EA-0BEA0280C6C0}" destId="{A070232D-C7CD-4C38-8663-B51522E3F988}" srcOrd="4" destOrd="0" presId="urn:microsoft.com/office/officeart/2011/layout/CircleProcess"/>
    <dgm:cxn modelId="{C58439B0-6ED3-495F-A9BB-5C51EE1C1221}" type="presParOf" srcId="{A070232D-C7CD-4C38-8663-B51522E3F988}" destId="{E461DDD6-E846-4F97-BE6B-B09B28DBF2D7}" srcOrd="0" destOrd="0" presId="urn:microsoft.com/office/officeart/2011/layout/CircleProcess"/>
    <dgm:cxn modelId="{F074FEBA-7801-4377-99D4-611D5758BAD3}" type="presParOf" srcId="{FB2403D3-E14F-483F-A0EA-0BEA0280C6C0}" destId="{C16BD321-2DEF-443F-A1B7-8C3872FDD368}" srcOrd="5" destOrd="0" presId="urn:microsoft.com/office/officeart/2011/layout/CircleProcess"/>
    <dgm:cxn modelId="{5DAC6FFC-1B5A-4412-AA7C-4A7C70C27084}" type="presParOf" srcId="{C16BD321-2DEF-443F-A1B7-8C3872FDD368}" destId="{578962D3-3E1E-42CB-A304-8FDA6214FC79}" srcOrd="0" destOrd="0" presId="urn:microsoft.com/office/officeart/2011/layout/CircleProcess"/>
    <dgm:cxn modelId="{DEB4A566-1D43-4E73-BE9C-486E36F197EE}" type="presParOf" srcId="{FB2403D3-E14F-483F-A0EA-0BEA0280C6C0}" destId="{DAA73E1D-68B7-49F9-B8D1-08173C2DEF71}" srcOrd="6" destOrd="0" presId="urn:microsoft.com/office/officeart/2011/layout/CircleProcess"/>
    <dgm:cxn modelId="{CCBFC687-15E6-47B9-8557-D21A1B956CC7}" type="presParOf" srcId="{FB2403D3-E14F-483F-A0EA-0BEA0280C6C0}" destId="{5CEFDB71-5CDF-4D6B-98B3-192DE3E986BC}" srcOrd="7" destOrd="0" presId="urn:microsoft.com/office/officeart/2011/layout/CircleProcess"/>
    <dgm:cxn modelId="{CE5A92A3-2D52-41BC-838E-6051B65888C4}" type="presParOf" srcId="{FB2403D3-E14F-483F-A0EA-0BEA0280C6C0}" destId="{61BD4D72-7D15-40BE-890E-8456ED038A44}" srcOrd="8" destOrd="0" presId="urn:microsoft.com/office/officeart/2011/layout/CircleProcess"/>
    <dgm:cxn modelId="{CDBC03BB-1D32-45D6-95AB-FF0501695DEA}" type="presParOf" srcId="{61BD4D72-7D15-40BE-890E-8456ED038A44}" destId="{F8908689-01B4-4A50-9A38-B7B79526C63E}" srcOrd="0" destOrd="0" presId="urn:microsoft.com/office/officeart/2011/layout/CircleProcess"/>
    <dgm:cxn modelId="{B7D3CBFC-40EE-4DB3-A7CB-9772207E4462}" type="presParOf" srcId="{FB2403D3-E14F-483F-A0EA-0BEA0280C6C0}" destId="{FB76E8C0-ACC4-4EE5-98FC-FF3BA48AD6E9}" srcOrd="9" destOrd="0" presId="urn:microsoft.com/office/officeart/2011/layout/CircleProcess"/>
    <dgm:cxn modelId="{A8D43BCA-4DD4-4B22-B7BE-8580E494C31A}" type="presParOf" srcId="{FB76E8C0-ACC4-4EE5-98FC-FF3BA48AD6E9}" destId="{9B289361-1BBA-446A-9A61-8B698A373441}" srcOrd="0" destOrd="0" presId="urn:microsoft.com/office/officeart/2011/layout/CircleProcess"/>
    <dgm:cxn modelId="{3D2B436B-2DEE-4520-8008-D5424A6DFE3B}" type="presParOf" srcId="{FB2403D3-E14F-483F-A0EA-0BEA0280C6C0}" destId="{01C506A2-908B-460B-BC2F-1B41EE76B55F}" srcOrd="10" destOrd="0" presId="urn:microsoft.com/office/officeart/2011/layout/CircleProcess"/>
    <dgm:cxn modelId="{CEAFE0C0-337D-4106-9B3F-D7AB7F15C80A}" type="presParOf" srcId="{FB2403D3-E14F-483F-A0EA-0BEA0280C6C0}" destId="{CDA50D9D-704D-4CC3-AC74-8DDBBF960B88}" srcOrd="11" destOrd="0" presId="urn:microsoft.com/office/officeart/2011/layout/CircleProcess"/>
    <dgm:cxn modelId="{9F141B79-A269-4B3A-90C4-96C2EB644786}" type="presParOf" srcId="{FB2403D3-E14F-483F-A0EA-0BEA0280C6C0}" destId="{EB4FD6EA-404F-42C5-870A-4EAC3517B885}" srcOrd="12" destOrd="0" presId="urn:microsoft.com/office/officeart/2011/layout/CircleProcess"/>
    <dgm:cxn modelId="{B99938D7-3668-4275-B34A-7333B093B6A5}" type="presParOf" srcId="{EB4FD6EA-404F-42C5-870A-4EAC3517B885}" destId="{01C8BB69-072A-4468-8C43-CD86E46261FA}" srcOrd="0" destOrd="0" presId="urn:microsoft.com/office/officeart/2011/layout/CircleProcess"/>
    <dgm:cxn modelId="{7731500A-2ADD-4656-BD5F-A450AB7647D9}" type="presParOf" srcId="{FB2403D3-E14F-483F-A0EA-0BEA0280C6C0}" destId="{7CAA79EC-CE44-48A4-A87C-585D50EBBF1D}" srcOrd="13" destOrd="0" presId="urn:microsoft.com/office/officeart/2011/layout/CircleProcess"/>
    <dgm:cxn modelId="{6629FBC4-CE6A-46F9-8F30-17B87ED1E6F3}" type="presParOf" srcId="{7CAA79EC-CE44-48A4-A87C-585D50EBBF1D}" destId="{AFB96E70-7CB2-479C-9EAB-03FC82AC270D}" srcOrd="0" destOrd="0" presId="urn:microsoft.com/office/officeart/2011/layout/CircleProcess"/>
    <dgm:cxn modelId="{F6D5761E-D0DD-4C97-AD81-1DFBF8FBE4CB}" type="presParOf" srcId="{FB2403D3-E14F-483F-A0EA-0BEA0280C6C0}" destId="{085D1617-9844-4B02-8414-A71E10FCCBF4}" srcOrd="14" destOrd="0" presId="urn:microsoft.com/office/officeart/2011/layout/CircleProcess"/>
    <dgm:cxn modelId="{BC1FDF0B-FCB7-4925-99F6-8AFFBFF53863}" type="presParOf" srcId="{FB2403D3-E14F-483F-A0EA-0BEA0280C6C0}" destId="{AF8E3439-0A9D-4A2E-B55B-EB60611C6690}" srcOrd="15" destOrd="0" presId="urn:microsoft.com/office/officeart/2011/layout/CircleProcess"/>
    <dgm:cxn modelId="{7825E7FB-F00F-47EE-A9C1-E4DE3BBF3E02}" type="presParOf" srcId="{FB2403D3-E14F-483F-A0EA-0BEA0280C6C0}" destId="{7DFB30F5-8EED-4803-A916-178D8C717501}" srcOrd="16" destOrd="0" presId="urn:microsoft.com/office/officeart/2011/layout/CircleProcess"/>
    <dgm:cxn modelId="{5DFFBF8F-8C79-466F-9264-3EC7204D7DAB}" type="presParOf" srcId="{7DFB30F5-8EED-4803-A916-178D8C717501}" destId="{505850E3-BC95-4672-8B97-1A60BD6756FD}" srcOrd="0" destOrd="0" presId="urn:microsoft.com/office/officeart/2011/layout/CircleProcess"/>
    <dgm:cxn modelId="{EA0C5396-BFFA-4D51-89CA-77133075AEFB}" type="presParOf" srcId="{FB2403D3-E14F-483F-A0EA-0BEA0280C6C0}" destId="{74E4F1D7-2854-4049-8D21-A787F2102BAF}" srcOrd="17" destOrd="0" presId="urn:microsoft.com/office/officeart/2011/layout/CircleProcess"/>
    <dgm:cxn modelId="{4F783612-8C95-4C5A-B493-DB3C5C98979A}" type="presParOf" srcId="{74E4F1D7-2854-4049-8D21-A787F2102BAF}" destId="{A74E8F1B-97D7-4BF7-9881-87613D07E1B8}" srcOrd="0" destOrd="0" presId="urn:microsoft.com/office/officeart/2011/layout/CircleProcess"/>
    <dgm:cxn modelId="{9F6535FC-01F4-4D7B-96CE-AAF56633AF11}" type="presParOf" srcId="{FB2403D3-E14F-483F-A0EA-0BEA0280C6C0}" destId="{33255BA7-5A69-4B38-80A0-277EE7CB2FDA}" srcOrd="18" destOrd="0" presId="urn:microsoft.com/office/officeart/2011/layout/CircleProcess"/>
    <dgm:cxn modelId="{C33E581E-32FA-4006-B0A9-EB74B5169FF5}" type="presParOf" srcId="{FB2403D3-E14F-483F-A0EA-0BEA0280C6C0}" destId="{9C4439CB-92D8-4BBF-975E-0AAC432664BD}" srcOrd="19"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368634-ED2A-4F42-8865-F8FADD78F61C}"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407C9061-2B8E-42B0-9C64-860AC62F8C25}">
      <dgm:prSet phldrT="[Text]"/>
      <dgm:spPr>
        <a:xfrm>
          <a:off x="0" y="789979"/>
          <a:ext cx="2605304" cy="1563182"/>
        </a:xfrm>
        <a:prstGeom prst="rect">
          <a:avLst/>
        </a:prstGeom>
        <a:gradFill rotWithShape="0">
          <a:gsLst>
            <a:gs pos="0">
              <a:srgbClr val="3D6489">
                <a:hueOff val="0"/>
                <a:satOff val="0"/>
                <a:lumOff val="0"/>
                <a:alphaOff val="0"/>
                <a:satMod val="103000"/>
                <a:lumMod val="102000"/>
                <a:tint val="94000"/>
              </a:srgbClr>
            </a:gs>
            <a:gs pos="50000">
              <a:srgbClr val="3D6489">
                <a:hueOff val="0"/>
                <a:satOff val="0"/>
                <a:lumOff val="0"/>
                <a:alphaOff val="0"/>
                <a:satMod val="110000"/>
                <a:lumMod val="100000"/>
                <a:shade val="100000"/>
              </a:srgbClr>
            </a:gs>
            <a:gs pos="100000">
              <a:srgbClr val="3D6489">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Franklin Gothic Book"/>
              <a:ea typeface="+mn-ea"/>
              <a:cs typeface="+mn-cs"/>
            </a:rPr>
            <a:t>Monica Wilson</a:t>
          </a:r>
        </a:p>
      </dgm:t>
    </dgm:pt>
    <dgm:pt modelId="{B5547B6C-45E7-4803-99B8-A0D3F4BDECE5}" type="parTrans" cxnId="{D6150A5D-33CD-4098-9519-CE6E29BEC796}">
      <dgm:prSet/>
      <dgm:spPr/>
      <dgm:t>
        <a:bodyPr/>
        <a:lstStyle/>
        <a:p>
          <a:endParaRPr lang="en-US"/>
        </a:p>
      </dgm:t>
    </dgm:pt>
    <dgm:pt modelId="{B494FF3E-9370-4E1C-B0D1-D47BDF89CAB3}" type="sibTrans" cxnId="{D6150A5D-33CD-4098-9519-CE6E29BEC796}">
      <dgm:prSet/>
      <dgm:spPr/>
      <dgm:t>
        <a:bodyPr/>
        <a:lstStyle/>
        <a:p>
          <a:endParaRPr lang="en-US"/>
        </a:p>
      </dgm:t>
    </dgm:pt>
    <dgm:pt modelId="{5AC75943-3C5A-493F-A71B-93378292DE88}">
      <dgm:prSet phldrT="[Text]"/>
      <dgm:spPr>
        <a:xfrm>
          <a:off x="0" y="789979"/>
          <a:ext cx="2605304" cy="1563182"/>
        </a:xfrm>
        <a:prstGeom prst="rect">
          <a:avLst/>
        </a:prstGeom>
        <a:gradFill rotWithShape="0">
          <a:gsLst>
            <a:gs pos="0">
              <a:srgbClr val="3D6489">
                <a:hueOff val="0"/>
                <a:satOff val="0"/>
                <a:lumOff val="0"/>
                <a:alphaOff val="0"/>
                <a:satMod val="103000"/>
                <a:lumMod val="102000"/>
                <a:tint val="94000"/>
              </a:srgbClr>
            </a:gs>
            <a:gs pos="50000">
              <a:srgbClr val="3D6489">
                <a:hueOff val="0"/>
                <a:satOff val="0"/>
                <a:lumOff val="0"/>
                <a:alphaOff val="0"/>
                <a:satMod val="110000"/>
                <a:lumMod val="100000"/>
                <a:shade val="100000"/>
              </a:srgbClr>
            </a:gs>
            <a:gs pos="100000">
              <a:srgbClr val="3D6489">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Director</a:t>
          </a:r>
        </a:p>
      </dgm:t>
    </dgm:pt>
    <dgm:pt modelId="{19A479BF-77A8-4C4E-AFB8-8EEB56DA3C32}" type="parTrans" cxnId="{6EFD9ED7-C484-4456-BED8-FF0F9C0782D7}">
      <dgm:prSet/>
      <dgm:spPr/>
      <dgm:t>
        <a:bodyPr/>
        <a:lstStyle/>
        <a:p>
          <a:endParaRPr lang="en-US"/>
        </a:p>
      </dgm:t>
    </dgm:pt>
    <dgm:pt modelId="{AF7C6DE6-E73E-4335-9982-DDB8361DE11B}" type="sibTrans" cxnId="{6EFD9ED7-C484-4456-BED8-FF0F9C0782D7}">
      <dgm:prSet/>
      <dgm:spPr/>
      <dgm:t>
        <a:bodyPr/>
        <a:lstStyle/>
        <a:p>
          <a:endParaRPr lang="en-US"/>
        </a:p>
      </dgm:t>
    </dgm:pt>
    <dgm:pt modelId="{BBED1A1B-70FF-4284-89C5-E1979299C806}">
      <dgm:prSet phldrT="[Text]"/>
      <dgm:spPr>
        <a:xfrm>
          <a:off x="2865835" y="789979"/>
          <a:ext cx="2605304" cy="1563182"/>
        </a:xfrm>
        <a:prstGeom prst="rect">
          <a:avLst/>
        </a:prstGeo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Franklin Gothic Book"/>
              <a:ea typeface="+mn-ea"/>
              <a:cs typeface="+mn-cs"/>
            </a:rPr>
            <a:t>Brook Bane</a:t>
          </a:r>
        </a:p>
      </dgm:t>
    </dgm:pt>
    <dgm:pt modelId="{CA8C5545-3B35-475B-8A47-5DF3EDEF4985}" type="parTrans" cxnId="{98478FB7-C63F-48A5-9EAA-91E15B872B1A}">
      <dgm:prSet/>
      <dgm:spPr/>
      <dgm:t>
        <a:bodyPr/>
        <a:lstStyle/>
        <a:p>
          <a:endParaRPr lang="en-US"/>
        </a:p>
      </dgm:t>
    </dgm:pt>
    <dgm:pt modelId="{8BBA4A5C-D6B9-4F81-85CD-74656501944E}" type="sibTrans" cxnId="{98478FB7-C63F-48A5-9EAA-91E15B872B1A}">
      <dgm:prSet/>
      <dgm:spPr/>
      <dgm:t>
        <a:bodyPr/>
        <a:lstStyle/>
        <a:p>
          <a:endParaRPr lang="en-US"/>
        </a:p>
      </dgm:t>
    </dgm:pt>
    <dgm:pt modelId="{46D78D58-DD9E-407B-911A-E89000CC846C}">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Policy Associate</a:t>
          </a:r>
        </a:p>
      </dgm:t>
    </dgm:pt>
    <dgm:pt modelId="{7E342278-82E2-4713-A898-42437A2C4AFA}" type="parTrans" cxnId="{C10129EF-EA7B-4BE1-9D13-71D8B78ABAE2}">
      <dgm:prSet/>
      <dgm:spPr/>
      <dgm:t>
        <a:bodyPr/>
        <a:lstStyle/>
        <a:p>
          <a:endParaRPr lang="en-US"/>
        </a:p>
      </dgm:t>
    </dgm:pt>
    <dgm:pt modelId="{34214B37-C93E-4E88-8FB5-1EA81DB15055}" type="sibTrans" cxnId="{C10129EF-EA7B-4BE1-9D13-71D8B78ABAE2}">
      <dgm:prSet/>
      <dgm:spPr/>
      <dgm:t>
        <a:bodyPr/>
        <a:lstStyle/>
        <a:p>
          <a:endParaRPr lang="en-US"/>
        </a:p>
      </dgm:t>
    </dgm:pt>
    <dgm:pt modelId="{DF568ED4-65B9-451E-840E-4FE26D10728C}">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Pathway Navigation</a:t>
          </a:r>
        </a:p>
      </dgm:t>
    </dgm:pt>
    <dgm:pt modelId="{5CA05917-4B9D-4F45-930A-407D1F8B5FBC}" type="parTrans" cxnId="{3C9D1143-C957-47DF-9FF9-7A8A53149381}">
      <dgm:prSet/>
      <dgm:spPr/>
      <dgm:t>
        <a:bodyPr/>
        <a:lstStyle/>
        <a:p>
          <a:endParaRPr lang="en-US"/>
        </a:p>
      </dgm:t>
    </dgm:pt>
    <dgm:pt modelId="{440AC98D-7342-4BB7-AD12-12C37AABA04C}" type="sibTrans" cxnId="{3C9D1143-C957-47DF-9FF9-7A8A53149381}">
      <dgm:prSet/>
      <dgm:spPr/>
      <dgm:t>
        <a:bodyPr/>
        <a:lstStyle/>
        <a:p>
          <a:endParaRPr lang="en-US"/>
        </a:p>
      </dgm:t>
    </dgm:pt>
    <dgm:pt modelId="{A898A454-F346-44E2-A909-20C473776E6C}">
      <dgm:prSet phldrT="[Text]"/>
      <dgm:spPr>
        <a:xfrm>
          <a:off x="5731670" y="789979"/>
          <a:ext cx="2605304" cy="1563182"/>
        </a:xfrm>
        <a:prstGeom prst="rect">
          <a:avLst/>
        </a:prstGeom>
        <a:gradFill rotWithShape="0">
          <a:gsLst>
            <a:gs pos="0">
              <a:srgbClr val="3D6489">
                <a:hueOff val="29050"/>
                <a:satOff val="9781"/>
                <a:lumOff val="2196"/>
                <a:alphaOff val="0"/>
                <a:satMod val="103000"/>
                <a:lumMod val="102000"/>
                <a:tint val="94000"/>
              </a:srgbClr>
            </a:gs>
            <a:gs pos="50000">
              <a:srgbClr val="3D6489">
                <a:hueOff val="29050"/>
                <a:satOff val="9781"/>
                <a:lumOff val="2196"/>
                <a:alphaOff val="0"/>
                <a:satMod val="110000"/>
                <a:lumMod val="100000"/>
                <a:shade val="100000"/>
              </a:srgbClr>
            </a:gs>
            <a:gs pos="100000">
              <a:srgbClr val="3D6489">
                <a:hueOff val="29050"/>
                <a:satOff val="9781"/>
                <a:lumOff val="2196"/>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Franklin Gothic Book"/>
              <a:ea typeface="+mn-ea"/>
              <a:cs typeface="+mn-cs"/>
            </a:rPr>
            <a:t>Guava Jordan</a:t>
          </a:r>
        </a:p>
      </dgm:t>
    </dgm:pt>
    <dgm:pt modelId="{6EE963CA-C18A-498E-AA5A-B45123965F8F}" type="parTrans" cxnId="{9CE95D42-A2B8-481E-9B9D-E34868F054BB}">
      <dgm:prSet/>
      <dgm:spPr/>
      <dgm:t>
        <a:bodyPr/>
        <a:lstStyle/>
        <a:p>
          <a:endParaRPr lang="en-US"/>
        </a:p>
      </dgm:t>
    </dgm:pt>
    <dgm:pt modelId="{C857FA2E-3F59-4664-A27A-40752DA6C434}" type="sibTrans" cxnId="{9CE95D42-A2B8-481E-9B9D-E34868F054BB}">
      <dgm:prSet/>
      <dgm:spPr/>
      <dgm:t>
        <a:bodyPr/>
        <a:lstStyle/>
        <a:p>
          <a:endParaRPr lang="en-US"/>
        </a:p>
      </dgm:t>
    </dgm:pt>
    <dgm:pt modelId="{99B922BE-8031-4860-BBCA-3F0F96671F0A}">
      <dgm:prSet phldrT="[Text]"/>
      <dgm:spPr>
        <a:xfrm>
          <a:off x="5731670" y="789979"/>
          <a:ext cx="2605304" cy="1563182"/>
        </a:xfrm>
        <a:prstGeom prst="rect">
          <a:avLst/>
        </a:prstGeom>
        <a:gradFill rotWithShape="0">
          <a:gsLst>
            <a:gs pos="0">
              <a:srgbClr val="3D6489">
                <a:hueOff val="29050"/>
                <a:satOff val="9781"/>
                <a:lumOff val="2196"/>
                <a:alphaOff val="0"/>
                <a:satMod val="103000"/>
                <a:lumMod val="102000"/>
                <a:tint val="94000"/>
              </a:srgbClr>
            </a:gs>
            <a:gs pos="50000">
              <a:srgbClr val="3D6489">
                <a:hueOff val="29050"/>
                <a:satOff val="9781"/>
                <a:lumOff val="2196"/>
                <a:alphaOff val="0"/>
                <a:satMod val="110000"/>
                <a:lumMod val="100000"/>
                <a:shade val="100000"/>
              </a:srgbClr>
            </a:gs>
            <a:gs pos="100000">
              <a:srgbClr val="3D6489">
                <a:hueOff val="29050"/>
                <a:satOff val="9781"/>
                <a:lumOff val="2196"/>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Policy Associate</a:t>
          </a:r>
        </a:p>
      </dgm:t>
    </dgm:pt>
    <dgm:pt modelId="{57CF9FD3-1677-477A-848F-9CAF152D2DC7}" type="parTrans" cxnId="{F18A7256-4C94-4296-A38A-3DBEF1D61AB4}">
      <dgm:prSet/>
      <dgm:spPr/>
      <dgm:t>
        <a:bodyPr/>
        <a:lstStyle/>
        <a:p>
          <a:endParaRPr lang="en-US"/>
        </a:p>
      </dgm:t>
    </dgm:pt>
    <dgm:pt modelId="{105746BD-D06B-4EC0-B80D-0829F7259CB7}" type="sibTrans" cxnId="{F18A7256-4C94-4296-A38A-3DBEF1D61AB4}">
      <dgm:prSet/>
      <dgm:spPr/>
      <dgm:t>
        <a:bodyPr/>
        <a:lstStyle/>
        <a:p>
          <a:endParaRPr lang="en-US"/>
        </a:p>
      </dgm:t>
    </dgm:pt>
    <dgm:pt modelId="{751AB4AE-C155-49CC-8F43-6593AFB9FF66}">
      <dgm:prSet phldrT="[Text]"/>
      <dgm:spPr>
        <a:xfrm>
          <a:off x="5731670" y="789979"/>
          <a:ext cx="2605304" cy="1563182"/>
        </a:xfrm>
        <a:prstGeom prst="rect">
          <a:avLst/>
        </a:prstGeom>
        <a:gradFill rotWithShape="0">
          <a:gsLst>
            <a:gs pos="0">
              <a:srgbClr val="3D6489">
                <a:hueOff val="29050"/>
                <a:satOff val="9781"/>
                <a:lumOff val="2196"/>
                <a:alphaOff val="0"/>
                <a:satMod val="103000"/>
                <a:lumMod val="102000"/>
                <a:tint val="94000"/>
              </a:srgbClr>
            </a:gs>
            <a:gs pos="50000">
              <a:srgbClr val="3D6489">
                <a:hueOff val="29050"/>
                <a:satOff val="9781"/>
                <a:lumOff val="2196"/>
                <a:alphaOff val="0"/>
                <a:satMod val="110000"/>
                <a:lumMod val="100000"/>
                <a:shade val="100000"/>
              </a:srgbClr>
            </a:gs>
            <a:gs pos="100000">
              <a:srgbClr val="3D6489">
                <a:hueOff val="29050"/>
                <a:satOff val="9781"/>
                <a:lumOff val="2196"/>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Faculty Development</a:t>
          </a:r>
        </a:p>
      </dgm:t>
    </dgm:pt>
    <dgm:pt modelId="{5F64C13C-5FD5-4FCA-83B9-0DC509955EF6}" type="parTrans" cxnId="{5568C186-DBA2-4265-A6BA-C81BCC445E28}">
      <dgm:prSet/>
      <dgm:spPr/>
      <dgm:t>
        <a:bodyPr/>
        <a:lstStyle/>
        <a:p>
          <a:endParaRPr lang="en-US"/>
        </a:p>
      </dgm:t>
    </dgm:pt>
    <dgm:pt modelId="{3E9C31B8-A90D-4C37-9DF6-95223D331A4E}" type="sibTrans" cxnId="{5568C186-DBA2-4265-A6BA-C81BCC445E28}">
      <dgm:prSet/>
      <dgm:spPr/>
      <dgm:t>
        <a:bodyPr/>
        <a:lstStyle/>
        <a:p>
          <a:endParaRPr lang="en-US"/>
        </a:p>
      </dgm:t>
    </dgm:pt>
    <dgm:pt modelId="{D3B52632-DA1D-4C73-BF58-89D6B7CB4D01}">
      <dgm:prSet phldrT="[Text]"/>
      <dgm:spPr>
        <a:xfrm>
          <a:off x="5731670" y="789979"/>
          <a:ext cx="2605304" cy="1563182"/>
        </a:xfrm>
        <a:prstGeom prst="rect">
          <a:avLst/>
        </a:prstGeom>
        <a:gradFill rotWithShape="0">
          <a:gsLst>
            <a:gs pos="0">
              <a:srgbClr val="3D6489">
                <a:hueOff val="29050"/>
                <a:satOff val="9781"/>
                <a:lumOff val="2196"/>
                <a:alphaOff val="0"/>
                <a:satMod val="103000"/>
                <a:lumMod val="102000"/>
                <a:tint val="94000"/>
              </a:srgbClr>
            </a:gs>
            <a:gs pos="50000">
              <a:srgbClr val="3D6489">
                <a:hueOff val="29050"/>
                <a:satOff val="9781"/>
                <a:lumOff val="2196"/>
                <a:alphaOff val="0"/>
                <a:satMod val="110000"/>
                <a:lumMod val="100000"/>
                <a:shade val="100000"/>
              </a:srgbClr>
            </a:gs>
            <a:gs pos="100000">
              <a:srgbClr val="3D6489">
                <a:hueOff val="29050"/>
                <a:satOff val="9781"/>
                <a:lumOff val="2196"/>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Ensured Learning</a:t>
          </a:r>
        </a:p>
      </dgm:t>
    </dgm:pt>
    <dgm:pt modelId="{D6BC5245-34AA-4B75-BF86-CDF76CDD06B4}" type="parTrans" cxnId="{7EDD4D56-D021-4F59-9DC4-E4FB085A0A31}">
      <dgm:prSet/>
      <dgm:spPr/>
      <dgm:t>
        <a:bodyPr/>
        <a:lstStyle/>
        <a:p>
          <a:endParaRPr lang="en-US"/>
        </a:p>
      </dgm:t>
    </dgm:pt>
    <dgm:pt modelId="{CCCEEC7C-7693-4131-B96E-BFE45FC7062A}" type="sibTrans" cxnId="{7EDD4D56-D021-4F59-9DC4-E4FB085A0A31}">
      <dgm:prSet/>
      <dgm:spPr/>
      <dgm:t>
        <a:bodyPr/>
        <a:lstStyle/>
        <a:p>
          <a:endParaRPr lang="en-US"/>
        </a:p>
      </dgm:t>
    </dgm:pt>
    <dgm:pt modelId="{3A5D37F9-FC00-48D8-A3EB-1A480BBA571A}">
      <dgm:prSet phldrT="[Text]"/>
      <dgm:spPr>
        <a:xfrm>
          <a:off x="0" y="2613693"/>
          <a:ext cx="2605304" cy="1563182"/>
        </a:xfrm>
        <a:prstGeom prst="rect">
          <a:avLst/>
        </a:prstGeom>
        <a:gradFill rotWithShape="0">
          <a:gsLst>
            <a:gs pos="0">
              <a:srgbClr val="3D6489">
                <a:hueOff val="43576"/>
                <a:satOff val="14671"/>
                <a:lumOff val="3293"/>
                <a:alphaOff val="0"/>
                <a:satMod val="103000"/>
                <a:lumMod val="102000"/>
                <a:tint val="94000"/>
              </a:srgbClr>
            </a:gs>
            <a:gs pos="50000">
              <a:srgbClr val="3D6489">
                <a:hueOff val="43576"/>
                <a:satOff val="14671"/>
                <a:lumOff val="3293"/>
                <a:alphaOff val="0"/>
                <a:satMod val="110000"/>
                <a:lumMod val="100000"/>
                <a:shade val="100000"/>
              </a:srgbClr>
            </a:gs>
            <a:gs pos="100000">
              <a:srgbClr val="3D6489">
                <a:hueOff val="43576"/>
                <a:satOff val="14671"/>
                <a:lumOff val="329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Franklin Gothic Book"/>
              <a:ea typeface="+mn-ea"/>
              <a:cs typeface="+mn-cs"/>
            </a:rPr>
            <a:t>Dawn Draus</a:t>
          </a:r>
        </a:p>
      </dgm:t>
    </dgm:pt>
    <dgm:pt modelId="{4418F2C3-7A0C-4403-88E9-298DC6AF8B97}" type="parTrans" cxnId="{91777A48-E16D-4340-A999-794ACA5BF670}">
      <dgm:prSet/>
      <dgm:spPr/>
      <dgm:t>
        <a:bodyPr/>
        <a:lstStyle/>
        <a:p>
          <a:endParaRPr lang="en-US"/>
        </a:p>
      </dgm:t>
    </dgm:pt>
    <dgm:pt modelId="{FEB07835-F93E-4248-B341-57C219C78902}" type="sibTrans" cxnId="{91777A48-E16D-4340-A999-794ACA5BF670}">
      <dgm:prSet/>
      <dgm:spPr/>
      <dgm:t>
        <a:bodyPr/>
        <a:lstStyle/>
        <a:p>
          <a:endParaRPr lang="en-US"/>
        </a:p>
      </dgm:t>
    </dgm:pt>
    <dgm:pt modelId="{985FC27A-B823-450D-9068-31AD51A9270A}">
      <dgm:prSet phldrT="[Text]"/>
      <dgm:spPr>
        <a:xfrm>
          <a:off x="0" y="2613693"/>
          <a:ext cx="2605304" cy="1563182"/>
        </a:xfrm>
        <a:prstGeom prst="rect">
          <a:avLst/>
        </a:prstGeom>
        <a:gradFill rotWithShape="0">
          <a:gsLst>
            <a:gs pos="0">
              <a:srgbClr val="3D6489">
                <a:hueOff val="43576"/>
                <a:satOff val="14671"/>
                <a:lumOff val="3293"/>
                <a:alphaOff val="0"/>
                <a:satMod val="103000"/>
                <a:lumMod val="102000"/>
                <a:tint val="94000"/>
              </a:srgbClr>
            </a:gs>
            <a:gs pos="50000">
              <a:srgbClr val="3D6489">
                <a:hueOff val="43576"/>
                <a:satOff val="14671"/>
                <a:lumOff val="3293"/>
                <a:alphaOff val="0"/>
                <a:satMod val="110000"/>
                <a:lumMod val="100000"/>
                <a:shade val="100000"/>
              </a:srgbClr>
            </a:gs>
            <a:gs pos="100000">
              <a:srgbClr val="3D6489">
                <a:hueOff val="43576"/>
                <a:satOff val="14671"/>
                <a:lumOff val="329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Policy Associate</a:t>
          </a:r>
        </a:p>
      </dgm:t>
    </dgm:pt>
    <dgm:pt modelId="{BD8011FD-A311-4E92-9BBF-A12D3B4ECBF2}" type="parTrans" cxnId="{544BCD9E-E744-4374-925D-3B609A0C723A}">
      <dgm:prSet/>
      <dgm:spPr/>
      <dgm:t>
        <a:bodyPr/>
        <a:lstStyle/>
        <a:p>
          <a:endParaRPr lang="en-US"/>
        </a:p>
      </dgm:t>
    </dgm:pt>
    <dgm:pt modelId="{CC1A757C-B369-45A3-9E0D-E1B2412BE802}" type="sibTrans" cxnId="{544BCD9E-E744-4374-925D-3B609A0C723A}">
      <dgm:prSet/>
      <dgm:spPr/>
      <dgm:t>
        <a:bodyPr/>
        <a:lstStyle/>
        <a:p>
          <a:endParaRPr lang="en-US"/>
        </a:p>
      </dgm:t>
    </dgm:pt>
    <dgm:pt modelId="{97701B79-DC40-4FC9-80CC-00FD5675CF9D}">
      <dgm:prSet phldrT="[Text]"/>
      <dgm:spPr>
        <a:xfrm>
          <a:off x="0" y="2613693"/>
          <a:ext cx="2605304" cy="1563182"/>
        </a:xfrm>
        <a:prstGeom prst="rect">
          <a:avLst/>
        </a:prstGeom>
        <a:gradFill rotWithShape="0">
          <a:gsLst>
            <a:gs pos="0">
              <a:srgbClr val="3D6489">
                <a:hueOff val="43576"/>
                <a:satOff val="14671"/>
                <a:lumOff val="3293"/>
                <a:alphaOff val="0"/>
                <a:satMod val="103000"/>
                <a:lumMod val="102000"/>
                <a:tint val="94000"/>
              </a:srgbClr>
            </a:gs>
            <a:gs pos="50000">
              <a:srgbClr val="3D6489">
                <a:hueOff val="43576"/>
                <a:satOff val="14671"/>
                <a:lumOff val="3293"/>
                <a:alphaOff val="0"/>
                <a:satMod val="110000"/>
                <a:lumMod val="100000"/>
                <a:shade val="100000"/>
              </a:srgbClr>
            </a:gs>
            <a:gs pos="100000">
              <a:srgbClr val="3D6489">
                <a:hueOff val="43576"/>
                <a:satOff val="14671"/>
                <a:lumOff val="329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Math Pathways</a:t>
          </a:r>
        </a:p>
      </dgm:t>
    </dgm:pt>
    <dgm:pt modelId="{7282AF6B-2FB0-47D3-B263-4221F1678602}" type="parTrans" cxnId="{C4DB4FEC-1F55-49B9-AECB-4697D36574CB}">
      <dgm:prSet/>
      <dgm:spPr/>
      <dgm:t>
        <a:bodyPr/>
        <a:lstStyle/>
        <a:p>
          <a:endParaRPr lang="en-US"/>
        </a:p>
      </dgm:t>
    </dgm:pt>
    <dgm:pt modelId="{AC1BCB7E-F60B-4235-9827-024039324D55}" type="sibTrans" cxnId="{C4DB4FEC-1F55-49B9-AECB-4697D36574CB}">
      <dgm:prSet/>
      <dgm:spPr/>
      <dgm:t>
        <a:bodyPr/>
        <a:lstStyle/>
        <a:p>
          <a:endParaRPr lang="en-US"/>
        </a:p>
      </dgm:t>
    </dgm:pt>
    <dgm:pt modelId="{F92B2614-32FF-4A88-AAD5-32F4CF9D599E}">
      <dgm:prSet phldrT="[Text]"/>
      <dgm:spPr>
        <a:xfrm>
          <a:off x="0" y="2613693"/>
          <a:ext cx="2605304" cy="1563182"/>
        </a:xfrm>
        <a:prstGeom prst="rect">
          <a:avLst/>
        </a:prstGeom>
        <a:gradFill rotWithShape="0">
          <a:gsLst>
            <a:gs pos="0">
              <a:srgbClr val="3D6489">
                <a:hueOff val="43576"/>
                <a:satOff val="14671"/>
                <a:lumOff val="3293"/>
                <a:alphaOff val="0"/>
                <a:satMod val="103000"/>
                <a:lumMod val="102000"/>
                <a:tint val="94000"/>
              </a:srgbClr>
            </a:gs>
            <a:gs pos="50000">
              <a:srgbClr val="3D6489">
                <a:hueOff val="43576"/>
                <a:satOff val="14671"/>
                <a:lumOff val="3293"/>
                <a:alphaOff val="0"/>
                <a:satMod val="110000"/>
                <a:lumMod val="100000"/>
                <a:shade val="100000"/>
              </a:srgbClr>
            </a:gs>
            <a:gs pos="100000">
              <a:srgbClr val="3D6489">
                <a:hueOff val="43576"/>
                <a:satOff val="14671"/>
                <a:lumOff val="329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Placement</a:t>
          </a:r>
        </a:p>
      </dgm:t>
    </dgm:pt>
    <dgm:pt modelId="{FE59D9AE-DF30-4FBC-9AAB-8F6515DEB21B}" type="parTrans" cxnId="{25D5E1EB-F382-4F77-8A08-2A32A7AFC5B6}">
      <dgm:prSet/>
      <dgm:spPr/>
      <dgm:t>
        <a:bodyPr/>
        <a:lstStyle/>
        <a:p>
          <a:endParaRPr lang="en-US"/>
        </a:p>
      </dgm:t>
    </dgm:pt>
    <dgm:pt modelId="{284174B6-8F00-4F08-9A7D-8107CB3CEC1D}" type="sibTrans" cxnId="{25D5E1EB-F382-4F77-8A08-2A32A7AFC5B6}">
      <dgm:prSet/>
      <dgm:spPr/>
      <dgm:t>
        <a:bodyPr/>
        <a:lstStyle/>
        <a:p>
          <a:endParaRPr lang="en-US"/>
        </a:p>
      </dgm:t>
    </dgm:pt>
    <dgm:pt modelId="{A05B6225-AF99-49DA-B002-21887DFFE2DD}">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Student Services Liaison</a:t>
          </a:r>
        </a:p>
      </dgm:t>
    </dgm:pt>
    <dgm:pt modelId="{06E53D6E-659B-469C-BDEA-ABFE2A04AB8E}" type="parTrans" cxnId="{0CA38EDE-A770-4F00-A60F-AB04B4663F06}">
      <dgm:prSet/>
      <dgm:spPr/>
      <dgm:t>
        <a:bodyPr/>
        <a:lstStyle/>
        <a:p>
          <a:endParaRPr lang="en-US"/>
        </a:p>
      </dgm:t>
    </dgm:pt>
    <dgm:pt modelId="{AF01DAFA-64D6-4955-8DC1-EDA215449F82}" type="sibTrans" cxnId="{0CA38EDE-A770-4F00-A60F-AB04B4663F06}">
      <dgm:prSet/>
      <dgm:spPr/>
      <dgm:t>
        <a:bodyPr/>
        <a:lstStyle/>
        <a:p>
          <a:endParaRPr lang="en-US"/>
        </a:p>
      </dgm:t>
    </dgm:pt>
    <dgm:pt modelId="{958DDA3D-D648-4C81-85DA-3A22027D87BE}">
      <dgm:prSet phldrT="[Text]"/>
      <dgm:spPr>
        <a:xfrm>
          <a:off x="0" y="789979"/>
          <a:ext cx="2605304" cy="1563182"/>
        </a:xfrm>
        <a:prstGeom prst="rect">
          <a:avLst/>
        </a:prstGeom>
        <a:gradFill rotWithShape="0">
          <a:gsLst>
            <a:gs pos="0">
              <a:srgbClr val="3D6489">
                <a:hueOff val="0"/>
                <a:satOff val="0"/>
                <a:lumOff val="0"/>
                <a:alphaOff val="0"/>
                <a:satMod val="103000"/>
                <a:lumMod val="102000"/>
                <a:tint val="94000"/>
              </a:srgbClr>
            </a:gs>
            <a:gs pos="50000">
              <a:srgbClr val="3D6489">
                <a:hueOff val="0"/>
                <a:satOff val="0"/>
                <a:lumOff val="0"/>
                <a:alphaOff val="0"/>
                <a:satMod val="110000"/>
                <a:lumMod val="100000"/>
                <a:shade val="100000"/>
              </a:srgbClr>
            </a:gs>
            <a:gs pos="100000">
              <a:srgbClr val="3D6489">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System Engagement</a:t>
          </a:r>
        </a:p>
      </dgm:t>
    </dgm:pt>
    <dgm:pt modelId="{0476682B-4A8A-417E-890A-281238A6F67C}" type="parTrans" cxnId="{128421CC-2146-44BD-B729-0068167AC794}">
      <dgm:prSet/>
      <dgm:spPr/>
      <dgm:t>
        <a:bodyPr/>
        <a:lstStyle/>
        <a:p>
          <a:endParaRPr lang="en-US"/>
        </a:p>
      </dgm:t>
    </dgm:pt>
    <dgm:pt modelId="{D893F50F-81F9-4702-9F59-4B7789702666}" type="sibTrans" cxnId="{128421CC-2146-44BD-B729-0068167AC794}">
      <dgm:prSet/>
      <dgm:spPr/>
      <dgm:t>
        <a:bodyPr/>
        <a:lstStyle/>
        <a:p>
          <a:endParaRPr lang="en-US"/>
        </a:p>
      </dgm:t>
    </dgm:pt>
    <dgm:pt modelId="{FC7EECDB-39F4-48A1-8C76-C59948D20ABF}">
      <dgm:prSet phldrT="[Text]"/>
      <dgm:spPr>
        <a:xfrm>
          <a:off x="0" y="789979"/>
          <a:ext cx="2605304" cy="1563182"/>
        </a:xfrm>
        <a:prstGeom prst="rect">
          <a:avLst/>
        </a:prstGeom>
        <a:gradFill rotWithShape="0">
          <a:gsLst>
            <a:gs pos="0">
              <a:srgbClr val="3D6489">
                <a:hueOff val="0"/>
                <a:satOff val="0"/>
                <a:lumOff val="0"/>
                <a:alphaOff val="0"/>
                <a:satMod val="103000"/>
                <a:lumMod val="102000"/>
                <a:tint val="94000"/>
              </a:srgbClr>
            </a:gs>
            <a:gs pos="50000">
              <a:srgbClr val="3D6489">
                <a:hueOff val="0"/>
                <a:satOff val="0"/>
                <a:lumOff val="0"/>
                <a:alphaOff val="0"/>
                <a:satMod val="110000"/>
                <a:lumMod val="100000"/>
                <a:shade val="100000"/>
              </a:srgbClr>
            </a:gs>
            <a:gs pos="100000">
              <a:srgbClr val="3D6489">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Strategic Initiatives</a:t>
          </a:r>
        </a:p>
      </dgm:t>
    </dgm:pt>
    <dgm:pt modelId="{75F86669-8917-4983-9AB7-0691EAE4D500}" type="parTrans" cxnId="{881125FC-C217-412C-8355-595AF196CB28}">
      <dgm:prSet/>
      <dgm:spPr/>
      <dgm:t>
        <a:bodyPr/>
        <a:lstStyle/>
        <a:p>
          <a:endParaRPr lang="en-US"/>
        </a:p>
      </dgm:t>
    </dgm:pt>
    <dgm:pt modelId="{DB7E697B-ADA0-4E78-8F0B-65EABA392421}" type="sibTrans" cxnId="{881125FC-C217-412C-8355-595AF196CB28}">
      <dgm:prSet/>
      <dgm:spPr/>
      <dgm:t>
        <a:bodyPr/>
        <a:lstStyle/>
        <a:p>
          <a:endParaRPr lang="en-US"/>
        </a:p>
      </dgm:t>
    </dgm:pt>
    <dgm:pt modelId="{22615CF3-389F-4579-B4DC-E2AB3B5E23DE}">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Program Specialist</a:t>
          </a:r>
        </a:p>
      </dgm:t>
    </dgm:pt>
    <dgm:pt modelId="{276E1FB9-356F-4A35-861C-383960DE6A42}" type="parTrans" cxnId="{88650E46-0EC0-4E23-A66B-EAB22AD5826E}">
      <dgm:prSet/>
      <dgm:spPr/>
      <dgm:t>
        <a:bodyPr/>
        <a:lstStyle/>
        <a:p>
          <a:endParaRPr lang="en-US"/>
        </a:p>
      </dgm:t>
    </dgm:pt>
    <dgm:pt modelId="{D681ED71-D010-459E-886A-27DF8838EDEE}" type="sibTrans" cxnId="{88650E46-0EC0-4E23-A66B-EAB22AD5826E}">
      <dgm:prSet/>
      <dgm:spPr/>
      <dgm:t>
        <a:bodyPr/>
        <a:lstStyle/>
        <a:p>
          <a:endParaRPr lang="en-US"/>
        </a:p>
      </dgm:t>
    </dgm:pt>
    <dgm:pt modelId="{FDAB319B-EC5B-41C2-85AD-B223AEC3AC24}">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Professional Development</a:t>
          </a:r>
        </a:p>
      </dgm:t>
    </dgm:pt>
    <dgm:pt modelId="{6D2477F4-1A2C-4756-8014-425BF50487EF}" type="parTrans" cxnId="{FE53632E-2811-4E2F-9861-EF50A5D68617}">
      <dgm:prSet/>
      <dgm:spPr/>
      <dgm:t>
        <a:bodyPr/>
        <a:lstStyle/>
        <a:p>
          <a:endParaRPr lang="en-US"/>
        </a:p>
      </dgm:t>
    </dgm:pt>
    <dgm:pt modelId="{78B58497-64CB-424F-9B8A-AF4713922C55}" type="sibTrans" cxnId="{FE53632E-2811-4E2F-9861-EF50A5D68617}">
      <dgm:prSet/>
      <dgm:spPr/>
      <dgm:t>
        <a:bodyPr/>
        <a:lstStyle/>
        <a:p>
          <a:endParaRPr lang="en-US"/>
        </a:p>
      </dgm:t>
    </dgm:pt>
    <dgm:pt modelId="{22B5C6AB-FCA9-4F26-8E1B-E6CB63069906}">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Coaching</a:t>
          </a:r>
        </a:p>
      </dgm:t>
    </dgm:pt>
    <dgm:pt modelId="{0695E29D-F87D-4CD8-AA29-0760BBD20E22}" type="parTrans" cxnId="{28E45A6D-0B21-49F8-ADF5-913F58BB8EBD}">
      <dgm:prSet/>
      <dgm:spPr/>
      <dgm:t>
        <a:bodyPr/>
        <a:lstStyle/>
        <a:p>
          <a:endParaRPr lang="en-US"/>
        </a:p>
      </dgm:t>
    </dgm:pt>
    <dgm:pt modelId="{895034D2-F8DD-4832-8248-7F892D134D51}" type="sibTrans" cxnId="{28E45A6D-0B21-49F8-ADF5-913F58BB8EBD}">
      <dgm:prSet/>
      <dgm:spPr/>
      <dgm:t>
        <a:bodyPr/>
        <a:lstStyle/>
        <a:p>
          <a:endParaRPr lang="en-US"/>
        </a:p>
      </dgm:t>
    </dgm:pt>
    <dgm:pt modelId="{A07B8865-F698-4BBE-9C7F-10F8A9FBE035}">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i="1" dirty="0">
              <a:solidFill>
                <a:sysClr val="window" lastClr="FFFFFF"/>
              </a:solidFill>
              <a:latin typeface="Franklin Gothic Book"/>
              <a:ea typeface="+mn-ea"/>
              <a:cs typeface="+mn-cs"/>
            </a:rPr>
            <a:t>Vacant</a:t>
          </a:r>
          <a:endParaRPr lang="en-US" dirty="0">
            <a:solidFill>
              <a:sysClr val="window" lastClr="FFFFFF"/>
            </a:solidFill>
            <a:latin typeface="Franklin Gothic Book"/>
            <a:ea typeface="+mn-ea"/>
            <a:cs typeface="+mn-cs"/>
          </a:endParaRPr>
        </a:p>
      </dgm:t>
    </dgm:pt>
    <dgm:pt modelId="{D141B267-EB5D-4B70-8637-B5C7BD607FD0}" type="parTrans" cxnId="{4B889387-1868-4F2D-B37B-5F92F0409F11}">
      <dgm:prSet/>
      <dgm:spPr/>
      <dgm:t>
        <a:bodyPr/>
        <a:lstStyle/>
        <a:p>
          <a:endParaRPr lang="en-US"/>
        </a:p>
      </dgm:t>
    </dgm:pt>
    <dgm:pt modelId="{18BAFE0F-414F-4C75-AABA-486A178FD9C6}" type="sibTrans" cxnId="{4B889387-1868-4F2D-B37B-5F92F0409F11}">
      <dgm:prSet/>
      <dgm:spPr/>
      <dgm:t>
        <a:bodyPr/>
        <a:lstStyle/>
        <a:p>
          <a:endParaRPr lang="en-US"/>
        </a:p>
      </dgm:t>
    </dgm:pt>
    <dgm:pt modelId="{EF07E959-F97B-4DA2-AF0C-CD370C857F7B}">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Administrative Assistant</a:t>
          </a:r>
        </a:p>
      </dgm:t>
    </dgm:pt>
    <dgm:pt modelId="{A97A805D-4DE0-446B-A692-CB1544A37D9D}" type="parTrans" cxnId="{96B01991-3CE1-457C-956B-3B9F3CE10E6A}">
      <dgm:prSet/>
      <dgm:spPr/>
      <dgm:t>
        <a:bodyPr/>
        <a:lstStyle/>
        <a:p>
          <a:endParaRPr lang="en-US"/>
        </a:p>
      </dgm:t>
    </dgm:pt>
    <dgm:pt modelId="{B08898D6-898D-484B-911E-4FB576AFA816}" type="sibTrans" cxnId="{96B01991-3CE1-457C-956B-3B9F3CE10E6A}">
      <dgm:prSet/>
      <dgm:spPr/>
      <dgm:t>
        <a:bodyPr/>
        <a:lstStyle/>
        <a:p>
          <a:endParaRPr lang="en-US"/>
        </a:p>
      </dgm:t>
    </dgm:pt>
    <dgm:pt modelId="{E3EA234D-1FB4-4B2C-86F8-58BE5B817237}">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Professional Development</a:t>
          </a:r>
        </a:p>
      </dgm:t>
    </dgm:pt>
    <dgm:pt modelId="{2DCB927B-2263-4053-9912-03732DABA448}" type="parTrans" cxnId="{1E43098C-C14E-4809-A887-822F1A7C0F0C}">
      <dgm:prSet/>
      <dgm:spPr/>
      <dgm:t>
        <a:bodyPr/>
        <a:lstStyle/>
        <a:p>
          <a:endParaRPr lang="en-US"/>
        </a:p>
      </dgm:t>
    </dgm:pt>
    <dgm:pt modelId="{26AE2021-9B34-45CD-8FC1-E4C1C6B62C9C}" type="sibTrans" cxnId="{1E43098C-C14E-4809-A887-822F1A7C0F0C}">
      <dgm:prSet/>
      <dgm:spPr/>
      <dgm:t>
        <a:bodyPr/>
        <a:lstStyle/>
        <a:p>
          <a:endParaRPr lang="en-US"/>
        </a:p>
      </dgm:t>
    </dgm:pt>
    <dgm:pt modelId="{E4F4C062-C7EB-4598-BEB9-FD436B69D730}">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Char char="•"/>
          </a:pPr>
          <a:r>
            <a:rPr lang="en-US" dirty="0">
              <a:solidFill>
                <a:sysClr val="window" lastClr="FFFFFF"/>
              </a:solidFill>
              <a:latin typeface="Franklin Gothic Book"/>
              <a:ea typeface="+mn-ea"/>
              <a:cs typeface="+mn-cs"/>
            </a:rPr>
            <a:t>IDEAL Fellowship</a:t>
          </a:r>
        </a:p>
      </dgm:t>
    </dgm:pt>
    <dgm:pt modelId="{684D3D48-F037-40A9-93CD-736E0117E45E}" type="parTrans" cxnId="{1928F470-D3BC-4B43-8C9D-7653222A7402}">
      <dgm:prSet/>
      <dgm:spPr/>
      <dgm:t>
        <a:bodyPr/>
        <a:lstStyle/>
        <a:p>
          <a:endParaRPr lang="en-US"/>
        </a:p>
      </dgm:t>
    </dgm:pt>
    <dgm:pt modelId="{817603FB-CE23-46E7-9DF3-9501E471405C}" type="sibTrans" cxnId="{1928F470-D3BC-4B43-8C9D-7653222A7402}">
      <dgm:prSet/>
      <dgm:spPr/>
      <dgm:t>
        <a:bodyPr/>
        <a:lstStyle/>
        <a:p>
          <a:endParaRPr lang="en-US"/>
        </a:p>
      </dgm:t>
    </dgm:pt>
    <dgm:pt modelId="{475C49CA-6ABE-48C1-B343-01A1EC406E24}">
      <dgm:prSet phldrT="[Text]"/>
      <dgm:spPr>
        <a:xfrm>
          <a:off x="2865835" y="789979"/>
          <a:ext cx="2605304" cy="1563182"/>
        </a:xfr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a:solidFill>
                <a:sysClr val="window" lastClr="FFFFFF"/>
              </a:solidFill>
              <a:latin typeface="Franklin Gothic Book"/>
              <a:ea typeface="+mn-ea"/>
              <a:cs typeface="+mn-cs"/>
            </a:rPr>
            <a:t>Amunoo </a:t>
          </a:r>
          <a:r>
            <a:rPr lang="en-US" dirty="0">
              <a:solidFill>
                <a:sysClr val="window" lastClr="FFFFFF"/>
              </a:solidFill>
              <a:latin typeface="Franklin Gothic Book"/>
              <a:ea typeface="+mn-ea"/>
              <a:cs typeface="+mn-cs"/>
            </a:rPr>
            <a:t>Tembo</a:t>
          </a:r>
        </a:p>
      </dgm:t>
    </dgm:pt>
    <dgm:pt modelId="{0880A3AF-60D4-4821-BE7F-A484CB3A729B}" type="parTrans" cxnId="{20849DAF-CE73-49E4-94B4-D472367BFEF5}">
      <dgm:prSet/>
      <dgm:spPr/>
      <dgm:t>
        <a:bodyPr/>
        <a:lstStyle/>
        <a:p>
          <a:endParaRPr lang="en-US"/>
        </a:p>
      </dgm:t>
    </dgm:pt>
    <dgm:pt modelId="{593064E6-EF8B-461C-A49E-5DF16657CD87}" type="sibTrans" cxnId="{20849DAF-CE73-49E4-94B4-D472367BFEF5}">
      <dgm:prSet/>
      <dgm:spPr/>
      <dgm:t>
        <a:bodyPr/>
        <a:lstStyle/>
        <a:p>
          <a:endParaRPr lang="en-US"/>
        </a:p>
      </dgm:t>
    </dgm:pt>
    <dgm:pt modelId="{51E6D74E-5D32-4CA7-887F-5967E12EA710}" type="pres">
      <dgm:prSet presAssocID="{46368634-ED2A-4F42-8865-F8FADD78F61C}" presName="diagram" presStyleCnt="0">
        <dgm:presLayoutVars>
          <dgm:dir/>
          <dgm:resizeHandles val="exact"/>
        </dgm:presLayoutVars>
      </dgm:prSet>
      <dgm:spPr/>
    </dgm:pt>
    <dgm:pt modelId="{33FBEFA8-CBB7-475A-8CB7-835669F70AF0}" type="pres">
      <dgm:prSet presAssocID="{407C9061-2B8E-42B0-9C64-860AC62F8C25}" presName="node" presStyleLbl="node1" presStyleIdx="0" presStyleCnt="6">
        <dgm:presLayoutVars>
          <dgm:bulletEnabled val="1"/>
        </dgm:presLayoutVars>
      </dgm:prSet>
      <dgm:spPr/>
    </dgm:pt>
    <dgm:pt modelId="{96DA5E97-5B5A-47F8-9328-9AA398C0A258}" type="pres">
      <dgm:prSet presAssocID="{B494FF3E-9370-4E1C-B0D1-D47BDF89CAB3}" presName="sibTrans" presStyleCnt="0"/>
      <dgm:spPr/>
    </dgm:pt>
    <dgm:pt modelId="{0854C2FE-D3F6-4E1F-AD26-160599170C36}" type="pres">
      <dgm:prSet presAssocID="{BBED1A1B-70FF-4284-89C5-E1979299C806}" presName="node" presStyleLbl="node1" presStyleIdx="1" presStyleCnt="6">
        <dgm:presLayoutVars>
          <dgm:bulletEnabled val="1"/>
        </dgm:presLayoutVars>
      </dgm:prSet>
      <dgm:spPr>
        <a:prstGeom prst="rect">
          <a:avLst/>
        </a:prstGeom>
      </dgm:spPr>
    </dgm:pt>
    <dgm:pt modelId="{2972A029-9C8D-4FBD-9AC2-9EF1B3C99DD5}" type="pres">
      <dgm:prSet presAssocID="{8BBA4A5C-D6B9-4F81-85CD-74656501944E}" presName="sibTrans" presStyleCnt="0"/>
      <dgm:spPr/>
    </dgm:pt>
    <dgm:pt modelId="{6806B3E9-CB9E-49B5-9DDC-BFA484C4A46D}" type="pres">
      <dgm:prSet presAssocID="{A07B8865-F698-4BBE-9C7F-10F8A9FBE035}" presName="node" presStyleLbl="node1" presStyleIdx="2" presStyleCnt="6">
        <dgm:presLayoutVars>
          <dgm:bulletEnabled val="1"/>
        </dgm:presLayoutVars>
      </dgm:prSet>
      <dgm:spPr>
        <a:prstGeom prst="rect">
          <a:avLst/>
        </a:prstGeom>
      </dgm:spPr>
    </dgm:pt>
    <dgm:pt modelId="{FAD5AF27-32DE-473C-8087-AA912B2C41E5}" type="pres">
      <dgm:prSet presAssocID="{18BAFE0F-414F-4C75-AABA-486A178FD9C6}" presName="sibTrans" presStyleCnt="0"/>
      <dgm:spPr/>
    </dgm:pt>
    <dgm:pt modelId="{2E7EC344-A6FE-4336-B304-68148925AB22}" type="pres">
      <dgm:prSet presAssocID="{475C49CA-6ABE-48C1-B343-01A1EC406E24}" presName="node" presStyleLbl="node1" presStyleIdx="3" presStyleCnt="6">
        <dgm:presLayoutVars>
          <dgm:bulletEnabled val="1"/>
        </dgm:presLayoutVars>
      </dgm:prSet>
      <dgm:spPr/>
    </dgm:pt>
    <dgm:pt modelId="{8A358B99-C13C-43E6-AD12-B0A7B56D5375}" type="pres">
      <dgm:prSet presAssocID="{593064E6-EF8B-461C-A49E-5DF16657CD87}" presName="sibTrans" presStyleCnt="0"/>
      <dgm:spPr/>
    </dgm:pt>
    <dgm:pt modelId="{DA8F4520-0422-46C4-ABC5-9D2AD83893CC}" type="pres">
      <dgm:prSet presAssocID="{A898A454-F346-44E2-A909-20C473776E6C}" presName="node" presStyleLbl="node1" presStyleIdx="4" presStyleCnt="6">
        <dgm:presLayoutVars>
          <dgm:bulletEnabled val="1"/>
        </dgm:presLayoutVars>
      </dgm:prSet>
      <dgm:spPr/>
    </dgm:pt>
    <dgm:pt modelId="{FF096772-744B-4F2F-A78E-4F5F2AA4D8E3}" type="pres">
      <dgm:prSet presAssocID="{C857FA2E-3F59-4664-A27A-40752DA6C434}" presName="sibTrans" presStyleCnt="0"/>
      <dgm:spPr/>
    </dgm:pt>
    <dgm:pt modelId="{2966884D-B9C4-4EB9-B5B9-98F45A472697}" type="pres">
      <dgm:prSet presAssocID="{3A5D37F9-FC00-48D8-A3EB-1A480BBA571A}" presName="node" presStyleLbl="node1" presStyleIdx="5" presStyleCnt="6">
        <dgm:presLayoutVars>
          <dgm:bulletEnabled val="1"/>
        </dgm:presLayoutVars>
      </dgm:prSet>
      <dgm:spPr/>
    </dgm:pt>
  </dgm:ptLst>
  <dgm:cxnLst>
    <dgm:cxn modelId="{B5F1CD04-553E-4E33-993D-738A0A938A86}" type="presOf" srcId="{F92B2614-32FF-4A88-AAD5-32F4CF9D599E}" destId="{2966884D-B9C4-4EB9-B5B9-98F45A472697}" srcOrd="0" destOrd="3" presId="urn:microsoft.com/office/officeart/2005/8/layout/default"/>
    <dgm:cxn modelId="{CC4A1812-E62B-4F76-AA93-EDF37615CB71}" type="presOf" srcId="{FDAB319B-EC5B-41C2-85AD-B223AEC3AC24}" destId="{0854C2FE-D3F6-4E1F-AD26-160599170C36}" srcOrd="0" destOrd="2" presId="urn:microsoft.com/office/officeart/2005/8/layout/default"/>
    <dgm:cxn modelId="{BED52A21-E0F2-41FA-9F6F-9AA7A2553CB9}" type="presOf" srcId="{EF07E959-F97B-4DA2-AF0C-CD370C857F7B}" destId="{6806B3E9-CB9E-49B5-9DDC-BFA484C4A46D}" srcOrd="0" destOrd="1" presId="urn:microsoft.com/office/officeart/2005/8/layout/default"/>
    <dgm:cxn modelId="{FE53632E-2811-4E2F-9861-EF50A5D68617}" srcId="{BBED1A1B-70FF-4284-89C5-E1979299C806}" destId="{FDAB319B-EC5B-41C2-85AD-B223AEC3AC24}" srcOrd="1" destOrd="0" parTransId="{6D2477F4-1A2C-4756-8014-425BF50487EF}" sibTransId="{78B58497-64CB-424F-9B8A-AF4713922C55}"/>
    <dgm:cxn modelId="{F399FC37-E109-4AEE-9421-8EABBA1B3EB7}" type="presOf" srcId="{475C49CA-6ABE-48C1-B343-01A1EC406E24}" destId="{2E7EC344-A6FE-4336-B304-68148925AB22}" srcOrd="0" destOrd="0" presId="urn:microsoft.com/office/officeart/2005/8/layout/default"/>
    <dgm:cxn modelId="{D6150A5D-33CD-4098-9519-CE6E29BEC796}" srcId="{46368634-ED2A-4F42-8865-F8FADD78F61C}" destId="{407C9061-2B8E-42B0-9C64-860AC62F8C25}" srcOrd="0" destOrd="0" parTransId="{B5547B6C-45E7-4803-99B8-A0D3F4BDECE5}" sibTransId="{B494FF3E-9370-4E1C-B0D1-D47BDF89CAB3}"/>
    <dgm:cxn modelId="{39DB4F5E-0708-45B8-A539-8A3650529329}" type="presOf" srcId="{BBED1A1B-70FF-4284-89C5-E1979299C806}" destId="{0854C2FE-D3F6-4E1F-AD26-160599170C36}" srcOrd="0" destOrd="0" presId="urn:microsoft.com/office/officeart/2005/8/layout/default"/>
    <dgm:cxn modelId="{C095D661-83BE-4038-8C44-B648DAA4DE2D}" type="presOf" srcId="{3A5D37F9-FC00-48D8-A3EB-1A480BBA571A}" destId="{2966884D-B9C4-4EB9-B5B9-98F45A472697}" srcOrd="0" destOrd="0" presId="urn:microsoft.com/office/officeart/2005/8/layout/default"/>
    <dgm:cxn modelId="{F1FB3C42-8EB5-46D1-88A3-BCA4A7754311}" type="presOf" srcId="{751AB4AE-C155-49CC-8F43-6593AFB9FF66}" destId="{DA8F4520-0422-46C4-ABC5-9D2AD83893CC}" srcOrd="0" destOrd="2" presId="urn:microsoft.com/office/officeart/2005/8/layout/default"/>
    <dgm:cxn modelId="{9CE95D42-A2B8-481E-9B9D-E34868F054BB}" srcId="{46368634-ED2A-4F42-8865-F8FADD78F61C}" destId="{A898A454-F346-44E2-A909-20C473776E6C}" srcOrd="4" destOrd="0" parTransId="{6EE963CA-C18A-498E-AA5A-B45123965F8F}" sibTransId="{C857FA2E-3F59-4664-A27A-40752DA6C434}"/>
    <dgm:cxn modelId="{3C9D1143-C957-47DF-9FF9-7A8A53149381}" srcId="{475C49CA-6ABE-48C1-B343-01A1EC406E24}" destId="{DF568ED4-65B9-451E-840E-4FE26D10728C}" srcOrd="1" destOrd="0" parTransId="{5CA05917-4B9D-4F45-930A-407D1F8B5FBC}" sibTransId="{440AC98D-7342-4BB7-AD12-12C37AABA04C}"/>
    <dgm:cxn modelId="{9D8C4D45-AE37-4893-9AC0-2B369946F6E7}" type="presOf" srcId="{DF568ED4-65B9-451E-840E-4FE26D10728C}" destId="{2E7EC344-A6FE-4336-B304-68148925AB22}" srcOrd="0" destOrd="2" presId="urn:microsoft.com/office/officeart/2005/8/layout/default"/>
    <dgm:cxn modelId="{88650E46-0EC0-4E23-A66B-EAB22AD5826E}" srcId="{BBED1A1B-70FF-4284-89C5-E1979299C806}" destId="{22615CF3-389F-4579-B4DC-E2AB3B5E23DE}" srcOrd="0" destOrd="0" parTransId="{276E1FB9-356F-4A35-861C-383960DE6A42}" sibTransId="{D681ED71-D010-459E-886A-27DF8838EDEE}"/>
    <dgm:cxn modelId="{91777A48-E16D-4340-A999-794ACA5BF670}" srcId="{46368634-ED2A-4F42-8865-F8FADD78F61C}" destId="{3A5D37F9-FC00-48D8-A3EB-1A480BBA571A}" srcOrd="5" destOrd="0" parTransId="{4418F2C3-7A0C-4403-88E9-298DC6AF8B97}" sibTransId="{FEB07835-F93E-4248-B341-57C219C78902}"/>
    <dgm:cxn modelId="{52FE866C-AD37-42CF-ADFF-26FD94F3A0EC}" type="presOf" srcId="{22615CF3-389F-4579-B4DC-E2AB3B5E23DE}" destId="{0854C2FE-D3F6-4E1F-AD26-160599170C36}" srcOrd="0" destOrd="1" presId="urn:microsoft.com/office/officeart/2005/8/layout/default"/>
    <dgm:cxn modelId="{28E45A6D-0B21-49F8-ADF5-913F58BB8EBD}" srcId="{BBED1A1B-70FF-4284-89C5-E1979299C806}" destId="{22B5C6AB-FCA9-4F26-8E1B-E6CB63069906}" srcOrd="2" destOrd="0" parTransId="{0695E29D-F87D-4CD8-AA29-0760BBD20E22}" sibTransId="{895034D2-F8DD-4832-8248-7F892D134D51}"/>
    <dgm:cxn modelId="{1928F470-D3BC-4B43-8C9D-7653222A7402}" srcId="{A07B8865-F698-4BBE-9C7F-10F8A9FBE035}" destId="{E4F4C062-C7EB-4598-BEB9-FD436B69D730}" srcOrd="2" destOrd="0" parTransId="{684D3D48-F037-40A9-93CD-736E0117E45E}" sibTransId="{817603FB-CE23-46E7-9DF3-9501E471405C}"/>
    <dgm:cxn modelId="{EF973471-5E1C-4DDF-ABC1-42258EC5709C}" type="presOf" srcId="{A05B6225-AF99-49DA-B002-21887DFFE2DD}" destId="{2E7EC344-A6FE-4336-B304-68148925AB22}" srcOrd="0" destOrd="3" presId="urn:microsoft.com/office/officeart/2005/8/layout/default"/>
    <dgm:cxn modelId="{5E645151-A733-44B8-801F-3B2A7E874504}" type="presOf" srcId="{E4F4C062-C7EB-4598-BEB9-FD436B69D730}" destId="{6806B3E9-CB9E-49B5-9DDC-BFA484C4A46D}" srcOrd="0" destOrd="3" presId="urn:microsoft.com/office/officeart/2005/8/layout/default"/>
    <dgm:cxn modelId="{7EDD4D56-D021-4F59-9DC4-E4FB085A0A31}" srcId="{A898A454-F346-44E2-A909-20C473776E6C}" destId="{D3B52632-DA1D-4C73-BF58-89D6B7CB4D01}" srcOrd="2" destOrd="0" parTransId="{D6BC5245-34AA-4B75-BF86-CDF76CDD06B4}" sibTransId="{CCCEEC7C-7693-4131-B96E-BFE45FC7062A}"/>
    <dgm:cxn modelId="{F18A7256-4C94-4296-A38A-3DBEF1D61AB4}" srcId="{A898A454-F346-44E2-A909-20C473776E6C}" destId="{99B922BE-8031-4860-BBCA-3F0F96671F0A}" srcOrd="0" destOrd="0" parTransId="{57CF9FD3-1677-477A-848F-9CAF152D2DC7}" sibTransId="{105746BD-D06B-4EC0-B80D-0829F7259CB7}"/>
    <dgm:cxn modelId="{888F8D59-FC31-40D2-A052-463DF4190775}" type="presOf" srcId="{46368634-ED2A-4F42-8865-F8FADD78F61C}" destId="{51E6D74E-5D32-4CA7-887F-5967E12EA710}" srcOrd="0" destOrd="0" presId="urn:microsoft.com/office/officeart/2005/8/layout/default"/>
    <dgm:cxn modelId="{0D71AD59-C777-47C0-9B59-60A0F2D95272}" type="presOf" srcId="{97701B79-DC40-4FC9-80CC-00FD5675CF9D}" destId="{2966884D-B9C4-4EB9-B5B9-98F45A472697}" srcOrd="0" destOrd="2" presId="urn:microsoft.com/office/officeart/2005/8/layout/default"/>
    <dgm:cxn modelId="{5568C186-DBA2-4265-A6BA-C81BCC445E28}" srcId="{A898A454-F346-44E2-A909-20C473776E6C}" destId="{751AB4AE-C155-49CC-8F43-6593AFB9FF66}" srcOrd="1" destOrd="0" parTransId="{5F64C13C-5FD5-4FCA-83B9-0DC509955EF6}" sibTransId="{3E9C31B8-A90D-4C37-9DF6-95223D331A4E}"/>
    <dgm:cxn modelId="{4B889387-1868-4F2D-B37B-5F92F0409F11}" srcId="{46368634-ED2A-4F42-8865-F8FADD78F61C}" destId="{A07B8865-F698-4BBE-9C7F-10F8A9FBE035}" srcOrd="2" destOrd="0" parTransId="{D141B267-EB5D-4B70-8637-B5C7BD607FD0}" sibTransId="{18BAFE0F-414F-4C75-AABA-486A178FD9C6}"/>
    <dgm:cxn modelId="{1E43098C-C14E-4809-A887-822F1A7C0F0C}" srcId="{A07B8865-F698-4BBE-9C7F-10F8A9FBE035}" destId="{E3EA234D-1FB4-4B2C-86F8-58BE5B817237}" srcOrd="1" destOrd="0" parTransId="{2DCB927B-2263-4053-9912-03732DABA448}" sibTransId="{26AE2021-9B34-45CD-8FC1-E4C1C6B62C9C}"/>
    <dgm:cxn modelId="{96B01991-3CE1-457C-956B-3B9F3CE10E6A}" srcId="{A07B8865-F698-4BBE-9C7F-10F8A9FBE035}" destId="{EF07E959-F97B-4DA2-AF0C-CD370C857F7B}" srcOrd="0" destOrd="0" parTransId="{A97A805D-4DE0-446B-A692-CB1544A37D9D}" sibTransId="{B08898D6-898D-484B-911E-4FB576AFA816}"/>
    <dgm:cxn modelId="{104F8C9C-B58E-4A3E-B339-6E40A51F3CF0}" type="presOf" srcId="{99B922BE-8031-4860-BBCA-3F0F96671F0A}" destId="{DA8F4520-0422-46C4-ABC5-9D2AD83893CC}" srcOrd="0" destOrd="1" presId="urn:microsoft.com/office/officeart/2005/8/layout/default"/>
    <dgm:cxn modelId="{544BCD9E-E744-4374-925D-3B609A0C723A}" srcId="{3A5D37F9-FC00-48D8-A3EB-1A480BBA571A}" destId="{985FC27A-B823-450D-9068-31AD51A9270A}" srcOrd="0" destOrd="0" parTransId="{BD8011FD-A311-4E92-9BBF-A12D3B4ECBF2}" sibTransId="{CC1A757C-B369-45A3-9E0D-E1B2412BE802}"/>
    <dgm:cxn modelId="{D79E26A7-27AA-4C95-87A5-8992931E14E5}" type="presOf" srcId="{985FC27A-B823-450D-9068-31AD51A9270A}" destId="{2966884D-B9C4-4EB9-B5B9-98F45A472697}" srcOrd="0" destOrd="1" presId="urn:microsoft.com/office/officeart/2005/8/layout/default"/>
    <dgm:cxn modelId="{8B5FC5A9-B86E-4EBB-8A36-2123A9BF2BBC}" type="presOf" srcId="{407C9061-2B8E-42B0-9C64-860AC62F8C25}" destId="{33FBEFA8-CBB7-475A-8CB7-835669F70AF0}" srcOrd="0" destOrd="0" presId="urn:microsoft.com/office/officeart/2005/8/layout/default"/>
    <dgm:cxn modelId="{20849DAF-CE73-49E4-94B4-D472367BFEF5}" srcId="{46368634-ED2A-4F42-8865-F8FADD78F61C}" destId="{475C49CA-6ABE-48C1-B343-01A1EC406E24}" srcOrd="3" destOrd="0" parTransId="{0880A3AF-60D4-4821-BE7F-A484CB3A729B}" sibTransId="{593064E6-EF8B-461C-A49E-5DF16657CD87}"/>
    <dgm:cxn modelId="{AA0A05B2-1C48-4F58-9FC7-8C9782B72247}" type="presOf" srcId="{958DDA3D-D648-4C81-85DA-3A22027D87BE}" destId="{33FBEFA8-CBB7-475A-8CB7-835669F70AF0}" srcOrd="0" destOrd="2" presId="urn:microsoft.com/office/officeart/2005/8/layout/default"/>
    <dgm:cxn modelId="{14868AB4-A510-465E-8086-4D3D3B1E5C52}" type="presOf" srcId="{A898A454-F346-44E2-A909-20C473776E6C}" destId="{DA8F4520-0422-46C4-ABC5-9D2AD83893CC}" srcOrd="0" destOrd="0" presId="urn:microsoft.com/office/officeart/2005/8/layout/default"/>
    <dgm:cxn modelId="{98478FB7-C63F-48A5-9EAA-91E15B872B1A}" srcId="{46368634-ED2A-4F42-8865-F8FADD78F61C}" destId="{BBED1A1B-70FF-4284-89C5-E1979299C806}" srcOrd="1" destOrd="0" parTransId="{CA8C5545-3B35-475B-8A47-5DF3EDEF4985}" sibTransId="{8BBA4A5C-D6B9-4F81-85CD-74656501944E}"/>
    <dgm:cxn modelId="{7B5205CA-1CDF-4AA0-9089-00F08C8F8B7A}" type="presOf" srcId="{5AC75943-3C5A-493F-A71B-93378292DE88}" destId="{33FBEFA8-CBB7-475A-8CB7-835669F70AF0}" srcOrd="0" destOrd="1" presId="urn:microsoft.com/office/officeart/2005/8/layout/default"/>
    <dgm:cxn modelId="{9770A8CB-C771-4C81-B417-BB1249BBFA2A}" type="presOf" srcId="{46D78D58-DD9E-407B-911A-E89000CC846C}" destId="{2E7EC344-A6FE-4336-B304-68148925AB22}" srcOrd="0" destOrd="1" presId="urn:microsoft.com/office/officeart/2005/8/layout/default"/>
    <dgm:cxn modelId="{128421CC-2146-44BD-B729-0068167AC794}" srcId="{407C9061-2B8E-42B0-9C64-860AC62F8C25}" destId="{958DDA3D-D648-4C81-85DA-3A22027D87BE}" srcOrd="1" destOrd="0" parTransId="{0476682B-4A8A-417E-890A-281238A6F67C}" sibTransId="{D893F50F-81F9-4702-9F59-4B7789702666}"/>
    <dgm:cxn modelId="{6F8282D7-6150-40E4-9A59-BCA2C08B9B57}" type="presOf" srcId="{FC7EECDB-39F4-48A1-8C76-C59948D20ABF}" destId="{33FBEFA8-CBB7-475A-8CB7-835669F70AF0}" srcOrd="0" destOrd="3" presId="urn:microsoft.com/office/officeart/2005/8/layout/default"/>
    <dgm:cxn modelId="{6EFD9ED7-C484-4456-BED8-FF0F9C0782D7}" srcId="{407C9061-2B8E-42B0-9C64-860AC62F8C25}" destId="{5AC75943-3C5A-493F-A71B-93378292DE88}" srcOrd="0" destOrd="0" parTransId="{19A479BF-77A8-4C4E-AFB8-8EEB56DA3C32}" sibTransId="{AF7C6DE6-E73E-4335-9982-DDB8361DE11B}"/>
    <dgm:cxn modelId="{0CA38EDE-A770-4F00-A60F-AB04B4663F06}" srcId="{475C49CA-6ABE-48C1-B343-01A1EC406E24}" destId="{A05B6225-AF99-49DA-B002-21887DFFE2DD}" srcOrd="2" destOrd="0" parTransId="{06E53D6E-659B-469C-BDEA-ABFE2A04AB8E}" sibTransId="{AF01DAFA-64D6-4955-8DC1-EDA215449F82}"/>
    <dgm:cxn modelId="{96EE1DE5-FAA4-4416-AB85-BEEFF6758443}" type="presOf" srcId="{D3B52632-DA1D-4C73-BF58-89D6B7CB4D01}" destId="{DA8F4520-0422-46C4-ABC5-9D2AD83893CC}" srcOrd="0" destOrd="3" presId="urn:microsoft.com/office/officeart/2005/8/layout/default"/>
    <dgm:cxn modelId="{F541D3E5-00A6-4AD1-9E81-40566C76F77B}" type="presOf" srcId="{E3EA234D-1FB4-4B2C-86F8-58BE5B817237}" destId="{6806B3E9-CB9E-49B5-9DDC-BFA484C4A46D}" srcOrd="0" destOrd="2" presId="urn:microsoft.com/office/officeart/2005/8/layout/default"/>
    <dgm:cxn modelId="{25D5E1EB-F382-4F77-8A08-2A32A7AFC5B6}" srcId="{3A5D37F9-FC00-48D8-A3EB-1A480BBA571A}" destId="{F92B2614-32FF-4A88-AAD5-32F4CF9D599E}" srcOrd="2" destOrd="0" parTransId="{FE59D9AE-DF30-4FBC-9AAB-8F6515DEB21B}" sibTransId="{284174B6-8F00-4F08-9A7D-8107CB3CEC1D}"/>
    <dgm:cxn modelId="{C4DB4FEC-1F55-49B9-AECB-4697D36574CB}" srcId="{3A5D37F9-FC00-48D8-A3EB-1A480BBA571A}" destId="{97701B79-DC40-4FC9-80CC-00FD5675CF9D}" srcOrd="1" destOrd="0" parTransId="{7282AF6B-2FB0-47D3-B263-4221F1678602}" sibTransId="{AC1BCB7E-F60B-4235-9827-024039324D55}"/>
    <dgm:cxn modelId="{C10129EF-EA7B-4BE1-9D13-71D8B78ABAE2}" srcId="{475C49CA-6ABE-48C1-B343-01A1EC406E24}" destId="{46D78D58-DD9E-407B-911A-E89000CC846C}" srcOrd="0" destOrd="0" parTransId="{7E342278-82E2-4713-A898-42437A2C4AFA}" sibTransId="{34214B37-C93E-4E88-8FB5-1EA81DB15055}"/>
    <dgm:cxn modelId="{57665AF3-20A4-423C-9350-B1C5017A6D39}" type="presOf" srcId="{22B5C6AB-FCA9-4F26-8E1B-E6CB63069906}" destId="{0854C2FE-D3F6-4E1F-AD26-160599170C36}" srcOrd="0" destOrd="3" presId="urn:microsoft.com/office/officeart/2005/8/layout/default"/>
    <dgm:cxn modelId="{439EB3FB-8563-47D3-A069-B81EE93A8F85}" type="presOf" srcId="{A07B8865-F698-4BBE-9C7F-10F8A9FBE035}" destId="{6806B3E9-CB9E-49B5-9DDC-BFA484C4A46D}" srcOrd="0" destOrd="0" presId="urn:microsoft.com/office/officeart/2005/8/layout/default"/>
    <dgm:cxn modelId="{881125FC-C217-412C-8355-595AF196CB28}" srcId="{407C9061-2B8E-42B0-9C64-860AC62F8C25}" destId="{FC7EECDB-39F4-48A1-8C76-C59948D20ABF}" srcOrd="2" destOrd="0" parTransId="{75F86669-8917-4983-9AB7-0691EAE4D500}" sibTransId="{DB7E697B-ADA0-4E78-8F0B-65EABA392421}"/>
    <dgm:cxn modelId="{73A78399-1CC2-4CCB-984D-CD1196E62D73}" type="presParOf" srcId="{51E6D74E-5D32-4CA7-887F-5967E12EA710}" destId="{33FBEFA8-CBB7-475A-8CB7-835669F70AF0}" srcOrd="0" destOrd="0" presId="urn:microsoft.com/office/officeart/2005/8/layout/default"/>
    <dgm:cxn modelId="{4FC5F34F-7460-4179-B5F1-5342DF199B22}" type="presParOf" srcId="{51E6D74E-5D32-4CA7-887F-5967E12EA710}" destId="{96DA5E97-5B5A-47F8-9328-9AA398C0A258}" srcOrd="1" destOrd="0" presId="urn:microsoft.com/office/officeart/2005/8/layout/default"/>
    <dgm:cxn modelId="{9E3F8492-2FC5-4D26-A2DC-E40E80F1C340}" type="presParOf" srcId="{51E6D74E-5D32-4CA7-887F-5967E12EA710}" destId="{0854C2FE-D3F6-4E1F-AD26-160599170C36}" srcOrd="2" destOrd="0" presId="urn:microsoft.com/office/officeart/2005/8/layout/default"/>
    <dgm:cxn modelId="{A5820155-BFBE-42FF-B07B-951F639E3F97}" type="presParOf" srcId="{51E6D74E-5D32-4CA7-887F-5967E12EA710}" destId="{2972A029-9C8D-4FBD-9AC2-9EF1B3C99DD5}" srcOrd="3" destOrd="0" presId="urn:microsoft.com/office/officeart/2005/8/layout/default"/>
    <dgm:cxn modelId="{391FFD4A-78FC-46FA-B237-ACF56D346B81}" type="presParOf" srcId="{51E6D74E-5D32-4CA7-887F-5967E12EA710}" destId="{6806B3E9-CB9E-49B5-9DDC-BFA484C4A46D}" srcOrd="4" destOrd="0" presId="urn:microsoft.com/office/officeart/2005/8/layout/default"/>
    <dgm:cxn modelId="{0771D7AF-B0B8-4A19-88CC-64B1486AE989}" type="presParOf" srcId="{51E6D74E-5D32-4CA7-887F-5967E12EA710}" destId="{FAD5AF27-32DE-473C-8087-AA912B2C41E5}" srcOrd="5" destOrd="0" presId="urn:microsoft.com/office/officeart/2005/8/layout/default"/>
    <dgm:cxn modelId="{7D56C621-D252-4543-AE83-FE131B557E4B}" type="presParOf" srcId="{51E6D74E-5D32-4CA7-887F-5967E12EA710}" destId="{2E7EC344-A6FE-4336-B304-68148925AB22}" srcOrd="6" destOrd="0" presId="urn:microsoft.com/office/officeart/2005/8/layout/default"/>
    <dgm:cxn modelId="{F3FC7BB8-D201-40C7-8D45-DD772B2CF72F}" type="presParOf" srcId="{51E6D74E-5D32-4CA7-887F-5967E12EA710}" destId="{8A358B99-C13C-43E6-AD12-B0A7B56D5375}" srcOrd="7" destOrd="0" presId="urn:microsoft.com/office/officeart/2005/8/layout/default"/>
    <dgm:cxn modelId="{6862127D-E3C0-4A0E-A672-5CB8349F7FAC}" type="presParOf" srcId="{51E6D74E-5D32-4CA7-887F-5967E12EA710}" destId="{DA8F4520-0422-46C4-ABC5-9D2AD83893CC}" srcOrd="8" destOrd="0" presId="urn:microsoft.com/office/officeart/2005/8/layout/default"/>
    <dgm:cxn modelId="{B60C7FDC-BE34-453F-AB85-AEA01A8957B3}" type="presParOf" srcId="{51E6D74E-5D32-4CA7-887F-5967E12EA710}" destId="{FF096772-744B-4F2F-A78E-4F5F2AA4D8E3}" srcOrd="9" destOrd="0" presId="urn:microsoft.com/office/officeart/2005/8/layout/default"/>
    <dgm:cxn modelId="{97A14FF2-F748-4C0B-BACC-9A6411CF1C96}" type="presParOf" srcId="{51E6D74E-5D32-4CA7-887F-5967E12EA710}" destId="{2966884D-B9C4-4EB9-B5B9-98F45A47269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F1357D1-66B6-4F5C-A217-83F9CD8D1F28}" type="doc">
      <dgm:prSet loTypeId="urn:microsoft.com/office/officeart/2018/2/layout/IconVerticalSolidList" loCatId="icon" qsTypeId="urn:microsoft.com/office/officeart/2005/8/quickstyle/simple1" qsCatId="simple" csTypeId="urn:microsoft.com/office/officeart/2005/8/colors/accent1_2" csCatId="accent1" phldr="1"/>
      <dgm:spPr/>
    </dgm:pt>
    <dgm:pt modelId="{AA54FBEE-3365-47C8-B8EF-1FCB61D56F87}">
      <dgm:prSet phldrT="[Text]"/>
      <dgm:spPr/>
      <dgm:t>
        <a:bodyPr/>
        <a:lstStyle/>
        <a:p>
          <a:pPr>
            <a:lnSpc>
              <a:spcPct val="100000"/>
            </a:lnSpc>
          </a:pPr>
          <a:r>
            <a:rPr lang="en-US"/>
            <a:t>Large Scale Change</a:t>
          </a:r>
        </a:p>
      </dgm:t>
    </dgm:pt>
    <dgm:pt modelId="{2720592A-AA00-4B56-8FD2-3266A80DC584}" type="parTrans" cxnId="{79646E38-0D09-4922-9C28-016B6DE02093}">
      <dgm:prSet/>
      <dgm:spPr/>
      <dgm:t>
        <a:bodyPr/>
        <a:lstStyle/>
        <a:p>
          <a:endParaRPr lang="en-US"/>
        </a:p>
      </dgm:t>
    </dgm:pt>
    <dgm:pt modelId="{72B80DF5-D0B4-49F3-A187-38A8B8B437C5}" type="sibTrans" cxnId="{79646E38-0D09-4922-9C28-016B6DE02093}">
      <dgm:prSet/>
      <dgm:spPr/>
      <dgm:t>
        <a:bodyPr/>
        <a:lstStyle/>
        <a:p>
          <a:endParaRPr lang="en-US"/>
        </a:p>
      </dgm:t>
    </dgm:pt>
    <dgm:pt modelId="{C64C26C7-C8BA-4C63-A4B0-52336B3CC778}">
      <dgm:prSet phldrT="[Text]"/>
      <dgm:spPr/>
      <dgm:t>
        <a:bodyPr/>
        <a:lstStyle/>
        <a:p>
          <a:pPr>
            <a:lnSpc>
              <a:spcPct val="100000"/>
            </a:lnSpc>
          </a:pPr>
          <a:r>
            <a:rPr lang="en-US" dirty="0"/>
            <a:t>Pathway Entry </a:t>
          </a:r>
          <a:br>
            <a:rPr lang="en-US" dirty="0"/>
          </a:br>
          <a:r>
            <a:rPr lang="en-US" dirty="0"/>
            <a:t>&amp; Navigation</a:t>
          </a:r>
        </a:p>
      </dgm:t>
    </dgm:pt>
    <dgm:pt modelId="{F93AF43C-3040-4F59-AC57-E5E8D4DC0DC3}" type="parTrans" cxnId="{A4B0AAAD-C616-416D-B47E-A0980AF451DD}">
      <dgm:prSet/>
      <dgm:spPr/>
      <dgm:t>
        <a:bodyPr/>
        <a:lstStyle/>
        <a:p>
          <a:endParaRPr lang="en-US"/>
        </a:p>
      </dgm:t>
    </dgm:pt>
    <dgm:pt modelId="{5AF5E75C-7472-47F7-A050-A5DDD559D61E}" type="sibTrans" cxnId="{A4B0AAAD-C616-416D-B47E-A0980AF451DD}">
      <dgm:prSet/>
      <dgm:spPr/>
      <dgm:t>
        <a:bodyPr/>
        <a:lstStyle/>
        <a:p>
          <a:endParaRPr lang="en-US"/>
        </a:p>
      </dgm:t>
    </dgm:pt>
    <dgm:pt modelId="{5D753358-27BA-4844-BF3E-CAEC941E49AC}">
      <dgm:prSet phldrT="[Text]"/>
      <dgm:spPr/>
      <dgm:t>
        <a:bodyPr/>
        <a:lstStyle/>
        <a:p>
          <a:pPr>
            <a:lnSpc>
              <a:spcPct val="100000"/>
            </a:lnSpc>
          </a:pPr>
          <a:r>
            <a:rPr lang="en-US" dirty="0"/>
            <a:t>Data Analytics</a:t>
          </a:r>
        </a:p>
      </dgm:t>
    </dgm:pt>
    <dgm:pt modelId="{5BC2A56F-2A61-4BCC-B39D-93F3A5BC2840}" type="parTrans" cxnId="{D95F6243-B521-4C8F-A66A-DEB6DFB79E45}">
      <dgm:prSet/>
      <dgm:spPr/>
      <dgm:t>
        <a:bodyPr/>
        <a:lstStyle/>
        <a:p>
          <a:endParaRPr lang="en-US"/>
        </a:p>
      </dgm:t>
    </dgm:pt>
    <dgm:pt modelId="{5B3C7CAF-3894-43B0-B98F-6072D8A0D879}" type="sibTrans" cxnId="{D95F6243-B521-4C8F-A66A-DEB6DFB79E45}">
      <dgm:prSet/>
      <dgm:spPr/>
      <dgm:t>
        <a:bodyPr/>
        <a:lstStyle/>
        <a:p>
          <a:endParaRPr lang="en-US"/>
        </a:p>
      </dgm:t>
    </dgm:pt>
    <dgm:pt modelId="{0E52C69A-1B66-4956-9B71-3661B26D8E5F}">
      <dgm:prSet phldrT="[Text]"/>
      <dgm:spPr/>
      <dgm:t>
        <a:bodyPr/>
        <a:lstStyle/>
        <a:p>
          <a:pPr>
            <a:lnSpc>
              <a:spcPct val="100000"/>
            </a:lnSpc>
          </a:pPr>
          <a:r>
            <a:rPr lang="en-US" dirty="0"/>
            <a:t>Pathway and Program Design</a:t>
          </a:r>
        </a:p>
      </dgm:t>
    </dgm:pt>
    <dgm:pt modelId="{B506C1CB-0126-42FA-87BE-2140E0518E46}" type="parTrans" cxnId="{7AAB8BF0-DEB5-4D67-81C1-7C4AC498DE9E}">
      <dgm:prSet/>
      <dgm:spPr/>
      <dgm:t>
        <a:bodyPr/>
        <a:lstStyle/>
        <a:p>
          <a:endParaRPr lang="en-US"/>
        </a:p>
      </dgm:t>
    </dgm:pt>
    <dgm:pt modelId="{C7E9AD99-5158-44CD-9DF7-B098BECDB41C}" type="sibTrans" cxnId="{7AAB8BF0-DEB5-4D67-81C1-7C4AC498DE9E}">
      <dgm:prSet/>
      <dgm:spPr/>
      <dgm:t>
        <a:bodyPr/>
        <a:lstStyle/>
        <a:p>
          <a:endParaRPr lang="en-US"/>
        </a:p>
      </dgm:t>
    </dgm:pt>
    <dgm:pt modelId="{CF7D24F4-F259-41DC-97E2-9C5E825CD220}">
      <dgm:prSet phldrT="[Text]"/>
      <dgm:spPr/>
      <dgm:t>
        <a:bodyPr/>
        <a:lstStyle/>
        <a:p>
          <a:pPr>
            <a:lnSpc>
              <a:spcPct val="100000"/>
            </a:lnSpc>
          </a:pPr>
          <a:r>
            <a:rPr lang="en-US" b="0" i="0" dirty="0"/>
            <a:t>Equity informed project and change management infrastructure</a:t>
          </a:r>
          <a:endParaRPr lang="en-US" dirty="0"/>
        </a:p>
      </dgm:t>
    </dgm:pt>
    <dgm:pt modelId="{178C1691-526F-43C4-BD1D-13B5C69FEA7F}" type="parTrans" cxnId="{E4CE3AF6-1CFD-49DF-AC7D-5B9C04869B14}">
      <dgm:prSet/>
      <dgm:spPr/>
      <dgm:t>
        <a:bodyPr/>
        <a:lstStyle/>
        <a:p>
          <a:endParaRPr lang="en-US"/>
        </a:p>
      </dgm:t>
    </dgm:pt>
    <dgm:pt modelId="{02BC730C-0E7E-4FE8-A2D3-D71F082EB565}" type="sibTrans" cxnId="{E4CE3AF6-1CFD-49DF-AC7D-5B9C04869B14}">
      <dgm:prSet/>
      <dgm:spPr/>
      <dgm:t>
        <a:bodyPr/>
        <a:lstStyle/>
        <a:p>
          <a:endParaRPr lang="en-US"/>
        </a:p>
      </dgm:t>
    </dgm:pt>
    <dgm:pt modelId="{18174DC8-0B60-45EE-991E-0702FC05DF5A}">
      <dgm:prSet phldrT="[Text]"/>
      <dgm:spPr/>
      <dgm:t>
        <a:bodyPr/>
        <a:lstStyle/>
        <a:p>
          <a:pPr>
            <a:lnSpc>
              <a:spcPct val="100000"/>
            </a:lnSpc>
          </a:pPr>
          <a:r>
            <a:rPr lang="en-US"/>
            <a:t>Comprehensive mapping of student educational pathways with student end goals in mind</a:t>
          </a:r>
        </a:p>
      </dgm:t>
    </dgm:pt>
    <dgm:pt modelId="{5C1D6271-96DA-4BA1-8D58-F0F88D5F3E99}" type="parTrans" cxnId="{DACD19EC-0372-40BC-8A8B-203F5FBF99C4}">
      <dgm:prSet/>
      <dgm:spPr/>
      <dgm:t>
        <a:bodyPr/>
        <a:lstStyle/>
        <a:p>
          <a:endParaRPr lang="en-US"/>
        </a:p>
      </dgm:t>
    </dgm:pt>
    <dgm:pt modelId="{77B6ADC5-06C9-46FF-BA80-76FAC22276B4}" type="sibTrans" cxnId="{DACD19EC-0372-40BC-8A8B-203F5FBF99C4}">
      <dgm:prSet/>
      <dgm:spPr/>
      <dgm:t>
        <a:bodyPr/>
        <a:lstStyle/>
        <a:p>
          <a:endParaRPr lang="en-US"/>
        </a:p>
      </dgm:t>
    </dgm:pt>
    <dgm:pt modelId="{FBD2EE9A-CFA1-4F19-BBCE-7D32D4646D1F}">
      <dgm:prSet phldrT="[Text]"/>
      <dgm:spPr/>
      <dgm:t>
        <a:bodyPr/>
        <a:lstStyle/>
        <a:p>
          <a:pPr>
            <a:lnSpc>
              <a:spcPct val="100000"/>
            </a:lnSpc>
          </a:pPr>
          <a:r>
            <a:rPr lang="en-US"/>
            <a:t>Students make informed program choices and develop completion plans</a:t>
          </a:r>
        </a:p>
      </dgm:t>
    </dgm:pt>
    <dgm:pt modelId="{5026D8EE-FFD0-4F30-848E-76FBE0AD0E59}" type="parTrans" cxnId="{7CAE2BDB-7D3F-469E-BAB1-ED02971E9FCF}">
      <dgm:prSet/>
      <dgm:spPr/>
      <dgm:t>
        <a:bodyPr/>
        <a:lstStyle/>
        <a:p>
          <a:endParaRPr lang="en-US"/>
        </a:p>
      </dgm:t>
    </dgm:pt>
    <dgm:pt modelId="{B5E3D069-3FB5-498B-A672-E756A9A9B856}" type="sibTrans" cxnId="{7CAE2BDB-7D3F-469E-BAB1-ED02971E9FCF}">
      <dgm:prSet/>
      <dgm:spPr/>
      <dgm:t>
        <a:bodyPr/>
        <a:lstStyle/>
        <a:p>
          <a:endParaRPr lang="en-US"/>
        </a:p>
      </dgm:t>
    </dgm:pt>
    <dgm:pt modelId="{A00E4CB0-D47F-4ECA-AD0D-4155616A7EA5}">
      <dgm:prSet phldrT="[Text]"/>
      <dgm:spPr/>
      <dgm:t>
        <a:bodyPr/>
        <a:lstStyle/>
        <a:p>
          <a:pPr>
            <a:lnSpc>
              <a:spcPct val="100000"/>
            </a:lnSpc>
          </a:pPr>
          <a:r>
            <a:rPr lang="en-US"/>
            <a:t>Data analysis of student learning as well as program and service outcomes</a:t>
          </a:r>
        </a:p>
      </dgm:t>
    </dgm:pt>
    <dgm:pt modelId="{EF1D3A49-49FE-4F65-AC63-688A2E053B1A}" type="parTrans" cxnId="{2779B19A-7FEB-47BB-B785-38727C80C3BF}">
      <dgm:prSet/>
      <dgm:spPr/>
      <dgm:t>
        <a:bodyPr/>
        <a:lstStyle/>
        <a:p>
          <a:endParaRPr lang="en-US"/>
        </a:p>
      </dgm:t>
    </dgm:pt>
    <dgm:pt modelId="{763B7315-940C-4477-BACB-E529D2B107D1}" type="sibTrans" cxnId="{2779B19A-7FEB-47BB-B785-38727C80C3BF}">
      <dgm:prSet/>
      <dgm:spPr/>
      <dgm:t>
        <a:bodyPr/>
        <a:lstStyle/>
        <a:p>
          <a:endParaRPr lang="en-US"/>
        </a:p>
      </dgm:t>
    </dgm:pt>
    <dgm:pt modelId="{42260EE5-71FF-4034-A1E7-2192245D0831}">
      <dgm:prSet phldrT="[Text]"/>
      <dgm:spPr/>
      <dgm:t>
        <a:bodyPr/>
        <a:lstStyle/>
        <a:p>
          <a:pPr>
            <a:lnSpc>
              <a:spcPct val="100000"/>
            </a:lnSpc>
          </a:pPr>
          <a:r>
            <a:rPr lang="en-US" dirty="0"/>
            <a:t>Success Support </a:t>
          </a:r>
          <a:br>
            <a:rPr lang="en-US" dirty="0"/>
          </a:br>
          <a:r>
            <a:rPr lang="en-US" dirty="0"/>
            <a:t>Infrastructure</a:t>
          </a:r>
        </a:p>
      </dgm:t>
    </dgm:pt>
    <dgm:pt modelId="{E9936C1F-1D98-4C66-8729-AB89E18DF035}" type="parTrans" cxnId="{FAE8BDFF-BF7D-4F9B-9624-16D5E055DBA2}">
      <dgm:prSet/>
      <dgm:spPr/>
      <dgm:t>
        <a:bodyPr/>
        <a:lstStyle/>
        <a:p>
          <a:endParaRPr lang="en-US"/>
        </a:p>
      </dgm:t>
    </dgm:pt>
    <dgm:pt modelId="{59E04D31-45B8-40E3-BD93-FC81A2EADA2C}" type="sibTrans" cxnId="{FAE8BDFF-BF7D-4F9B-9624-16D5E055DBA2}">
      <dgm:prSet/>
      <dgm:spPr/>
      <dgm:t>
        <a:bodyPr/>
        <a:lstStyle/>
        <a:p>
          <a:endParaRPr lang="en-US"/>
        </a:p>
      </dgm:t>
    </dgm:pt>
    <dgm:pt modelId="{D46E2C82-29DF-4BBD-9796-6299DAB1B1CC}">
      <dgm:prSet phldrT="[Text]"/>
      <dgm:spPr/>
      <dgm:t>
        <a:bodyPr/>
        <a:lstStyle/>
        <a:p>
          <a:pPr>
            <a:lnSpc>
              <a:spcPct val="100000"/>
            </a:lnSpc>
          </a:pPr>
          <a:r>
            <a:rPr lang="en-US" dirty="0"/>
            <a:t>High impact practices in teaching and learning</a:t>
          </a:r>
        </a:p>
      </dgm:t>
    </dgm:pt>
    <dgm:pt modelId="{CC5C69EE-F036-472F-8F5B-9EE39B592159}" type="parTrans" cxnId="{6A77EE99-6DF7-4B5B-8B7B-653F0B8DEA6E}">
      <dgm:prSet/>
      <dgm:spPr/>
      <dgm:t>
        <a:bodyPr/>
        <a:lstStyle/>
        <a:p>
          <a:endParaRPr lang="en-US"/>
        </a:p>
      </dgm:t>
    </dgm:pt>
    <dgm:pt modelId="{6C83050C-DAD5-4772-B3CD-D007C0C57CA0}" type="sibTrans" cxnId="{6A77EE99-6DF7-4B5B-8B7B-653F0B8DEA6E}">
      <dgm:prSet/>
      <dgm:spPr/>
      <dgm:t>
        <a:bodyPr/>
        <a:lstStyle/>
        <a:p>
          <a:endParaRPr lang="en-US"/>
        </a:p>
      </dgm:t>
    </dgm:pt>
    <dgm:pt modelId="{D980FEB6-2CEE-45F5-8429-902DA5D776FA}" type="pres">
      <dgm:prSet presAssocID="{8F1357D1-66B6-4F5C-A217-83F9CD8D1F28}" presName="root" presStyleCnt="0">
        <dgm:presLayoutVars>
          <dgm:dir/>
          <dgm:resizeHandles val="exact"/>
        </dgm:presLayoutVars>
      </dgm:prSet>
      <dgm:spPr/>
    </dgm:pt>
    <dgm:pt modelId="{08BB3584-8262-47E6-801E-4872AC2A0250}" type="pres">
      <dgm:prSet presAssocID="{AA54FBEE-3365-47C8-B8EF-1FCB61D56F87}" presName="compNode" presStyleCnt="0"/>
      <dgm:spPr/>
    </dgm:pt>
    <dgm:pt modelId="{B491F0F1-4276-40E0-8CF8-B3657B72DC24}" type="pres">
      <dgm:prSet presAssocID="{AA54FBEE-3365-47C8-B8EF-1FCB61D56F87}" presName="bgRect" presStyleLbl="bgShp" presStyleIdx="0" presStyleCnt="5"/>
      <dgm:spPr/>
    </dgm:pt>
    <dgm:pt modelId="{1DB0CB55-ECCB-4918-9773-8C11E5A210A2}" type="pres">
      <dgm:prSet presAssocID="{AA54FBEE-3365-47C8-B8EF-1FCB61D56F8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pward trend"/>
        </a:ext>
      </dgm:extLst>
    </dgm:pt>
    <dgm:pt modelId="{CD2F0695-E296-4CA8-B9FE-7DFD613763E8}" type="pres">
      <dgm:prSet presAssocID="{AA54FBEE-3365-47C8-B8EF-1FCB61D56F87}" presName="spaceRect" presStyleCnt="0"/>
      <dgm:spPr/>
    </dgm:pt>
    <dgm:pt modelId="{5FFB1E9B-A5A3-46F2-915E-CB693C33CC90}" type="pres">
      <dgm:prSet presAssocID="{AA54FBEE-3365-47C8-B8EF-1FCB61D56F87}" presName="parTx" presStyleLbl="revTx" presStyleIdx="0" presStyleCnt="10">
        <dgm:presLayoutVars>
          <dgm:chMax val="0"/>
          <dgm:chPref val="0"/>
        </dgm:presLayoutVars>
      </dgm:prSet>
      <dgm:spPr/>
    </dgm:pt>
    <dgm:pt modelId="{FB9ACA5B-8300-435B-96F6-B5C8E4BB1C4C}" type="pres">
      <dgm:prSet presAssocID="{AA54FBEE-3365-47C8-B8EF-1FCB61D56F87}" presName="desTx" presStyleLbl="revTx" presStyleIdx="1" presStyleCnt="10">
        <dgm:presLayoutVars/>
      </dgm:prSet>
      <dgm:spPr/>
    </dgm:pt>
    <dgm:pt modelId="{D6CE8337-6375-4502-B087-2B722DC691C2}" type="pres">
      <dgm:prSet presAssocID="{72B80DF5-D0B4-49F3-A187-38A8B8B437C5}" presName="sibTrans" presStyleCnt="0"/>
      <dgm:spPr/>
    </dgm:pt>
    <dgm:pt modelId="{840CE69B-1E49-4CED-B75A-D9307FED2F08}" type="pres">
      <dgm:prSet presAssocID="{0E52C69A-1B66-4956-9B71-3661B26D8E5F}" presName="compNode" presStyleCnt="0"/>
      <dgm:spPr/>
    </dgm:pt>
    <dgm:pt modelId="{6B2B0933-226A-476E-82C2-1C057A321A18}" type="pres">
      <dgm:prSet presAssocID="{0E52C69A-1B66-4956-9B71-3661B26D8E5F}" presName="bgRect" presStyleLbl="bgShp" presStyleIdx="1" presStyleCnt="5"/>
      <dgm:spPr/>
    </dgm:pt>
    <dgm:pt modelId="{1AC36A1A-921E-481B-BA6F-BBFED6BE66F0}" type="pres">
      <dgm:prSet presAssocID="{0E52C69A-1B66-4956-9B71-3661B26D8E5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4A251C07-F432-482B-9A6A-E4B35A688B3C}" type="pres">
      <dgm:prSet presAssocID="{0E52C69A-1B66-4956-9B71-3661B26D8E5F}" presName="spaceRect" presStyleCnt="0"/>
      <dgm:spPr/>
    </dgm:pt>
    <dgm:pt modelId="{A57CA98C-E2E0-45A3-9C79-762BFE42F8E0}" type="pres">
      <dgm:prSet presAssocID="{0E52C69A-1B66-4956-9B71-3661B26D8E5F}" presName="parTx" presStyleLbl="revTx" presStyleIdx="2" presStyleCnt="10">
        <dgm:presLayoutVars>
          <dgm:chMax val="0"/>
          <dgm:chPref val="0"/>
        </dgm:presLayoutVars>
      </dgm:prSet>
      <dgm:spPr/>
    </dgm:pt>
    <dgm:pt modelId="{DF216814-14A2-480E-B460-6C3FF674F176}" type="pres">
      <dgm:prSet presAssocID="{0E52C69A-1B66-4956-9B71-3661B26D8E5F}" presName="desTx" presStyleLbl="revTx" presStyleIdx="3" presStyleCnt="10">
        <dgm:presLayoutVars/>
      </dgm:prSet>
      <dgm:spPr/>
    </dgm:pt>
    <dgm:pt modelId="{99E10BAE-CBA6-41DA-928F-7B7C374DCB48}" type="pres">
      <dgm:prSet presAssocID="{C7E9AD99-5158-44CD-9DF7-B098BECDB41C}" presName="sibTrans" presStyleCnt="0"/>
      <dgm:spPr/>
    </dgm:pt>
    <dgm:pt modelId="{BB62C947-8303-45CC-86E5-76B066BEDDC4}" type="pres">
      <dgm:prSet presAssocID="{C64C26C7-C8BA-4C63-A4B0-52336B3CC778}" presName="compNode" presStyleCnt="0"/>
      <dgm:spPr/>
    </dgm:pt>
    <dgm:pt modelId="{227D31A3-C210-4C11-8B4F-D8F32A0DB0BA}" type="pres">
      <dgm:prSet presAssocID="{C64C26C7-C8BA-4C63-A4B0-52336B3CC778}" presName="bgRect" presStyleLbl="bgShp" presStyleIdx="2" presStyleCnt="5"/>
      <dgm:spPr/>
    </dgm:pt>
    <dgm:pt modelId="{FC84F94F-724F-421F-955E-EC76ACBCBFDB}" type="pres">
      <dgm:prSet presAssocID="{C64C26C7-C8BA-4C63-A4B0-52336B3CC77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ar chart"/>
        </a:ext>
      </dgm:extLst>
    </dgm:pt>
    <dgm:pt modelId="{6CFADD14-9DDA-4311-8DF0-55C80D4F3843}" type="pres">
      <dgm:prSet presAssocID="{C64C26C7-C8BA-4C63-A4B0-52336B3CC778}" presName="spaceRect" presStyleCnt="0"/>
      <dgm:spPr/>
    </dgm:pt>
    <dgm:pt modelId="{8E70C803-3F27-4E26-9450-E0DD7B49BFD7}" type="pres">
      <dgm:prSet presAssocID="{C64C26C7-C8BA-4C63-A4B0-52336B3CC778}" presName="parTx" presStyleLbl="revTx" presStyleIdx="4" presStyleCnt="10">
        <dgm:presLayoutVars>
          <dgm:chMax val="0"/>
          <dgm:chPref val="0"/>
        </dgm:presLayoutVars>
      </dgm:prSet>
      <dgm:spPr/>
    </dgm:pt>
    <dgm:pt modelId="{86BDD72D-5993-4505-918B-E71F30024585}" type="pres">
      <dgm:prSet presAssocID="{C64C26C7-C8BA-4C63-A4B0-52336B3CC778}" presName="desTx" presStyleLbl="revTx" presStyleIdx="5" presStyleCnt="10">
        <dgm:presLayoutVars/>
      </dgm:prSet>
      <dgm:spPr/>
    </dgm:pt>
    <dgm:pt modelId="{D9AF1023-DC94-4F4E-80BD-50602E411E94}" type="pres">
      <dgm:prSet presAssocID="{5AF5E75C-7472-47F7-A050-A5DDD559D61E}" presName="sibTrans" presStyleCnt="0"/>
      <dgm:spPr/>
    </dgm:pt>
    <dgm:pt modelId="{C5B8708B-A8BA-45DB-9CBF-92EB5174C80E}" type="pres">
      <dgm:prSet presAssocID="{5D753358-27BA-4844-BF3E-CAEC941E49AC}" presName="compNode" presStyleCnt="0"/>
      <dgm:spPr/>
    </dgm:pt>
    <dgm:pt modelId="{821BBB4B-64E7-403D-BFED-C3AA49D2EB9C}" type="pres">
      <dgm:prSet presAssocID="{5D753358-27BA-4844-BF3E-CAEC941E49AC}" presName="bgRect" presStyleLbl="bgShp" presStyleIdx="3" presStyleCnt="5"/>
      <dgm:spPr/>
    </dgm:pt>
    <dgm:pt modelId="{894F0A31-BF6B-45A2-B1B0-6F61AEA6E454}" type="pres">
      <dgm:prSet presAssocID="{5D753358-27BA-4844-BF3E-CAEC941E49A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ADC0288D-255B-4E4E-9BE7-9E6C22A30669}" type="pres">
      <dgm:prSet presAssocID="{5D753358-27BA-4844-BF3E-CAEC941E49AC}" presName="spaceRect" presStyleCnt="0"/>
      <dgm:spPr/>
    </dgm:pt>
    <dgm:pt modelId="{E891ECE1-2D69-4F93-BC4D-6BF99256A58D}" type="pres">
      <dgm:prSet presAssocID="{5D753358-27BA-4844-BF3E-CAEC941E49AC}" presName="parTx" presStyleLbl="revTx" presStyleIdx="6" presStyleCnt="10">
        <dgm:presLayoutVars>
          <dgm:chMax val="0"/>
          <dgm:chPref val="0"/>
        </dgm:presLayoutVars>
      </dgm:prSet>
      <dgm:spPr/>
    </dgm:pt>
    <dgm:pt modelId="{B7C6DC16-B4F5-4010-ACED-880CD8B260BC}" type="pres">
      <dgm:prSet presAssocID="{5D753358-27BA-4844-BF3E-CAEC941E49AC}" presName="desTx" presStyleLbl="revTx" presStyleIdx="7" presStyleCnt="10">
        <dgm:presLayoutVars/>
      </dgm:prSet>
      <dgm:spPr/>
    </dgm:pt>
    <dgm:pt modelId="{D9B37408-9F7D-4AF1-A8FF-47012A74ADAF}" type="pres">
      <dgm:prSet presAssocID="{5B3C7CAF-3894-43B0-B98F-6072D8A0D879}" presName="sibTrans" presStyleCnt="0"/>
      <dgm:spPr/>
    </dgm:pt>
    <dgm:pt modelId="{A0D3F9AA-912D-4AF7-A9D6-A24A16D6610A}" type="pres">
      <dgm:prSet presAssocID="{42260EE5-71FF-4034-A1E7-2192245D0831}" presName="compNode" presStyleCnt="0"/>
      <dgm:spPr/>
    </dgm:pt>
    <dgm:pt modelId="{A2914174-C069-4031-A524-4D6AC4D25954}" type="pres">
      <dgm:prSet presAssocID="{42260EE5-71FF-4034-A1E7-2192245D0831}" presName="bgRect" presStyleLbl="bgShp" presStyleIdx="4" presStyleCnt="5"/>
      <dgm:spPr/>
    </dgm:pt>
    <dgm:pt modelId="{01BA79AD-2C37-4A90-8AC3-D53FB55DF485}" type="pres">
      <dgm:prSet presAssocID="{42260EE5-71FF-4034-A1E7-2192245D083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Teacher"/>
        </a:ext>
      </dgm:extLst>
    </dgm:pt>
    <dgm:pt modelId="{00882AE7-4ADF-43E6-A034-B99C7C1F234A}" type="pres">
      <dgm:prSet presAssocID="{42260EE5-71FF-4034-A1E7-2192245D0831}" presName="spaceRect" presStyleCnt="0"/>
      <dgm:spPr/>
    </dgm:pt>
    <dgm:pt modelId="{036912E6-86B8-4E91-91EC-0F090C9E0EAF}" type="pres">
      <dgm:prSet presAssocID="{42260EE5-71FF-4034-A1E7-2192245D0831}" presName="parTx" presStyleLbl="revTx" presStyleIdx="8" presStyleCnt="10">
        <dgm:presLayoutVars>
          <dgm:chMax val="0"/>
          <dgm:chPref val="0"/>
        </dgm:presLayoutVars>
      </dgm:prSet>
      <dgm:spPr/>
    </dgm:pt>
    <dgm:pt modelId="{1359EFEC-B37A-45AA-8C3F-233587B0717C}" type="pres">
      <dgm:prSet presAssocID="{42260EE5-71FF-4034-A1E7-2192245D0831}" presName="desTx" presStyleLbl="revTx" presStyleIdx="9" presStyleCnt="10">
        <dgm:presLayoutVars/>
      </dgm:prSet>
      <dgm:spPr/>
    </dgm:pt>
  </dgm:ptLst>
  <dgm:cxnLst>
    <dgm:cxn modelId="{79646E38-0D09-4922-9C28-016B6DE02093}" srcId="{8F1357D1-66B6-4F5C-A217-83F9CD8D1F28}" destId="{AA54FBEE-3365-47C8-B8EF-1FCB61D56F87}" srcOrd="0" destOrd="0" parTransId="{2720592A-AA00-4B56-8FD2-3266A80DC584}" sibTransId="{72B80DF5-D0B4-49F3-A187-38A8B8B437C5}"/>
    <dgm:cxn modelId="{D95F6243-B521-4C8F-A66A-DEB6DFB79E45}" srcId="{8F1357D1-66B6-4F5C-A217-83F9CD8D1F28}" destId="{5D753358-27BA-4844-BF3E-CAEC941E49AC}" srcOrd="3" destOrd="0" parTransId="{5BC2A56F-2A61-4BCC-B39D-93F3A5BC2840}" sibTransId="{5B3C7CAF-3894-43B0-B98F-6072D8A0D879}"/>
    <dgm:cxn modelId="{320FB059-4607-4970-9C8C-CFC27F076A4F}" type="presOf" srcId="{A00E4CB0-D47F-4ECA-AD0D-4155616A7EA5}" destId="{B7C6DC16-B4F5-4010-ACED-880CD8B260BC}" srcOrd="0" destOrd="0" presId="urn:microsoft.com/office/officeart/2018/2/layout/IconVerticalSolidList"/>
    <dgm:cxn modelId="{29178681-0DB1-4305-A190-8E0F5D6826A5}" type="presOf" srcId="{CF7D24F4-F259-41DC-97E2-9C5E825CD220}" destId="{FB9ACA5B-8300-435B-96F6-B5C8E4BB1C4C}" srcOrd="0" destOrd="0" presId="urn:microsoft.com/office/officeart/2018/2/layout/IconVerticalSolidList"/>
    <dgm:cxn modelId="{7F541991-73F0-4EDB-AB28-DA605BC5F0C8}" type="presOf" srcId="{C64C26C7-C8BA-4C63-A4B0-52336B3CC778}" destId="{8E70C803-3F27-4E26-9450-E0DD7B49BFD7}" srcOrd="0" destOrd="0" presId="urn:microsoft.com/office/officeart/2018/2/layout/IconVerticalSolidList"/>
    <dgm:cxn modelId="{9AE30496-3C75-479C-9246-8613B7F11305}" type="presOf" srcId="{FBD2EE9A-CFA1-4F19-BBCE-7D32D4646D1F}" destId="{86BDD72D-5993-4505-918B-E71F30024585}" srcOrd="0" destOrd="0" presId="urn:microsoft.com/office/officeart/2018/2/layout/IconVerticalSolidList"/>
    <dgm:cxn modelId="{F4C89E97-D997-43AE-9F77-97255926BB4F}" type="presOf" srcId="{0E52C69A-1B66-4956-9B71-3661B26D8E5F}" destId="{A57CA98C-E2E0-45A3-9C79-762BFE42F8E0}" srcOrd="0" destOrd="0" presId="urn:microsoft.com/office/officeart/2018/2/layout/IconVerticalSolidList"/>
    <dgm:cxn modelId="{6A77EE99-6DF7-4B5B-8B7B-653F0B8DEA6E}" srcId="{42260EE5-71FF-4034-A1E7-2192245D0831}" destId="{D46E2C82-29DF-4BBD-9796-6299DAB1B1CC}" srcOrd="0" destOrd="0" parTransId="{CC5C69EE-F036-472F-8F5B-9EE39B592159}" sibTransId="{6C83050C-DAD5-4772-B3CD-D007C0C57CA0}"/>
    <dgm:cxn modelId="{2779B19A-7FEB-47BB-B785-38727C80C3BF}" srcId="{5D753358-27BA-4844-BF3E-CAEC941E49AC}" destId="{A00E4CB0-D47F-4ECA-AD0D-4155616A7EA5}" srcOrd="0" destOrd="0" parTransId="{EF1D3A49-49FE-4F65-AC63-688A2E053B1A}" sibTransId="{763B7315-940C-4477-BACB-E529D2B107D1}"/>
    <dgm:cxn modelId="{A4B0AAAD-C616-416D-B47E-A0980AF451DD}" srcId="{8F1357D1-66B6-4F5C-A217-83F9CD8D1F28}" destId="{C64C26C7-C8BA-4C63-A4B0-52336B3CC778}" srcOrd="2" destOrd="0" parTransId="{F93AF43C-3040-4F59-AC57-E5E8D4DC0DC3}" sibTransId="{5AF5E75C-7472-47F7-A050-A5DDD559D61E}"/>
    <dgm:cxn modelId="{387D37B3-5A31-44C2-A0C9-4E099018A4A9}" type="presOf" srcId="{42260EE5-71FF-4034-A1E7-2192245D0831}" destId="{036912E6-86B8-4E91-91EC-0F090C9E0EAF}" srcOrd="0" destOrd="0" presId="urn:microsoft.com/office/officeart/2018/2/layout/IconVerticalSolidList"/>
    <dgm:cxn modelId="{4A6B48D1-3BA1-4B83-BC70-DCAB84535CB2}" type="presOf" srcId="{8F1357D1-66B6-4F5C-A217-83F9CD8D1F28}" destId="{D980FEB6-2CEE-45F5-8429-902DA5D776FA}" srcOrd="0" destOrd="0" presId="urn:microsoft.com/office/officeart/2018/2/layout/IconVerticalSolidList"/>
    <dgm:cxn modelId="{DDBEA8D7-B701-496E-8DAA-D0176D957C50}" type="presOf" srcId="{AA54FBEE-3365-47C8-B8EF-1FCB61D56F87}" destId="{5FFB1E9B-A5A3-46F2-915E-CB693C33CC90}" srcOrd="0" destOrd="0" presId="urn:microsoft.com/office/officeart/2018/2/layout/IconVerticalSolidList"/>
    <dgm:cxn modelId="{2A6698D9-481F-4AA1-A3B1-AF69EBB9D070}" type="presOf" srcId="{5D753358-27BA-4844-BF3E-CAEC941E49AC}" destId="{E891ECE1-2D69-4F93-BC4D-6BF99256A58D}" srcOrd="0" destOrd="0" presId="urn:microsoft.com/office/officeart/2018/2/layout/IconVerticalSolidList"/>
    <dgm:cxn modelId="{7CAE2BDB-7D3F-469E-BAB1-ED02971E9FCF}" srcId="{C64C26C7-C8BA-4C63-A4B0-52336B3CC778}" destId="{FBD2EE9A-CFA1-4F19-BBCE-7D32D4646D1F}" srcOrd="0" destOrd="0" parTransId="{5026D8EE-FFD0-4F30-848E-76FBE0AD0E59}" sibTransId="{B5E3D069-3FB5-498B-A672-E756A9A9B856}"/>
    <dgm:cxn modelId="{259086E7-436E-41C8-9998-8D11091F2F32}" type="presOf" srcId="{18174DC8-0B60-45EE-991E-0702FC05DF5A}" destId="{DF216814-14A2-480E-B460-6C3FF674F176}" srcOrd="0" destOrd="0" presId="urn:microsoft.com/office/officeart/2018/2/layout/IconVerticalSolidList"/>
    <dgm:cxn modelId="{DACD19EC-0372-40BC-8A8B-203F5FBF99C4}" srcId="{0E52C69A-1B66-4956-9B71-3661B26D8E5F}" destId="{18174DC8-0B60-45EE-991E-0702FC05DF5A}" srcOrd="0" destOrd="0" parTransId="{5C1D6271-96DA-4BA1-8D58-F0F88D5F3E99}" sibTransId="{77B6ADC5-06C9-46FF-BA80-76FAC22276B4}"/>
    <dgm:cxn modelId="{7AAB8BF0-DEB5-4D67-81C1-7C4AC498DE9E}" srcId="{8F1357D1-66B6-4F5C-A217-83F9CD8D1F28}" destId="{0E52C69A-1B66-4956-9B71-3661B26D8E5F}" srcOrd="1" destOrd="0" parTransId="{B506C1CB-0126-42FA-87BE-2140E0518E46}" sibTransId="{C7E9AD99-5158-44CD-9DF7-B098BECDB41C}"/>
    <dgm:cxn modelId="{47A515F6-12FA-4646-AC83-3BAF665C3B36}" type="presOf" srcId="{D46E2C82-29DF-4BBD-9796-6299DAB1B1CC}" destId="{1359EFEC-B37A-45AA-8C3F-233587B0717C}" srcOrd="0" destOrd="0" presId="urn:microsoft.com/office/officeart/2018/2/layout/IconVerticalSolidList"/>
    <dgm:cxn modelId="{E4CE3AF6-1CFD-49DF-AC7D-5B9C04869B14}" srcId="{AA54FBEE-3365-47C8-B8EF-1FCB61D56F87}" destId="{CF7D24F4-F259-41DC-97E2-9C5E825CD220}" srcOrd="0" destOrd="0" parTransId="{178C1691-526F-43C4-BD1D-13B5C69FEA7F}" sibTransId="{02BC730C-0E7E-4FE8-A2D3-D71F082EB565}"/>
    <dgm:cxn modelId="{FAE8BDFF-BF7D-4F9B-9624-16D5E055DBA2}" srcId="{8F1357D1-66B6-4F5C-A217-83F9CD8D1F28}" destId="{42260EE5-71FF-4034-A1E7-2192245D0831}" srcOrd="4" destOrd="0" parTransId="{E9936C1F-1D98-4C66-8729-AB89E18DF035}" sibTransId="{59E04D31-45B8-40E3-BD93-FC81A2EADA2C}"/>
    <dgm:cxn modelId="{517C4DC3-B53A-42E6-ACA5-C17ED5AC300C}" type="presParOf" srcId="{D980FEB6-2CEE-45F5-8429-902DA5D776FA}" destId="{08BB3584-8262-47E6-801E-4872AC2A0250}" srcOrd="0" destOrd="0" presId="urn:microsoft.com/office/officeart/2018/2/layout/IconVerticalSolidList"/>
    <dgm:cxn modelId="{0AB0841F-1338-4EB2-82FE-33756524CDEF}" type="presParOf" srcId="{08BB3584-8262-47E6-801E-4872AC2A0250}" destId="{B491F0F1-4276-40E0-8CF8-B3657B72DC24}" srcOrd="0" destOrd="0" presId="urn:microsoft.com/office/officeart/2018/2/layout/IconVerticalSolidList"/>
    <dgm:cxn modelId="{EE3F4F4B-F094-428C-BCC0-EEC172CB3E16}" type="presParOf" srcId="{08BB3584-8262-47E6-801E-4872AC2A0250}" destId="{1DB0CB55-ECCB-4918-9773-8C11E5A210A2}" srcOrd="1" destOrd="0" presId="urn:microsoft.com/office/officeart/2018/2/layout/IconVerticalSolidList"/>
    <dgm:cxn modelId="{DD8D6443-1DCB-407F-B495-16C2940B0477}" type="presParOf" srcId="{08BB3584-8262-47E6-801E-4872AC2A0250}" destId="{CD2F0695-E296-4CA8-B9FE-7DFD613763E8}" srcOrd="2" destOrd="0" presId="urn:microsoft.com/office/officeart/2018/2/layout/IconVerticalSolidList"/>
    <dgm:cxn modelId="{CA4C4079-19AD-426C-B235-F94A4C26294F}" type="presParOf" srcId="{08BB3584-8262-47E6-801E-4872AC2A0250}" destId="{5FFB1E9B-A5A3-46F2-915E-CB693C33CC90}" srcOrd="3" destOrd="0" presId="urn:microsoft.com/office/officeart/2018/2/layout/IconVerticalSolidList"/>
    <dgm:cxn modelId="{8C952406-1CD7-494E-883A-C218B430BF90}" type="presParOf" srcId="{08BB3584-8262-47E6-801E-4872AC2A0250}" destId="{FB9ACA5B-8300-435B-96F6-B5C8E4BB1C4C}" srcOrd="4" destOrd="0" presId="urn:microsoft.com/office/officeart/2018/2/layout/IconVerticalSolidList"/>
    <dgm:cxn modelId="{D4E2DD57-7EED-4C6F-B328-50C85587541C}" type="presParOf" srcId="{D980FEB6-2CEE-45F5-8429-902DA5D776FA}" destId="{D6CE8337-6375-4502-B087-2B722DC691C2}" srcOrd="1" destOrd="0" presId="urn:microsoft.com/office/officeart/2018/2/layout/IconVerticalSolidList"/>
    <dgm:cxn modelId="{86CF02D1-81EB-4BF8-A159-1EF975993610}" type="presParOf" srcId="{D980FEB6-2CEE-45F5-8429-902DA5D776FA}" destId="{840CE69B-1E49-4CED-B75A-D9307FED2F08}" srcOrd="2" destOrd="0" presId="urn:microsoft.com/office/officeart/2018/2/layout/IconVerticalSolidList"/>
    <dgm:cxn modelId="{D36E33D3-17E0-4968-9E2D-1DB35F1728A0}" type="presParOf" srcId="{840CE69B-1E49-4CED-B75A-D9307FED2F08}" destId="{6B2B0933-226A-476E-82C2-1C057A321A18}" srcOrd="0" destOrd="0" presId="urn:microsoft.com/office/officeart/2018/2/layout/IconVerticalSolidList"/>
    <dgm:cxn modelId="{34DB9EF0-96A4-435A-A1E3-272C415FB214}" type="presParOf" srcId="{840CE69B-1E49-4CED-B75A-D9307FED2F08}" destId="{1AC36A1A-921E-481B-BA6F-BBFED6BE66F0}" srcOrd="1" destOrd="0" presId="urn:microsoft.com/office/officeart/2018/2/layout/IconVerticalSolidList"/>
    <dgm:cxn modelId="{2ACAE565-360B-4AB6-ADE8-C9467FCB7EBE}" type="presParOf" srcId="{840CE69B-1E49-4CED-B75A-D9307FED2F08}" destId="{4A251C07-F432-482B-9A6A-E4B35A688B3C}" srcOrd="2" destOrd="0" presId="urn:microsoft.com/office/officeart/2018/2/layout/IconVerticalSolidList"/>
    <dgm:cxn modelId="{714B8FAE-D35C-414A-BD1E-DDD8107712C4}" type="presParOf" srcId="{840CE69B-1E49-4CED-B75A-D9307FED2F08}" destId="{A57CA98C-E2E0-45A3-9C79-762BFE42F8E0}" srcOrd="3" destOrd="0" presId="urn:microsoft.com/office/officeart/2018/2/layout/IconVerticalSolidList"/>
    <dgm:cxn modelId="{79119265-076C-4761-B51D-0631C80C3569}" type="presParOf" srcId="{840CE69B-1E49-4CED-B75A-D9307FED2F08}" destId="{DF216814-14A2-480E-B460-6C3FF674F176}" srcOrd="4" destOrd="0" presId="urn:microsoft.com/office/officeart/2018/2/layout/IconVerticalSolidList"/>
    <dgm:cxn modelId="{A2BDF2C1-7342-4ED8-BC5A-1855DD795971}" type="presParOf" srcId="{D980FEB6-2CEE-45F5-8429-902DA5D776FA}" destId="{99E10BAE-CBA6-41DA-928F-7B7C374DCB48}" srcOrd="3" destOrd="0" presId="urn:microsoft.com/office/officeart/2018/2/layout/IconVerticalSolidList"/>
    <dgm:cxn modelId="{86AD4C15-A25D-4FBA-8E59-217FF76E1B42}" type="presParOf" srcId="{D980FEB6-2CEE-45F5-8429-902DA5D776FA}" destId="{BB62C947-8303-45CC-86E5-76B066BEDDC4}" srcOrd="4" destOrd="0" presId="urn:microsoft.com/office/officeart/2018/2/layout/IconVerticalSolidList"/>
    <dgm:cxn modelId="{E69F20B5-82E2-4FC9-9B20-BA64D7D3A89C}" type="presParOf" srcId="{BB62C947-8303-45CC-86E5-76B066BEDDC4}" destId="{227D31A3-C210-4C11-8B4F-D8F32A0DB0BA}" srcOrd="0" destOrd="0" presId="urn:microsoft.com/office/officeart/2018/2/layout/IconVerticalSolidList"/>
    <dgm:cxn modelId="{EBA1E6E9-83F8-420C-8244-96D902DAFFA3}" type="presParOf" srcId="{BB62C947-8303-45CC-86E5-76B066BEDDC4}" destId="{FC84F94F-724F-421F-955E-EC76ACBCBFDB}" srcOrd="1" destOrd="0" presId="urn:microsoft.com/office/officeart/2018/2/layout/IconVerticalSolidList"/>
    <dgm:cxn modelId="{04A08F39-CB01-438F-9A51-B8FA7D628EC9}" type="presParOf" srcId="{BB62C947-8303-45CC-86E5-76B066BEDDC4}" destId="{6CFADD14-9DDA-4311-8DF0-55C80D4F3843}" srcOrd="2" destOrd="0" presId="urn:microsoft.com/office/officeart/2018/2/layout/IconVerticalSolidList"/>
    <dgm:cxn modelId="{8246EB48-EF66-4681-9557-16A8A1BB6E3D}" type="presParOf" srcId="{BB62C947-8303-45CC-86E5-76B066BEDDC4}" destId="{8E70C803-3F27-4E26-9450-E0DD7B49BFD7}" srcOrd="3" destOrd="0" presId="urn:microsoft.com/office/officeart/2018/2/layout/IconVerticalSolidList"/>
    <dgm:cxn modelId="{6D939EBB-6DF6-48C4-8428-5AFB109DFF0A}" type="presParOf" srcId="{BB62C947-8303-45CC-86E5-76B066BEDDC4}" destId="{86BDD72D-5993-4505-918B-E71F30024585}" srcOrd="4" destOrd="0" presId="urn:microsoft.com/office/officeart/2018/2/layout/IconVerticalSolidList"/>
    <dgm:cxn modelId="{4D40C8C4-D0E6-476C-9315-EB41553CE637}" type="presParOf" srcId="{D980FEB6-2CEE-45F5-8429-902DA5D776FA}" destId="{D9AF1023-DC94-4F4E-80BD-50602E411E94}" srcOrd="5" destOrd="0" presId="urn:microsoft.com/office/officeart/2018/2/layout/IconVerticalSolidList"/>
    <dgm:cxn modelId="{574C2353-3B0C-484B-900D-3F85725A060D}" type="presParOf" srcId="{D980FEB6-2CEE-45F5-8429-902DA5D776FA}" destId="{C5B8708B-A8BA-45DB-9CBF-92EB5174C80E}" srcOrd="6" destOrd="0" presId="urn:microsoft.com/office/officeart/2018/2/layout/IconVerticalSolidList"/>
    <dgm:cxn modelId="{F3CA4EF0-AAAB-4457-A5E9-77194A1AC9BD}" type="presParOf" srcId="{C5B8708B-A8BA-45DB-9CBF-92EB5174C80E}" destId="{821BBB4B-64E7-403D-BFED-C3AA49D2EB9C}" srcOrd="0" destOrd="0" presId="urn:microsoft.com/office/officeart/2018/2/layout/IconVerticalSolidList"/>
    <dgm:cxn modelId="{CB6517CD-FAEE-47D3-8499-8C21F1F2ACFF}" type="presParOf" srcId="{C5B8708B-A8BA-45DB-9CBF-92EB5174C80E}" destId="{894F0A31-BF6B-45A2-B1B0-6F61AEA6E454}" srcOrd="1" destOrd="0" presId="urn:microsoft.com/office/officeart/2018/2/layout/IconVerticalSolidList"/>
    <dgm:cxn modelId="{95D447E4-6542-48AA-9D9D-A9222DA1B7FD}" type="presParOf" srcId="{C5B8708B-A8BA-45DB-9CBF-92EB5174C80E}" destId="{ADC0288D-255B-4E4E-9BE7-9E6C22A30669}" srcOrd="2" destOrd="0" presId="urn:microsoft.com/office/officeart/2018/2/layout/IconVerticalSolidList"/>
    <dgm:cxn modelId="{84427ED6-82CC-4EC7-AA6F-219874274BC7}" type="presParOf" srcId="{C5B8708B-A8BA-45DB-9CBF-92EB5174C80E}" destId="{E891ECE1-2D69-4F93-BC4D-6BF99256A58D}" srcOrd="3" destOrd="0" presId="urn:microsoft.com/office/officeart/2018/2/layout/IconVerticalSolidList"/>
    <dgm:cxn modelId="{3CB18CE6-9F6F-4DFB-9EB7-C11177025990}" type="presParOf" srcId="{C5B8708B-A8BA-45DB-9CBF-92EB5174C80E}" destId="{B7C6DC16-B4F5-4010-ACED-880CD8B260BC}" srcOrd="4" destOrd="0" presId="urn:microsoft.com/office/officeart/2018/2/layout/IconVerticalSolidList"/>
    <dgm:cxn modelId="{94CA7C2D-1E11-481A-AE34-7233069E3E02}" type="presParOf" srcId="{D980FEB6-2CEE-45F5-8429-902DA5D776FA}" destId="{D9B37408-9F7D-4AF1-A8FF-47012A74ADAF}" srcOrd="7" destOrd="0" presId="urn:microsoft.com/office/officeart/2018/2/layout/IconVerticalSolidList"/>
    <dgm:cxn modelId="{F0843484-AA22-4B6F-8EC9-E75758E7BF40}" type="presParOf" srcId="{D980FEB6-2CEE-45F5-8429-902DA5D776FA}" destId="{A0D3F9AA-912D-4AF7-A9D6-A24A16D6610A}" srcOrd="8" destOrd="0" presId="urn:microsoft.com/office/officeart/2018/2/layout/IconVerticalSolidList"/>
    <dgm:cxn modelId="{2533BAF5-247C-46A4-8D09-EC6105BF2A58}" type="presParOf" srcId="{A0D3F9AA-912D-4AF7-A9D6-A24A16D6610A}" destId="{A2914174-C069-4031-A524-4D6AC4D25954}" srcOrd="0" destOrd="0" presId="urn:microsoft.com/office/officeart/2018/2/layout/IconVerticalSolidList"/>
    <dgm:cxn modelId="{487C65B0-4A22-431D-BE77-9E338F4424F1}" type="presParOf" srcId="{A0D3F9AA-912D-4AF7-A9D6-A24A16D6610A}" destId="{01BA79AD-2C37-4A90-8AC3-D53FB55DF485}" srcOrd="1" destOrd="0" presId="urn:microsoft.com/office/officeart/2018/2/layout/IconVerticalSolidList"/>
    <dgm:cxn modelId="{61293004-3BF0-45BF-A80F-A38EC23B4A9E}" type="presParOf" srcId="{A0D3F9AA-912D-4AF7-A9D6-A24A16D6610A}" destId="{00882AE7-4ADF-43E6-A034-B99C7C1F234A}" srcOrd="2" destOrd="0" presId="urn:microsoft.com/office/officeart/2018/2/layout/IconVerticalSolidList"/>
    <dgm:cxn modelId="{E77820E2-F07B-401F-B4AD-BA946082919B}" type="presParOf" srcId="{A0D3F9AA-912D-4AF7-A9D6-A24A16D6610A}" destId="{036912E6-86B8-4E91-91EC-0F090C9E0EAF}" srcOrd="3" destOrd="0" presId="urn:microsoft.com/office/officeart/2018/2/layout/IconVerticalSolidList"/>
    <dgm:cxn modelId="{9A3CEDC4-3987-495F-93FC-9A802B5EAEE0}" type="presParOf" srcId="{A0D3F9AA-912D-4AF7-A9D6-A24A16D6610A}" destId="{1359EFEC-B37A-45AA-8C3F-233587B0717C}"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226768E-0ABE-4045-A525-C56CB1158D9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DC708A3-20B1-41B4-AA2D-7F9E7463FF57}">
      <dgm:prSet phldrT="[Text]"/>
      <dgm:spPr/>
      <dgm:t>
        <a:bodyPr/>
        <a:lstStyle/>
        <a:p>
          <a:r>
            <a:rPr lang="en-US" dirty="0"/>
            <a:t>Challenges</a:t>
          </a:r>
        </a:p>
      </dgm:t>
    </dgm:pt>
    <dgm:pt modelId="{85E25E66-6645-440B-BB09-516B2DA5C280}" type="parTrans" cxnId="{7F643DC3-448D-4E78-9115-F610C9532658}">
      <dgm:prSet/>
      <dgm:spPr/>
      <dgm:t>
        <a:bodyPr/>
        <a:lstStyle/>
        <a:p>
          <a:endParaRPr lang="en-US"/>
        </a:p>
      </dgm:t>
    </dgm:pt>
    <dgm:pt modelId="{FC384ED1-ECDA-43A2-9CE3-900783084DFE}" type="sibTrans" cxnId="{7F643DC3-448D-4E78-9115-F610C9532658}">
      <dgm:prSet/>
      <dgm:spPr/>
      <dgm:t>
        <a:bodyPr/>
        <a:lstStyle/>
        <a:p>
          <a:endParaRPr lang="en-US"/>
        </a:p>
      </dgm:t>
    </dgm:pt>
    <dgm:pt modelId="{FCE77937-D4A7-4C75-95DE-C37D5279B48E}">
      <dgm:prSet phldrT="[Text]"/>
      <dgm:spPr/>
      <dgm:t>
        <a:bodyPr/>
        <a:lstStyle/>
        <a:p>
          <a:r>
            <a:rPr lang="en-US" dirty="0"/>
            <a:t>Ongoing Needs</a:t>
          </a:r>
        </a:p>
      </dgm:t>
    </dgm:pt>
    <dgm:pt modelId="{8576807E-A7D3-403F-8447-43918ECD9710}" type="parTrans" cxnId="{7CDBF37F-9729-4969-A026-0F26A7000B78}">
      <dgm:prSet/>
      <dgm:spPr/>
      <dgm:t>
        <a:bodyPr/>
        <a:lstStyle/>
        <a:p>
          <a:endParaRPr lang="en-US"/>
        </a:p>
      </dgm:t>
    </dgm:pt>
    <dgm:pt modelId="{A9113367-BCFA-476E-BACD-23ECFB7426C1}" type="sibTrans" cxnId="{7CDBF37F-9729-4969-A026-0F26A7000B78}">
      <dgm:prSet/>
      <dgm:spPr/>
      <dgm:t>
        <a:bodyPr/>
        <a:lstStyle/>
        <a:p>
          <a:endParaRPr lang="en-US"/>
        </a:p>
      </dgm:t>
    </dgm:pt>
    <dgm:pt modelId="{778BBCCC-7878-447D-8670-DA69E1363EB9}">
      <dgm:prSet phldrT="[Text]"/>
      <dgm:spPr/>
      <dgm:t>
        <a:bodyPr/>
        <a:lstStyle/>
        <a:p>
          <a:r>
            <a:rPr lang="en-US" dirty="0"/>
            <a:t>Impact of COVID-19 </a:t>
          </a:r>
        </a:p>
      </dgm:t>
    </dgm:pt>
    <dgm:pt modelId="{4C0361E5-7A02-4A83-B73A-87661FF8BFDF}" type="parTrans" cxnId="{2E6DF5BE-72FE-45EE-A8BD-0A8E64878001}">
      <dgm:prSet/>
      <dgm:spPr/>
      <dgm:t>
        <a:bodyPr/>
        <a:lstStyle/>
        <a:p>
          <a:endParaRPr lang="en-US"/>
        </a:p>
      </dgm:t>
    </dgm:pt>
    <dgm:pt modelId="{1AFC0EC4-DDBD-490C-B110-78CF92BD5010}" type="sibTrans" cxnId="{2E6DF5BE-72FE-45EE-A8BD-0A8E64878001}">
      <dgm:prSet/>
      <dgm:spPr/>
      <dgm:t>
        <a:bodyPr/>
        <a:lstStyle/>
        <a:p>
          <a:endParaRPr lang="en-US"/>
        </a:p>
      </dgm:t>
    </dgm:pt>
    <dgm:pt modelId="{7D995440-DF4B-47AC-BBBE-207042BEB04F}">
      <dgm:prSet/>
      <dgm:spPr/>
      <dgm:t>
        <a:bodyPr/>
        <a:lstStyle/>
        <a:p>
          <a:pPr>
            <a:buFont typeface="Symbol" panose="05050102010706020507" pitchFamily="18" charset="2"/>
            <a:buChar char=""/>
          </a:pPr>
          <a:r>
            <a:rPr lang="en-US"/>
            <a:t>Staff Capacity and Turnover</a:t>
          </a:r>
        </a:p>
      </dgm:t>
    </dgm:pt>
    <dgm:pt modelId="{880926D8-B514-4B89-B33D-6CF79572B47A}" type="parTrans" cxnId="{DE8971E6-84F8-4BE4-81F4-079EBA1048C4}">
      <dgm:prSet/>
      <dgm:spPr/>
      <dgm:t>
        <a:bodyPr/>
        <a:lstStyle/>
        <a:p>
          <a:endParaRPr lang="en-US"/>
        </a:p>
      </dgm:t>
    </dgm:pt>
    <dgm:pt modelId="{8F4589ED-1F1A-439C-876D-957F7A8B3166}" type="sibTrans" cxnId="{DE8971E6-84F8-4BE4-81F4-079EBA1048C4}">
      <dgm:prSet/>
      <dgm:spPr/>
      <dgm:t>
        <a:bodyPr/>
        <a:lstStyle/>
        <a:p>
          <a:endParaRPr lang="en-US"/>
        </a:p>
      </dgm:t>
    </dgm:pt>
    <dgm:pt modelId="{9E086AF2-C4F0-4391-A87E-DE8BF838F0D0}">
      <dgm:prSet/>
      <dgm:spPr/>
      <dgm:t>
        <a:bodyPr/>
        <a:lstStyle/>
        <a:p>
          <a:pPr>
            <a:buFont typeface="Symbol" panose="05050102010706020507" pitchFamily="18" charset="2"/>
            <a:buChar char=""/>
          </a:pPr>
          <a:r>
            <a:rPr lang="en-US"/>
            <a:t>ctcLink Transition</a:t>
          </a:r>
        </a:p>
      </dgm:t>
    </dgm:pt>
    <dgm:pt modelId="{F19B22B0-4ED5-4B9B-8409-2E2BB7DCB12F}" type="parTrans" cxnId="{E9F6E16A-4E18-4444-B62B-51B4E52EF125}">
      <dgm:prSet/>
      <dgm:spPr/>
      <dgm:t>
        <a:bodyPr/>
        <a:lstStyle/>
        <a:p>
          <a:endParaRPr lang="en-US"/>
        </a:p>
      </dgm:t>
    </dgm:pt>
    <dgm:pt modelId="{FC26EDDD-FBFF-4571-86D6-80D2A30184E2}" type="sibTrans" cxnId="{E9F6E16A-4E18-4444-B62B-51B4E52EF125}">
      <dgm:prSet/>
      <dgm:spPr/>
      <dgm:t>
        <a:bodyPr/>
        <a:lstStyle/>
        <a:p>
          <a:endParaRPr lang="en-US"/>
        </a:p>
      </dgm:t>
    </dgm:pt>
    <dgm:pt modelId="{91C39FA9-D25F-49DA-86D8-093555D82434}">
      <dgm:prSet/>
      <dgm:spPr/>
      <dgm:t>
        <a:bodyPr/>
        <a:lstStyle/>
        <a:p>
          <a:pPr>
            <a:buFont typeface="Symbol" panose="05050102010706020507" pitchFamily="18" charset="2"/>
            <a:buChar char=""/>
          </a:pPr>
          <a:r>
            <a:rPr lang="en-US"/>
            <a:t>Buy-In</a:t>
          </a:r>
        </a:p>
      </dgm:t>
    </dgm:pt>
    <dgm:pt modelId="{B782ADE4-9760-4017-9FA2-B784A3DFD16C}" type="parTrans" cxnId="{F9B1861D-6823-42D8-A2E0-817ACF4EA2C9}">
      <dgm:prSet/>
      <dgm:spPr/>
      <dgm:t>
        <a:bodyPr/>
        <a:lstStyle/>
        <a:p>
          <a:endParaRPr lang="en-US"/>
        </a:p>
      </dgm:t>
    </dgm:pt>
    <dgm:pt modelId="{F5EB2C9E-B268-4805-864C-0D31DEEC6FBA}" type="sibTrans" cxnId="{F9B1861D-6823-42D8-A2E0-817ACF4EA2C9}">
      <dgm:prSet/>
      <dgm:spPr/>
      <dgm:t>
        <a:bodyPr/>
        <a:lstStyle/>
        <a:p>
          <a:endParaRPr lang="en-US"/>
        </a:p>
      </dgm:t>
    </dgm:pt>
    <dgm:pt modelId="{2AB5C192-AD54-45B3-B4D5-56119E94EA03}">
      <dgm:prSet phldrT="[Text]"/>
      <dgm:spPr/>
      <dgm:t>
        <a:bodyPr/>
        <a:lstStyle/>
        <a:p>
          <a:pPr>
            <a:buFont typeface="Symbol" panose="05050102010706020507" pitchFamily="18" charset="2"/>
            <a:buChar char=""/>
          </a:pPr>
          <a:r>
            <a:rPr lang="en-US"/>
            <a:t>Staffing</a:t>
          </a:r>
          <a:endParaRPr lang="en-US" dirty="0"/>
        </a:p>
      </dgm:t>
    </dgm:pt>
    <dgm:pt modelId="{9E1B0C89-E6E5-47A1-84B0-E79AB6623D10}" type="parTrans" cxnId="{CA34EC68-7C8C-41C0-9335-265A74F81CB2}">
      <dgm:prSet/>
      <dgm:spPr/>
      <dgm:t>
        <a:bodyPr/>
        <a:lstStyle/>
        <a:p>
          <a:endParaRPr lang="en-US"/>
        </a:p>
      </dgm:t>
    </dgm:pt>
    <dgm:pt modelId="{B91639C1-0F0E-4A89-90F4-8B5ADC242C75}" type="sibTrans" cxnId="{CA34EC68-7C8C-41C0-9335-265A74F81CB2}">
      <dgm:prSet/>
      <dgm:spPr/>
      <dgm:t>
        <a:bodyPr/>
        <a:lstStyle/>
        <a:p>
          <a:endParaRPr lang="en-US"/>
        </a:p>
      </dgm:t>
    </dgm:pt>
    <dgm:pt modelId="{19DD2C78-E44D-463A-BA48-D7DE2C364336}">
      <dgm:prSet/>
      <dgm:spPr/>
      <dgm:t>
        <a:bodyPr/>
        <a:lstStyle/>
        <a:p>
          <a:pPr>
            <a:buFont typeface="Symbol" panose="05050102010706020507" pitchFamily="18" charset="2"/>
            <a:buChar char=""/>
          </a:pPr>
          <a:r>
            <a:rPr lang="en-US"/>
            <a:t>Student Success Software</a:t>
          </a:r>
        </a:p>
      </dgm:t>
    </dgm:pt>
    <dgm:pt modelId="{7D319BBA-57E3-40B1-A306-21BAD1B16893}" type="parTrans" cxnId="{88A55338-14EF-4A66-8CF6-C023F9D96EC4}">
      <dgm:prSet/>
      <dgm:spPr/>
      <dgm:t>
        <a:bodyPr/>
        <a:lstStyle/>
        <a:p>
          <a:endParaRPr lang="en-US"/>
        </a:p>
      </dgm:t>
    </dgm:pt>
    <dgm:pt modelId="{E367227E-07A8-4C2F-8A60-F6429A1EE846}" type="sibTrans" cxnId="{88A55338-14EF-4A66-8CF6-C023F9D96EC4}">
      <dgm:prSet/>
      <dgm:spPr/>
      <dgm:t>
        <a:bodyPr/>
        <a:lstStyle/>
        <a:p>
          <a:endParaRPr lang="en-US"/>
        </a:p>
      </dgm:t>
    </dgm:pt>
    <dgm:pt modelId="{C72373F3-9576-4E3F-9D12-63A7330AAE5A}">
      <dgm:prSet/>
      <dgm:spPr/>
      <dgm:t>
        <a:bodyPr/>
        <a:lstStyle/>
        <a:p>
          <a:pPr>
            <a:buFont typeface="Symbol" panose="05050102010706020507" pitchFamily="18" charset="2"/>
            <a:buChar char=""/>
          </a:pPr>
          <a:r>
            <a:rPr lang="en-US"/>
            <a:t>Continued Support from SBCTC</a:t>
          </a:r>
        </a:p>
      </dgm:t>
    </dgm:pt>
    <dgm:pt modelId="{D639A765-E4C6-40B7-9EDE-72271F0359DE}" type="parTrans" cxnId="{314662D4-79D1-4A53-8CDE-23C0588D3B1F}">
      <dgm:prSet/>
      <dgm:spPr/>
      <dgm:t>
        <a:bodyPr/>
        <a:lstStyle/>
        <a:p>
          <a:endParaRPr lang="en-US"/>
        </a:p>
      </dgm:t>
    </dgm:pt>
    <dgm:pt modelId="{CB566300-2BEC-46E2-8D81-D8C52435B955}" type="sibTrans" cxnId="{314662D4-79D1-4A53-8CDE-23C0588D3B1F}">
      <dgm:prSet/>
      <dgm:spPr/>
      <dgm:t>
        <a:bodyPr/>
        <a:lstStyle/>
        <a:p>
          <a:endParaRPr lang="en-US"/>
        </a:p>
      </dgm:t>
    </dgm:pt>
    <dgm:pt modelId="{98497A2F-7A9E-4610-BA68-313EF23DC511}">
      <dgm:prSet/>
      <dgm:spPr/>
      <dgm:t>
        <a:bodyPr/>
        <a:lstStyle/>
        <a:p>
          <a:pPr>
            <a:buFont typeface="Symbol" panose="05050102010706020507" pitchFamily="18" charset="2"/>
            <a:buChar char=""/>
          </a:pPr>
          <a:r>
            <a:rPr lang="en-US"/>
            <a:t>Learning from Others</a:t>
          </a:r>
        </a:p>
      </dgm:t>
    </dgm:pt>
    <dgm:pt modelId="{5D8BCCAE-2346-4FA9-8E8D-E69C97412329}" type="parTrans" cxnId="{9A98AD4C-BA61-4215-8541-8C227BCE699F}">
      <dgm:prSet/>
      <dgm:spPr/>
      <dgm:t>
        <a:bodyPr/>
        <a:lstStyle/>
        <a:p>
          <a:endParaRPr lang="en-US"/>
        </a:p>
      </dgm:t>
    </dgm:pt>
    <dgm:pt modelId="{E8CE5B2B-76E1-4D0F-AC5E-D999E9881678}" type="sibTrans" cxnId="{9A98AD4C-BA61-4215-8541-8C227BCE699F}">
      <dgm:prSet/>
      <dgm:spPr/>
      <dgm:t>
        <a:bodyPr/>
        <a:lstStyle/>
        <a:p>
          <a:endParaRPr lang="en-US"/>
        </a:p>
      </dgm:t>
    </dgm:pt>
    <dgm:pt modelId="{341AA799-802C-4553-BCA6-62D98101666B}">
      <dgm:prSet/>
      <dgm:spPr/>
      <dgm:t>
        <a:bodyPr/>
        <a:lstStyle/>
        <a:p>
          <a:r>
            <a:rPr lang="en-US"/>
            <a:t>Reducing Reporting Burdens</a:t>
          </a:r>
        </a:p>
      </dgm:t>
    </dgm:pt>
    <dgm:pt modelId="{3DEE538E-8D6A-40B6-9B02-A706CDBDEE2F}" type="parTrans" cxnId="{3C16C2B2-0D21-4FE1-9315-EF043F405C2C}">
      <dgm:prSet/>
      <dgm:spPr/>
      <dgm:t>
        <a:bodyPr/>
        <a:lstStyle/>
        <a:p>
          <a:endParaRPr lang="en-US"/>
        </a:p>
      </dgm:t>
    </dgm:pt>
    <dgm:pt modelId="{99307C5F-B5C4-4886-BB89-85BE0A7EF5A7}" type="sibTrans" cxnId="{3C16C2B2-0D21-4FE1-9315-EF043F405C2C}">
      <dgm:prSet/>
      <dgm:spPr/>
      <dgm:t>
        <a:bodyPr/>
        <a:lstStyle/>
        <a:p>
          <a:endParaRPr lang="en-US"/>
        </a:p>
      </dgm:t>
    </dgm:pt>
    <dgm:pt modelId="{4DC25B30-DC36-44AC-8AC9-64FD31C071D0}" type="pres">
      <dgm:prSet presAssocID="{8226768E-0ABE-4045-A525-C56CB1158D9D}" presName="vert0" presStyleCnt="0">
        <dgm:presLayoutVars>
          <dgm:dir/>
          <dgm:animOne val="branch"/>
          <dgm:animLvl val="lvl"/>
        </dgm:presLayoutVars>
      </dgm:prSet>
      <dgm:spPr/>
    </dgm:pt>
    <dgm:pt modelId="{59EDDC0A-B168-456C-A014-04EB796D5E60}" type="pres">
      <dgm:prSet presAssocID="{FDC708A3-20B1-41B4-AA2D-7F9E7463FF57}" presName="thickLine" presStyleLbl="alignNode1" presStyleIdx="0" presStyleCnt="2"/>
      <dgm:spPr/>
    </dgm:pt>
    <dgm:pt modelId="{144FDC54-5897-4695-AC9C-52302D027273}" type="pres">
      <dgm:prSet presAssocID="{FDC708A3-20B1-41B4-AA2D-7F9E7463FF57}" presName="horz1" presStyleCnt="0"/>
      <dgm:spPr/>
    </dgm:pt>
    <dgm:pt modelId="{91963C3D-FE5B-41BF-99F2-F0B65B23F883}" type="pres">
      <dgm:prSet presAssocID="{FDC708A3-20B1-41B4-AA2D-7F9E7463FF57}" presName="tx1" presStyleLbl="revTx" presStyleIdx="0" presStyleCnt="11"/>
      <dgm:spPr/>
    </dgm:pt>
    <dgm:pt modelId="{43F25949-7814-483E-8D3F-6EF91678E1DD}" type="pres">
      <dgm:prSet presAssocID="{FDC708A3-20B1-41B4-AA2D-7F9E7463FF57}" presName="vert1" presStyleCnt="0"/>
      <dgm:spPr/>
    </dgm:pt>
    <dgm:pt modelId="{57785EA8-71A5-429A-9B77-E8DC107B1E2A}" type="pres">
      <dgm:prSet presAssocID="{778BBCCC-7878-447D-8670-DA69E1363EB9}" presName="vertSpace2a" presStyleCnt="0"/>
      <dgm:spPr/>
    </dgm:pt>
    <dgm:pt modelId="{D1EC497E-10BD-4A33-9159-8FF529830ED8}" type="pres">
      <dgm:prSet presAssocID="{778BBCCC-7878-447D-8670-DA69E1363EB9}" presName="horz2" presStyleCnt="0"/>
      <dgm:spPr/>
    </dgm:pt>
    <dgm:pt modelId="{FEE7EB0B-4FE3-4AF3-AD20-83748289FEA9}" type="pres">
      <dgm:prSet presAssocID="{778BBCCC-7878-447D-8670-DA69E1363EB9}" presName="horzSpace2" presStyleCnt="0"/>
      <dgm:spPr/>
    </dgm:pt>
    <dgm:pt modelId="{6378A849-3466-4DFB-BC49-4E88AF9D1F97}" type="pres">
      <dgm:prSet presAssocID="{778BBCCC-7878-447D-8670-DA69E1363EB9}" presName="tx2" presStyleLbl="revTx" presStyleIdx="1" presStyleCnt="11"/>
      <dgm:spPr/>
    </dgm:pt>
    <dgm:pt modelId="{DB7EDC28-21F5-4754-A180-6AC0FDB01BD5}" type="pres">
      <dgm:prSet presAssocID="{778BBCCC-7878-447D-8670-DA69E1363EB9}" presName="vert2" presStyleCnt="0"/>
      <dgm:spPr/>
    </dgm:pt>
    <dgm:pt modelId="{C921FEAE-C470-4201-BEF4-63CF2669C1D8}" type="pres">
      <dgm:prSet presAssocID="{778BBCCC-7878-447D-8670-DA69E1363EB9}" presName="thinLine2b" presStyleLbl="callout" presStyleIdx="0" presStyleCnt="9"/>
      <dgm:spPr/>
    </dgm:pt>
    <dgm:pt modelId="{6DB10738-6686-48D9-B72C-79DA32069F73}" type="pres">
      <dgm:prSet presAssocID="{778BBCCC-7878-447D-8670-DA69E1363EB9}" presName="vertSpace2b" presStyleCnt="0"/>
      <dgm:spPr/>
    </dgm:pt>
    <dgm:pt modelId="{CDD5EF6C-311F-4698-B658-1A4FD73B2561}" type="pres">
      <dgm:prSet presAssocID="{7D995440-DF4B-47AC-BBBE-207042BEB04F}" presName="horz2" presStyleCnt="0"/>
      <dgm:spPr/>
    </dgm:pt>
    <dgm:pt modelId="{9BD20488-F7D9-44F5-BEC0-85CF2A0702DD}" type="pres">
      <dgm:prSet presAssocID="{7D995440-DF4B-47AC-BBBE-207042BEB04F}" presName="horzSpace2" presStyleCnt="0"/>
      <dgm:spPr/>
    </dgm:pt>
    <dgm:pt modelId="{2C3F5ED3-112A-4AB9-AA30-9939FBE6E509}" type="pres">
      <dgm:prSet presAssocID="{7D995440-DF4B-47AC-BBBE-207042BEB04F}" presName="tx2" presStyleLbl="revTx" presStyleIdx="2" presStyleCnt="11"/>
      <dgm:spPr/>
    </dgm:pt>
    <dgm:pt modelId="{A25880AA-D23E-4F90-B350-DE6B7D2EEB92}" type="pres">
      <dgm:prSet presAssocID="{7D995440-DF4B-47AC-BBBE-207042BEB04F}" presName="vert2" presStyleCnt="0"/>
      <dgm:spPr/>
    </dgm:pt>
    <dgm:pt modelId="{2F8FE2A4-B3AB-4CE4-9A3A-D5A051B8B435}" type="pres">
      <dgm:prSet presAssocID="{7D995440-DF4B-47AC-BBBE-207042BEB04F}" presName="thinLine2b" presStyleLbl="callout" presStyleIdx="1" presStyleCnt="9"/>
      <dgm:spPr/>
    </dgm:pt>
    <dgm:pt modelId="{65D0B54B-6DBC-43EA-8260-ADE883256682}" type="pres">
      <dgm:prSet presAssocID="{7D995440-DF4B-47AC-BBBE-207042BEB04F}" presName="vertSpace2b" presStyleCnt="0"/>
      <dgm:spPr/>
    </dgm:pt>
    <dgm:pt modelId="{0A160B2F-8283-4771-8970-66D6608643DB}" type="pres">
      <dgm:prSet presAssocID="{9E086AF2-C4F0-4391-A87E-DE8BF838F0D0}" presName="horz2" presStyleCnt="0"/>
      <dgm:spPr/>
    </dgm:pt>
    <dgm:pt modelId="{2EB28275-E00D-4C08-BE72-37BB18442458}" type="pres">
      <dgm:prSet presAssocID="{9E086AF2-C4F0-4391-A87E-DE8BF838F0D0}" presName="horzSpace2" presStyleCnt="0"/>
      <dgm:spPr/>
    </dgm:pt>
    <dgm:pt modelId="{3F77920D-A986-43E9-9010-8C1594D57ED1}" type="pres">
      <dgm:prSet presAssocID="{9E086AF2-C4F0-4391-A87E-DE8BF838F0D0}" presName="tx2" presStyleLbl="revTx" presStyleIdx="3" presStyleCnt="11"/>
      <dgm:spPr/>
    </dgm:pt>
    <dgm:pt modelId="{E8E89B3F-F244-4615-AFCC-4A6DA36D80EC}" type="pres">
      <dgm:prSet presAssocID="{9E086AF2-C4F0-4391-A87E-DE8BF838F0D0}" presName="vert2" presStyleCnt="0"/>
      <dgm:spPr/>
    </dgm:pt>
    <dgm:pt modelId="{15188A40-4DF7-4B84-B2B5-2CDF1ABCE007}" type="pres">
      <dgm:prSet presAssocID="{9E086AF2-C4F0-4391-A87E-DE8BF838F0D0}" presName="thinLine2b" presStyleLbl="callout" presStyleIdx="2" presStyleCnt="9"/>
      <dgm:spPr/>
    </dgm:pt>
    <dgm:pt modelId="{968BCEF5-1F2F-4F88-B9A1-959254355C4E}" type="pres">
      <dgm:prSet presAssocID="{9E086AF2-C4F0-4391-A87E-DE8BF838F0D0}" presName="vertSpace2b" presStyleCnt="0"/>
      <dgm:spPr/>
    </dgm:pt>
    <dgm:pt modelId="{6731A97E-AF11-4C7F-95BD-8F769B836ED3}" type="pres">
      <dgm:prSet presAssocID="{91C39FA9-D25F-49DA-86D8-093555D82434}" presName="horz2" presStyleCnt="0"/>
      <dgm:spPr/>
    </dgm:pt>
    <dgm:pt modelId="{8669A97E-981E-44AC-8B15-326970CDFE19}" type="pres">
      <dgm:prSet presAssocID="{91C39FA9-D25F-49DA-86D8-093555D82434}" presName="horzSpace2" presStyleCnt="0"/>
      <dgm:spPr/>
    </dgm:pt>
    <dgm:pt modelId="{DD0B5610-82A4-494F-9D8B-D9D06B128D25}" type="pres">
      <dgm:prSet presAssocID="{91C39FA9-D25F-49DA-86D8-093555D82434}" presName="tx2" presStyleLbl="revTx" presStyleIdx="4" presStyleCnt="11"/>
      <dgm:spPr/>
    </dgm:pt>
    <dgm:pt modelId="{1F4F5AC9-D6DA-4AEE-9B55-22C60E3E091A}" type="pres">
      <dgm:prSet presAssocID="{91C39FA9-D25F-49DA-86D8-093555D82434}" presName="vert2" presStyleCnt="0"/>
      <dgm:spPr/>
    </dgm:pt>
    <dgm:pt modelId="{B119DFE1-B5DE-4CCB-84EA-4BCD0C7280D9}" type="pres">
      <dgm:prSet presAssocID="{91C39FA9-D25F-49DA-86D8-093555D82434}" presName="thinLine2b" presStyleLbl="callout" presStyleIdx="3" presStyleCnt="9"/>
      <dgm:spPr/>
    </dgm:pt>
    <dgm:pt modelId="{F5AF2989-13F0-416D-9D08-E6E5A6C41988}" type="pres">
      <dgm:prSet presAssocID="{91C39FA9-D25F-49DA-86D8-093555D82434}" presName="vertSpace2b" presStyleCnt="0"/>
      <dgm:spPr/>
    </dgm:pt>
    <dgm:pt modelId="{770C3059-6B95-4E48-BEDB-05C485569CB1}" type="pres">
      <dgm:prSet presAssocID="{FCE77937-D4A7-4C75-95DE-C37D5279B48E}" presName="thickLine" presStyleLbl="alignNode1" presStyleIdx="1" presStyleCnt="2"/>
      <dgm:spPr/>
    </dgm:pt>
    <dgm:pt modelId="{7DA40D8B-56B8-4539-B1FE-693A444C1EC5}" type="pres">
      <dgm:prSet presAssocID="{FCE77937-D4A7-4C75-95DE-C37D5279B48E}" presName="horz1" presStyleCnt="0"/>
      <dgm:spPr/>
    </dgm:pt>
    <dgm:pt modelId="{EA1F89EC-A421-4682-95E5-00F00763B929}" type="pres">
      <dgm:prSet presAssocID="{FCE77937-D4A7-4C75-95DE-C37D5279B48E}" presName="tx1" presStyleLbl="revTx" presStyleIdx="5" presStyleCnt="11"/>
      <dgm:spPr/>
    </dgm:pt>
    <dgm:pt modelId="{DC17CEC7-395A-4EF4-8225-EC5585DD176F}" type="pres">
      <dgm:prSet presAssocID="{FCE77937-D4A7-4C75-95DE-C37D5279B48E}" presName="vert1" presStyleCnt="0"/>
      <dgm:spPr/>
    </dgm:pt>
    <dgm:pt modelId="{6B91AE49-9703-48CA-A3BF-634802A8FDD7}" type="pres">
      <dgm:prSet presAssocID="{2AB5C192-AD54-45B3-B4D5-56119E94EA03}" presName="vertSpace2a" presStyleCnt="0"/>
      <dgm:spPr/>
    </dgm:pt>
    <dgm:pt modelId="{5A2AE41A-5E86-4FE4-BA47-82535765A153}" type="pres">
      <dgm:prSet presAssocID="{2AB5C192-AD54-45B3-B4D5-56119E94EA03}" presName="horz2" presStyleCnt="0"/>
      <dgm:spPr/>
    </dgm:pt>
    <dgm:pt modelId="{E12AD5FA-A798-4187-9841-C3CFF772802C}" type="pres">
      <dgm:prSet presAssocID="{2AB5C192-AD54-45B3-B4D5-56119E94EA03}" presName="horzSpace2" presStyleCnt="0"/>
      <dgm:spPr/>
    </dgm:pt>
    <dgm:pt modelId="{0FDBB7F1-74E7-4ED7-B06C-60E1336E273F}" type="pres">
      <dgm:prSet presAssocID="{2AB5C192-AD54-45B3-B4D5-56119E94EA03}" presName="tx2" presStyleLbl="revTx" presStyleIdx="6" presStyleCnt="11"/>
      <dgm:spPr/>
    </dgm:pt>
    <dgm:pt modelId="{E139D701-CC8B-41E3-99CE-53D22276D05D}" type="pres">
      <dgm:prSet presAssocID="{2AB5C192-AD54-45B3-B4D5-56119E94EA03}" presName="vert2" presStyleCnt="0"/>
      <dgm:spPr/>
    </dgm:pt>
    <dgm:pt modelId="{1AD4D2F9-D58D-4338-96CE-F031FAB89CC3}" type="pres">
      <dgm:prSet presAssocID="{2AB5C192-AD54-45B3-B4D5-56119E94EA03}" presName="thinLine2b" presStyleLbl="callout" presStyleIdx="4" presStyleCnt="9"/>
      <dgm:spPr/>
    </dgm:pt>
    <dgm:pt modelId="{607A3262-D3AD-4B2B-95CA-228137B67061}" type="pres">
      <dgm:prSet presAssocID="{2AB5C192-AD54-45B3-B4D5-56119E94EA03}" presName="vertSpace2b" presStyleCnt="0"/>
      <dgm:spPr/>
    </dgm:pt>
    <dgm:pt modelId="{C3139A18-687D-44C9-AB52-ABD45E2B0998}" type="pres">
      <dgm:prSet presAssocID="{19DD2C78-E44D-463A-BA48-D7DE2C364336}" presName="horz2" presStyleCnt="0"/>
      <dgm:spPr/>
    </dgm:pt>
    <dgm:pt modelId="{E7E6AD45-E52D-4065-84C8-D9BC9E0CC27E}" type="pres">
      <dgm:prSet presAssocID="{19DD2C78-E44D-463A-BA48-D7DE2C364336}" presName="horzSpace2" presStyleCnt="0"/>
      <dgm:spPr/>
    </dgm:pt>
    <dgm:pt modelId="{3FFB6EF2-63E7-41E4-AD80-C85A5F68ECB9}" type="pres">
      <dgm:prSet presAssocID="{19DD2C78-E44D-463A-BA48-D7DE2C364336}" presName="tx2" presStyleLbl="revTx" presStyleIdx="7" presStyleCnt="11"/>
      <dgm:spPr/>
    </dgm:pt>
    <dgm:pt modelId="{11BB8162-513E-4287-9E1B-FC08B1DBA42A}" type="pres">
      <dgm:prSet presAssocID="{19DD2C78-E44D-463A-BA48-D7DE2C364336}" presName="vert2" presStyleCnt="0"/>
      <dgm:spPr/>
    </dgm:pt>
    <dgm:pt modelId="{C781C642-B1D0-479B-B620-DCEDD46DDC5F}" type="pres">
      <dgm:prSet presAssocID="{19DD2C78-E44D-463A-BA48-D7DE2C364336}" presName="thinLine2b" presStyleLbl="callout" presStyleIdx="5" presStyleCnt="9"/>
      <dgm:spPr/>
    </dgm:pt>
    <dgm:pt modelId="{3013CC70-902E-4EBE-9B3A-B844E6CFFD8F}" type="pres">
      <dgm:prSet presAssocID="{19DD2C78-E44D-463A-BA48-D7DE2C364336}" presName="vertSpace2b" presStyleCnt="0"/>
      <dgm:spPr/>
    </dgm:pt>
    <dgm:pt modelId="{ED6EFFFB-EE3C-450C-BBDC-BA9A0AEDEA37}" type="pres">
      <dgm:prSet presAssocID="{C72373F3-9576-4E3F-9D12-63A7330AAE5A}" presName="horz2" presStyleCnt="0"/>
      <dgm:spPr/>
    </dgm:pt>
    <dgm:pt modelId="{46C6E221-5E28-4F1B-A705-C8DCC5C7515D}" type="pres">
      <dgm:prSet presAssocID="{C72373F3-9576-4E3F-9D12-63A7330AAE5A}" presName="horzSpace2" presStyleCnt="0"/>
      <dgm:spPr/>
    </dgm:pt>
    <dgm:pt modelId="{F2BE749F-ED4D-46F4-A618-6F4E04F667CC}" type="pres">
      <dgm:prSet presAssocID="{C72373F3-9576-4E3F-9D12-63A7330AAE5A}" presName="tx2" presStyleLbl="revTx" presStyleIdx="8" presStyleCnt="11"/>
      <dgm:spPr/>
    </dgm:pt>
    <dgm:pt modelId="{F3D5A24E-912D-434E-A646-3F578C61FC37}" type="pres">
      <dgm:prSet presAssocID="{C72373F3-9576-4E3F-9D12-63A7330AAE5A}" presName="vert2" presStyleCnt="0"/>
      <dgm:spPr/>
    </dgm:pt>
    <dgm:pt modelId="{073A8F67-221C-473E-B9D5-AD7C597F0289}" type="pres">
      <dgm:prSet presAssocID="{C72373F3-9576-4E3F-9D12-63A7330AAE5A}" presName="thinLine2b" presStyleLbl="callout" presStyleIdx="6" presStyleCnt="9"/>
      <dgm:spPr/>
    </dgm:pt>
    <dgm:pt modelId="{D0D4DEED-F263-40FF-A210-41125E45C4B3}" type="pres">
      <dgm:prSet presAssocID="{C72373F3-9576-4E3F-9D12-63A7330AAE5A}" presName="vertSpace2b" presStyleCnt="0"/>
      <dgm:spPr/>
    </dgm:pt>
    <dgm:pt modelId="{4C6E7D2D-69C3-45C8-8035-50B9649565EE}" type="pres">
      <dgm:prSet presAssocID="{98497A2F-7A9E-4610-BA68-313EF23DC511}" presName="horz2" presStyleCnt="0"/>
      <dgm:spPr/>
    </dgm:pt>
    <dgm:pt modelId="{8B869F90-43D3-4BCB-930E-AB14F29648F6}" type="pres">
      <dgm:prSet presAssocID="{98497A2F-7A9E-4610-BA68-313EF23DC511}" presName="horzSpace2" presStyleCnt="0"/>
      <dgm:spPr/>
    </dgm:pt>
    <dgm:pt modelId="{2E5E9B5F-402F-4F38-A245-B45497FB0624}" type="pres">
      <dgm:prSet presAssocID="{98497A2F-7A9E-4610-BA68-313EF23DC511}" presName="tx2" presStyleLbl="revTx" presStyleIdx="9" presStyleCnt="11"/>
      <dgm:spPr/>
    </dgm:pt>
    <dgm:pt modelId="{B7C26040-EC6A-44CC-8C76-7B31C0591169}" type="pres">
      <dgm:prSet presAssocID="{98497A2F-7A9E-4610-BA68-313EF23DC511}" presName="vert2" presStyleCnt="0"/>
      <dgm:spPr/>
    </dgm:pt>
    <dgm:pt modelId="{59C89526-4CE8-422B-9801-550AE9695BA8}" type="pres">
      <dgm:prSet presAssocID="{98497A2F-7A9E-4610-BA68-313EF23DC511}" presName="thinLine2b" presStyleLbl="callout" presStyleIdx="7" presStyleCnt="9"/>
      <dgm:spPr/>
    </dgm:pt>
    <dgm:pt modelId="{845899A3-46AD-4AF7-AA94-6CBF041E05DF}" type="pres">
      <dgm:prSet presAssocID="{98497A2F-7A9E-4610-BA68-313EF23DC511}" presName="vertSpace2b" presStyleCnt="0"/>
      <dgm:spPr/>
    </dgm:pt>
    <dgm:pt modelId="{70863724-DD96-4FA6-AC67-6B9D5F0D7E36}" type="pres">
      <dgm:prSet presAssocID="{341AA799-802C-4553-BCA6-62D98101666B}" presName="horz2" presStyleCnt="0"/>
      <dgm:spPr/>
    </dgm:pt>
    <dgm:pt modelId="{49BFD015-EBC7-4138-996B-E021C38ED96F}" type="pres">
      <dgm:prSet presAssocID="{341AA799-802C-4553-BCA6-62D98101666B}" presName="horzSpace2" presStyleCnt="0"/>
      <dgm:spPr/>
    </dgm:pt>
    <dgm:pt modelId="{45DD02CC-1AE1-4D1F-919B-F4EA5DFFCB6C}" type="pres">
      <dgm:prSet presAssocID="{341AA799-802C-4553-BCA6-62D98101666B}" presName="tx2" presStyleLbl="revTx" presStyleIdx="10" presStyleCnt="11"/>
      <dgm:spPr/>
    </dgm:pt>
    <dgm:pt modelId="{22926CD8-1856-40F9-9203-E8B1D5A411B8}" type="pres">
      <dgm:prSet presAssocID="{341AA799-802C-4553-BCA6-62D98101666B}" presName="vert2" presStyleCnt="0"/>
      <dgm:spPr/>
    </dgm:pt>
    <dgm:pt modelId="{3238476E-E9AE-4151-B55D-581D9A05C6A8}" type="pres">
      <dgm:prSet presAssocID="{341AA799-802C-4553-BCA6-62D98101666B}" presName="thinLine2b" presStyleLbl="callout" presStyleIdx="8" presStyleCnt="9"/>
      <dgm:spPr/>
    </dgm:pt>
    <dgm:pt modelId="{C8CAE556-1BB7-470F-9073-9BBB6A160DA6}" type="pres">
      <dgm:prSet presAssocID="{341AA799-802C-4553-BCA6-62D98101666B}" presName="vertSpace2b" presStyleCnt="0"/>
      <dgm:spPr/>
    </dgm:pt>
  </dgm:ptLst>
  <dgm:cxnLst>
    <dgm:cxn modelId="{7D22F605-F44F-4A6A-A78F-A736E416F31A}" type="presOf" srcId="{C72373F3-9576-4E3F-9D12-63A7330AAE5A}" destId="{F2BE749F-ED4D-46F4-A618-6F4E04F667CC}" srcOrd="0" destOrd="0" presId="urn:microsoft.com/office/officeart/2008/layout/LinedList"/>
    <dgm:cxn modelId="{F9B1861D-6823-42D8-A2E0-817ACF4EA2C9}" srcId="{FDC708A3-20B1-41B4-AA2D-7F9E7463FF57}" destId="{91C39FA9-D25F-49DA-86D8-093555D82434}" srcOrd="3" destOrd="0" parTransId="{B782ADE4-9760-4017-9FA2-B784A3DFD16C}" sibTransId="{F5EB2C9E-B268-4805-864C-0D31DEEC6FBA}"/>
    <dgm:cxn modelId="{A4F76A1F-5779-45BE-BFF0-984A6B6A5EFB}" type="presOf" srcId="{9E086AF2-C4F0-4391-A87E-DE8BF838F0D0}" destId="{3F77920D-A986-43E9-9010-8C1594D57ED1}" srcOrd="0" destOrd="0" presId="urn:microsoft.com/office/officeart/2008/layout/LinedList"/>
    <dgm:cxn modelId="{FDB5C829-896F-45F6-850D-BC26C50811BA}" type="presOf" srcId="{98497A2F-7A9E-4610-BA68-313EF23DC511}" destId="{2E5E9B5F-402F-4F38-A245-B45497FB0624}" srcOrd="0" destOrd="0" presId="urn:microsoft.com/office/officeart/2008/layout/LinedList"/>
    <dgm:cxn modelId="{7EF61C2D-5028-4CB9-B398-31CA8202CAF8}" type="presOf" srcId="{8226768E-0ABE-4045-A525-C56CB1158D9D}" destId="{4DC25B30-DC36-44AC-8AC9-64FD31C071D0}" srcOrd="0" destOrd="0" presId="urn:microsoft.com/office/officeart/2008/layout/LinedList"/>
    <dgm:cxn modelId="{6C506935-BDA3-4E12-A31E-44FB8D31DB0D}" type="presOf" srcId="{778BBCCC-7878-447D-8670-DA69E1363EB9}" destId="{6378A849-3466-4DFB-BC49-4E88AF9D1F97}" srcOrd="0" destOrd="0" presId="urn:microsoft.com/office/officeart/2008/layout/LinedList"/>
    <dgm:cxn modelId="{88A55338-14EF-4A66-8CF6-C023F9D96EC4}" srcId="{FCE77937-D4A7-4C75-95DE-C37D5279B48E}" destId="{19DD2C78-E44D-463A-BA48-D7DE2C364336}" srcOrd="1" destOrd="0" parTransId="{7D319BBA-57E3-40B1-A306-21BAD1B16893}" sibTransId="{E367227E-07A8-4C2F-8A60-F6429A1EE846}"/>
    <dgm:cxn modelId="{A802E939-F840-4BF6-823B-26819C51C285}" type="presOf" srcId="{7D995440-DF4B-47AC-BBBE-207042BEB04F}" destId="{2C3F5ED3-112A-4AB9-AA30-9939FBE6E509}" srcOrd="0" destOrd="0" presId="urn:microsoft.com/office/officeart/2008/layout/LinedList"/>
    <dgm:cxn modelId="{FA13E75C-9C03-4A51-9B43-12DF6EEB3D8A}" type="presOf" srcId="{19DD2C78-E44D-463A-BA48-D7DE2C364336}" destId="{3FFB6EF2-63E7-41E4-AD80-C85A5F68ECB9}" srcOrd="0" destOrd="0" presId="urn:microsoft.com/office/officeart/2008/layout/LinedList"/>
    <dgm:cxn modelId="{4CCC6745-55E3-4868-ACF5-E4D2DC6A6611}" type="presOf" srcId="{2AB5C192-AD54-45B3-B4D5-56119E94EA03}" destId="{0FDBB7F1-74E7-4ED7-B06C-60E1336E273F}" srcOrd="0" destOrd="0" presId="urn:microsoft.com/office/officeart/2008/layout/LinedList"/>
    <dgm:cxn modelId="{CA34EC68-7C8C-41C0-9335-265A74F81CB2}" srcId="{FCE77937-D4A7-4C75-95DE-C37D5279B48E}" destId="{2AB5C192-AD54-45B3-B4D5-56119E94EA03}" srcOrd="0" destOrd="0" parTransId="{9E1B0C89-E6E5-47A1-84B0-E79AB6623D10}" sibTransId="{B91639C1-0F0E-4A89-90F4-8B5ADC242C75}"/>
    <dgm:cxn modelId="{E9F6E16A-4E18-4444-B62B-51B4E52EF125}" srcId="{FDC708A3-20B1-41B4-AA2D-7F9E7463FF57}" destId="{9E086AF2-C4F0-4391-A87E-DE8BF838F0D0}" srcOrd="2" destOrd="0" parTransId="{F19B22B0-4ED5-4B9B-8409-2E2BB7DCB12F}" sibTransId="{FC26EDDD-FBFF-4571-86D6-80D2A30184E2}"/>
    <dgm:cxn modelId="{9A98AD4C-BA61-4215-8541-8C227BCE699F}" srcId="{FCE77937-D4A7-4C75-95DE-C37D5279B48E}" destId="{98497A2F-7A9E-4610-BA68-313EF23DC511}" srcOrd="3" destOrd="0" parTransId="{5D8BCCAE-2346-4FA9-8E8D-E69C97412329}" sibTransId="{E8CE5B2B-76E1-4D0F-AC5E-D999E9881678}"/>
    <dgm:cxn modelId="{7CDBF37F-9729-4969-A026-0F26A7000B78}" srcId="{8226768E-0ABE-4045-A525-C56CB1158D9D}" destId="{FCE77937-D4A7-4C75-95DE-C37D5279B48E}" srcOrd="1" destOrd="0" parTransId="{8576807E-A7D3-403F-8447-43918ECD9710}" sibTransId="{A9113367-BCFA-476E-BACD-23ECFB7426C1}"/>
    <dgm:cxn modelId="{5E7C2E80-EA61-45C2-BC83-698EA6D8FA1A}" type="presOf" srcId="{FDC708A3-20B1-41B4-AA2D-7F9E7463FF57}" destId="{91963C3D-FE5B-41BF-99F2-F0B65B23F883}" srcOrd="0" destOrd="0" presId="urn:microsoft.com/office/officeart/2008/layout/LinedList"/>
    <dgm:cxn modelId="{55360A8E-D129-477E-9242-F12EE6EC0D34}" type="presOf" srcId="{91C39FA9-D25F-49DA-86D8-093555D82434}" destId="{DD0B5610-82A4-494F-9D8B-D9D06B128D25}" srcOrd="0" destOrd="0" presId="urn:microsoft.com/office/officeart/2008/layout/LinedList"/>
    <dgm:cxn modelId="{09AE57A6-524B-4CE8-985D-C7E7C423432E}" type="presOf" srcId="{341AA799-802C-4553-BCA6-62D98101666B}" destId="{45DD02CC-1AE1-4D1F-919B-F4EA5DFFCB6C}" srcOrd="0" destOrd="0" presId="urn:microsoft.com/office/officeart/2008/layout/LinedList"/>
    <dgm:cxn modelId="{3C16C2B2-0D21-4FE1-9315-EF043F405C2C}" srcId="{FCE77937-D4A7-4C75-95DE-C37D5279B48E}" destId="{341AA799-802C-4553-BCA6-62D98101666B}" srcOrd="4" destOrd="0" parTransId="{3DEE538E-8D6A-40B6-9B02-A706CDBDEE2F}" sibTransId="{99307C5F-B5C4-4886-BB89-85BE0A7EF5A7}"/>
    <dgm:cxn modelId="{1F20A9B4-6F81-42A8-96A6-551B7992B423}" type="presOf" srcId="{FCE77937-D4A7-4C75-95DE-C37D5279B48E}" destId="{EA1F89EC-A421-4682-95E5-00F00763B929}" srcOrd="0" destOrd="0" presId="urn:microsoft.com/office/officeart/2008/layout/LinedList"/>
    <dgm:cxn modelId="{2E6DF5BE-72FE-45EE-A8BD-0A8E64878001}" srcId="{FDC708A3-20B1-41B4-AA2D-7F9E7463FF57}" destId="{778BBCCC-7878-447D-8670-DA69E1363EB9}" srcOrd="0" destOrd="0" parTransId="{4C0361E5-7A02-4A83-B73A-87661FF8BFDF}" sibTransId="{1AFC0EC4-DDBD-490C-B110-78CF92BD5010}"/>
    <dgm:cxn modelId="{7F643DC3-448D-4E78-9115-F610C9532658}" srcId="{8226768E-0ABE-4045-A525-C56CB1158D9D}" destId="{FDC708A3-20B1-41B4-AA2D-7F9E7463FF57}" srcOrd="0" destOrd="0" parTransId="{85E25E66-6645-440B-BB09-516B2DA5C280}" sibTransId="{FC384ED1-ECDA-43A2-9CE3-900783084DFE}"/>
    <dgm:cxn modelId="{314662D4-79D1-4A53-8CDE-23C0588D3B1F}" srcId="{FCE77937-D4A7-4C75-95DE-C37D5279B48E}" destId="{C72373F3-9576-4E3F-9D12-63A7330AAE5A}" srcOrd="2" destOrd="0" parTransId="{D639A765-E4C6-40B7-9EDE-72271F0359DE}" sibTransId="{CB566300-2BEC-46E2-8D81-D8C52435B955}"/>
    <dgm:cxn modelId="{DE8971E6-84F8-4BE4-81F4-079EBA1048C4}" srcId="{FDC708A3-20B1-41B4-AA2D-7F9E7463FF57}" destId="{7D995440-DF4B-47AC-BBBE-207042BEB04F}" srcOrd="1" destOrd="0" parTransId="{880926D8-B514-4B89-B33D-6CF79572B47A}" sibTransId="{8F4589ED-1F1A-439C-876D-957F7A8B3166}"/>
    <dgm:cxn modelId="{87894652-E1C4-4EB9-9992-085097174148}" type="presParOf" srcId="{4DC25B30-DC36-44AC-8AC9-64FD31C071D0}" destId="{59EDDC0A-B168-456C-A014-04EB796D5E60}" srcOrd="0" destOrd="0" presId="urn:microsoft.com/office/officeart/2008/layout/LinedList"/>
    <dgm:cxn modelId="{B29803F1-62B6-45AE-8A55-CC58C994DBE0}" type="presParOf" srcId="{4DC25B30-DC36-44AC-8AC9-64FD31C071D0}" destId="{144FDC54-5897-4695-AC9C-52302D027273}" srcOrd="1" destOrd="0" presId="urn:microsoft.com/office/officeart/2008/layout/LinedList"/>
    <dgm:cxn modelId="{A78BF7C7-64AF-44EA-88EF-D3984DD72556}" type="presParOf" srcId="{144FDC54-5897-4695-AC9C-52302D027273}" destId="{91963C3D-FE5B-41BF-99F2-F0B65B23F883}" srcOrd="0" destOrd="0" presId="urn:microsoft.com/office/officeart/2008/layout/LinedList"/>
    <dgm:cxn modelId="{42AC649E-2950-4B1E-8618-2052110BA1E2}" type="presParOf" srcId="{144FDC54-5897-4695-AC9C-52302D027273}" destId="{43F25949-7814-483E-8D3F-6EF91678E1DD}" srcOrd="1" destOrd="0" presId="urn:microsoft.com/office/officeart/2008/layout/LinedList"/>
    <dgm:cxn modelId="{C9E02176-F1B9-4FF9-BCA4-3AE84783A27F}" type="presParOf" srcId="{43F25949-7814-483E-8D3F-6EF91678E1DD}" destId="{57785EA8-71A5-429A-9B77-E8DC107B1E2A}" srcOrd="0" destOrd="0" presId="urn:microsoft.com/office/officeart/2008/layout/LinedList"/>
    <dgm:cxn modelId="{5A251C78-F773-454A-83CE-232B96D51777}" type="presParOf" srcId="{43F25949-7814-483E-8D3F-6EF91678E1DD}" destId="{D1EC497E-10BD-4A33-9159-8FF529830ED8}" srcOrd="1" destOrd="0" presId="urn:microsoft.com/office/officeart/2008/layout/LinedList"/>
    <dgm:cxn modelId="{5CB63428-15EF-4805-A0A4-23756A79238A}" type="presParOf" srcId="{D1EC497E-10BD-4A33-9159-8FF529830ED8}" destId="{FEE7EB0B-4FE3-4AF3-AD20-83748289FEA9}" srcOrd="0" destOrd="0" presId="urn:microsoft.com/office/officeart/2008/layout/LinedList"/>
    <dgm:cxn modelId="{9F28B497-070E-411B-AAD1-FD58917D8014}" type="presParOf" srcId="{D1EC497E-10BD-4A33-9159-8FF529830ED8}" destId="{6378A849-3466-4DFB-BC49-4E88AF9D1F97}" srcOrd="1" destOrd="0" presId="urn:microsoft.com/office/officeart/2008/layout/LinedList"/>
    <dgm:cxn modelId="{81539E64-211D-437F-9E85-4D615CB5A622}" type="presParOf" srcId="{D1EC497E-10BD-4A33-9159-8FF529830ED8}" destId="{DB7EDC28-21F5-4754-A180-6AC0FDB01BD5}" srcOrd="2" destOrd="0" presId="urn:microsoft.com/office/officeart/2008/layout/LinedList"/>
    <dgm:cxn modelId="{A2B32ACC-2AB8-4B4E-AA1E-9B52017CEDFD}" type="presParOf" srcId="{43F25949-7814-483E-8D3F-6EF91678E1DD}" destId="{C921FEAE-C470-4201-BEF4-63CF2669C1D8}" srcOrd="2" destOrd="0" presId="urn:microsoft.com/office/officeart/2008/layout/LinedList"/>
    <dgm:cxn modelId="{F85ED6E3-1BC0-4238-8FD4-2051A487308D}" type="presParOf" srcId="{43F25949-7814-483E-8D3F-6EF91678E1DD}" destId="{6DB10738-6686-48D9-B72C-79DA32069F73}" srcOrd="3" destOrd="0" presId="urn:microsoft.com/office/officeart/2008/layout/LinedList"/>
    <dgm:cxn modelId="{E1932928-5C26-4C46-818A-D71323BF9883}" type="presParOf" srcId="{43F25949-7814-483E-8D3F-6EF91678E1DD}" destId="{CDD5EF6C-311F-4698-B658-1A4FD73B2561}" srcOrd="4" destOrd="0" presId="urn:microsoft.com/office/officeart/2008/layout/LinedList"/>
    <dgm:cxn modelId="{71B680C6-593B-4078-8B7E-6F392B91A4B5}" type="presParOf" srcId="{CDD5EF6C-311F-4698-B658-1A4FD73B2561}" destId="{9BD20488-F7D9-44F5-BEC0-85CF2A0702DD}" srcOrd="0" destOrd="0" presId="urn:microsoft.com/office/officeart/2008/layout/LinedList"/>
    <dgm:cxn modelId="{1D1166F8-93B1-4090-956B-49FBAAB68972}" type="presParOf" srcId="{CDD5EF6C-311F-4698-B658-1A4FD73B2561}" destId="{2C3F5ED3-112A-4AB9-AA30-9939FBE6E509}" srcOrd="1" destOrd="0" presId="urn:microsoft.com/office/officeart/2008/layout/LinedList"/>
    <dgm:cxn modelId="{EBED27B5-87C5-4702-A055-86FEFFA4BF72}" type="presParOf" srcId="{CDD5EF6C-311F-4698-B658-1A4FD73B2561}" destId="{A25880AA-D23E-4F90-B350-DE6B7D2EEB92}" srcOrd="2" destOrd="0" presId="urn:microsoft.com/office/officeart/2008/layout/LinedList"/>
    <dgm:cxn modelId="{BEF30433-97E6-4595-B7C0-220F681CF7D1}" type="presParOf" srcId="{43F25949-7814-483E-8D3F-6EF91678E1DD}" destId="{2F8FE2A4-B3AB-4CE4-9A3A-D5A051B8B435}" srcOrd="5" destOrd="0" presId="urn:microsoft.com/office/officeart/2008/layout/LinedList"/>
    <dgm:cxn modelId="{733ABEF3-16E4-451D-B7D0-0CC45F3ADB5D}" type="presParOf" srcId="{43F25949-7814-483E-8D3F-6EF91678E1DD}" destId="{65D0B54B-6DBC-43EA-8260-ADE883256682}" srcOrd="6" destOrd="0" presId="urn:microsoft.com/office/officeart/2008/layout/LinedList"/>
    <dgm:cxn modelId="{F323ACCE-4821-4B01-8D13-23B5A03A5684}" type="presParOf" srcId="{43F25949-7814-483E-8D3F-6EF91678E1DD}" destId="{0A160B2F-8283-4771-8970-66D6608643DB}" srcOrd="7" destOrd="0" presId="urn:microsoft.com/office/officeart/2008/layout/LinedList"/>
    <dgm:cxn modelId="{79DD712A-AAA2-449A-9A8C-24913A79EEEA}" type="presParOf" srcId="{0A160B2F-8283-4771-8970-66D6608643DB}" destId="{2EB28275-E00D-4C08-BE72-37BB18442458}" srcOrd="0" destOrd="0" presId="urn:microsoft.com/office/officeart/2008/layout/LinedList"/>
    <dgm:cxn modelId="{1D68AC6C-EE89-4BE9-88E1-9FDFACE976CD}" type="presParOf" srcId="{0A160B2F-8283-4771-8970-66D6608643DB}" destId="{3F77920D-A986-43E9-9010-8C1594D57ED1}" srcOrd="1" destOrd="0" presId="urn:microsoft.com/office/officeart/2008/layout/LinedList"/>
    <dgm:cxn modelId="{AC3D0990-9AED-49C4-B220-3C6E1E7141A3}" type="presParOf" srcId="{0A160B2F-8283-4771-8970-66D6608643DB}" destId="{E8E89B3F-F244-4615-AFCC-4A6DA36D80EC}" srcOrd="2" destOrd="0" presId="urn:microsoft.com/office/officeart/2008/layout/LinedList"/>
    <dgm:cxn modelId="{DC350EE2-7C58-4BF4-B768-19745A19CE1A}" type="presParOf" srcId="{43F25949-7814-483E-8D3F-6EF91678E1DD}" destId="{15188A40-4DF7-4B84-B2B5-2CDF1ABCE007}" srcOrd="8" destOrd="0" presId="urn:microsoft.com/office/officeart/2008/layout/LinedList"/>
    <dgm:cxn modelId="{53509BE3-F718-451B-B217-E2D1AB395F4A}" type="presParOf" srcId="{43F25949-7814-483E-8D3F-6EF91678E1DD}" destId="{968BCEF5-1F2F-4F88-B9A1-959254355C4E}" srcOrd="9" destOrd="0" presId="urn:microsoft.com/office/officeart/2008/layout/LinedList"/>
    <dgm:cxn modelId="{46EA4519-2EB8-4055-8BB9-D17297F72C34}" type="presParOf" srcId="{43F25949-7814-483E-8D3F-6EF91678E1DD}" destId="{6731A97E-AF11-4C7F-95BD-8F769B836ED3}" srcOrd="10" destOrd="0" presId="urn:microsoft.com/office/officeart/2008/layout/LinedList"/>
    <dgm:cxn modelId="{7DEC3D5C-0E13-48A9-BAE2-4128641C9D69}" type="presParOf" srcId="{6731A97E-AF11-4C7F-95BD-8F769B836ED3}" destId="{8669A97E-981E-44AC-8B15-326970CDFE19}" srcOrd="0" destOrd="0" presId="urn:microsoft.com/office/officeart/2008/layout/LinedList"/>
    <dgm:cxn modelId="{E0852820-DC0F-4F6F-A12F-0CB9FB70B545}" type="presParOf" srcId="{6731A97E-AF11-4C7F-95BD-8F769B836ED3}" destId="{DD0B5610-82A4-494F-9D8B-D9D06B128D25}" srcOrd="1" destOrd="0" presId="urn:microsoft.com/office/officeart/2008/layout/LinedList"/>
    <dgm:cxn modelId="{5A1F01C1-1C0A-4B10-BB79-3A91E11D3BF4}" type="presParOf" srcId="{6731A97E-AF11-4C7F-95BD-8F769B836ED3}" destId="{1F4F5AC9-D6DA-4AEE-9B55-22C60E3E091A}" srcOrd="2" destOrd="0" presId="urn:microsoft.com/office/officeart/2008/layout/LinedList"/>
    <dgm:cxn modelId="{ABFDC527-738D-497D-8680-42C2104B5CFB}" type="presParOf" srcId="{43F25949-7814-483E-8D3F-6EF91678E1DD}" destId="{B119DFE1-B5DE-4CCB-84EA-4BCD0C7280D9}" srcOrd="11" destOrd="0" presId="urn:microsoft.com/office/officeart/2008/layout/LinedList"/>
    <dgm:cxn modelId="{AE392B13-CF0B-429D-AB8A-CF4E5AE1AD2D}" type="presParOf" srcId="{43F25949-7814-483E-8D3F-6EF91678E1DD}" destId="{F5AF2989-13F0-416D-9D08-E6E5A6C41988}" srcOrd="12" destOrd="0" presId="urn:microsoft.com/office/officeart/2008/layout/LinedList"/>
    <dgm:cxn modelId="{2FB5AD97-48A2-4E07-9A62-B39BDB27E9C2}" type="presParOf" srcId="{4DC25B30-DC36-44AC-8AC9-64FD31C071D0}" destId="{770C3059-6B95-4E48-BEDB-05C485569CB1}" srcOrd="2" destOrd="0" presId="urn:microsoft.com/office/officeart/2008/layout/LinedList"/>
    <dgm:cxn modelId="{9C2C5C1F-FA6C-4882-9A2E-A3EB3DA04F42}" type="presParOf" srcId="{4DC25B30-DC36-44AC-8AC9-64FD31C071D0}" destId="{7DA40D8B-56B8-4539-B1FE-693A444C1EC5}" srcOrd="3" destOrd="0" presId="urn:microsoft.com/office/officeart/2008/layout/LinedList"/>
    <dgm:cxn modelId="{2D5F8A84-40CA-4D50-A5DD-285C9702DF9F}" type="presParOf" srcId="{7DA40D8B-56B8-4539-B1FE-693A444C1EC5}" destId="{EA1F89EC-A421-4682-95E5-00F00763B929}" srcOrd="0" destOrd="0" presId="urn:microsoft.com/office/officeart/2008/layout/LinedList"/>
    <dgm:cxn modelId="{6AE25B7B-37E2-410F-A363-ED5B887DC122}" type="presParOf" srcId="{7DA40D8B-56B8-4539-B1FE-693A444C1EC5}" destId="{DC17CEC7-395A-4EF4-8225-EC5585DD176F}" srcOrd="1" destOrd="0" presId="urn:microsoft.com/office/officeart/2008/layout/LinedList"/>
    <dgm:cxn modelId="{5D887F17-2E51-4695-ACE6-E3B566449B7E}" type="presParOf" srcId="{DC17CEC7-395A-4EF4-8225-EC5585DD176F}" destId="{6B91AE49-9703-48CA-A3BF-634802A8FDD7}" srcOrd="0" destOrd="0" presId="urn:microsoft.com/office/officeart/2008/layout/LinedList"/>
    <dgm:cxn modelId="{83D86752-B7D9-425D-B419-99ED3D7C278A}" type="presParOf" srcId="{DC17CEC7-395A-4EF4-8225-EC5585DD176F}" destId="{5A2AE41A-5E86-4FE4-BA47-82535765A153}" srcOrd="1" destOrd="0" presId="urn:microsoft.com/office/officeart/2008/layout/LinedList"/>
    <dgm:cxn modelId="{444484ED-29D1-4429-B111-CA9EF56C0EEA}" type="presParOf" srcId="{5A2AE41A-5E86-4FE4-BA47-82535765A153}" destId="{E12AD5FA-A798-4187-9841-C3CFF772802C}" srcOrd="0" destOrd="0" presId="urn:microsoft.com/office/officeart/2008/layout/LinedList"/>
    <dgm:cxn modelId="{BB60A6DA-4A73-4B5B-8ED5-8E26C7DF020D}" type="presParOf" srcId="{5A2AE41A-5E86-4FE4-BA47-82535765A153}" destId="{0FDBB7F1-74E7-4ED7-B06C-60E1336E273F}" srcOrd="1" destOrd="0" presId="urn:microsoft.com/office/officeart/2008/layout/LinedList"/>
    <dgm:cxn modelId="{B5CD9817-6278-4945-BA08-A66A3E5A8583}" type="presParOf" srcId="{5A2AE41A-5E86-4FE4-BA47-82535765A153}" destId="{E139D701-CC8B-41E3-99CE-53D22276D05D}" srcOrd="2" destOrd="0" presId="urn:microsoft.com/office/officeart/2008/layout/LinedList"/>
    <dgm:cxn modelId="{76962E41-A866-4D1C-AA7F-8E7FA7EABFAC}" type="presParOf" srcId="{DC17CEC7-395A-4EF4-8225-EC5585DD176F}" destId="{1AD4D2F9-D58D-4338-96CE-F031FAB89CC3}" srcOrd="2" destOrd="0" presId="urn:microsoft.com/office/officeart/2008/layout/LinedList"/>
    <dgm:cxn modelId="{EE2662B0-E32F-4FAE-A1EB-31727D7A3BF5}" type="presParOf" srcId="{DC17CEC7-395A-4EF4-8225-EC5585DD176F}" destId="{607A3262-D3AD-4B2B-95CA-228137B67061}" srcOrd="3" destOrd="0" presId="urn:microsoft.com/office/officeart/2008/layout/LinedList"/>
    <dgm:cxn modelId="{D0C717DB-5E32-4CA7-871A-2BC8DD316A08}" type="presParOf" srcId="{DC17CEC7-395A-4EF4-8225-EC5585DD176F}" destId="{C3139A18-687D-44C9-AB52-ABD45E2B0998}" srcOrd="4" destOrd="0" presId="urn:microsoft.com/office/officeart/2008/layout/LinedList"/>
    <dgm:cxn modelId="{013BCBC6-5EB0-46C6-ABC0-4EE15FBAA2D6}" type="presParOf" srcId="{C3139A18-687D-44C9-AB52-ABD45E2B0998}" destId="{E7E6AD45-E52D-4065-84C8-D9BC9E0CC27E}" srcOrd="0" destOrd="0" presId="urn:microsoft.com/office/officeart/2008/layout/LinedList"/>
    <dgm:cxn modelId="{A5BA4F2D-FE37-4BC4-B6EC-F129F57E7152}" type="presParOf" srcId="{C3139A18-687D-44C9-AB52-ABD45E2B0998}" destId="{3FFB6EF2-63E7-41E4-AD80-C85A5F68ECB9}" srcOrd="1" destOrd="0" presId="urn:microsoft.com/office/officeart/2008/layout/LinedList"/>
    <dgm:cxn modelId="{CACDF777-FB43-417A-B972-30B5E97B9DE7}" type="presParOf" srcId="{C3139A18-687D-44C9-AB52-ABD45E2B0998}" destId="{11BB8162-513E-4287-9E1B-FC08B1DBA42A}" srcOrd="2" destOrd="0" presId="urn:microsoft.com/office/officeart/2008/layout/LinedList"/>
    <dgm:cxn modelId="{7F7C5380-B548-4850-9FA6-0A7FA874B581}" type="presParOf" srcId="{DC17CEC7-395A-4EF4-8225-EC5585DD176F}" destId="{C781C642-B1D0-479B-B620-DCEDD46DDC5F}" srcOrd="5" destOrd="0" presId="urn:microsoft.com/office/officeart/2008/layout/LinedList"/>
    <dgm:cxn modelId="{3D40ADAF-5493-4D5C-A711-5273F438E1B9}" type="presParOf" srcId="{DC17CEC7-395A-4EF4-8225-EC5585DD176F}" destId="{3013CC70-902E-4EBE-9B3A-B844E6CFFD8F}" srcOrd="6" destOrd="0" presId="urn:microsoft.com/office/officeart/2008/layout/LinedList"/>
    <dgm:cxn modelId="{21F53386-1E2E-4F8D-A9AA-24DE6E97A134}" type="presParOf" srcId="{DC17CEC7-395A-4EF4-8225-EC5585DD176F}" destId="{ED6EFFFB-EE3C-450C-BBDC-BA9A0AEDEA37}" srcOrd="7" destOrd="0" presId="urn:microsoft.com/office/officeart/2008/layout/LinedList"/>
    <dgm:cxn modelId="{AFCB8F74-E269-4B81-AEE9-28FFF1D0D442}" type="presParOf" srcId="{ED6EFFFB-EE3C-450C-BBDC-BA9A0AEDEA37}" destId="{46C6E221-5E28-4F1B-A705-C8DCC5C7515D}" srcOrd="0" destOrd="0" presId="urn:microsoft.com/office/officeart/2008/layout/LinedList"/>
    <dgm:cxn modelId="{53AC6B28-EFE2-4F20-97B2-1C275C48B562}" type="presParOf" srcId="{ED6EFFFB-EE3C-450C-BBDC-BA9A0AEDEA37}" destId="{F2BE749F-ED4D-46F4-A618-6F4E04F667CC}" srcOrd="1" destOrd="0" presId="urn:microsoft.com/office/officeart/2008/layout/LinedList"/>
    <dgm:cxn modelId="{27A9D3EF-2B07-4B3A-A48E-B7FFB9A3D27F}" type="presParOf" srcId="{ED6EFFFB-EE3C-450C-BBDC-BA9A0AEDEA37}" destId="{F3D5A24E-912D-434E-A646-3F578C61FC37}" srcOrd="2" destOrd="0" presId="urn:microsoft.com/office/officeart/2008/layout/LinedList"/>
    <dgm:cxn modelId="{471EECC7-C5A4-4876-B428-ECB4B923746E}" type="presParOf" srcId="{DC17CEC7-395A-4EF4-8225-EC5585DD176F}" destId="{073A8F67-221C-473E-B9D5-AD7C597F0289}" srcOrd="8" destOrd="0" presId="urn:microsoft.com/office/officeart/2008/layout/LinedList"/>
    <dgm:cxn modelId="{90703EF8-DEC1-4E41-AA5E-055CFDB5A3A3}" type="presParOf" srcId="{DC17CEC7-395A-4EF4-8225-EC5585DD176F}" destId="{D0D4DEED-F263-40FF-A210-41125E45C4B3}" srcOrd="9" destOrd="0" presId="urn:microsoft.com/office/officeart/2008/layout/LinedList"/>
    <dgm:cxn modelId="{34D6A3FF-439D-4093-92A5-4645B2D26C19}" type="presParOf" srcId="{DC17CEC7-395A-4EF4-8225-EC5585DD176F}" destId="{4C6E7D2D-69C3-45C8-8035-50B9649565EE}" srcOrd="10" destOrd="0" presId="urn:microsoft.com/office/officeart/2008/layout/LinedList"/>
    <dgm:cxn modelId="{D78A6A25-8CD1-4037-93A1-E9FD24B4F3AC}" type="presParOf" srcId="{4C6E7D2D-69C3-45C8-8035-50B9649565EE}" destId="{8B869F90-43D3-4BCB-930E-AB14F29648F6}" srcOrd="0" destOrd="0" presId="urn:microsoft.com/office/officeart/2008/layout/LinedList"/>
    <dgm:cxn modelId="{CA085A5A-77A3-4688-8CB7-2293464007CC}" type="presParOf" srcId="{4C6E7D2D-69C3-45C8-8035-50B9649565EE}" destId="{2E5E9B5F-402F-4F38-A245-B45497FB0624}" srcOrd="1" destOrd="0" presId="urn:microsoft.com/office/officeart/2008/layout/LinedList"/>
    <dgm:cxn modelId="{A86A44DE-2EEA-4155-8748-730E7B270EE5}" type="presParOf" srcId="{4C6E7D2D-69C3-45C8-8035-50B9649565EE}" destId="{B7C26040-EC6A-44CC-8C76-7B31C0591169}" srcOrd="2" destOrd="0" presId="urn:microsoft.com/office/officeart/2008/layout/LinedList"/>
    <dgm:cxn modelId="{8043A4AA-D516-486F-BEB6-18DC0CB4CAB7}" type="presParOf" srcId="{DC17CEC7-395A-4EF4-8225-EC5585DD176F}" destId="{59C89526-4CE8-422B-9801-550AE9695BA8}" srcOrd="11" destOrd="0" presId="urn:microsoft.com/office/officeart/2008/layout/LinedList"/>
    <dgm:cxn modelId="{37B9B5E1-8A5B-4845-9F90-00B63045ECB6}" type="presParOf" srcId="{DC17CEC7-395A-4EF4-8225-EC5585DD176F}" destId="{845899A3-46AD-4AF7-AA94-6CBF041E05DF}" srcOrd="12" destOrd="0" presId="urn:microsoft.com/office/officeart/2008/layout/LinedList"/>
    <dgm:cxn modelId="{D1C0367C-3E64-4D8A-8D26-2484E2F78D27}" type="presParOf" srcId="{DC17CEC7-395A-4EF4-8225-EC5585DD176F}" destId="{70863724-DD96-4FA6-AC67-6B9D5F0D7E36}" srcOrd="13" destOrd="0" presId="urn:microsoft.com/office/officeart/2008/layout/LinedList"/>
    <dgm:cxn modelId="{378197AE-4411-4561-8B03-C74F6899066D}" type="presParOf" srcId="{70863724-DD96-4FA6-AC67-6B9D5F0D7E36}" destId="{49BFD015-EBC7-4138-996B-E021C38ED96F}" srcOrd="0" destOrd="0" presId="urn:microsoft.com/office/officeart/2008/layout/LinedList"/>
    <dgm:cxn modelId="{D82ECA56-31FA-44C7-8803-DDFEC65FAFEB}" type="presParOf" srcId="{70863724-DD96-4FA6-AC67-6B9D5F0D7E36}" destId="{45DD02CC-1AE1-4D1F-919B-F4EA5DFFCB6C}" srcOrd="1" destOrd="0" presId="urn:microsoft.com/office/officeart/2008/layout/LinedList"/>
    <dgm:cxn modelId="{F3B57323-BDEF-45A5-96D5-E321A4878795}" type="presParOf" srcId="{70863724-DD96-4FA6-AC67-6B9D5F0D7E36}" destId="{22926CD8-1856-40F9-9203-E8B1D5A411B8}" srcOrd="2" destOrd="0" presId="urn:microsoft.com/office/officeart/2008/layout/LinedList"/>
    <dgm:cxn modelId="{0280A15C-1601-44D6-B490-C11FCA30AE90}" type="presParOf" srcId="{DC17CEC7-395A-4EF4-8225-EC5585DD176F}" destId="{3238476E-E9AE-4151-B55D-581D9A05C6A8}" srcOrd="14" destOrd="0" presId="urn:microsoft.com/office/officeart/2008/layout/LinedList"/>
    <dgm:cxn modelId="{8F17DB00-92D1-499C-81BC-4E6AA3A9F3B0}" type="presParOf" srcId="{DC17CEC7-395A-4EF4-8225-EC5585DD176F}" destId="{C8CAE556-1BB7-470F-9073-9BBB6A160DA6}"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10A703-4B23-46A5-96D9-36B112AD5310}">
      <dsp:nvSpPr>
        <dsp:cNvPr id="0" name=""/>
        <dsp:cNvSpPr/>
      </dsp:nvSpPr>
      <dsp:spPr>
        <a:xfrm>
          <a:off x="0" y="298226"/>
          <a:ext cx="4266700" cy="1488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1143" tIns="312420" rIns="33114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Institutional, commission, and inter-commission conversations and planning</a:t>
          </a:r>
        </a:p>
        <a:p>
          <a:pPr marL="114300" lvl="1" indent="-114300" algn="l" defTabSz="666750">
            <a:lnSpc>
              <a:spcPct val="90000"/>
            </a:lnSpc>
            <a:spcBef>
              <a:spcPct val="0"/>
            </a:spcBef>
            <a:spcAft>
              <a:spcPct val="15000"/>
            </a:spcAft>
            <a:buChar char="•"/>
          </a:pPr>
          <a:r>
            <a:rPr lang="en-US" sz="1500" kern="1200" dirty="0"/>
            <a:t>Hard conversations and honesty</a:t>
          </a:r>
        </a:p>
        <a:p>
          <a:pPr marL="114300" lvl="1" indent="-114300" algn="l" defTabSz="666750">
            <a:lnSpc>
              <a:spcPct val="90000"/>
            </a:lnSpc>
            <a:spcBef>
              <a:spcPct val="0"/>
            </a:spcBef>
            <a:spcAft>
              <a:spcPct val="15000"/>
            </a:spcAft>
            <a:buChar char="•"/>
          </a:pPr>
          <a:r>
            <a:rPr lang="en-US" sz="1500" kern="1200" dirty="0"/>
            <a:t>New and renewed commitments and curiosity around Guided Pathways</a:t>
          </a:r>
        </a:p>
      </dsp:txBody>
      <dsp:txXfrm>
        <a:off x="0" y="298226"/>
        <a:ext cx="4266700" cy="1488375"/>
      </dsp:txXfrm>
    </dsp:sp>
    <dsp:sp modelId="{4CF5C038-F90A-4B30-AC06-C806F9114659}">
      <dsp:nvSpPr>
        <dsp:cNvPr id="0" name=""/>
        <dsp:cNvSpPr/>
      </dsp:nvSpPr>
      <dsp:spPr>
        <a:xfrm>
          <a:off x="213335" y="92700"/>
          <a:ext cx="298669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890" tIns="0" rIns="112890" bIns="0" numCol="1" spcCol="1270" anchor="ctr" anchorCtr="0">
          <a:noAutofit/>
        </a:bodyPr>
        <a:lstStyle/>
        <a:p>
          <a:pPr marL="0" lvl="0" indent="0" algn="l" defTabSz="666750">
            <a:lnSpc>
              <a:spcPct val="90000"/>
            </a:lnSpc>
            <a:spcBef>
              <a:spcPct val="0"/>
            </a:spcBef>
            <a:spcAft>
              <a:spcPct val="35000"/>
            </a:spcAft>
            <a:buNone/>
          </a:pPr>
          <a:r>
            <a:rPr lang="en-US" sz="1500" kern="1200" dirty="0"/>
            <a:t>What actually happened?</a:t>
          </a:r>
        </a:p>
      </dsp:txBody>
      <dsp:txXfrm>
        <a:off x="234951" y="114316"/>
        <a:ext cx="2943458" cy="399568"/>
      </dsp:txXfrm>
    </dsp:sp>
    <dsp:sp modelId="{572E5916-0DD2-4289-B76F-A1E5392A172D}">
      <dsp:nvSpPr>
        <dsp:cNvPr id="0" name=""/>
        <dsp:cNvSpPr/>
      </dsp:nvSpPr>
      <dsp:spPr>
        <a:xfrm>
          <a:off x="0" y="2104875"/>
          <a:ext cx="4266700" cy="1086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1143" tIns="312420" rIns="33114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Different starting places and needs</a:t>
          </a:r>
        </a:p>
        <a:p>
          <a:pPr marL="114300" lvl="1" indent="-114300" algn="l" defTabSz="666750">
            <a:lnSpc>
              <a:spcPct val="90000"/>
            </a:lnSpc>
            <a:spcBef>
              <a:spcPct val="0"/>
            </a:spcBef>
            <a:spcAft>
              <a:spcPct val="15000"/>
            </a:spcAft>
            <a:buChar char="•"/>
          </a:pPr>
          <a:r>
            <a:rPr lang="en-US" sz="1500" kern="1200" dirty="0"/>
            <a:t>Agenda and timing challenges</a:t>
          </a:r>
        </a:p>
        <a:p>
          <a:pPr marL="114300" lvl="1" indent="-114300" algn="l" defTabSz="666750">
            <a:lnSpc>
              <a:spcPct val="90000"/>
            </a:lnSpc>
            <a:spcBef>
              <a:spcPct val="0"/>
            </a:spcBef>
            <a:spcAft>
              <a:spcPct val="15000"/>
            </a:spcAft>
            <a:buChar char="•"/>
          </a:pPr>
          <a:r>
            <a:rPr lang="en-US" sz="1500" kern="1200" dirty="0"/>
            <a:t>Lack of clarity on goals and outcomes</a:t>
          </a:r>
        </a:p>
      </dsp:txBody>
      <dsp:txXfrm>
        <a:off x="0" y="2104875"/>
        <a:ext cx="4266700" cy="1086750"/>
      </dsp:txXfrm>
    </dsp:sp>
    <dsp:sp modelId="{C9AACDBB-B84B-4D92-B168-0251B990BA48}">
      <dsp:nvSpPr>
        <dsp:cNvPr id="0" name=""/>
        <dsp:cNvSpPr/>
      </dsp:nvSpPr>
      <dsp:spPr>
        <a:xfrm>
          <a:off x="213335" y="1883475"/>
          <a:ext cx="298669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890" tIns="0" rIns="112890" bIns="0" numCol="1" spcCol="1270" anchor="ctr" anchorCtr="0">
          <a:noAutofit/>
        </a:bodyPr>
        <a:lstStyle/>
        <a:p>
          <a:pPr marL="0" lvl="0" indent="0" algn="l" defTabSz="666750">
            <a:lnSpc>
              <a:spcPct val="90000"/>
            </a:lnSpc>
            <a:spcBef>
              <a:spcPct val="0"/>
            </a:spcBef>
            <a:spcAft>
              <a:spcPct val="35000"/>
            </a:spcAft>
            <a:buNone/>
          </a:pPr>
          <a:r>
            <a:rPr lang="en-US" sz="1500" kern="1200" dirty="0"/>
            <a:t>What was the difference?</a:t>
          </a:r>
        </a:p>
      </dsp:txBody>
      <dsp:txXfrm>
        <a:off x="234951" y="1905091"/>
        <a:ext cx="2943458" cy="399568"/>
      </dsp:txXfrm>
    </dsp:sp>
    <dsp:sp modelId="{9F9C2E92-D7A3-4CA9-B308-04D5A8366840}">
      <dsp:nvSpPr>
        <dsp:cNvPr id="0" name=""/>
        <dsp:cNvSpPr/>
      </dsp:nvSpPr>
      <dsp:spPr>
        <a:xfrm>
          <a:off x="0" y="3494025"/>
          <a:ext cx="4266700" cy="1275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1143" tIns="312420" rIns="331143"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More collaboration on future events</a:t>
          </a:r>
        </a:p>
        <a:p>
          <a:pPr marL="114300" lvl="1" indent="-114300" algn="l" defTabSz="666750">
            <a:lnSpc>
              <a:spcPct val="90000"/>
            </a:lnSpc>
            <a:spcBef>
              <a:spcPct val="0"/>
            </a:spcBef>
            <a:spcAft>
              <a:spcPct val="15000"/>
            </a:spcAft>
            <a:buChar char="•"/>
          </a:pPr>
          <a:r>
            <a:rPr lang="en-US" sz="1500" kern="1200" dirty="0"/>
            <a:t>Increased scaffolding and customizable agendas</a:t>
          </a:r>
        </a:p>
        <a:p>
          <a:pPr marL="114300" lvl="1" indent="-114300" algn="l" defTabSz="666750">
            <a:lnSpc>
              <a:spcPct val="90000"/>
            </a:lnSpc>
            <a:spcBef>
              <a:spcPct val="0"/>
            </a:spcBef>
            <a:spcAft>
              <a:spcPct val="15000"/>
            </a:spcAft>
            <a:buChar char="•"/>
          </a:pPr>
          <a:r>
            <a:rPr lang="en-US" sz="1500" kern="1200" dirty="0"/>
            <a:t>Improved communication planning</a:t>
          </a:r>
        </a:p>
      </dsp:txBody>
      <dsp:txXfrm>
        <a:off x="0" y="3494025"/>
        <a:ext cx="4266700" cy="1275750"/>
      </dsp:txXfrm>
    </dsp:sp>
    <dsp:sp modelId="{BA6D7046-910E-4B6F-A127-A8A59C83DFD9}">
      <dsp:nvSpPr>
        <dsp:cNvPr id="0" name=""/>
        <dsp:cNvSpPr/>
      </dsp:nvSpPr>
      <dsp:spPr>
        <a:xfrm>
          <a:off x="213335" y="3272626"/>
          <a:ext cx="298669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890" tIns="0" rIns="112890" bIns="0" numCol="1" spcCol="1270" anchor="ctr" anchorCtr="0">
          <a:noAutofit/>
        </a:bodyPr>
        <a:lstStyle/>
        <a:p>
          <a:pPr marL="0" lvl="0" indent="0" algn="l" defTabSz="666750">
            <a:lnSpc>
              <a:spcPct val="90000"/>
            </a:lnSpc>
            <a:spcBef>
              <a:spcPct val="0"/>
            </a:spcBef>
            <a:spcAft>
              <a:spcPct val="35000"/>
            </a:spcAft>
            <a:buNone/>
          </a:pPr>
          <a:r>
            <a:rPr lang="en-US" sz="1500" kern="1200" dirty="0"/>
            <a:t>Lessons learned?</a:t>
          </a:r>
        </a:p>
      </dsp:txBody>
      <dsp:txXfrm>
        <a:off x="234951" y="3294242"/>
        <a:ext cx="294345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10A703-4B23-46A5-96D9-36B112AD5310}">
      <dsp:nvSpPr>
        <dsp:cNvPr id="0" name=""/>
        <dsp:cNvSpPr/>
      </dsp:nvSpPr>
      <dsp:spPr>
        <a:xfrm>
          <a:off x="0" y="868321"/>
          <a:ext cx="3858420" cy="3373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9456" tIns="437388" rIns="299456"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Communicate within and across institutions and roles/commissions to identify opportunities for deeper collaboration for institutional and systemic transformative change that advances student success and equity</a:t>
          </a:r>
        </a:p>
        <a:p>
          <a:pPr marL="171450" lvl="1" indent="-171450" algn="l" defTabSz="711200">
            <a:lnSpc>
              <a:spcPct val="90000"/>
            </a:lnSpc>
            <a:spcBef>
              <a:spcPct val="0"/>
            </a:spcBef>
            <a:spcAft>
              <a:spcPct val="15000"/>
            </a:spcAft>
            <a:buChar char="•"/>
          </a:pPr>
          <a:r>
            <a:rPr lang="en-US" sz="1600" kern="1200" dirty="0"/>
            <a:t>Identify and apply local and national data to set priorities for local and system leadership strategies for scaling Guided Pathways and Student Success practices </a:t>
          </a:r>
        </a:p>
      </dsp:txBody>
      <dsp:txXfrm>
        <a:off x="0" y="868321"/>
        <a:ext cx="3858420" cy="3373650"/>
      </dsp:txXfrm>
    </dsp:sp>
    <dsp:sp modelId="{4CF5C038-F90A-4B30-AC06-C806F9114659}">
      <dsp:nvSpPr>
        <dsp:cNvPr id="0" name=""/>
        <dsp:cNvSpPr/>
      </dsp:nvSpPr>
      <dsp:spPr>
        <a:xfrm>
          <a:off x="206421" y="656429"/>
          <a:ext cx="2700894"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87" tIns="0" rIns="102087" bIns="0" numCol="1" spcCol="1270" anchor="ctr" anchorCtr="0">
          <a:noAutofit/>
        </a:bodyPr>
        <a:lstStyle/>
        <a:p>
          <a:pPr marL="0" lvl="0" indent="0" algn="l" defTabSz="933450">
            <a:lnSpc>
              <a:spcPct val="90000"/>
            </a:lnSpc>
            <a:spcBef>
              <a:spcPct val="0"/>
            </a:spcBef>
            <a:spcAft>
              <a:spcPct val="35000"/>
            </a:spcAft>
            <a:buNone/>
          </a:pPr>
          <a:r>
            <a:rPr lang="en-US" sz="2100" kern="1200" dirty="0"/>
            <a:t>What was supposed to happen?</a:t>
          </a:r>
        </a:p>
      </dsp:txBody>
      <dsp:txXfrm>
        <a:off x="236683" y="686691"/>
        <a:ext cx="2640370"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00C51-DBD3-40E2-B1F0-6837EBDFB621}">
      <dsp:nvSpPr>
        <dsp:cNvPr id="0" name=""/>
        <dsp:cNvSpPr/>
      </dsp:nvSpPr>
      <dsp:spPr>
        <a:xfrm>
          <a:off x="7153878" y="607914"/>
          <a:ext cx="1626368" cy="16266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B4A102-9FBD-41EC-9B59-8501046196A0}">
      <dsp:nvSpPr>
        <dsp:cNvPr id="0" name=""/>
        <dsp:cNvSpPr/>
      </dsp:nvSpPr>
      <dsp:spPr>
        <a:xfrm>
          <a:off x="7207543" y="662144"/>
          <a:ext cx="1518174" cy="1518173"/>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Research and Planning Commission</a:t>
          </a:r>
        </a:p>
      </dsp:txBody>
      <dsp:txXfrm>
        <a:off x="7424796" y="879067"/>
        <a:ext cx="1084534" cy="1084328"/>
      </dsp:txXfrm>
    </dsp:sp>
    <dsp:sp modelId="{CC4EC098-64E5-40BA-A314-2EE7248A0DBF}">
      <dsp:nvSpPr>
        <dsp:cNvPr id="0" name=""/>
        <dsp:cNvSpPr/>
      </dsp:nvSpPr>
      <dsp:spPr>
        <a:xfrm>
          <a:off x="7207543" y="2264518"/>
          <a:ext cx="1518174" cy="891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Introductions and Connection opportunities</a:t>
          </a:r>
        </a:p>
        <a:p>
          <a:pPr marL="114300" lvl="1" indent="-114300" algn="l" defTabSz="533400">
            <a:lnSpc>
              <a:spcPct val="90000"/>
            </a:lnSpc>
            <a:spcBef>
              <a:spcPct val="0"/>
            </a:spcBef>
            <a:spcAft>
              <a:spcPct val="15000"/>
            </a:spcAft>
            <a:buChar char="•"/>
          </a:pPr>
          <a:r>
            <a:rPr lang="en-US" sz="1200" kern="1200" dirty="0"/>
            <a:t>Role for integration around data needs</a:t>
          </a:r>
        </a:p>
      </dsp:txBody>
      <dsp:txXfrm>
        <a:off x="7207543" y="2264518"/>
        <a:ext cx="1518174" cy="891666"/>
      </dsp:txXfrm>
    </dsp:sp>
    <dsp:sp modelId="{E461DDD6-E846-4F97-BE6B-B09B28DBF2D7}">
      <dsp:nvSpPr>
        <dsp:cNvPr id="0" name=""/>
        <dsp:cNvSpPr/>
      </dsp:nvSpPr>
      <dsp:spPr>
        <a:xfrm rot="2700000">
          <a:off x="5472209" y="607998"/>
          <a:ext cx="1626180" cy="162618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8962D3-3E1E-42CB-A304-8FDA6214FC79}">
      <dsp:nvSpPr>
        <dsp:cNvPr id="0" name=""/>
        <dsp:cNvSpPr/>
      </dsp:nvSpPr>
      <dsp:spPr>
        <a:xfrm>
          <a:off x="5527510" y="662144"/>
          <a:ext cx="1518174" cy="1518173"/>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Diversity Equity Officer Commission</a:t>
          </a:r>
        </a:p>
      </dsp:txBody>
      <dsp:txXfrm>
        <a:off x="5743897" y="879067"/>
        <a:ext cx="1084534" cy="1084328"/>
      </dsp:txXfrm>
    </dsp:sp>
    <dsp:sp modelId="{DAA73E1D-68B7-49F9-B8D1-08173C2DEF71}">
      <dsp:nvSpPr>
        <dsp:cNvPr id="0" name=""/>
        <dsp:cNvSpPr/>
      </dsp:nvSpPr>
      <dsp:spPr>
        <a:xfrm>
          <a:off x="5527510" y="2264518"/>
          <a:ext cx="1518174" cy="891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Strengths and opportunities for role in guided pathways</a:t>
          </a:r>
        </a:p>
        <a:p>
          <a:pPr marL="114300" lvl="1" indent="-114300" algn="l" defTabSz="533400">
            <a:lnSpc>
              <a:spcPct val="90000"/>
            </a:lnSpc>
            <a:spcBef>
              <a:spcPct val="0"/>
            </a:spcBef>
            <a:spcAft>
              <a:spcPct val="15000"/>
            </a:spcAft>
            <a:buChar char="•"/>
          </a:pPr>
          <a:r>
            <a:rPr lang="en-US" sz="1200" kern="1200" dirty="0"/>
            <a:t>Deeper system engagement</a:t>
          </a:r>
        </a:p>
        <a:p>
          <a:pPr marL="114300" lvl="1" indent="-114300" algn="l" defTabSz="533400">
            <a:lnSpc>
              <a:spcPct val="90000"/>
            </a:lnSpc>
            <a:spcBef>
              <a:spcPct val="0"/>
            </a:spcBef>
            <a:spcAft>
              <a:spcPct val="15000"/>
            </a:spcAft>
            <a:buChar char="•"/>
          </a:pPr>
          <a:r>
            <a:rPr lang="en-US" sz="1200" kern="1200" dirty="0"/>
            <a:t>Ideation on WACTC support for DEOC work institutionally and systemically </a:t>
          </a:r>
        </a:p>
      </dsp:txBody>
      <dsp:txXfrm>
        <a:off x="5527510" y="2264518"/>
        <a:ext cx="1518174" cy="891666"/>
      </dsp:txXfrm>
    </dsp:sp>
    <dsp:sp modelId="{F8908689-01B4-4A50-9A38-B7B79526C63E}">
      <dsp:nvSpPr>
        <dsp:cNvPr id="0" name=""/>
        <dsp:cNvSpPr/>
      </dsp:nvSpPr>
      <dsp:spPr>
        <a:xfrm rot="2700000">
          <a:off x="3792176" y="607998"/>
          <a:ext cx="1626180" cy="162618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289361-1BBA-446A-9A61-8B698A373441}">
      <dsp:nvSpPr>
        <dsp:cNvPr id="0" name=""/>
        <dsp:cNvSpPr/>
      </dsp:nvSpPr>
      <dsp:spPr>
        <a:xfrm>
          <a:off x="3846611" y="662144"/>
          <a:ext cx="1518174" cy="1518173"/>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Student Services Commission</a:t>
          </a:r>
        </a:p>
      </dsp:txBody>
      <dsp:txXfrm>
        <a:off x="4062999" y="879067"/>
        <a:ext cx="1084534" cy="1084328"/>
      </dsp:txXfrm>
    </dsp:sp>
    <dsp:sp modelId="{01C506A2-908B-460B-BC2F-1B41EE76B55F}">
      <dsp:nvSpPr>
        <dsp:cNvPr id="0" name=""/>
        <dsp:cNvSpPr/>
      </dsp:nvSpPr>
      <dsp:spPr>
        <a:xfrm>
          <a:off x="3846611" y="2264518"/>
          <a:ext cx="1518174" cy="891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Student Success RFP</a:t>
          </a:r>
        </a:p>
        <a:p>
          <a:pPr marL="114300" lvl="1" indent="-114300" algn="l" defTabSz="533400">
            <a:lnSpc>
              <a:spcPct val="90000"/>
            </a:lnSpc>
            <a:spcBef>
              <a:spcPct val="0"/>
            </a:spcBef>
            <a:spcAft>
              <a:spcPct val="15000"/>
            </a:spcAft>
            <a:buChar char="•"/>
          </a:pPr>
          <a:r>
            <a:rPr lang="en-US" sz="1200" kern="1200" dirty="0"/>
            <a:t>Financial aid simplification</a:t>
          </a:r>
        </a:p>
        <a:p>
          <a:pPr marL="114300" lvl="1" indent="-114300" algn="l" defTabSz="533400">
            <a:lnSpc>
              <a:spcPct val="90000"/>
            </a:lnSpc>
            <a:spcBef>
              <a:spcPct val="0"/>
            </a:spcBef>
            <a:spcAft>
              <a:spcPct val="15000"/>
            </a:spcAft>
            <a:buChar char="•"/>
          </a:pPr>
          <a:r>
            <a:rPr lang="en-US" sz="1200" kern="1200" dirty="0"/>
            <a:t>Professional development—internal to commission and external for councils and colleges</a:t>
          </a:r>
        </a:p>
      </dsp:txBody>
      <dsp:txXfrm>
        <a:off x="3846611" y="2264518"/>
        <a:ext cx="1518174" cy="891666"/>
      </dsp:txXfrm>
    </dsp:sp>
    <dsp:sp modelId="{01C8BB69-072A-4468-8C43-CD86E46261FA}">
      <dsp:nvSpPr>
        <dsp:cNvPr id="0" name=""/>
        <dsp:cNvSpPr/>
      </dsp:nvSpPr>
      <dsp:spPr>
        <a:xfrm rot="2700000">
          <a:off x="2111277" y="607998"/>
          <a:ext cx="1626180" cy="162618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B96E70-7CB2-479C-9EAB-03FC82AC270D}">
      <dsp:nvSpPr>
        <dsp:cNvPr id="0" name=""/>
        <dsp:cNvSpPr/>
      </dsp:nvSpPr>
      <dsp:spPr>
        <a:xfrm>
          <a:off x="2165713" y="662144"/>
          <a:ext cx="1518174" cy="1518173"/>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Instruction Commission</a:t>
          </a:r>
        </a:p>
      </dsp:txBody>
      <dsp:txXfrm>
        <a:off x="2382966" y="879067"/>
        <a:ext cx="1084534" cy="1084328"/>
      </dsp:txXfrm>
    </dsp:sp>
    <dsp:sp modelId="{085D1617-9844-4B02-8414-A71E10FCCBF4}">
      <dsp:nvSpPr>
        <dsp:cNvPr id="0" name=""/>
        <dsp:cNvSpPr/>
      </dsp:nvSpPr>
      <dsp:spPr>
        <a:xfrm>
          <a:off x="2165713" y="2264518"/>
          <a:ext cx="1518174" cy="891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Capacity</a:t>
          </a:r>
        </a:p>
        <a:p>
          <a:pPr marL="114300" lvl="1" indent="-114300" algn="l" defTabSz="533400">
            <a:lnSpc>
              <a:spcPct val="90000"/>
            </a:lnSpc>
            <a:spcBef>
              <a:spcPct val="0"/>
            </a:spcBef>
            <a:spcAft>
              <a:spcPct val="15000"/>
            </a:spcAft>
            <a:buChar char="•"/>
          </a:pPr>
          <a:r>
            <a:rPr lang="en-US" sz="1200" kern="1200"/>
            <a:t>Mapping to the Student</a:t>
          </a:r>
          <a:endParaRPr lang="en-US" sz="1200" kern="1200" dirty="0"/>
        </a:p>
        <a:p>
          <a:pPr marL="114300" lvl="1" indent="-114300" algn="l" defTabSz="533400">
            <a:lnSpc>
              <a:spcPct val="90000"/>
            </a:lnSpc>
            <a:spcBef>
              <a:spcPct val="0"/>
            </a:spcBef>
            <a:spcAft>
              <a:spcPct val="15000"/>
            </a:spcAft>
            <a:buChar char="•"/>
          </a:pPr>
          <a:r>
            <a:rPr lang="en-US" sz="1200" kern="1200" dirty="0"/>
            <a:t>Assessment, Teaching and Learning,</a:t>
          </a:r>
        </a:p>
        <a:p>
          <a:pPr marL="114300" lvl="1" indent="-114300" algn="l" defTabSz="533400">
            <a:lnSpc>
              <a:spcPct val="90000"/>
            </a:lnSpc>
            <a:spcBef>
              <a:spcPct val="0"/>
            </a:spcBef>
            <a:spcAft>
              <a:spcPct val="15000"/>
            </a:spcAft>
            <a:buChar char="•"/>
          </a:pPr>
          <a:r>
            <a:rPr lang="en-US" sz="1200" kern="1200"/>
            <a:t>Leading with racial equity</a:t>
          </a:r>
          <a:endParaRPr lang="en-US" sz="1200" kern="1200" dirty="0"/>
        </a:p>
        <a:p>
          <a:pPr marL="114300" lvl="1" indent="-114300" algn="l" defTabSz="533400">
            <a:lnSpc>
              <a:spcPct val="90000"/>
            </a:lnSpc>
            <a:spcBef>
              <a:spcPct val="0"/>
            </a:spcBef>
            <a:spcAft>
              <a:spcPct val="15000"/>
            </a:spcAft>
            <a:buChar char="•"/>
          </a:pPr>
          <a:r>
            <a:rPr lang="en-US" sz="1200" kern="1200" dirty="0"/>
            <a:t>Alignment and putting it all together</a:t>
          </a:r>
        </a:p>
      </dsp:txBody>
      <dsp:txXfrm>
        <a:off x="2165713" y="2264518"/>
        <a:ext cx="1518174" cy="891666"/>
      </dsp:txXfrm>
    </dsp:sp>
    <dsp:sp modelId="{505850E3-BC95-4672-8B97-1A60BD6756FD}">
      <dsp:nvSpPr>
        <dsp:cNvPr id="0" name=""/>
        <dsp:cNvSpPr/>
      </dsp:nvSpPr>
      <dsp:spPr>
        <a:xfrm rot="2700000">
          <a:off x="430379" y="607998"/>
          <a:ext cx="1626180" cy="1626180"/>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4E8F1B-97D7-4BF7-9881-87613D07E1B8}">
      <dsp:nvSpPr>
        <dsp:cNvPr id="0" name=""/>
        <dsp:cNvSpPr/>
      </dsp:nvSpPr>
      <dsp:spPr>
        <a:xfrm>
          <a:off x="484815" y="662144"/>
          <a:ext cx="1518174" cy="1518173"/>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WACTC</a:t>
          </a:r>
        </a:p>
      </dsp:txBody>
      <dsp:txXfrm>
        <a:off x="702068" y="879067"/>
        <a:ext cx="1084534" cy="1084328"/>
      </dsp:txXfrm>
    </dsp:sp>
    <dsp:sp modelId="{33255BA7-5A69-4B38-80A0-277EE7CB2FDA}">
      <dsp:nvSpPr>
        <dsp:cNvPr id="0" name=""/>
        <dsp:cNvSpPr/>
      </dsp:nvSpPr>
      <dsp:spPr>
        <a:xfrm>
          <a:off x="484815" y="2264518"/>
          <a:ext cx="1518174" cy="891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Clarity on metrics and accountability</a:t>
          </a:r>
        </a:p>
        <a:p>
          <a:pPr marL="114300" lvl="1" indent="-114300" algn="l" defTabSz="533400">
            <a:lnSpc>
              <a:spcPct val="90000"/>
            </a:lnSpc>
            <a:spcBef>
              <a:spcPct val="0"/>
            </a:spcBef>
            <a:spcAft>
              <a:spcPct val="15000"/>
            </a:spcAft>
            <a:buChar char="•"/>
          </a:pPr>
          <a:r>
            <a:rPr lang="en-US" sz="1200" kern="1200" dirty="0"/>
            <a:t>Promising practices in GP</a:t>
          </a:r>
        </a:p>
        <a:p>
          <a:pPr marL="114300" lvl="1" indent="-114300" algn="l" defTabSz="533400">
            <a:lnSpc>
              <a:spcPct val="90000"/>
            </a:lnSpc>
            <a:spcBef>
              <a:spcPct val="0"/>
            </a:spcBef>
            <a:spcAft>
              <a:spcPct val="15000"/>
            </a:spcAft>
            <a:buChar char="•"/>
          </a:pPr>
          <a:r>
            <a:rPr lang="en-US" sz="1200" kern="1200" dirty="0"/>
            <a:t>Faculty ownership and engagement</a:t>
          </a:r>
        </a:p>
        <a:p>
          <a:pPr marL="114300" lvl="1" indent="-114300" algn="l" defTabSz="533400">
            <a:lnSpc>
              <a:spcPct val="90000"/>
            </a:lnSpc>
            <a:spcBef>
              <a:spcPct val="0"/>
            </a:spcBef>
            <a:spcAft>
              <a:spcPct val="15000"/>
            </a:spcAft>
            <a:buChar char="•"/>
          </a:pPr>
          <a:r>
            <a:rPr lang="en-US" sz="1200" kern="1200" dirty="0"/>
            <a:t>Going all in on transformation</a:t>
          </a:r>
        </a:p>
      </dsp:txBody>
      <dsp:txXfrm>
        <a:off x="484815" y="2264518"/>
        <a:ext cx="1518174" cy="8916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FBEFA8-CBB7-475A-8CB7-835669F70AF0}">
      <dsp:nvSpPr>
        <dsp:cNvPr id="0" name=""/>
        <dsp:cNvSpPr/>
      </dsp:nvSpPr>
      <dsp:spPr>
        <a:xfrm>
          <a:off x="0" y="789979"/>
          <a:ext cx="2605304" cy="1563182"/>
        </a:xfrm>
        <a:prstGeom prst="rect">
          <a:avLst/>
        </a:prstGeom>
        <a:gradFill rotWithShape="0">
          <a:gsLst>
            <a:gs pos="0">
              <a:srgbClr val="3D6489">
                <a:hueOff val="0"/>
                <a:satOff val="0"/>
                <a:lumOff val="0"/>
                <a:alphaOff val="0"/>
                <a:satMod val="103000"/>
                <a:lumMod val="102000"/>
                <a:tint val="94000"/>
              </a:srgbClr>
            </a:gs>
            <a:gs pos="50000">
              <a:srgbClr val="3D6489">
                <a:hueOff val="0"/>
                <a:satOff val="0"/>
                <a:lumOff val="0"/>
                <a:alphaOff val="0"/>
                <a:satMod val="110000"/>
                <a:lumMod val="100000"/>
                <a:shade val="100000"/>
              </a:srgbClr>
            </a:gs>
            <a:gs pos="100000">
              <a:srgbClr val="3D6489">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ysClr val="window" lastClr="FFFFFF"/>
              </a:solidFill>
              <a:latin typeface="Franklin Gothic Book"/>
              <a:ea typeface="+mn-ea"/>
              <a:cs typeface="+mn-cs"/>
            </a:rPr>
            <a:t>Monica Wilson</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Director</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System Engagement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Strategic Initiatives</a:t>
          </a:r>
        </a:p>
      </dsp:txBody>
      <dsp:txXfrm>
        <a:off x="0" y="789979"/>
        <a:ext cx="2605304" cy="1563182"/>
      </dsp:txXfrm>
    </dsp:sp>
    <dsp:sp modelId="{0854C2FE-D3F6-4E1F-AD26-160599170C36}">
      <dsp:nvSpPr>
        <dsp:cNvPr id="0" name=""/>
        <dsp:cNvSpPr/>
      </dsp:nvSpPr>
      <dsp:spPr>
        <a:xfrm>
          <a:off x="2865835" y="789979"/>
          <a:ext cx="2605304" cy="1563182"/>
        </a:xfrm>
        <a:prstGeom prst="rect">
          <a:avLst/>
        </a:prstGeo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ysClr val="window" lastClr="FFFFFF"/>
              </a:solidFill>
              <a:latin typeface="Franklin Gothic Book"/>
              <a:ea typeface="+mn-ea"/>
              <a:cs typeface="+mn-cs"/>
            </a:rPr>
            <a:t>Brook Bane</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Program Specialist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Professional Development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Coaching</a:t>
          </a:r>
        </a:p>
      </dsp:txBody>
      <dsp:txXfrm>
        <a:off x="2865835" y="789979"/>
        <a:ext cx="2605304" cy="1563182"/>
      </dsp:txXfrm>
    </dsp:sp>
    <dsp:sp modelId="{6806B3E9-CB9E-49B5-9DDC-BFA484C4A46D}">
      <dsp:nvSpPr>
        <dsp:cNvPr id="0" name=""/>
        <dsp:cNvSpPr/>
      </dsp:nvSpPr>
      <dsp:spPr>
        <a:xfrm>
          <a:off x="5731670" y="789979"/>
          <a:ext cx="2605304" cy="1563182"/>
        </a:xfrm>
        <a:prstGeom prst="rect">
          <a:avLst/>
        </a:prstGeo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i="1" kern="1200" dirty="0">
              <a:solidFill>
                <a:sysClr val="window" lastClr="FFFFFF"/>
              </a:solidFill>
              <a:latin typeface="Franklin Gothic Book"/>
              <a:ea typeface="+mn-ea"/>
              <a:cs typeface="+mn-cs"/>
            </a:rPr>
            <a:t>Vacant</a:t>
          </a:r>
          <a:endParaRPr lang="en-US" sz="2200" kern="1200" dirty="0">
            <a:solidFill>
              <a:sysClr val="window" lastClr="FFFFFF"/>
            </a:solidFill>
            <a:latin typeface="Franklin Gothic Book"/>
            <a:ea typeface="+mn-ea"/>
            <a:cs typeface="+mn-cs"/>
          </a:endParaRP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Administrative Assistant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Professional Development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IDEAL Fellowship</a:t>
          </a:r>
        </a:p>
      </dsp:txBody>
      <dsp:txXfrm>
        <a:off x="5731670" y="789979"/>
        <a:ext cx="2605304" cy="1563182"/>
      </dsp:txXfrm>
    </dsp:sp>
    <dsp:sp modelId="{2E7EC344-A6FE-4336-B304-68148925AB22}">
      <dsp:nvSpPr>
        <dsp:cNvPr id="0" name=""/>
        <dsp:cNvSpPr/>
      </dsp:nvSpPr>
      <dsp:spPr>
        <a:xfrm>
          <a:off x="0" y="2613693"/>
          <a:ext cx="2605304" cy="1563182"/>
        </a:xfrm>
        <a:prstGeom prst="rect">
          <a:avLst/>
        </a:prstGeom>
        <a:gradFill rotWithShape="0">
          <a:gsLst>
            <a:gs pos="0">
              <a:srgbClr val="3D6489">
                <a:hueOff val="14525"/>
                <a:satOff val="4890"/>
                <a:lumOff val="1098"/>
                <a:alphaOff val="0"/>
                <a:satMod val="103000"/>
                <a:lumMod val="102000"/>
                <a:tint val="94000"/>
              </a:srgbClr>
            </a:gs>
            <a:gs pos="50000">
              <a:srgbClr val="3D6489">
                <a:hueOff val="14525"/>
                <a:satOff val="4890"/>
                <a:lumOff val="1098"/>
                <a:alphaOff val="0"/>
                <a:satMod val="110000"/>
                <a:lumMod val="100000"/>
                <a:shade val="100000"/>
              </a:srgbClr>
            </a:gs>
            <a:gs pos="100000">
              <a:srgbClr val="3D6489">
                <a:hueOff val="14525"/>
                <a:satOff val="4890"/>
                <a:lumOff val="109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solidFill>
                <a:sysClr val="window" lastClr="FFFFFF"/>
              </a:solidFill>
              <a:latin typeface="Franklin Gothic Book"/>
              <a:ea typeface="+mn-ea"/>
              <a:cs typeface="+mn-cs"/>
            </a:rPr>
            <a:t>Amunoo </a:t>
          </a:r>
          <a:r>
            <a:rPr lang="en-US" sz="2200" kern="1200" dirty="0">
              <a:solidFill>
                <a:sysClr val="window" lastClr="FFFFFF"/>
              </a:solidFill>
              <a:latin typeface="Franklin Gothic Book"/>
              <a:ea typeface="+mn-ea"/>
              <a:cs typeface="+mn-cs"/>
            </a:rPr>
            <a:t>Tembo</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Policy Associate</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Pathway Navigation</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Student Services Liaison</a:t>
          </a:r>
        </a:p>
      </dsp:txBody>
      <dsp:txXfrm>
        <a:off x="0" y="2613693"/>
        <a:ext cx="2605304" cy="1563182"/>
      </dsp:txXfrm>
    </dsp:sp>
    <dsp:sp modelId="{DA8F4520-0422-46C4-ABC5-9D2AD83893CC}">
      <dsp:nvSpPr>
        <dsp:cNvPr id="0" name=""/>
        <dsp:cNvSpPr/>
      </dsp:nvSpPr>
      <dsp:spPr>
        <a:xfrm>
          <a:off x="2865835" y="2613693"/>
          <a:ext cx="2605304" cy="1563182"/>
        </a:xfrm>
        <a:prstGeom prst="rect">
          <a:avLst/>
        </a:prstGeom>
        <a:gradFill rotWithShape="0">
          <a:gsLst>
            <a:gs pos="0">
              <a:srgbClr val="3D6489">
                <a:hueOff val="29050"/>
                <a:satOff val="9781"/>
                <a:lumOff val="2196"/>
                <a:alphaOff val="0"/>
                <a:satMod val="103000"/>
                <a:lumMod val="102000"/>
                <a:tint val="94000"/>
              </a:srgbClr>
            </a:gs>
            <a:gs pos="50000">
              <a:srgbClr val="3D6489">
                <a:hueOff val="29050"/>
                <a:satOff val="9781"/>
                <a:lumOff val="2196"/>
                <a:alphaOff val="0"/>
                <a:satMod val="110000"/>
                <a:lumMod val="100000"/>
                <a:shade val="100000"/>
              </a:srgbClr>
            </a:gs>
            <a:gs pos="100000">
              <a:srgbClr val="3D6489">
                <a:hueOff val="29050"/>
                <a:satOff val="9781"/>
                <a:lumOff val="2196"/>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ysClr val="window" lastClr="FFFFFF"/>
              </a:solidFill>
              <a:latin typeface="Franklin Gothic Book"/>
              <a:ea typeface="+mn-ea"/>
              <a:cs typeface="+mn-cs"/>
            </a:rPr>
            <a:t>Guava Jordan</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Policy Associate</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Faculty Development</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Ensured Learning</a:t>
          </a:r>
        </a:p>
      </dsp:txBody>
      <dsp:txXfrm>
        <a:off x="2865835" y="2613693"/>
        <a:ext cx="2605304" cy="1563182"/>
      </dsp:txXfrm>
    </dsp:sp>
    <dsp:sp modelId="{2966884D-B9C4-4EB9-B5B9-98F45A472697}">
      <dsp:nvSpPr>
        <dsp:cNvPr id="0" name=""/>
        <dsp:cNvSpPr/>
      </dsp:nvSpPr>
      <dsp:spPr>
        <a:xfrm>
          <a:off x="5731670" y="2613693"/>
          <a:ext cx="2605304" cy="1563182"/>
        </a:xfrm>
        <a:prstGeom prst="rect">
          <a:avLst/>
        </a:prstGeom>
        <a:gradFill rotWithShape="0">
          <a:gsLst>
            <a:gs pos="0">
              <a:srgbClr val="3D6489">
                <a:hueOff val="43576"/>
                <a:satOff val="14671"/>
                <a:lumOff val="3293"/>
                <a:alphaOff val="0"/>
                <a:satMod val="103000"/>
                <a:lumMod val="102000"/>
                <a:tint val="94000"/>
              </a:srgbClr>
            </a:gs>
            <a:gs pos="50000">
              <a:srgbClr val="3D6489">
                <a:hueOff val="43576"/>
                <a:satOff val="14671"/>
                <a:lumOff val="3293"/>
                <a:alphaOff val="0"/>
                <a:satMod val="110000"/>
                <a:lumMod val="100000"/>
                <a:shade val="100000"/>
              </a:srgbClr>
            </a:gs>
            <a:gs pos="100000">
              <a:srgbClr val="3D6489">
                <a:hueOff val="43576"/>
                <a:satOff val="14671"/>
                <a:lumOff val="329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solidFill>
                <a:sysClr val="window" lastClr="FFFFFF"/>
              </a:solidFill>
              <a:latin typeface="Franklin Gothic Book"/>
              <a:ea typeface="+mn-ea"/>
              <a:cs typeface="+mn-cs"/>
            </a:rPr>
            <a:t>Dawn Draus</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Policy Associate</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Math Pathways</a:t>
          </a:r>
        </a:p>
        <a:p>
          <a:pPr marL="171450" lvl="1" indent="-171450" algn="l" defTabSz="755650">
            <a:lnSpc>
              <a:spcPct val="90000"/>
            </a:lnSpc>
            <a:spcBef>
              <a:spcPct val="0"/>
            </a:spcBef>
            <a:spcAft>
              <a:spcPct val="15000"/>
            </a:spcAft>
            <a:buChar char="•"/>
          </a:pPr>
          <a:r>
            <a:rPr lang="en-US" sz="1700" kern="1200" dirty="0">
              <a:solidFill>
                <a:sysClr val="window" lastClr="FFFFFF"/>
              </a:solidFill>
              <a:latin typeface="Franklin Gothic Book"/>
              <a:ea typeface="+mn-ea"/>
              <a:cs typeface="+mn-cs"/>
            </a:rPr>
            <a:t>Placement</a:t>
          </a:r>
        </a:p>
      </dsp:txBody>
      <dsp:txXfrm>
        <a:off x="5731670" y="2613693"/>
        <a:ext cx="2605304" cy="15631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1F0F1-4276-40E0-8CF8-B3657B72DC24}">
      <dsp:nvSpPr>
        <dsp:cNvPr id="0" name=""/>
        <dsp:cNvSpPr/>
      </dsp:nvSpPr>
      <dsp:spPr>
        <a:xfrm>
          <a:off x="0" y="6169"/>
          <a:ext cx="4839398" cy="8083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0CB55-ECCB-4918-9773-8C11E5A210A2}">
      <dsp:nvSpPr>
        <dsp:cNvPr id="0" name=""/>
        <dsp:cNvSpPr/>
      </dsp:nvSpPr>
      <dsp:spPr>
        <a:xfrm>
          <a:off x="244527" y="188049"/>
          <a:ext cx="444596" cy="4445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FB1E9B-A5A3-46F2-915E-CB693C33CC90}">
      <dsp:nvSpPr>
        <dsp:cNvPr id="0" name=""/>
        <dsp:cNvSpPr/>
      </dsp:nvSpPr>
      <dsp:spPr>
        <a:xfrm>
          <a:off x="933651" y="6169"/>
          <a:ext cx="2177729"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844550">
            <a:lnSpc>
              <a:spcPct val="100000"/>
            </a:lnSpc>
            <a:spcBef>
              <a:spcPct val="0"/>
            </a:spcBef>
            <a:spcAft>
              <a:spcPct val="35000"/>
            </a:spcAft>
            <a:buNone/>
          </a:pPr>
          <a:r>
            <a:rPr lang="en-US" sz="1900" kern="1200"/>
            <a:t>Large Scale Change</a:t>
          </a:r>
        </a:p>
      </dsp:txBody>
      <dsp:txXfrm>
        <a:off x="933651" y="6169"/>
        <a:ext cx="2177729" cy="808356"/>
      </dsp:txXfrm>
    </dsp:sp>
    <dsp:sp modelId="{FB9ACA5B-8300-435B-96F6-B5C8E4BB1C4C}">
      <dsp:nvSpPr>
        <dsp:cNvPr id="0" name=""/>
        <dsp:cNvSpPr/>
      </dsp:nvSpPr>
      <dsp:spPr>
        <a:xfrm>
          <a:off x="3111380" y="6169"/>
          <a:ext cx="1727104"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488950">
            <a:lnSpc>
              <a:spcPct val="100000"/>
            </a:lnSpc>
            <a:spcBef>
              <a:spcPct val="0"/>
            </a:spcBef>
            <a:spcAft>
              <a:spcPct val="35000"/>
            </a:spcAft>
            <a:buNone/>
          </a:pPr>
          <a:r>
            <a:rPr lang="en-US" sz="1100" b="0" i="0" kern="1200" dirty="0"/>
            <a:t>Equity informed project and change management infrastructure</a:t>
          </a:r>
          <a:endParaRPr lang="en-US" sz="1100" kern="1200" dirty="0"/>
        </a:p>
      </dsp:txBody>
      <dsp:txXfrm>
        <a:off x="3111380" y="6169"/>
        <a:ext cx="1727104" cy="808356"/>
      </dsp:txXfrm>
    </dsp:sp>
    <dsp:sp modelId="{6B2B0933-226A-476E-82C2-1C057A321A18}">
      <dsp:nvSpPr>
        <dsp:cNvPr id="0" name=""/>
        <dsp:cNvSpPr/>
      </dsp:nvSpPr>
      <dsp:spPr>
        <a:xfrm>
          <a:off x="0" y="1016614"/>
          <a:ext cx="4839398" cy="8083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C36A1A-921E-481B-BA6F-BBFED6BE66F0}">
      <dsp:nvSpPr>
        <dsp:cNvPr id="0" name=""/>
        <dsp:cNvSpPr/>
      </dsp:nvSpPr>
      <dsp:spPr>
        <a:xfrm>
          <a:off x="244527" y="1198495"/>
          <a:ext cx="444596" cy="4445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7CA98C-E2E0-45A3-9C79-762BFE42F8E0}">
      <dsp:nvSpPr>
        <dsp:cNvPr id="0" name=""/>
        <dsp:cNvSpPr/>
      </dsp:nvSpPr>
      <dsp:spPr>
        <a:xfrm>
          <a:off x="933651" y="1016614"/>
          <a:ext cx="2177729"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844550">
            <a:lnSpc>
              <a:spcPct val="100000"/>
            </a:lnSpc>
            <a:spcBef>
              <a:spcPct val="0"/>
            </a:spcBef>
            <a:spcAft>
              <a:spcPct val="35000"/>
            </a:spcAft>
            <a:buNone/>
          </a:pPr>
          <a:r>
            <a:rPr lang="en-US" sz="1900" kern="1200" dirty="0"/>
            <a:t>Pathway and Program Design</a:t>
          </a:r>
        </a:p>
      </dsp:txBody>
      <dsp:txXfrm>
        <a:off x="933651" y="1016614"/>
        <a:ext cx="2177729" cy="808356"/>
      </dsp:txXfrm>
    </dsp:sp>
    <dsp:sp modelId="{DF216814-14A2-480E-B460-6C3FF674F176}">
      <dsp:nvSpPr>
        <dsp:cNvPr id="0" name=""/>
        <dsp:cNvSpPr/>
      </dsp:nvSpPr>
      <dsp:spPr>
        <a:xfrm>
          <a:off x="3111380" y="1016614"/>
          <a:ext cx="1727104"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488950">
            <a:lnSpc>
              <a:spcPct val="100000"/>
            </a:lnSpc>
            <a:spcBef>
              <a:spcPct val="0"/>
            </a:spcBef>
            <a:spcAft>
              <a:spcPct val="35000"/>
            </a:spcAft>
            <a:buNone/>
          </a:pPr>
          <a:r>
            <a:rPr lang="en-US" sz="1100" kern="1200"/>
            <a:t>Comprehensive mapping of student educational pathways with student end goals in mind</a:t>
          </a:r>
        </a:p>
      </dsp:txBody>
      <dsp:txXfrm>
        <a:off x="3111380" y="1016614"/>
        <a:ext cx="1727104" cy="808356"/>
      </dsp:txXfrm>
    </dsp:sp>
    <dsp:sp modelId="{227D31A3-C210-4C11-8B4F-D8F32A0DB0BA}">
      <dsp:nvSpPr>
        <dsp:cNvPr id="0" name=""/>
        <dsp:cNvSpPr/>
      </dsp:nvSpPr>
      <dsp:spPr>
        <a:xfrm>
          <a:off x="0" y="2027060"/>
          <a:ext cx="4839398" cy="8083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84F94F-724F-421F-955E-EC76ACBCBFDB}">
      <dsp:nvSpPr>
        <dsp:cNvPr id="0" name=""/>
        <dsp:cNvSpPr/>
      </dsp:nvSpPr>
      <dsp:spPr>
        <a:xfrm>
          <a:off x="244527" y="2208940"/>
          <a:ext cx="444596" cy="4445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70C803-3F27-4E26-9450-E0DD7B49BFD7}">
      <dsp:nvSpPr>
        <dsp:cNvPr id="0" name=""/>
        <dsp:cNvSpPr/>
      </dsp:nvSpPr>
      <dsp:spPr>
        <a:xfrm>
          <a:off x="933651" y="2027060"/>
          <a:ext cx="2177729"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844550">
            <a:lnSpc>
              <a:spcPct val="100000"/>
            </a:lnSpc>
            <a:spcBef>
              <a:spcPct val="0"/>
            </a:spcBef>
            <a:spcAft>
              <a:spcPct val="35000"/>
            </a:spcAft>
            <a:buNone/>
          </a:pPr>
          <a:r>
            <a:rPr lang="en-US" sz="1900" kern="1200" dirty="0"/>
            <a:t>Pathway Entry </a:t>
          </a:r>
          <a:br>
            <a:rPr lang="en-US" sz="1900" kern="1200" dirty="0"/>
          </a:br>
          <a:r>
            <a:rPr lang="en-US" sz="1900" kern="1200" dirty="0"/>
            <a:t>&amp; Navigation</a:t>
          </a:r>
        </a:p>
      </dsp:txBody>
      <dsp:txXfrm>
        <a:off x="933651" y="2027060"/>
        <a:ext cx="2177729" cy="808356"/>
      </dsp:txXfrm>
    </dsp:sp>
    <dsp:sp modelId="{86BDD72D-5993-4505-918B-E71F30024585}">
      <dsp:nvSpPr>
        <dsp:cNvPr id="0" name=""/>
        <dsp:cNvSpPr/>
      </dsp:nvSpPr>
      <dsp:spPr>
        <a:xfrm>
          <a:off x="3111380" y="2027060"/>
          <a:ext cx="1727104"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488950">
            <a:lnSpc>
              <a:spcPct val="100000"/>
            </a:lnSpc>
            <a:spcBef>
              <a:spcPct val="0"/>
            </a:spcBef>
            <a:spcAft>
              <a:spcPct val="35000"/>
            </a:spcAft>
            <a:buNone/>
          </a:pPr>
          <a:r>
            <a:rPr lang="en-US" sz="1100" kern="1200"/>
            <a:t>Students make informed program choices and develop completion plans</a:t>
          </a:r>
        </a:p>
      </dsp:txBody>
      <dsp:txXfrm>
        <a:off x="3111380" y="2027060"/>
        <a:ext cx="1727104" cy="808356"/>
      </dsp:txXfrm>
    </dsp:sp>
    <dsp:sp modelId="{821BBB4B-64E7-403D-BFED-C3AA49D2EB9C}">
      <dsp:nvSpPr>
        <dsp:cNvPr id="0" name=""/>
        <dsp:cNvSpPr/>
      </dsp:nvSpPr>
      <dsp:spPr>
        <a:xfrm>
          <a:off x="0" y="3037505"/>
          <a:ext cx="4839398" cy="8083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4F0A31-BF6B-45A2-B1B0-6F61AEA6E454}">
      <dsp:nvSpPr>
        <dsp:cNvPr id="0" name=""/>
        <dsp:cNvSpPr/>
      </dsp:nvSpPr>
      <dsp:spPr>
        <a:xfrm>
          <a:off x="244527" y="3219385"/>
          <a:ext cx="444596" cy="4445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91ECE1-2D69-4F93-BC4D-6BF99256A58D}">
      <dsp:nvSpPr>
        <dsp:cNvPr id="0" name=""/>
        <dsp:cNvSpPr/>
      </dsp:nvSpPr>
      <dsp:spPr>
        <a:xfrm>
          <a:off x="933651" y="3037505"/>
          <a:ext cx="2177729"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844550">
            <a:lnSpc>
              <a:spcPct val="100000"/>
            </a:lnSpc>
            <a:spcBef>
              <a:spcPct val="0"/>
            </a:spcBef>
            <a:spcAft>
              <a:spcPct val="35000"/>
            </a:spcAft>
            <a:buNone/>
          </a:pPr>
          <a:r>
            <a:rPr lang="en-US" sz="1900" kern="1200" dirty="0"/>
            <a:t>Data Analytics</a:t>
          </a:r>
        </a:p>
      </dsp:txBody>
      <dsp:txXfrm>
        <a:off x="933651" y="3037505"/>
        <a:ext cx="2177729" cy="808356"/>
      </dsp:txXfrm>
    </dsp:sp>
    <dsp:sp modelId="{B7C6DC16-B4F5-4010-ACED-880CD8B260BC}">
      <dsp:nvSpPr>
        <dsp:cNvPr id="0" name=""/>
        <dsp:cNvSpPr/>
      </dsp:nvSpPr>
      <dsp:spPr>
        <a:xfrm>
          <a:off x="3111380" y="3037505"/>
          <a:ext cx="1727104"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488950">
            <a:lnSpc>
              <a:spcPct val="100000"/>
            </a:lnSpc>
            <a:spcBef>
              <a:spcPct val="0"/>
            </a:spcBef>
            <a:spcAft>
              <a:spcPct val="35000"/>
            </a:spcAft>
            <a:buNone/>
          </a:pPr>
          <a:r>
            <a:rPr lang="en-US" sz="1100" kern="1200"/>
            <a:t>Data analysis of student learning as well as program and service outcomes</a:t>
          </a:r>
        </a:p>
      </dsp:txBody>
      <dsp:txXfrm>
        <a:off x="3111380" y="3037505"/>
        <a:ext cx="1727104" cy="808356"/>
      </dsp:txXfrm>
    </dsp:sp>
    <dsp:sp modelId="{A2914174-C069-4031-A524-4D6AC4D25954}">
      <dsp:nvSpPr>
        <dsp:cNvPr id="0" name=""/>
        <dsp:cNvSpPr/>
      </dsp:nvSpPr>
      <dsp:spPr>
        <a:xfrm>
          <a:off x="0" y="4047951"/>
          <a:ext cx="4839398" cy="8083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BA79AD-2C37-4A90-8AC3-D53FB55DF485}">
      <dsp:nvSpPr>
        <dsp:cNvPr id="0" name=""/>
        <dsp:cNvSpPr/>
      </dsp:nvSpPr>
      <dsp:spPr>
        <a:xfrm>
          <a:off x="244527" y="4229831"/>
          <a:ext cx="444596" cy="44459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6912E6-86B8-4E91-91EC-0F090C9E0EAF}">
      <dsp:nvSpPr>
        <dsp:cNvPr id="0" name=""/>
        <dsp:cNvSpPr/>
      </dsp:nvSpPr>
      <dsp:spPr>
        <a:xfrm>
          <a:off x="933651" y="4047951"/>
          <a:ext cx="2177729"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844550">
            <a:lnSpc>
              <a:spcPct val="100000"/>
            </a:lnSpc>
            <a:spcBef>
              <a:spcPct val="0"/>
            </a:spcBef>
            <a:spcAft>
              <a:spcPct val="35000"/>
            </a:spcAft>
            <a:buNone/>
          </a:pPr>
          <a:r>
            <a:rPr lang="en-US" sz="1900" kern="1200" dirty="0"/>
            <a:t>Success Support </a:t>
          </a:r>
          <a:br>
            <a:rPr lang="en-US" sz="1900" kern="1200" dirty="0"/>
          </a:br>
          <a:r>
            <a:rPr lang="en-US" sz="1900" kern="1200" dirty="0"/>
            <a:t>Infrastructure</a:t>
          </a:r>
        </a:p>
      </dsp:txBody>
      <dsp:txXfrm>
        <a:off x="933651" y="4047951"/>
        <a:ext cx="2177729" cy="808356"/>
      </dsp:txXfrm>
    </dsp:sp>
    <dsp:sp modelId="{1359EFEC-B37A-45AA-8C3F-233587B0717C}">
      <dsp:nvSpPr>
        <dsp:cNvPr id="0" name=""/>
        <dsp:cNvSpPr/>
      </dsp:nvSpPr>
      <dsp:spPr>
        <a:xfrm>
          <a:off x="3111380" y="4047951"/>
          <a:ext cx="1727104" cy="80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1" tIns="85551" rIns="85551" bIns="85551" numCol="1" spcCol="1270" anchor="ctr" anchorCtr="0">
          <a:noAutofit/>
        </a:bodyPr>
        <a:lstStyle/>
        <a:p>
          <a:pPr marL="0" lvl="0" indent="0" algn="l" defTabSz="488950">
            <a:lnSpc>
              <a:spcPct val="100000"/>
            </a:lnSpc>
            <a:spcBef>
              <a:spcPct val="0"/>
            </a:spcBef>
            <a:spcAft>
              <a:spcPct val="35000"/>
            </a:spcAft>
            <a:buNone/>
          </a:pPr>
          <a:r>
            <a:rPr lang="en-US" sz="1100" kern="1200" dirty="0"/>
            <a:t>High impact practices in teaching and learning</a:t>
          </a:r>
        </a:p>
      </dsp:txBody>
      <dsp:txXfrm>
        <a:off x="3111380" y="4047951"/>
        <a:ext cx="1727104" cy="8083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EDDC0A-B168-456C-A014-04EB796D5E60}">
      <dsp:nvSpPr>
        <dsp:cNvPr id="0" name=""/>
        <dsp:cNvSpPr/>
      </dsp:nvSpPr>
      <dsp:spPr>
        <a:xfrm>
          <a:off x="0" y="0"/>
          <a:ext cx="77385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963C3D-FE5B-41BF-99F2-F0B65B23F883}">
      <dsp:nvSpPr>
        <dsp:cNvPr id="0" name=""/>
        <dsp:cNvSpPr/>
      </dsp:nvSpPr>
      <dsp:spPr>
        <a:xfrm>
          <a:off x="0" y="0"/>
          <a:ext cx="1547706" cy="2112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Challenges</a:t>
          </a:r>
        </a:p>
      </dsp:txBody>
      <dsp:txXfrm>
        <a:off x="0" y="0"/>
        <a:ext cx="1547706" cy="2112367"/>
      </dsp:txXfrm>
    </dsp:sp>
    <dsp:sp modelId="{6378A849-3466-4DFB-BC49-4E88AF9D1F97}">
      <dsp:nvSpPr>
        <dsp:cNvPr id="0" name=""/>
        <dsp:cNvSpPr/>
      </dsp:nvSpPr>
      <dsp:spPr>
        <a:xfrm>
          <a:off x="1663784" y="24831"/>
          <a:ext cx="6074748" cy="496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Impact of COVID-19 </a:t>
          </a:r>
        </a:p>
      </dsp:txBody>
      <dsp:txXfrm>
        <a:off x="1663784" y="24831"/>
        <a:ext cx="6074748" cy="496633"/>
      </dsp:txXfrm>
    </dsp:sp>
    <dsp:sp modelId="{C921FEAE-C470-4201-BEF4-63CF2669C1D8}">
      <dsp:nvSpPr>
        <dsp:cNvPr id="0" name=""/>
        <dsp:cNvSpPr/>
      </dsp:nvSpPr>
      <dsp:spPr>
        <a:xfrm>
          <a:off x="1547706" y="521464"/>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3F5ED3-112A-4AB9-AA30-9939FBE6E509}">
      <dsp:nvSpPr>
        <dsp:cNvPr id="0" name=""/>
        <dsp:cNvSpPr/>
      </dsp:nvSpPr>
      <dsp:spPr>
        <a:xfrm>
          <a:off x="1663784" y="546296"/>
          <a:ext cx="6074748" cy="496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Staff Capacity and Turnover</a:t>
          </a:r>
        </a:p>
      </dsp:txBody>
      <dsp:txXfrm>
        <a:off x="1663784" y="546296"/>
        <a:ext cx="6074748" cy="496633"/>
      </dsp:txXfrm>
    </dsp:sp>
    <dsp:sp modelId="{2F8FE2A4-B3AB-4CE4-9A3A-D5A051B8B435}">
      <dsp:nvSpPr>
        <dsp:cNvPr id="0" name=""/>
        <dsp:cNvSpPr/>
      </dsp:nvSpPr>
      <dsp:spPr>
        <a:xfrm>
          <a:off x="1547706" y="1042929"/>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77920D-A986-43E9-9010-8C1594D57ED1}">
      <dsp:nvSpPr>
        <dsp:cNvPr id="0" name=""/>
        <dsp:cNvSpPr/>
      </dsp:nvSpPr>
      <dsp:spPr>
        <a:xfrm>
          <a:off x="1663784" y="1067761"/>
          <a:ext cx="6074748" cy="496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ctcLink Transition</a:t>
          </a:r>
        </a:p>
      </dsp:txBody>
      <dsp:txXfrm>
        <a:off x="1663784" y="1067761"/>
        <a:ext cx="6074748" cy="496633"/>
      </dsp:txXfrm>
    </dsp:sp>
    <dsp:sp modelId="{15188A40-4DF7-4B84-B2B5-2CDF1ABCE007}">
      <dsp:nvSpPr>
        <dsp:cNvPr id="0" name=""/>
        <dsp:cNvSpPr/>
      </dsp:nvSpPr>
      <dsp:spPr>
        <a:xfrm>
          <a:off x="1547706" y="1564394"/>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0B5610-82A4-494F-9D8B-D9D06B128D25}">
      <dsp:nvSpPr>
        <dsp:cNvPr id="0" name=""/>
        <dsp:cNvSpPr/>
      </dsp:nvSpPr>
      <dsp:spPr>
        <a:xfrm>
          <a:off x="1663784" y="1589226"/>
          <a:ext cx="6074748" cy="496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Buy-In</a:t>
          </a:r>
        </a:p>
      </dsp:txBody>
      <dsp:txXfrm>
        <a:off x="1663784" y="1589226"/>
        <a:ext cx="6074748" cy="496633"/>
      </dsp:txXfrm>
    </dsp:sp>
    <dsp:sp modelId="{B119DFE1-B5DE-4CCB-84EA-4BCD0C7280D9}">
      <dsp:nvSpPr>
        <dsp:cNvPr id="0" name=""/>
        <dsp:cNvSpPr/>
      </dsp:nvSpPr>
      <dsp:spPr>
        <a:xfrm>
          <a:off x="1547706" y="2085859"/>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0C3059-6B95-4E48-BEDB-05C485569CB1}">
      <dsp:nvSpPr>
        <dsp:cNvPr id="0" name=""/>
        <dsp:cNvSpPr/>
      </dsp:nvSpPr>
      <dsp:spPr>
        <a:xfrm>
          <a:off x="0" y="2112367"/>
          <a:ext cx="77385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1F89EC-A421-4682-95E5-00F00763B929}">
      <dsp:nvSpPr>
        <dsp:cNvPr id="0" name=""/>
        <dsp:cNvSpPr/>
      </dsp:nvSpPr>
      <dsp:spPr>
        <a:xfrm>
          <a:off x="0" y="2112367"/>
          <a:ext cx="1547706" cy="2112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Ongoing Needs</a:t>
          </a:r>
        </a:p>
      </dsp:txBody>
      <dsp:txXfrm>
        <a:off x="0" y="2112367"/>
        <a:ext cx="1547706" cy="2112367"/>
      </dsp:txXfrm>
    </dsp:sp>
    <dsp:sp modelId="{0FDBB7F1-74E7-4ED7-B06C-60E1336E273F}">
      <dsp:nvSpPr>
        <dsp:cNvPr id="0" name=""/>
        <dsp:cNvSpPr/>
      </dsp:nvSpPr>
      <dsp:spPr>
        <a:xfrm>
          <a:off x="1663784" y="2132274"/>
          <a:ext cx="6074748" cy="398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Staffing</a:t>
          </a:r>
          <a:endParaRPr lang="en-US" sz="1900" kern="1200" dirty="0"/>
        </a:p>
      </dsp:txBody>
      <dsp:txXfrm>
        <a:off x="1663784" y="2132274"/>
        <a:ext cx="6074748" cy="398131"/>
      </dsp:txXfrm>
    </dsp:sp>
    <dsp:sp modelId="{1AD4D2F9-D58D-4338-96CE-F031FAB89CC3}">
      <dsp:nvSpPr>
        <dsp:cNvPr id="0" name=""/>
        <dsp:cNvSpPr/>
      </dsp:nvSpPr>
      <dsp:spPr>
        <a:xfrm>
          <a:off x="1547706" y="2530405"/>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FB6EF2-63E7-41E4-AD80-C85A5F68ECB9}">
      <dsp:nvSpPr>
        <dsp:cNvPr id="0" name=""/>
        <dsp:cNvSpPr/>
      </dsp:nvSpPr>
      <dsp:spPr>
        <a:xfrm>
          <a:off x="1663784" y="2550312"/>
          <a:ext cx="6074748" cy="398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Student Success Software</a:t>
          </a:r>
        </a:p>
      </dsp:txBody>
      <dsp:txXfrm>
        <a:off x="1663784" y="2550312"/>
        <a:ext cx="6074748" cy="398131"/>
      </dsp:txXfrm>
    </dsp:sp>
    <dsp:sp modelId="{C781C642-B1D0-479B-B620-DCEDD46DDC5F}">
      <dsp:nvSpPr>
        <dsp:cNvPr id="0" name=""/>
        <dsp:cNvSpPr/>
      </dsp:nvSpPr>
      <dsp:spPr>
        <a:xfrm>
          <a:off x="1547706" y="2948444"/>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BE749F-ED4D-46F4-A618-6F4E04F667CC}">
      <dsp:nvSpPr>
        <dsp:cNvPr id="0" name=""/>
        <dsp:cNvSpPr/>
      </dsp:nvSpPr>
      <dsp:spPr>
        <a:xfrm>
          <a:off x="1663784" y="2968350"/>
          <a:ext cx="6074748" cy="398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Continued Support from SBCTC</a:t>
          </a:r>
        </a:p>
      </dsp:txBody>
      <dsp:txXfrm>
        <a:off x="1663784" y="2968350"/>
        <a:ext cx="6074748" cy="398131"/>
      </dsp:txXfrm>
    </dsp:sp>
    <dsp:sp modelId="{073A8F67-221C-473E-B9D5-AD7C597F0289}">
      <dsp:nvSpPr>
        <dsp:cNvPr id="0" name=""/>
        <dsp:cNvSpPr/>
      </dsp:nvSpPr>
      <dsp:spPr>
        <a:xfrm>
          <a:off x="1547706" y="3366482"/>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5E9B5F-402F-4F38-A245-B45497FB0624}">
      <dsp:nvSpPr>
        <dsp:cNvPr id="0" name=""/>
        <dsp:cNvSpPr/>
      </dsp:nvSpPr>
      <dsp:spPr>
        <a:xfrm>
          <a:off x="1663784" y="3386389"/>
          <a:ext cx="6074748" cy="398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Symbol" panose="05050102010706020507" pitchFamily="18" charset="2"/>
            <a:buNone/>
          </a:pPr>
          <a:r>
            <a:rPr lang="en-US" sz="1900" kern="1200"/>
            <a:t>Learning from Others</a:t>
          </a:r>
        </a:p>
      </dsp:txBody>
      <dsp:txXfrm>
        <a:off x="1663784" y="3386389"/>
        <a:ext cx="6074748" cy="398131"/>
      </dsp:txXfrm>
    </dsp:sp>
    <dsp:sp modelId="{59C89526-4CE8-422B-9801-550AE9695BA8}">
      <dsp:nvSpPr>
        <dsp:cNvPr id="0" name=""/>
        <dsp:cNvSpPr/>
      </dsp:nvSpPr>
      <dsp:spPr>
        <a:xfrm>
          <a:off x="1547706" y="3784520"/>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DD02CC-1AE1-4D1F-919B-F4EA5DFFCB6C}">
      <dsp:nvSpPr>
        <dsp:cNvPr id="0" name=""/>
        <dsp:cNvSpPr/>
      </dsp:nvSpPr>
      <dsp:spPr>
        <a:xfrm>
          <a:off x="1663784" y="3804427"/>
          <a:ext cx="6074748" cy="398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Reducing Reporting Burdens</a:t>
          </a:r>
        </a:p>
      </dsp:txBody>
      <dsp:txXfrm>
        <a:off x="1663784" y="3804427"/>
        <a:ext cx="6074748" cy="398131"/>
      </dsp:txXfrm>
    </dsp:sp>
    <dsp:sp modelId="{3238476E-E9AE-4151-B55D-581D9A05C6A8}">
      <dsp:nvSpPr>
        <dsp:cNvPr id="0" name=""/>
        <dsp:cNvSpPr/>
      </dsp:nvSpPr>
      <dsp:spPr>
        <a:xfrm>
          <a:off x="1547706" y="4202559"/>
          <a:ext cx="61908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62" tIns="93162" rIns="93162" bIns="93162"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62" tIns="93162" rIns="93162" bIns="93162"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62" tIns="93162" rIns="93162" bIns="93162"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62" tIns="93162" rIns="93162" bIns="93162"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701040" y="4473892"/>
            <a:ext cx="5608320" cy="3660458"/>
          </a:xfrm>
          <a:prstGeom prst="rect">
            <a:avLst/>
          </a:prstGeom>
        </p:spPr>
        <p:txBody>
          <a:bodyPr spcFirstLastPara="1" wrap="square" lIns="93162" tIns="93162" rIns="93162" bIns="93162" anchor="t" anchorCtr="0">
            <a:noAutofit/>
          </a:bodyPr>
          <a:lstStyle/>
          <a:p>
            <a:pPr marL="0" indent="0"/>
            <a:endParaRPr/>
          </a:p>
        </p:txBody>
      </p:sp>
      <p:sp>
        <p:nvSpPr>
          <p:cNvPr id="109" name="Google Shape;109;p3:notes"/>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701040" y="4473892"/>
            <a:ext cx="5608320" cy="3660458"/>
          </a:xfrm>
          <a:prstGeom prst="rect">
            <a:avLst/>
          </a:prstGeom>
        </p:spPr>
        <p:txBody>
          <a:bodyPr spcFirstLastPara="1" wrap="square" lIns="93162" tIns="93162" rIns="93162" bIns="93162" anchor="t" anchorCtr="0">
            <a:noAutofit/>
          </a:bodyPr>
          <a:lstStyle/>
          <a:p>
            <a:pPr marL="0" indent="0"/>
            <a:endParaRPr/>
          </a:p>
        </p:txBody>
      </p:sp>
      <p:sp>
        <p:nvSpPr>
          <p:cNvPr id="116" name="Google Shape;116;p5:notes"/>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2"/>
          <p:cNvSpPr txBox="1">
            <a:spLocks noGrp="1"/>
          </p:cNvSpPr>
          <p:nvPr>
            <p:ph type="title"/>
          </p:nvPr>
        </p:nvSpPr>
        <p:spPr>
          <a:xfrm>
            <a:off x="369888" y="3863685"/>
            <a:ext cx="8336975" cy="999259"/>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4800"/>
              <a:buFont typeface="Source Sans Pro"/>
              <a:buNone/>
              <a:defRPr sz="48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2"/>
          <p:cNvSpPr txBox="1">
            <a:spLocks noGrp="1"/>
          </p:cNvSpPr>
          <p:nvPr>
            <p:ph type="subTitle" idx="1"/>
          </p:nvPr>
        </p:nvSpPr>
        <p:spPr>
          <a:xfrm>
            <a:off x="370608" y="4976665"/>
            <a:ext cx="8388928" cy="679016"/>
          </a:xfrm>
          <a:prstGeom prst="rect">
            <a:avLst/>
          </a:prstGeom>
          <a:noFill/>
          <a:ln>
            <a:noFill/>
          </a:ln>
        </p:spPr>
        <p:txBody>
          <a:bodyPr spcFirstLastPara="1" wrap="square" lIns="91425" tIns="91425" rIns="91425" bIns="91425" anchor="t" anchorCtr="0"/>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Source Sans Pro"/>
                <a:ea typeface="Source Sans Pro"/>
                <a:cs typeface="Source Sans Pro"/>
                <a:sym typeface="Source Sans Pro"/>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Source Sans Pro"/>
                <a:ea typeface="Source Sans Pro"/>
                <a:cs typeface="Source Sans Pro"/>
                <a:sym typeface="Source Sans Pro"/>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Source Sans Pro"/>
                <a:ea typeface="Source Sans Pro"/>
                <a:cs typeface="Source Sans Pro"/>
                <a:sym typeface="Source Sans Pro"/>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9pPr>
          </a:lstStyle>
          <a:p>
            <a:endParaRPr/>
          </a:p>
        </p:txBody>
      </p:sp>
      <p:sp>
        <p:nvSpPr>
          <p:cNvPr id="14" name="Google Shape;14;p2"/>
          <p:cNvSpPr txBox="1">
            <a:spLocks noGrp="1"/>
          </p:cNvSpPr>
          <p:nvPr>
            <p:ph type="body" idx="2"/>
          </p:nvPr>
        </p:nvSpPr>
        <p:spPr>
          <a:xfrm>
            <a:off x="369888" y="5769402"/>
            <a:ext cx="4614862" cy="758825"/>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88"/>
        <p:cNvGrpSpPr/>
        <p:nvPr/>
      </p:nvGrpSpPr>
      <p:grpSpPr>
        <a:xfrm>
          <a:off x="0" y="0"/>
          <a:ext cx="0" cy="0"/>
          <a:chOff x="0" y="0"/>
          <a:chExt cx="0" cy="0"/>
        </a:xfrm>
      </p:grpSpPr>
      <p:pic>
        <p:nvPicPr>
          <p:cNvPr id="89" name="Google Shape;89;p1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90" name="Google Shape;90;p11"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91" name="Google Shape;91;p11"/>
          <p:cNvSpPr txBox="1">
            <a:spLocks noGrp="1"/>
          </p:cNvSpPr>
          <p:nvPr>
            <p:ph type="title"/>
          </p:nvPr>
        </p:nvSpPr>
        <p:spPr>
          <a:xfrm>
            <a:off x="403370" y="1385541"/>
            <a:ext cx="3358139" cy="1409614"/>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11"/>
          <p:cNvSpPr txBox="1">
            <a:spLocks noGrp="1"/>
          </p:cNvSpPr>
          <p:nvPr>
            <p:ph type="body" idx="1"/>
          </p:nvPr>
        </p:nvSpPr>
        <p:spPr>
          <a:xfrm>
            <a:off x="403370" y="2888673"/>
            <a:ext cx="3358139" cy="3542831"/>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9pPr>
          </a:lstStyle>
          <a:p>
            <a:endParaRPr/>
          </a:p>
        </p:txBody>
      </p:sp>
      <p:sp>
        <p:nvSpPr>
          <p:cNvPr id="93" name="Google Shape;93;p11"/>
          <p:cNvSpPr txBox="1">
            <a:spLocks noGrp="1"/>
          </p:cNvSpPr>
          <p:nvPr>
            <p:ph type="body" idx="2"/>
          </p:nvPr>
        </p:nvSpPr>
        <p:spPr>
          <a:xfrm>
            <a:off x="4024047" y="1569026"/>
            <a:ext cx="4839398" cy="4862477"/>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Source Sans Pro"/>
                <a:ea typeface="Source Sans Pro"/>
                <a:cs typeface="Source Sans Pro"/>
                <a:sym typeface="Source Sans Pro"/>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9pPr>
          </a:lstStyle>
          <a:p>
            <a:endParaRPr/>
          </a:p>
        </p:txBody>
      </p:sp>
      <p:sp>
        <p:nvSpPr>
          <p:cNvPr id="94" name="Google Shape;94;p1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95" name="Google Shape;95;p11"/>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96" name="Google Shape;96;p11"/>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97" name="Google Shape;97;p1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98"/>
        <p:cNvGrpSpPr/>
        <p:nvPr/>
      </p:nvGrpSpPr>
      <p:grpSpPr>
        <a:xfrm>
          <a:off x="0" y="0"/>
          <a:ext cx="0" cy="0"/>
          <a:chOff x="0" y="0"/>
          <a:chExt cx="0" cy="0"/>
        </a:xfrm>
      </p:grpSpPr>
      <p:pic>
        <p:nvPicPr>
          <p:cNvPr id="99" name="Google Shape;99;p12"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00" name="Google Shape;100;p12"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01" name="Google Shape;101;p12"/>
          <p:cNvSpPr txBox="1">
            <a:spLocks noGrp="1"/>
          </p:cNvSpPr>
          <p:nvPr>
            <p:ph type="title"/>
          </p:nvPr>
        </p:nvSpPr>
        <p:spPr>
          <a:xfrm>
            <a:off x="623888" y="1709745"/>
            <a:ext cx="7886700"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 name="Google Shape;102;p12"/>
          <p:cNvSpPr txBox="1">
            <a:spLocks noGrp="1"/>
          </p:cNvSpPr>
          <p:nvPr>
            <p:ph type="body" idx="1"/>
          </p:nvPr>
        </p:nvSpPr>
        <p:spPr>
          <a:xfrm>
            <a:off x="623888" y="4589470"/>
            <a:ext cx="7886700"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888888"/>
              </a:buClr>
              <a:buSzPts val="1500"/>
              <a:buFont typeface="Arial"/>
              <a:buNone/>
              <a:defRPr sz="1500" b="0" i="0" u="none" strike="noStrike" cap="none">
                <a:solidFill>
                  <a:srgbClr val="888888"/>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rgbClr val="888888"/>
              </a:buClr>
              <a:buSzPts val="1350"/>
              <a:buFont typeface="Arial"/>
              <a:buNone/>
              <a:defRPr sz="1350" b="0" i="0" u="none" strike="noStrike" cap="none">
                <a:solidFill>
                  <a:srgbClr val="888888"/>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9pPr>
          </a:lstStyle>
          <a:p>
            <a:endParaRPr/>
          </a:p>
        </p:txBody>
      </p:sp>
      <p:sp>
        <p:nvSpPr>
          <p:cNvPr id="103" name="Google Shape;103;p1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104" name="Google Shape;104;p12"/>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5" name="Google Shape;105;p12"/>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6" name="Google Shape;106;p1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3/20/2024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93059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Final Slide">
  <p:cSld name="Final Slide">
    <p:spTree>
      <p:nvGrpSpPr>
        <p:cNvPr id="1" name="Shape 15"/>
        <p:cNvGrpSpPr/>
        <p:nvPr/>
      </p:nvGrpSpPr>
      <p:grpSpPr>
        <a:xfrm>
          <a:off x="0" y="0"/>
          <a:ext cx="0" cy="0"/>
          <a:chOff x="0" y="0"/>
          <a:chExt cx="0" cy="0"/>
        </a:xfrm>
      </p:grpSpPr>
      <p:pic>
        <p:nvPicPr>
          <p:cNvPr id="16" name="Google Shape;16;p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3"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8" name="Google Shape;18;p3"/>
          <p:cNvSpPr txBox="1">
            <a:spLocks noGrp="1"/>
          </p:cNvSpPr>
          <p:nvPr>
            <p:ph type="title"/>
          </p:nvPr>
        </p:nvSpPr>
        <p:spPr>
          <a:xfrm>
            <a:off x="628650" y="1476958"/>
            <a:ext cx="7886700" cy="611619"/>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3"/>
          <p:cNvSpPr txBox="1">
            <a:spLocks noGrp="1"/>
          </p:cNvSpPr>
          <p:nvPr>
            <p:ph type="body" idx="1"/>
          </p:nvPr>
        </p:nvSpPr>
        <p:spPr>
          <a:xfrm>
            <a:off x="628650" y="2265367"/>
            <a:ext cx="7886700" cy="342885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75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pic>
        <p:nvPicPr>
          <p:cNvPr id="20" name="Google Shape;20;p3" descr="CC. Creative Commons license, attribution alone"/>
          <p:cNvPicPr preferRelativeResize="0"/>
          <p:nvPr/>
        </p:nvPicPr>
        <p:blipFill rotWithShape="1">
          <a:blip r:embed="rId4">
            <a:alphaModFix/>
          </a:blip>
          <a:srcRect/>
          <a:stretch/>
        </p:blipFill>
        <p:spPr>
          <a:xfrm>
            <a:off x="628650" y="6399147"/>
            <a:ext cx="835224" cy="298730"/>
          </a:xfrm>
          <a:prstGeom prst="rect">
            <a:avLst/>
          </a:prstGeom>
          <a:noFill/>
          <a:ln>
            <a:noFill/>
          </a:ln>
        </p:spPr>
      </p:pic>
      <p:sp>
        <p:nvSpPr>
          <p:cNvPr id="21" name="Google Shape;21;p3"/>
          <p:cNvSpPr txBox="1"/>
          <p:nvPr/>
        </p:nvSpPr>
        <p:spPr>
          <a:xfrm>
            <a:off x="1454322" y="6445499"/>
            <a:ext cx="3784962" cy="20774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750" b="0" i="1" u="none" strike="noStrike" cap="none">
                <a:solidFill>
                  <a:srgbClr val="7F7F7F"/>
                </a:solidFill>
                <a:latin typeface="Source Sans Pro"/>
                <a:ea typeface="Source Sans Pro"/>
                <a:cs typeface="Source Sans Pro"/>
                <a:sym typeface="Source Sans Pro"/>
              </a:rPr>
              <a:t>Note: All material licensed under Creative Commons Attribution 4.0 International License.</a:t>
            </a:r>
            <a:endParaRPr/>
          </a:p>
        </p:txBody>
      </p:sp>
      <p:sp>
        <p:nvSpPr>
          <p:cNvPr id="22" name="Google Shape;22;p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pic>
        <p:nvPicPr>
          <p:cNvPr id="24" name="Google Shape;24;p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5" name="Google Shape;25;p4"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26" name="Google Shape;26;p4"/>
          <p:cNvSpPr txBox="1">
            <a:spLocks noGrp="1"/>
          </p:cNvSpPr>
          <p:nvPr>
            <p:ph type="title"/>
          </p:nvPr>
        </p:nvSpPr>
        <p:spPr>
          <a:xfrm>
            <a:off x="536860" y="1549936"/>
            <a:ext cx="8336975" cy="79707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 name="Google Shape;27;p4"/>
          <p:cNvSpPr txBox="1">
            <a:spLocks noGrp="1"/>
          </p:cNvSpPr>
          <p:nvPr>
            <p:ph type="body" idx="1"/>
          </p:nvPr>
        </p:nvSpPr>
        <p:spPr>
          <a:xfrm>
            <a:off x="536860" y="2415155"/>
            <a:ext cx="8336975" cy="3757046"/>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28" name="Google Shape;28;p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29" name="Google Shape;29;p4"/>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0" name="Google Shape;30;p4"/>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1" name="Google Shape;31;p4"/>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2"/>
        <p:cNvGrpSpPr/>
        <p:nvPr/>
      </p:nvGrpSpPr>
      <p:grpSpPr>
        <a:xfrm>
          <a:off x="0" y="0"/>
          <a:ext cx="0" cy="0"/>
          <a:chOff x="0" y="0"/>
          <a:chExt cx="0" cy="0"/>
        </a:xfrm>
      </p:grpSpPr>
      <p:pic>
        <p:nvPicPr>
          <p:cNvPr id="33" name="Google Shape;33;p5"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4" name="Google Shape;34;p5"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35" name="Google Shape;35;p5"/>
          <p:cNvSpPr txBox="1">
            <a:spLocks noGrp="1"/>
          </p:cNvSpPr>
          <p:nvPr>
            <p:ph type="title"/>
          </p:nvPr>
        </p:nvSpPr>
        <p:spPr>
          <a:xfrm>
            <a:off x="582468" y="1709744"/>
            <a:ext cx="8270588"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rgbClr val="003764"/>
              </a:buClr>
              <a:buSzPts val="4800"/>
              <a:buFont typeface="Source Sans Pro"/>
              <a:buNone/>
              <a:defRPr sz="48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 name="Google Shape;36;p5"/>
          <p:cNvSpPr txBox="1">
            <a:spLocks noGrp="1"/>
          </p:cNvSpPr>
          <p:nvPr>
            <p:ph type="body" idx="1"/>
          </p:nvPr>
        </p:nvSpPr>
        <p:spPr>
          <a:xfrm>
            <a:off x="582468" y="4589469"/>
            <a:ext cx="8270588"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9pPr>
          </a:lstStyle>
          <a:p>
            <a:endParaRPr/>
          </a:p>
        </p:txBody>
      </p:sp>
      <p:sp>
        <p:nvSpPr>
          <p:cNvPr id="37" name="Google Shape;37;p5"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38" name="Google Shape;38;p5"/>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9" name="Google Shape;39;p5"/>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0" name="Google Shape;40;p5"/>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1"/>
        <p:cNvGrpSpPr/>
        <p:nvPr/>
      </p:nvGrpSpPr>
      <p:grpSpPr>
        <a:xfrm>
          <a:off x="0" y="0"/>
          <a:ext cx="0" cy="0"/>
          <a:chOff x="0" y="0"/>
          <a:chExt cx="0" cy="0"/>
        </a:xfrm>
      </p:grpSpPr>
      <p:pic>
        <p:nvPicPr>
          <p:cNvPr id="42" name="Google Shape;42;p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43" name="Google Shape;43;p6"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44" name="Google Shape;44;p6"/>
          <p:cNvSpPr txBox="1">
            <a:spLocks noGrp="1"/>
          </p:cNvSpPr>
          <p:nvPr>
            <p:ph type="title"/>
          </p:nvPr>
        </p:nvSpPr>
        <p:spPr>
          <a:xfrm>
            <a:off x="422561" y="1462241"/>
            <a:ext cx="8534403" cy="71985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5" name="Google Shape;45;p6"/>
          <p:cNvSpPr txBox="1">
            <a:spLocks noGrp="1"/>
          </p:cNvSpPr>
          <p:nvPr>
            <p:ph type="body" idx="1"/>
          </p:nvPr>
        </p:nvSpPr>
        <p:spPr>
          <a:xfrm>
            <a:off x="422561" y="2400300"/>
            <a:ext cx="4014357" cy="3969327"/>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6" name="Google Shape;46;p6"/>
          <p:cNvSpPr txBox="1">
            <a:spLocks noGrp="1"/>
          </p:cNvSpPr>
          <p:nvPr>
            <p:ph type="body" idx="2"/>
          </p:nvPr>
        </p:nvSpPr>
        <p:spPr>
          <a:xfrm>
            <a:off x="4759271" y="2400304"/>
            <a:ext cx="4197693" cy="3969323"/>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7" name="Google Shape;47;p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48" name="Google Shape;48;p6"/>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9" name="Google Shape;49;p6"/>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0" name="Google Shape;50;p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51"/>
        <p:cNvGrpSpPr/>
        <p:nvPr/>
      </p:nvGrpSpPr>
      <p:grpSpPr>
        <a:xfrm>
          <a:off x="0" y="0"/>
          <a:ext cx="0" cy="0"/>
          <a:chOff x="0" y="0"/>
          <a:chExt cx="0" cy="0"/>
        </a:xfrm>
      </p:grpSpPr>
      <p:pic>
        <p:nvPicPr>
          <p:cNvPr id="52" name="Google Shape;52;p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3" name="Google Shape;53;p7" descr="Header triangles pattern"/>
          <p:cNvPicPr preferRelativeResize="0"/>
          <p:nvPr/>
        </p:nvPicPr>
        <p:blipFill rotWithShape="1">
          <a:blip r:embed="rId3">
            <a:alphaModFix/>
          </a:blip>
          <a:srcRect t="42266"/>
          <a:stretch/>
        </p:blipFill>
        <p:spPr>
          <a:xfrm>
            <a:off x="5076294" y="4063"/>
            <a:ext cx="4067706" cy="1481791"/>
          </a:xfrm>
          <a:prstGeom prst="rect">
            <a:avLst/>
          </a:prstGeom>
          <a:noFill/>
          <a:ln>
            <a:noFill/>
          </a:ln>
        </p:spPr>
      </p:pic>
      <p:sp>
        <p:nvSpPr>
          <p:cNvPr id="54" name="Google Shape;54;p7"/>
          <p:cNvSpPr txBox="1">
            <a:spLocks noGrp="1"/>
          </p:cNvSpPr>
          <p:nvPr>
            <p:ph type="title"/>
          </p:nvPr>
        </p:nvSpPr>
        <p:spPr>
          <a:xfrm>
            <a:off x="507276" y="1485854"/>
            <a:ext cx="8335388" cy="736311"/>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7"/>
          <p:cNvSpPr txBox="1">
            <a:spLocks noGrp="1"/>
          </p:cNvSpPr>
          <p:nvPr>
            <p:ph type="body" idx="1"/>
          </p:nvPr>
        </p:nvSpPr>
        <p:spPr>
          <a:xfrm>
            <a:off x="507278" y="2385434"/>
            <a:ext cx="4002378" cy="524893"/>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56" name="Google Shape;56;p7"/>
          <p:cNvSpPr txBox="1">
            <a:spLocks noGrp="1"/>
          </p:cNvSpPr>
          <p:nvPr>
            <p:ph type="body" idx="2"/>
          </p:nvPr>
        </p:nvSpPr>
        <p:spPr>
          <a:xfrm>
            <a:off x="507278" y="3003840"/>
            <a:ext cx="4002378" cy="3313833"/>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7" name="Google Shape;57;p7"/>
          <p:cNvSpPr txBox="1">
            <a:spLocks noGrp="1"/>
          </p:cNvSpPr>
          <p:nvPr>
            <p:ph type="body" idx="3"/>
          </p:nvPr>
        </p:nvSpPr>
        <p:spPr>
          <a:xfrm>
            <a:off x="4790207" y="2385430"/>
            <a:ext cx="4052457" cy="524894"/>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58" name="Google Shape;58;p7"/>
          <p:cNvSpPr txBox="1">
            <a:spLocks noGrp="1"/>
          </p:cNvSpPr>
          <p:nvPr>
            <p:ph type="body" idx="4"/>
          </p:nvPr>
        </p:nvSpPr>
        <p:spPr>
          <a:xfrm>
            <a:off x="4790207" y="3003840"/>
            <a:ext cx="4052457" cy="3313833"/>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9" name="Google Shape;59;p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60" name="Google Shape;60;p7"/>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1" name="Google Shape;61;p7"/>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2" name="Google Shape;62;p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3"/>
        <p:cNvGrpSpPr/>
        <p:nvPr/>
      </p:nvGrpSpPr>
      <p:grpSpPr>
        <a:xfrm>
          <a:off x="0" y="0"/>
          <a:ext cx="0" cy="0"/>
          <a:chOff x="0" y="0"/>
          <a:chExt cx="0" cy="0"/>
        </a:xfrm>
      </p:grpSpPr>
      <p:pic>
        <p:nvPicPr>
          <p:cNvPr id="64" name="Google Shape;64;p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5" name="Google Shape;65;p8"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66" name="Google Shape;66;p8"/>
          <p:cNvSpPr txBox="1">
            <a:spLocks noGrp="1"/>
          </p:cNvSpPr>
          <p:nvPr>
            <p:ph type="title"/>
          </p:nvPr>
        </p:nvSpPr>
        <p:spPr>
          <a:xfrm>
            <a:off x="540327" y="1457982"/>
            <a:ext cx="8302337" cy="786457"/>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Google Shape;67;p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68" name="Google Shape;68;p8"/>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9" name="Google Shape;69;p8"/>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0" name="Google Shape;70;p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1"/>
        <p:cNvGrpSpPr/>
        <p:nvPr/>
      </p:nvGrpSpPr>
      <p:grpSpPr>
        <a:xfrm>
          <a:off x="0" y="0"/>
          <a:ext cx="0" cy="0"/>
          <a:chOff x="0" y="0"/>
          <a:chExt cx="0" cy="0"/>
        </a:xfrm>
      </p:grpSpPr>
      <p:pic>
        <p:nvPicPr>
          <p:cNvPr id="72" name="Google Shape;72;p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3" name="Google Shape;73;p9"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74" name="Google Shape;74;p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75" name="Google Shape;75;p9"/>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6" name="Google Shape;76;p9"/>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7" name="Google Shape;77;p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78"/>
        <p:cNvGrpSpPr/>
        <p:nvPr/>
      </p:nvGrpSpPr>
      <p:grpSpPr>
        <a:xfrm>
          <a:off x="0" y="0"/>
          <a:ext cx="0" cy="0"/>
          <a:chOff x="0" y="0"/>
          <a:chExt cx="0" cy="0"/>
        </a:xfrm>
      </p:grpSpPr>
      <p:pic>
        <p:nvPicPr>
          <p:cNvPr id="79" name="Google Shape;79;p1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0" name="Google Shape;80;p10"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81" name="Google Shape;81;p10"/>
          <p:cNvSpPr txBox="1">
            <a:spLocks noGrp="1"/>
          </p:cNvSpPr>
          <p:nvPr>
            <p:ph type="title"/>
          </p:nvPr>
        </p:nvSpPr>
        <p:spPr>
          <a:xfrm>
            <a:off x="486494" y="1385541"/>
            <a:ext cx="3160715" cy="1409614"/>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2" name="Google Shape;82;p10"/>
          <p:cNvSpPr txBox="1">
            <a:spLocks noGrp="1"/>
          </p:cNvSpPr>
          <p:nvPr>
            <p:ph type="body" idx="1"/>
          </p:nvPr>
        </p:nvSpPr>
        <p:spPr>
          <a:xfrm>
            <a:off x="486494" y="2888673"/>
            <a:ext cx="3160715" cy="349237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9pPr>
          </a:lstStyle>
          <a:p>
            <a:endParaRPr/>
          </a:p>
        </p:txBody>
      </p:sp>
      <p:sp>
        <p:nvSpPr>
          <p:cNvPr id="83" name="Google Shape;83;p10"/>
          <p:cNvSpPr txBox="1">
            <a:spLocks noGrp="1"/>
          </p:cNvSpPr>
          <p:nvPr>
            <p:ph type="body" idx="2"/>
          </p:nvPr>
        </p:nvSpPr>
        <p:spPr>
          <a:xfrm>
            <a:off x="3863540" y="1569027"/>
            <a:ext cx="5041469" cy="4812024"/>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Source Sans Pro"/>
                <a:ea typeface="Source Sans Pro"/>
                <a:cs typeface="Source Sans Pro"/>
                <a:sym typeface="Source Sans Pro"/>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9pPr>
          </a:lstStyle>
          <a:p>
            <a:endParaRPr/>
          </a:p>
        </p:txBody>
      </p:sp>
      <p:sp>
        <p:nvSpPr>
          <p:cNvPr id="84" name="Google Shape;84;p1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85" name="Google Shape;85;p10"/>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6" name="Google Shape;86;p10"/>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7" name="Google Shape;87;p1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leg.wa.gov/RCW/default.aspx?cite=28B.50.925"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mwilson@sbctc.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s://calendly.com/mwilson-wass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trumba.com/eareg.aspx?ea=Rsvp&amp;invite=g8nxcs9zdm146bujp908wk2dy4asfnmmk0fe7y24xyvgr7a8by1u"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13"/>
          <p:cNvSpPr txBox="1">
            <a:spLocks noGrp="1"/>
          </p:cNvSpPr>
          <p:nvPr>
            <p:ph type="title"/>
          </p:nvPr>
        </p:nvSpPr>
        <p:spPr>
          <a:xfrm>
            <a:off x="403512" y="4650069"/>
            <a:ext cx="8336975" cy="999259"/>
          </a:xfrm>
          <a:prstGeom prst="rect">
            <a:avLst/>
          </a:prstGeom>
          <a:noFill/>
          <a:ln>
            <a:noFill/>
          </a:ln>
        </p:spPr>
        <p:txBody>
          <a:bodyPr spcFirstLastPara="1" wrap="square" lIns="91425" tIns="45700" rIns="91425" bIns="45700" anchor="t" anchorCtr="0">
            <a:noAutofit/>
          </a:bodyPr>
          <a:lstStyle/>
          <a:p>
            <a:pPr marL="0" marR="0" lvl="0" indent="0" rtl="0">
              <a:lnSpc>
                <a:spcPct val="90000"/>
              </a:lnSpc>
              <a:spcBef>
                <a:spcPts val="0"/>
              </a:spcBef>
              <a:spcAft>
                <a:spcPts val="0"/>
              </a:spcAft>
              <a:buClr>
                <a:srgbClr val="003764"/>
              </a:buClr>
              <a:buSzPts val="4800"/>
              <a:buFont typeface="Source Sans Pro"/>
              <a:buNone/>
            </a:pPr>
            <a:r>
              <a:rPr lang="en-US" sz="4400" dirty="0"/>
              <a:t>Guided Pathways Advisory Council</a:t>
            </a:r>
            <a:br>
              <a:rPr lang="en-US" sz="4400" dirty="0"/>
            </a:br>
            <a:r>
              <a:rPr lang="en-US" sz="3200" dirty="0"/>
              <a:t>Winter 2024</a:t>
            </a:r>
            <a:endParaRPr sz="4400" b="0" i="0" u="none" strike="noStrike" cap="none" dirty="0">
              <a:solidFill>
                <a:srgbClr val="003764"/>
              </a:solidFill>
              <a:latin typeface="Source Sans Pro"/>
              <a:ea typeface="Source Sans Pro"/>
              <a:cs typeface="Source Sans Pro"/>
              <a:sym typeface="Source Sans Pro"/>
            </a:endParaRPr>
          </a:p>
        </p:txBody>
      </p:sp>
      <p:sp>
        <p:nvSpPr>
          <p:cNvPr id="113" name="Google Shape;113;p13"/>
          <p:cNvSpPr txBox="1">
            <a:spLocks noGrp="1"/>
          </p:cNvSpPr>
          <p:nvPr>
            <p:ph type="body" idx="2"/>
          </p:nvPr>
        </p:nvSpPr>
        <p:spPr>
          <a:xfrm>
            <a:off x="369888" y="5769402"/>
            <a:ext cx="6597840" cy="75882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2000"/>
              <a:buFont typeface="Arial"/>
              <a:buNone/>
            </a:pPr>
            <a:r>
              <a:rPr lang="en-US" sz="2000" b="0" i="0" u="none" strike="noStrike" cap="none" dirty="0">
                <a:solidFill>
                  <a:srgbClr val="003764"/>
                </a:solidFill>
                <a:latin typeface="Source Sans Pro"/>
                <a:ea typeface="Source Sans Pro"/>
                <a:cs typeface="Source Sans Pro"/>
                <a:sym typeface="Source Sans Pro"/>
              </a:rPr>
              <a:t>Monica Wilson</a:t>
            </a:r>
            <a:br>
              <a:rPr lang="en-US" sz="2000" b="0" i="0" u="none" strike="noStrike" cap="none" dirty="0">
                <a:solidFill>
                  <a:srgbClr val="003764"/>
                </a:solidFill>
                <a:latin typeface="Source Sans Pro"/>
                <a:ea typeface="Source Sans Pro"/>
                <a:cs typeface="Source Sans Pro"/>
                <a:sym typeface="Source Sans Pro"/>
              </a:rPr>
            </a:br>
            <a:r>
              <a:rPr lang="en-US" sz="2000" b="0" i="0" u="none" strike="noStrike" cap="none" dirty="0">
                <a:solidFill>
                  <a:srgbClr val="003764"/>
                </a:solidFill>
                <a:latin typeface="Source Sans Pro"/>
                <a:ea typeface="Source Sans Pro"/>
                <a:cs typeface="Source Sans Pro"/>
                <a:sym typeface="Source Sans Pro"/>
              </a:rPr>
              <a:t>Director, Student Success Center &amp; Strategic Initiatives</a:t>
            </a:r>
            <a:endParaRPr sz="2000" b="0" i="0" u="none" strike="noStrike" cap="none" dirty="0">
              <a:solidFill>
                <a:srgbClr val="003764"/>
              </a:solidFill>
              <a:latin typeface="Source Sans Pro"/>
              <a:ea typeface="Source Sans Pro"/>
              <a:cs typeface="Source Sans Pro"/>
              <a:sym typeface="Source Sans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8AA5-4991-B20F-6441-9973EAA86B6A}"/>
              </a:ext>
            </a:extLst>
          </p:cNvPr>
          <p:cNvSpPr>
            <a:spLocks noGrp="1"/>
          </p:cNvSpPr>
          <p:nvPr>
            <p:ph type="title"/>
          </p:nvPr>
        </p:nvSpPr>
        <p:spPr/>
        <p:txBody>
          <a:bodyPr/>
          <a:lstStyle/>
          <a:p>
            <a:r>
              <a:rPr lang="en-US" dirty="0">
                <a:hlinkClick r:id="rId2"/>
              </a:rPr>
              <a:t>Legislative Report</a:t>
            </a:r>
            <a:endParaRPr lang="en-US" dirty="0"/>
          </a:p>
        </p:txBody>
      </p:sp>
      <p:sp>
        <p:nvSpPr>
          <p:cNvPr id="3" name="Text Placeholder 2">
            <a:extLst>
              <a:ext uri="{FF2B5EF4-FFF2-40B4-BE49-F238E27FC236}">
                <a16:creationId xmlns:a16="http://schemas.microsoft.com/office/drawing/2014/main" id="{F6957679-1040-18D6-F1EB-018FCB0AF66D}"/>
              </a:ext>
            </a:extLst>
          </p:cNvPr>
          <p:cNvSpPr>
            <a:spLocks noGrp="1"/>
          </p:cNvSpPr>
          <p:nvPr>
            <p:ph type="body" idx="1"/>
          </p:nvPr>
        </p:nvSpPr>
        <p:spPr>
          <a:xfrm>
            <a:off x="211668" y="2415155"/>
            <a:ext cx="8805332" cy="3757046"/>
          </a:xfrm>
        </p:spPr>
        <p:txBody>
          <a:bodyPr/>
          <a:lstStyle/>
          <a:p>
            <a:pPr marL="50800" indent="0">
              <a:buNone/>
            </a:pPr>
            <a:r>
              <a:rPr lang="en-US" dirty="0"/>
              <a:t>Advance copy of report to WACTC March 15, Leg March 25</a:t>
            </a:r>
          </a:p>
          <a:p>
            <a:r>
              <a:rPr lang="en-US" dirty="0"/>
              <a:t>Guided Pathways implementation, including timeline, alignment with legislative requirements, challenges, and ongoing needs</a:t>
            </a:r>
          </a:p>
          <a:p>
            <a:r>
              <a:rPr lang="en-US" dirty="0"/>
              <a:t>Trends in outcomes between 2012-2019</a:t>
            </a:r>
          </a:p>
          <a:p>
            <a:r>
              <a:rPr lang="en-US" dirty="0"/>
              <a:t>Compares retention, course completion, credit accumulation, and Grade Point Average</a:t>
            </a:r>
          </a:p>
          <a:p>
            <a:r>
              <a:rPr lang="en-US" dirty="0"/>
              <a:t>No statistical analysis to evaluate the impact of Guided Pathways</a:t>
            </a:r>
          </a:p>
          <a:p>
            <a:pPr marL="50800" indent="0">
              <a:buNone/>
            </a:pPr>
            <a:endParaRPr lang="en-US" dirty="0"/>
          </a:p>
        </p:txBody>
      </p:sp>
      <p:sp>
        <p:nvSpPr>
          <p:cNvPr id="4" name="Slide Number Placeholder 3">
            <a:extLst>
              <a:ext uri="{FF2B5EF4-FFF2-40B4-BE49-F238E27FC236}">
                <a16:creationId xmlns:a16="http://schemas.microsoft.com/office/drawing/2014/main" id="{308501A9-BDA2-21BC-639D-B6E7AE296036}"/>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950827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8CBF6BA-C163-BE8C-0925-72B7C333BB05}"/>
              </a:ext>
            </a:extLst>
          </p:cNvPr>
          <p:cNvSpPr>
            <a:spLocks noGrp="1"/>
          </p:cNvSpPr>
          <p:nvPr>
            <p:ph type="title"/>
          </p:nvPr>
        </p:nvSpPr>
        <p:spPr/>
        <p:txBody>
          <a:bodyPr/>
          <a:lstStyle/>
          <a:p>
            <a:r>
              <a:rPr lang="en-US" dirty="0"/>
              <a:t>Guided Pathways Metrics</a:t>
            </a:r>
          </a:p>
        </p:txBody>
      </p:sp>
      <p:sp>
        <p:nvSpPr>
          <p:cNvPr id="3" name="Text Placeholder 2">
            <a:extLst>
              <a:ext uri="{FF2B5EF4-FFF2-40B4-BE49-F238E27FC236}">
                <a16:creationId xmlns:a16="http://schemas.microsoft.com/office/drawing/2014/main" id="{E4A650A0-B12C-3822-7E2D-E848EBEAFCE7}"/>
              </a:ext>
            </a:extLst>
          </p:cNvPr>
          <p:cNvSpPr>
            <a:spLocks noGrp="1"/>
          </p:cNvSpPr>
          <p:nvPr>
            <p:ph type="body" idx="1"/>
          </p:nvPr>
        </p:nvSpPr>
        <p:spPr/>
        <p:txBody>
          <a:bodyPr/>
          <a:lstStyle/>
          <a:p>
            <a:r>
              <a:rPr lang="en-US" sz="3000" dirty="0"/>
              <a:t>Preliminary Report</a:t>
            </a:r>
            <a:r>
              <a:rPr lang="en-US" b="0" i="0" dirty="0">
                <a:solidFill>
                  <a:srgbClr val="000000"/>
                </a:solidFill>
                <a:effectLst/>
                <a:latin typeface="Open Sans" panose="020B0606030504020204" pitchFamily="34" charset="0"/>
              </a:rPr>
              <a:t>	</a:t>
            </a:r>
          </a:p>
        </p:txBody>
      </p:sp>
      <p:sp>
        <p:nvSpPr>
          <p:cNvPr id="6" name="Text Placeholder 5">
            <a:extLst>
              <a:ext uri="{FF2B5EF4-FFF2-40B4-BE49-F238E27FC236}">
                <a16:creationId xmlns:a16="http://schemas.microsoft.com/office/drawing/2014/main" id="{77F85CA8-9393-BD19-4D10-C1E167E5611D}"/>
              </a:ext>
            </a:extLst>
          </p:cNvPr>
          <p:cNvSpPr>
            <a:spLocks noGrp="1"/>
          </p:cNvSpPr>
          <p:nvPr>
            <p:ph type="body" idx="2"/>
          </p:nvPr>
        </p:nvSpPr>
        <p:spPr/>
        <p:txBody>
          <a:bodyPr/>
          <a:lstStyle/>
          <a:p>
            <a:r>
              <a:rPr lang="en-US" dirty="0">
                <a:solidFill>
                  <a:srgbClr val="000000"/>
                </a:solidFill>
                <a:latin typeface="Open Sans" panose="020B0606030504020204" pitchFamily="34" charset="0"/>
              </a:rPr>
              <a:t>S</a:t>
            </a:r>
            <a:r>
              <a:rPr lang="en-US" b="0" i="0" dirty="0">
                <a:solidFill>
                  <a:srgbClr val="000000"/>
                </a:solidFill>
                <a:effectLst/>
                <a:latin typeface="Open Sans" panose="020B0606030504020204" pitchFamily="34" charset="0"/>
              </a:rPr>
              <a:t>tudent retention and persistence</a:t>
            </a:r>
          </a:p>
          <a:p>
            <a:r>
              <a:rPr lang="en-US" dirty="0">
                <a:solidFill>
                  <a:srgbClr val="000000"/>
                </a:solidFill>
                <a:latin typeface="Open Sans" panose="020B0606030504020204" pitchFamily="34" charset="0"/>
              </a:rPr>
              <a:t>C</a:t>
            </a:r>
            <a:r>
              <a:rPr lang="en-US" b="0" i="0" dirty="0">
                <a:solidFill>
                  <a:srgbClr val="000000"/>
                </a:solidFill>
                <a:effectLst/>
                <a:latin typeface="Open Sans" panose="020B0606030504020204" pitchFamily="34" charset="0"/>
              </a:rPr>
              <a:t>ollege level English and math within the first year</a:t>
            </a:r>
          </a:p>
          <a:p>
            <a:r>
              <a:rPr lang="en-US" dirty="0">
                <a:solidFill>
                  <a:srgbClr val="000000"/>
                </a:solidFill>
                <a:latin typeface="Open Sans" panose="020B0606030504020204" pitchFamily="34" charset="0"/>
              </a:rPr>
              <a:t>G</a:t>
            </a:r>
            <a:r>
              <a:rPr lang="en-US" b="0" i="0" dirty="0">
                <a:solidFill>
                  <a:srgbClr val="000000"/>
                </a:solidFill>
                <a:effectLst/>
                <a:latin typeface="Open Sans" panose="020B0606030504020204" pitchFamily="34" charset="0"/>
              </a:rPr>
              <a:t>raduation and transfer rates</a:t>
            </a:r>
          </a:p>
          <a:p>
            <a:endParaRPr lang="en-US" dirty="0"/>
          </a:p>
        </p:txBody>
      </p:sp>
      <p:sp>
        <p:nvSpPr>
          <p:cNvPr id="7" name="Text Placeholder 6">
            <a:extLst>
              <a:ext uri="{FF2B5EF4-FFF2-40B4-BE49-F238E27FC236}">
                <a16:creationId xmlns:a16="http://schemas.microsoft.com/office/drawing/2014/main" id="{3B7FD536-E4C2-17CC-DBA0-674E9FEF6FF9}"/>
              </a:ext>
            </a:extLst>
          </p:cNvPr>
          <p:cNvSpPr>
            <a:spLocks noGrp="1"/>
          </p:cNvSpPr>
          <p:nvPr>
            <p:ph type="body" idx="3"/>
          </p:nvPr>
        </p:nvSpPr>
        <p:spPr/>
        <p:txBody>
          <a:bodyPr/>
          <a:lstStyle/>
          <a:p>
            <a:r>
              <a:rPr lang="en-US" sz="3000" dirty="0"/>
              <a:t>Final Report</a:t>
            </a:r>
          </a:p>
        </p:txBody>
      </p:sp>
      <p:sp>
        <p:nvSpPr>
          <p:cNvPr id="8" name="Text Placeholder 7">
            <a:extLst>
              <a:ext uri="{FF2B5EF4-FFF2-40B4-BE49-F238E27FC236}">
                <a16:creationId xmlns:a16="http://schemas.microsoft.com/office/drawing/2014/main" id="{7D6A5C00-8216-4DFF-F57D-66B635110857}"/>
              </a:ext>
            </a:extLst>
          </p:cNvPr>
          <p:cNvSpPr>
            <a:spLocks noGrp="1"/>
          </p:cNvSpPr>
          <p:nvPr>
            <p:ph type="body" idx="4"/>
          </p:nvPr>
        </p:nvSpPr>
        <p:spPr/>
        <p:txBody>
          <a:bodyPr/>
          <a:lstStyle/>
          <a:p>
            <a:r>
              <a:rPr lang="en-US" b="0" i="0" dirty="0">
                <a:solidFill>
                  <a:srgbClr val="000000"/>
                </a:solidFill>
                <a:effectLst/>
                <a:latin typeface="Open Sans" panose="020B0606030504020204" pitchFamily="34" charset="0"/>
              </a:rPr>
              <a:t>Degree completion</a:t>
            </a:r>
          </a:p>
          <a:p>
            <a:r>
              <a:rPr lang="en-US" dirty="0">
                <a:solidFill>
                  <a:srgbClr val="000000"/>
                </a:solidFill>
                <a:latin typeface="Open Sans" panose="020B0606030504020204" pitchFamily="34" charset="0"/>
              </a:rPr>
              <a:t>T</a:t>
            </a:r>
            <a:r>
              <a:rPr lang="en-US" b="0" i="0" dirty="0">
                <a:solidFill>
                  <a:srgbClr val="000000"/>
                </a:solidFill>
                <a:effectLst/>
                <a:latin typeface="Open Sans" panose="020B0606030504020204" pitchFamily="34" charset="0"/>
              </a:rPr>
              <a:t>ime to degree, transfer to four-year institutions </a:t>
            </a:r>
          </a:p>
          <a:p>
            <a:r>
              <a:rPr lang="en-US" dirty="0">
                <a:solidFill>
                  <a:srgbClr val="000000"/>
                </a:solidFill>
                <a:latin typeface="Open Sans" panose="020B0606030504020204" pitchFamily="34" charset="0"/>
              </a:rPr>
              <a:t>E</a:t>
            </a:r>
            <a:r>
              <a:rPr lang="en-US" b="0" i="0" dirty="0">
                <a:solidFill>
                  <a:srgbClr val="000000"/>
                </a:solidFill>
                <a:effectLst/>
                <a:latin typeface="Open Sans" panose="020B0606030504020204" pitchFamily="34" charset="0"/>
              </a:rPr>
              <a:t>mployment and earnings</a:t>
            </a:r>
            <a:endParaRPr lang="en-US" dirty="0"/>
          </a:p>
          <a:p>
            <a:endParaRPr lang="en-US" dirty="0"/>
          </a:p>
        </p:txBody>
      </p:sp>
      <p:sp>
        <p:nvSpPr>
          <p:cNvPr id="4" name="Slide Number Placeholder 3">
            <a:extLst>
              <a:ext uri="{FF2B5EF4-FFF2-40B4-BE49-F238E27FC236}">
                <a16:creationId xmlns:a16="http://schemas.microsoft.com/office/drawing/2014/main" id="{3D0FEFE4-C436-E834-E514-B85785811D83}"/>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63436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90AB-770F-D8D5-B2F0-96ED4646C83D}"/>
              </a:ext>
            </a:extLst>
          </p:cNvPr>
          <p:cNvSpPr>
            <a:spLocks noGrp="1"/>
          </p:cNvSpPr>
          <p:nvPr>
            <p:ph type="title"/>
          </p:nvPr>
        </p:nvSpPr>
        <p:spPr/>
        <p:txBody>
          <a:bodyPr/>
          <a:lstStyle/>
          <a:p>
            <a:r>
              <a:rPr lang="en-US" dirty="0"/>
              <a:t>Data Analysis Example</a:t>
            </a:r>
          </a:p>
        </p:txBody>
      </p:sp>
      <p:sp>
        <p:nvSpPr>
          <p:cNvPr id="3" name="Text Placeholder 2">
            <a:extLst>
              <a:ext uri="{FF2B5EF4-FFF2-40B4-BE49-F238E27FC236}">
                <a16:creationId xmlns:a16="http://schemas.microsoft.com/office/drawing/2014/main" id="{B9FFECCF-44A0-B9AB-20B1-7151EC33B028}"/>
              </a:ext>
            </a:extLst>
          </p:cNvPr>
          <p:cNvSpPr>
            <a:spLocks noGrp="1"/>
          </p:cNvSpPr>
          <p:nvPr>
            <p:ph type="body" idx="1"/>
          </p:nvPr>
        </p:nvSpPr>
        <p:spPr/>
        <p:txBody>
          <a:bodyPr/>
          <a:lstStyle/>
          <a:p>
            <a:pPr marL="50800" indent="0">
              <a:buNone/>
            </a:pPr>
            <a:r>
              <a:rPr lang="en-US" sz="2800" dirty="0"/>
              <a:t>“Our college has used Guided Pathways funding to support data infrastructure including personnel, software, and data dashboards to inform strategic planning. Data analysis has been used to identify equity gaps too. Data is presented in meetings and workgroups to measure outcomes and prioritize areas of focus.”</a:t>
            </a:r>
          </a:p>
          <a:p>
            <a:pPr marL="50800" indent="0">
              <a:buNone/>
            </a:pPr>
            <a:endParaRPr lang="en-US" dirty="0"/>
          </a:p>
        </p:txBody>
      </p:sp>
      <p:sp>
        <p:nvSpPr>
          <p:cNvPr id="4" name="Slide Number Placeholder 3">
            <a:extLst>
              <a:ext uri="{FF2B5EF4-FFF2-40B4-BE49-F238E27FC236}">
                <a16:creationId xmlns:a16="http://schemas.microsoft.com/office/drawing/2014/main" id="{E09D2BF0-B2DF-C464-90F5-C60420FB2D60}"/>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6217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3368-7824-C129-66EB-1C200AA9A2BE}"/>
              </a:ext>
            </a:extLst>
          </p:cNvPr>
          <p:cNvSpPr>
            <a:spLocks noGrp="1"/>
          </p:cNvSpPr>
          <p:nvPr>
            <p:ph type="title"/>
          </p:nvPr>
        </p:nvSpPr>
        <p:spPr/>
        <p:txBody>
          <a:bodyPr/>
          <a:lstStyle/>
          <a:p>
            <a:r>
              <a:rPr lang="en-US" dirty="0"/>
              <a:t>Challenges and Ongoing Needs</a:t>
            </a:r>
          </a:p>
        </p:txBody>
      </p:sp>
      <p:sp>
        <p:nvSpPr>
          <p:cNvPr id="4" name="Slide Number Placeholder 3">
            <a:extLst>
              <a:ext uri="{FF2B5EF4-FFF2-40B4-BE49-F238E27FC236}">
                <a16:creationId xmlns:a16="http://schemas.microsoft.com/office/drawing/2014/main" id="{8A376523-9647-5021-5B75-8594C044F52E}"/>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13</a:t>
            </a:fld>
            <a:endParaRPr lang="en-US"/>
          </a:p>
        </p:txBody>
      </p:sp>
      <p:graphicFrame>
        <p:nvGraphicFramePr>
          <p:cNvPr id="9" name="Diagram 8">
            <a:extLst>
              <a:ext uri="{FF2B5EF4-FFF2-40B4-BE49-F238E27FC236}">
                <a16:creationId xmlns:a16="http://schemas.microsoft.com/office/drawing/2014/main" id="{BD6078DB-82B1-C4E9-8C18-15AB7AE65A0B}"/>
              </a:ext>
            </a:extLst>
          </p:cNvPr>
          <p:cNvGraphicFramePr/>
          <p:nvPr>
            <p:extLst>
              <p:ext uri="{D42A27DB-BD31-4B8C-83A1-F6EECF244321}">
                <p14:modId xmlns:p14="http://schemas.microsoft.com/office/powerpoint/2010/main" val="3044342017"/>
              </p:ext>
            </p:extLst>
          </p:nvPr>
        </p:nvGraphicFramePr>
        <p:xfrm>
          <a:off x="829733" y="2305116"/>
          <a:ext cx="7738533" cy="4224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4955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25410-C9DE-1B45-8F63-FD1ECDCD247D}"/>
              </a:ext>
            </a:extLst>
          </p:cNvPr>
          <p:cNvSpPr>
            <a:spLocks noGrp="1"/>
          </p:cNvSpPr>
          <p:nvPr>
            <p:ph type="title"/>
          </p:nvPr>
        </p:nvSpPr>
        <p:spPr/>
        <p:txBody>
          <a:bodyPr/>
          <a:lstStyle/>
          <a:p>
            <a:r>
              <a:rPr lang="en-US" dirty="0"/>
              <a:t>Guided Pathways Success: Culture</a:t>
            </a:r>
          </a:p>
        </p:txBody>
      </p:sp>
      <p:sp>
        <p:nvSpPr>
          <p:cNvPr id="3" name="Text Placeholder 2">
            <a:extLst>
              <a:ext uri="{FF2B5EF4-FFF2-40B4-BE49-F238E27FC236}">
                <a16:creationId xmlns:a16="http://schemas.microsoft.com/office/drawing/2014/main" id="{879E9FCF-1844-8DF9-9BA9-888AB9304AA2}"/>
              </a:ext>
            </a:extLst>
          </p:cNvPr>
          <p:cNvSpPr>
            <a:spLocks noGrp="1"/>
          </p:cNvSpPr>
          <p:nvPr>
            <p:ph type="body" idx="1"/>
          </p:nvPr>
        </p:nvSpPr>
        <p:spPr/>
        <p:txBody>
          <a:bodyPr/>
          <a:lstStyle/>
          <a:p>
            <a:pPr marL="0" indent="0" algn="just">
              <a:buNone/>
            </a:pPr>
            <a:r>
              <a:rPr lang="en-US" sz="2800" dirty="0"/>
              <a:t>“Our college has transformed the culture of the institution from one that expected students to be 100% college ready and “had a right to fail” to an institution committed to meeting students where they are and ensuring that all students have a right to succeed.</a:t>
            </a:r>
          </a:p>
          <a:p>
            <a:pPr marL="0" indent="0" algn="just">
              <a:buNone/>
            </a:pPr>
            <a:r>
              <a:rPr lang="en-US" sz="2800" dirty="0"/>
              <a:t>Lack of student success is now seen as an indication of need for </a:t>
            </a:r>
            <a:r>
              <a:rPr lang="en-US" sz="2800" i="1" dirty="0"/>
              <a:t>institutional change</a:t>
            </a:r>
            <a:r>
              <a:rPr lang="en-US" sz="2800" dirty="0"/>
              <a:t>, rather than </a:t>
            </a:r>
            <a:r>
              <a:rPr lang="en-US" sz="2800" i="1" dirty="0"/>
              <a:t>student change</a:t>
            </a:r>
            <a:r>
              <a:rPr lang="en-US" sz="2800" dirty="0"/>
              <a:t>.”</a:t>
            </a:r>
          </a:p>
          <a:p>
            <a:pPr marL="50800" indent="0">
              <a:buNone/>
            </a:pPr>
            <a:endParaRPr lang="en-US" dirty="0"/>
          </a:p>
        </p:txBody>
      </p:sp>
      <p:sp>
        <p:nvSpPr>
          <p:cNvPr id="4" name="Slide Number Placeholder 3">
            <a:extLst>
              <a:ext uri="{FF2B5EF4-FFF2-40B4-BE49-F238E27FC236}">
                <a16:creationId xmlns:a16="http://schemas.microsoft.com/office/drawing/2014/main" id="{AEE7E5AF-74A8-5F71-334B-BCF9EC6CD694}"/>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33713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4"/>
          <p:cNvSpPr txBox="1">
            <a:spLocks noGrp="1"/>
          </p:cNvSpPr>
          <p:nvPr>
            <p:ph type="title"/>
          </p:nvPr>
        </p:nvSpPr>
        <p:spPr>
          <a:xfrm>
            <a:off x="628650" y="1476958"/>
            <a:ext cx="7886700" cy="611619"/>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3500"/>
              <a:buFont typeface="Source Sans Pro"/>
              <a:buNone/>
            </a:pPr>
            <a:r>
              <a:rPr lang="en-US" sz="3500" b="0" i="0" u="none" strike="noStrike" cap="none" dirty="0">
                <a:solidFill>
                  <a:srgbClr val="003764"/>
                </a:solidFill>
                <a:latin typeface="Source Sans Pro"/>
                <a:ea typeface="Source Sans Pro"/>
                <a:cs typeface="Source Sans Pro"/>
                <a:sym typeface="Source Sans Pro"/>
              </a:rPr>
              <a:t>Thank You</a:t>
            </a:r>
            <a:endParaRPr sz="3500" b="0" i="0" u="none" strike="noStrike" cap="none" dirty="0">
              <a:solidFill>
                <a:srgbClr val="003764"/>
              </a:solidFill>
              <a:latin typeface="Source Sans Pro"/>
              <a:ea typeface="Source Sans Pro"/>
              <a:cs typeface="Source Sans Pro"/>
              <a:sym typeface="Source Sans Pro"/>
            </a:endParaRPr>
          </a:p>
        </p:txBody>
      </p:sp>
      <p:sp>
        <p:nvSpPr>
          <p:cNvPr id="2" name="Text Placeholder 5">
            <a:extLst>
              <a:ext uri="{FF2B5EF4-FFF2-40B4-BE49-F238E27FC236}">
                <a16:creationId xmlns:a16="http://schemas.microsoft.com/office/drawing/2014/main" id="{99B6AA6F-3D83-6BAC-E8E6-3C4D9DBA5F86}"/>
              </a:ext>
            </a:extLst>
          </p:cNvPr>
          <p:cNvSpPr>
            <a:spLocks noGrp="1"/>
          </p:cNvSpPr>
          <p:nvPr>
            <p:ph type="body" idx="1"/>
          </p:nvPr>
        </p:nvSpPr>
        <p:spPr>
          <a:xfrm>
            <a:off x="628650" y="2265363"/>
            <a:ext cx="7886700" cy="3429000"/>
          </a:xfrm>
        </p:spPr>
        <p:txBody>
          <a:bodyPr/>
          <a:lstStyle/>
          <a:p>
            <a:pPr marL="0" indent="0" algn="ctr">
              <a:buNone/>
            </a:pPr>
            <a:r>
              <a:rPr lang="en-US" sz="3600" dirty="0"/>
              <a:t>Questions? Comments? Feedback? Collaboration?</a:t>
            </a:r>
          </a:p>
          <a:p>
            <a:endParaRPr lang="en-US" dirty="0"/>
          </a:p>
          <a:p>
            <a:pPr marL="0" indent="0" algn="ctr">
              <a:buNone/>
            </a:pPr>
            <a:r>
              <a:rPr lang="en-US" dirty="0"/>
              <a:t>Monica Wilson</a:t>
            </a:r>
            <a:br>
              <a:rPr lang="en-US" dirty="0"/>
            </a:br>
            <a:r>
              <a:rPr lang="en-US" dirty="0">
                <a:hlinkClick r:id="rId3"/>
              </a:rPr>
              <a:t>mwilson@sbctc.edu</a:t>
            </a:r>
            <a:br>
              <a:rPr lang="en-US" dirty="0"/>
            </a:br>
            <a:r>
              <a:rPr lang="en-US" dirty="0">
                <a:hlinkClick r:id="rId4"/>
              </a:rPr>
              <a:t>Schedule a meeting</a:t>
            </a:r>
            <a:br>
              <a:rPr lang="en-US" dirty="0"/>
            </a:br>
            <a:r>
              <a:rPr lang="en-US" dirty="0"/>
              <a:t>360-704-1022</a:t>
            </a:r>
          </a:p>
          <a:p>
            <a:pPr marL="0" indent="0">
              <a:buNone/>
            </a:pPr>
            <a:endParaRPr lang="en-US" dirty="0"/>
          </a:p>
        </p:txBody>
      </p:sp>
      <p:pic>
        <p:nvPicPr>
          <p:cNvPr id="4" name="Picture 3">
            <a:extLst>
              <a:ext uri="{FF2B5EF4-FFF2-40B4-BE49-F238E27FC236}">
                <a16:creationId xmlns:a16="http://schemas.microsoft.com/office/drawing/2014/main" id="{7A16C4AE-99FB-46EC-7929-0B2C167EF011}"/>
              </a:ext>
            </a:extLst>
          </p:cNvPr>
          <p:cNvPicPr>
            <a:picLocks noChangeAspect="1"/>
          </p:cNvPicPr>
          <p:nvPr/>
        </p:nvPicPr>
        <p:blipFill>
          <a:blip r:embed="rId5"/>
          <a:stretch>
            <a:fillRect/>
          </a:stretch>
        </p:blipFill>
        <p:spPr>
          <a:xfrm>
            <a:off x="7179733" y="4882793"/>
            <a:ext cx="1497838" cy="150791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6ECE-71D9-C87D-1D9E-08127F357ACD}"/>
              </a:ext>
            </a:extLst>
          </p:cNvPr>
          <p:cNvSpPr>
            <a:spLocks noGrp="1"/>
          </p:cNvSpPr>
          <p:nvPr>
            <p:ph type="title"/>
          </p:nvPr>
        </p:nvSpPr>
        <p:spPr/>
        <p:txBody>
          <a:bodyPr/>
          <a:lstStyle/>
          <a:p>
            <a:r>
              <a:rPr lang="en-US" dirty="0"/>
              <a:t>Our Time Together</a:t>
            </a:r>
          </a:p>
        </p:txBody>
      </p:sp>
      <p:sp>
        <p:nvSpPr>
          <p:cNvPr id="3" name="Text Placeholder 2">
            <a:extLst>
              <a:ext uri="{FF2B5EF4-FFF2-40B4-BE49-F238E27FC236}">
                <a16:creationId xmlns:a16="http://schemas.microsoft.com/office/drawing/2014/main" id="{0BBF757E-9B0C-4621-1636-E3183800131F}"/>
              </a:ext>
            </a:extLst>
          </p:cNvPr>
          <p:cNvSpPr>
            <a:spLocks noGrp="1"/>
          </p:cNvSpPr>
          <p:nvPr>
            <p:ph type="body" idx="1"/>
          </p:nvPr>
        </p:nvSpPr>
        <p:spPr/>
        <p:txBody>
          <a:bodyPr/>
          <a:lstStyle/>
          <a:p>
            <a:r>
              <a:rPr lang="en-US" sz="2400" dirty="0"/>
              <a:t>Welcome and Introductions</a:t>
            </a:r>
          </a:p>
          <a:p>
            <a:r>
              <a:rPr lang="en-US" sz="2400" dirty="0"/>
              <a:t>Data Spotlight and Discussion: Guided Pathways Metrics</a:t>
            </a:r>
          </a:p>
          <a:p>
            <a:r>
              <a:rPr lang="en-US" sz="2400" dirty="0"/>
              <a:t>SBCTC Updates and Commission Sharing</a:t>
            </a:r>
          </a:p>
          <a:p>
            <a:pPr lvl="1"/>
            <a:r>
              <a:rPr lang="en-US" sz="2000" dirty="0"/>
              <a:t>Student Success Tool RFP Process Update</a:t>
            </a:r>
          </a:p>
          <a:p>
            <a:pPr lvl="1"/>
            <a:r>
              <a:rPr lang="en-US" sz="2000" dirty="0"/>
              <a:t>Student Success Center Peer and Professional Development</a:t>
            </a:r>
          </a:p>
          <a:p>
            <a:pPr lvl="1"/>
            <a:r>
              <a:rPr lang="en-US" sz="2000" dirty="0"/>
              <a:t>Executive Retreat Debrief</a:t>
            </a:r>
          </a:p>
          <a:p>
            <a:r>
              <a:rPr lang="en-US" sz="2400" dirty="0"/>
              <a:t>Guided Pathways Work Plan</a:t>
            </a:r>
          </a:p>
          <a:p>
            <a:r>
              <a:rPr lang="en-US" sz="2400" dirty="0"/>
              <a:t>Guided Pathways Legislative Report</a:t>
            </a:r>
          </a:p>
        </p:txBody>
      </p:sp>
      <p:sp>
        <p:nvSpPr>
          <p:cNvPr id="4" name="Slide Number Placeholder 3">
            <a:extLst>
              <a:ext uri="{FF2B5EF4-FFF2-40B4-BE49-F238E27FC236}">
                <a16:creationId xmlns:a16="http://schemas.microsoft.com/office/drawing/2014/main" id="{D6C7F443-0FE1-0184-C4BE-CDB1CD1CB170}"/>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72034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7912D-D1B3-1CE7-C330-656C560CD42D}"/>
              </a:ext>
            </a:extLst>
          </p:cNvPr>
          <p:cNvSpPr>
            <a:spLocks noGrp="1"/>
          </p:cNvSpPr>
          <p:nvPr>
            <p:ph type="title"/>
          </p:nvPr>
        </p:nvSpPr>
        <p:spPr>
          <a:xfrm>
            <a:off x="573732" y="1004758"/>
            <a:ext cx="8302337" cy="786457"/>
          </a:xfrm>
        </p:spPr>
        <p:txBody>
          <a:bodyPr anchor="b">
            <a:normAutofit/>
          </a:bodyPr>
          <a:lstStyle/>
          <a:p>
            <a:pPr>
              <a:lnSpc>
                <a:spcPct val="90000"/>
              </a:lnSpc>
            </a:pPr>
            <a:r>
              <a:rPr lang="en-US" sz="2500" dirty="0"/>
              <a:t>Guided Pathways Retreat Reflection</a:t>
            </a:r>
          </a:p>
        </p:txBody>
      </p:sp>
      <p:sp>
        <p:nvSpPr>
          <p:cNvPr id="4" name="Slide Number Placeholder 3">
            <a:extLst>
              <a:ext uri="{FF2B5EF4-FFF2-40B4-BE49-F238E27FC236}">
                <a16:creationId xmlns:a16="http://schemas.microsoft.com/office/drawing/2014/main" id="{1027065E-A6F0-E0E1-63BD-3DD47332C0C6}"/>
              </a:ext>
            </a:extLst>
          </p:cNvPr>
          <p:cNvSpPr>
            <a:spLocks noGrp="1"/>
          </p:cNvSpPr>
          <p:nvPr>
            <p:ph type="sldNum" idx="12"/>
          </p:nvPr>
        </p:nvSpPr>
        <p:spPr/>
        <p:txBody>
          <a:bodyPr>
            <a:normAutofit fontScale="32500" lnSpcReduction="20000"/>
          </a:bodyPr>
          <a:lstStyle/>
          <a:p>
            <a:pPr marL="0" lvl="0" indent="0">
              <a:lnSpc>
                <a:spcPct val="90000"/>
              </a:lnSpc>
              <a:spcBef>
                <a:spcPts val="0"/>
              </a:spcBef>
              <a:spcAft>
                <a:spcPts val="600"/>
              </a:spcAft>
              <a:buNone/>
            </a:pPr>
            <a:fld id="{00000000-1234-1234-1234-123412341234}" type="slidenum">
              <a:rPr lang="en-US" sz="700" smtClean="0"/>
              <a:pPr marL="0" lvl="0" indent="0">
                <a:lnSpc>
                  <a:spcPct val="90000"/>
                </a:lnSpc>
                <a:spcBef>
                  <a:spcPts val="0"/>
                </a:spcBef>
                <a:spcAft>
                  <a:spcPts val="600"/>
                </a:spcAft>
                <a:buNone/>
              </a:pPr>
              <a:t>3</a:t>
            </a:fld>
            <a:endParaRPr lang="en-US" sz="700"/>
          </a:p>
        </p:txBody>
      </p:sp>
      <p:graphicFrame>
        <p:nvGraphicFramePr>
          <p:cNvPr id="6" name="Text Placeholder 2">
            <a:extLst>
              <a:ext uri="{FF2B5EF4-FFF2-40B4-BE49-F238E27FC236}">
                <a16:creationId xmlns:a16="http://schemas.microsoft.com/office/drawing/2014/main" id="{3CF434C4-EC8E-F0F5-99AF-6132DB003744}"/>
              </a:ext>
            </a:extLst>
          </p:cNvPr>
          <p:cNvGraphicFramePr/>
          <p:nvPr>
            <p:extLst>
              <p:ext uri="{D42A27DB-BD31-4B8C-83A1-F6EECF244321}">
                <p14:modId xmlns:p14="http://schemas.microsoft.com/office/powerpoint/2010/main" val="2272508093"/>
              </p:ext>
            </p:extLst>
          </p:nvPr>
        </p:nvGraphicFramePr>
        <p:xfrm>
          <a:off x="4724900" y="1591175"/>
          <a:ext cx="4266700" cy="4862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ext Placeholder 2">
            <a:extLst>
              <a:ext uri="{FF2B5EF4-FFF2-40B4-BE49-F238E27FC236}">
                <a16:creationId xmlns:a16="http://schemas.microsoft.com/office/drawing/2014/main" id="{ED7EE5D7-7A35-7E6C-B902-C08845AFE889}"/>
              </a:ext>
            </a:extLst>
          </p:cNvPr>
          <p:cNvGraphicFramePr/>
          <p:nvPr>
            <p:extLst>
              <p:ext uri="{D42A27DB-BD31-4B8C-83A1-F6EECF244321}">
                <p14:modId xmlns:p14="http://schemas.microsoft.com/office/powerpoint/2010/main" val="327365360"/>
              </p:ext>
            </p:extLst>
          </p:nvPr>
        </p:nvGraphicFramePr>
        <p:xfrm>
          <a:off x="593667" y="1692798"/>
          <a:ext cx="3858420" cy="493286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0613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EB174-BA79-B3C2-C0E4-3FE475925549}"/>
              </a:ext>
            </a:extLst>
          </p:cNvPr>
          <p:cNvSpPr>
            <a:spLocks noGrp="1"/>
          </p:cNvSpPr>
          <p:nvPr>
            <p:ph type="title"/>
          </p:nvPr>
        </p:nvSpPr>
        <p:spPr/>
        <p:txBody>
          <a:bodyPr/>
          <a:lstStyle/>
          <a:p>
            <a:r>
              <a:rPr lang="en-US" dirty="0"/>
              <a:t>Commission Conversation Themes</a:t>
            </a:r>
          </a:p>
        </p:txBody>
      </p:sp>
      <p:sp>
        <p:nvSpPr>
          <p:cNvPr id="3" name="Slide Number Placeholder 2">
            <a:extLst>
              <a:ext uri="{FF2B5EF4-FFF2-40B4-BE49-F238E27FC236}">
                <a16:creationId xmlns:a16="http://schemas.microsoft.com/office/drawing/2014/main" id="{AD1DA9C8-9338-68BF-0773-59253B02485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4</a:t>
            </a:fld>
            <a:endParaRPr lang="en-US"/>
          </a:p>
        </p:txBody>
      </p:sp>
      <p:graphicFrame>
        <p:nvGraphicFramePr>
          <p:cNvPr id="5" name="Diagram 4">
            <a:extLst>
              <a:ext uri="{FF2B5EF4-FFF2-40B4-BE49-F238E27FC236}">
                <a16:creationId xmlns:a16="http://schemas.microsoft.com/office/drawing/2014/main" id="{5159B257-B8CD-D3D0-0232-1EA41AC70518}"/>
              </a:ext>
            </a:extLst>
          </p:cNvPr>
          <p:cNvGraphicFramePr/>
          <p:nvPr>
            <p:extLst>
              <p:ext uri="{D42A27DB-BD31-4B8C-83A1-F6EECF244321}">
                <p14:modId xmlns:p14="http://schemas.microsoft.com/office/powerpoint/2010/main" val="2469975711"/>
              </p:ext>
            </p:extLst>
          </p:nvPr>
        </p:nvGraphicFramePr>
        <p:xfrm>
          <a:off x="135083" y="1940839"/>
          <a:ext cx="8873834" cy="3427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816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E2E7-75AF-ED67-6142-EAFC62DB9B45}"/>
              </a:ext>
            </a:extLst>
          </p:cNvPr>
          <p:cNvSpPr>
            <a:spLocks noGrp="1"/>
          </p:cNvSpPr>
          <p:nvPr>
            <p:ph type="title"/>
          </p:nvPr>
        </p:nvSpPr>
        <p:spPr/>
        <p:txBody>
          <a:bodyPr/>
          <a:lstStyle/>
          <a:p>
            <a:r>
              <a:rPr lang="en-US" dirty="0"/>
              <a:t>Student Success Center Team Support</a:t>
            </a:r>
          </a:p>
        </p:txBody>
      </p:sp>
      <p:sp>
        <p:nvSpPr>
          <p:cNvPr id="4" name="Slide Number Placeholder 3">
            <a:extLst>
              <a:ext uri="{FF2B5EF4-FFF2-40B4-BE49-F238E27FC236}">
                <a16:creationId xmlns:a16="http://schemas.microsoft.com/office/drawing/2014/main" id="{C50F8D99-89ED-05AD-1156-3BA520CF982D}"/>
              </a:ext>
            </a:extLst>
          </p:cNvPr>
          <p:cNvSpPr>
            <a:spLocks noGrp="1"/>
          </p:cNvSpPr>
          <p:nvPr>
            <p:ph type="sldNum" idx="12"/>
          </p:nvPr>
        </p:nvSpPr>
        <p:spPr/>
        <p:txBody>
          <a:bodyPr/>
          <a:lstStyle/>
          <a:p>
            <a:pPr lvl="0"/>
            <a:fld id="{00000000-1234-1234-1234-123412341234}" type="slidenum">
              <a:rPr lang="en-US" smtClean="0"/>
              <a:pPr lvl="0"/>
              <a:t>5</a:t>
            </a:fld>
            <a:endParaRPr lang="en-US"/>
          </a:p>
        </p:txBody>
      </p:sp>
      <p:graphicFrame>
        <p:nvGraphicFramePr>
          <p:cNvPr id="10" name="Diagram 9">
            <a:extLst>
              <a:ext uri="{FF2B5EF4-FFF2-40B4-BE49-F238E27FC236}">
                <a16:creationId xmlns:a16="http://schemas.microsoft.com/office/drawing/2014/main" id="{DA580DED-6A42-9A89-D666-7FDC06CA823E}"/>
              </a:ext>
            </a:extLst>
          </p:cNvPr>
          <p:cNvGraphicFramePr/>
          <p:nvPr>
            <p:extLst>
              <p:ext uri="{D42A27DB-BD31-4B8C-83A1-F6EECF244321}">
                <p14:modId xmlns:p14="http://schemas.microsoft.com/office/powerpoint/2010/main" val="2779957700"/>
              </p:ext>
            </p:extLst>
          </p:nvPr>
        </p:nvGraphicFramePr>
        <p:xfrm>
          <a:off x="303065" y="1754619"/>
          <a:ext cx="8336975" cy="4966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158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EAA3C-9893-2A3E-2CA6-BABCB7D4B3E2}"/>
              </a:ext>
            </a:extLst>
          </p:cNvPr>
          <p:cNvSpPr>
            <a:spLocks noGrp="1"/>
          </p:cNvSpPr>
          <p:nvPr>
            <p:ph type="title"/>
          </p:nvPr>
        </p:nvSpPr>
        <p:spPr>
          <a:xfrm>
            <a:off x="422561" y="1462241"/>
            <a:ext cx="8534403" cy="719850"/>
          </a:xfrm>
        </p:spPr>
        <p:txBody>
          <a:bodyPr wrap="square" anchor="t">
            <a:normAutofit/>
          </a:bodyPr>
          <a:lstStyle/>
          <a:p>
            <a:r>
              <a:rPr lang="en-US" dirty="0"/>
              <a:t>Faculty Development and Ensured Learning</a:t>
            </a:r>
          </a:p>
        </p:txBody>
      </p:sp>
      <p:sp>
        <p:nvSpPr>
          <p:cNvPr id="9" name="Text Placeholder 2">
            <a:extLst>
              <a:ext uri="{FF2B5EF4-FFF2-40B4-BE49-F238E27FC236}">
                <a16:creationId xmlns:a16="http://schemas.microsoft.com/office/drawing/2014/main" id="{3F00B5F9-C25D-6F3B-392C-97B80A598A34}"/>
              </a:ext>
            </a:extLst>
          </p:cNvPr>
          <p:cNvSpPr>
            <a:spLocks noGrp="1"/>
          </p:cNvSpPr>
          <p:nvPr>
            <p:ph type="body" idx="1"/>
          </p:nvPr>
        </p:nvSpPr>
        <p:spPr>
          <a:xfrm>
            <a:off x="422561" y="2400300"/>
            <a:ext cx="4014357" cy="3969327"/>
          </a:xfrm>
        </p:spPr>
        <p:txBody>
          <a:bodyPr wrap="square" anchor="t">
            <a:normAutofit/>
          </a:bodyPr>
          <a:lstStyle/>
          <a:p>
            <a:r>
              <a:rPr lang="en-US" dirty="0"/>
              <a:t>Assessment Teaching and Learning Conference</a:t>
            </a:r>
          </a:p>
          <a:p>
            <a:r>
              <a:rPr lang="en-US" dirty="0"/>
              <a:t>Setting structural foundation for faculty development</a:t>
            </a:r>
          </a:p>
          <a:p>
            <a:endParaRPr lang="en-US" dirty="0"/>
          </a:p>
        </p:txBody>
      </p:sp>
      <p:sp>
        <p:nvSpPr>
          <p:cNvPr id="3" name="Text Placeholder 2">
            <a:extLst>
              <a:ext uri="{FF2B5EF4-FFF2-40B4-BE49-F238E27FC236}">
                <a16:creationId xmlns:a16="http://schemas.microsoft.com/office/drawing/2014/main" id="{49256A46-84A8-71A4-F38D-D28051E0279B}"/>
              </a:ext>
            </a:extLst>
          </p:cNvPr>
          <p:cNvSpPr>
            <a:spLocks noGrp="1"/>
          </p:cNvSpPr>
          <p:nvPr>
            <p:ph type="body" idx="2"/>
          </p:nvPr>
        </p:nvSpPr>
        <p:spPr>
          <a:xfrm>
            <a:off x="4351867" y="2400304"/>
            <a:ext cx="4605097" cy="3969323"/>
          </a:xfrm>
        </p:spPr>
        <p:txBody>
          <a:bodyPr wrap="square" anchor="t">
            <a:normAutofit fontScale="92500" lnSpcReduction="20000"/>
          </a:bodyPr>
          <a:lstStyle/>
          <a:p>
            <a:pPr marL="50800" indent="0">
              <a:buNone/>
            </a:pPr>
            <a:r>
              <a:rPr lang="en-US" sz="2600" dirty="0"/>
              <a:t>Key focus areas for faculty success and ensured student learning:</a:t>
            </a:r>
            <a:br>
              <a:rPr lang="en-US" sz="2600" dirty="0"/>
            </a:br>
            <a:endParaRPr lang="en-US" sz="2600" dirty="0"/>
          </a:p>
          <a:p>
            <a:r>
              <a:rPr lang="en-US" sz="2100" dirty="0"/>
              <a:t>Engagement: intentional and sustained student engagement</a:t>
            </a:r>
          </a:p>
          <a:p>
            <a:r>
              <a:rPr lang="en-US" sz="2100" dirty="0"/>
              <a:t>Effectiveness: employing high-impact practices in the classroom</a:t>
            </a:r>
          </a:p>
          <a:p>
            <a:r>
              <a:rPr lang="en-US" sz="2100" dirty="0"/>
              <a:t>Improvement: data-informed assessment and revision</a:t>
            </a:r>
          </a:p>
          <a:p>
            <a:r>
              <a:rPr lang="en-US" sz="2100" dirty="0"/>
              <a:t>Inclusion: equity-minded and asset-based teaching</a:t>
            </a:r>
          </a:p>
          <a:p>
            <a:r>
              <a:rPr lang="en-US" sz="2100" dirty="0"/>
              <a:t>Alignment: pathway-aligned and applied learning experiences</a:t>
            </a:r>
          </a:p>
        </p:txBody>
      </p:sp>
      <p:sp>
        <p:nvSpPr>
          <p:cNvPr id="4" name="Slide Number Placeholder 3">
            <a:extLst>
              <a:ext uri="{FF2B5EF4-FFF2-40B4-BE49-F238E27FC236}">
                <a16:creationId xmlns:a16="http://schemas.microsoft.com/office/drawing/2014/main" id="{698C5859-5FCF-3F49-F117-7DD93E00B027}"/>
              </a:ext>
            </a:extLst>
          </p:cNvPr>
          <p:cNvSpPr>
            <a:spLocks noGrp="1"/>
          </p:cNvSpPr>
          <p:nvPr>
            <p:ph type="sldNum" idx="12"/>
          </p:nvPr>
        </p:nvSpPr>
        <p:spPr>
          <a:xfrm>
            <a:off x="8416636" y="6529852"/>
            <a:ext cx="457199" cy="191623"/>
          </a:xfrm>
        </p:spPr>
        <p:txBody>
          <a:bodyPr wrap="square" anchor="t">
            <a:normAutofit fontScale="77500" lnSpcReduction="20000"/>
          </a:bodyPr>
          <a:lstStyle/>
          <a:p>
            <a:pPr lvl="0">
              <a:lnSpc>
                <a:spcPct val="90000"/>
              </a:lnSpc>
              <a:spcAft>
                <a:spcPts val="600"/>
              </a:spcAft>
            </a:pPr>
            <a:fld id="{00000000-1234-1234-1234-123412341234}" type="slidenum">
              <a:rPr lang="en-US" sz="300" smtClean="0"/>
              <a:pPr lvl="0">
                <a:lnSpc>
                  <a:spcPct val="90000"/>
                </a:lnSpc>
                <a:spcAft>
                  <a:spcPts val="600"/>
                </a:spcAft>
              </a:pPr>
              <a:t>6</a:t>
            </a:fld>
            <a:endParaRPr lang="en-US" sz="300" dirty="0"/>
          </a:p>
        </p:txBody>
      </p:sp>
    </p:spTree>
    <p:extLst>
      <p:ext uri="{BB962C8B-B14F-4D97-AF65-F5344CB8AC3E}">
        <p14:creationId xmlns:p14="http://schemas.microsoft.com/office/powerpoint/2010/main" val="1070204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DFF6-CFA7-1D96-5520-833831A2F461}"/>
              </a:ext>
            </a:extLst>
          </p:cNvPr>
          <p:cNvSpPr>
            <a:spLocks noGrp="1"/>
          </p:cNvSpPr>
          <p:nvPr>
            <p:ph type="title"/>
          </p:nvPr>
        </p:nvSpPr>
        <p:spPr>
          <a:xfrm>
            <a:off x="137160" y="1549936"/>
            <a:ext cx="8924544" cy="797070"/>
          </a:xfrm>
        </p:spPr>
        <p:txBody>
          <a:bodyPr/>
          <a:lstStyle/>
          <a:p>
            <a:r>
              <a:rPr lang="en-US" dirty="0"/>
              <a:t>Assessment Teaching and Learning Conference</a:t>
            </a:r>
          </a:p>
        </p:txBody>
      </p:sp>
      <p:sp>
        <p:nvSpPr>
          <p:cNvPr id="3" name="Text Placeholder 2">
            <a:extLst>
              <a:ext uri="{FF2B5EF4-FFF2-40B4-BE49-F238E27FC236}">
                <a16:creationId xmlns:a16="http://schemas.microsoft.com/office/drawing/2014/main" id="{2466A908-CD98-C968-35DB-FA936458A726}"/>
              </a:ext>
            </a:extLst>
          </p:cNvPr>
          <p:cNvSpPr>
            <a:spLocks noGrp="1"/>
          </p:cNvSpPr>
          <p:nvPr>
            <p:ph type="body" idx="1"/>
          </p:nvPr>
        </p:nvSpPr>
        <p:spPr/>
        <p:txBody>
          <a:bodyPr/>
          <a:lstStyle/>
          <a:p>
            <a:pPr marL="50800" indent="0">
              <a:buNone/>
            </a:pPr>
            <a:r>
              <a:rPr lang="en-US" dirty="0"/>
              <a:t>Connect and Build: Nurturing growth of community and excellence in teaching and learning</a:t>
            </a:r>
          </a:p>
          <a:p>
            <a:r>
              <a:rPr lang="en-US" dirty="0"/>
              <a:t>Thursday and Friday, May 2-3, 2024 @ Yakima Convention and Event Center</a:t>
            </a:r>
          </a:p>
          <a:p>
            <a:r>
              <a:rPr lang="en-US" dirty="0"/>
              <a:t>$75.00</a:t>
            </a:r>
          </a:p>
          <a:p>
            <a:r>
              <a:rPr lang="en-US" dirty="0"/>
              <a:t>Support your faculty to attend</a:t>
            </a:r>
          </a:p>
          <a:p>
            <a:r>
              <a:rPr lang="en-US" dirty="0">
                <a:hlinkClick r:id="rId2"/>
              </a:rPr>
              <a:t>Registration is open now</a:t>
            </a:r>
            <a:endParaRPr lang="en-US" dirty="0"/>
          </a:p>
          <a:p>
            <a:pPr marL="50800" indent="0">
              <a:buNone/>
            </a:pPr>
            <a:endParaRPr lang="en-US" dirty="0"/>
          </a:p>
          <a:p>
            <a:pPr marL="50800" indent="0">
              <a:buNone/>
            </a:pPr>
            <a:endParaRPr lang="en-US" dirty="0"/>
          </a:p>
        </p:txBody>
      </p:sp>
      <p:sp>
        <p:nvSpPr>
          <p:cNvPr id="4" name="Slide Number Placeholder 3">
            <a:extLst>
              <a:ext uri="{FF2B5EF4-FFF2-40B4-BE49-F238E27FC236}">
                <a16:creationId xmlns:a16="http://schemas.microsoft.com/office/drawing/2014/main" id="{A454DA15-9C3F-D3A9-5CCB-FDF99C839321}"/>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7</a:t>
            </a:fld>
            <a:endParaRPr lang="en-US"/>
          </a:p>
        </p:txBody>
      </p:sp>
      <p:pic>
        <p:nvPicPr>
          <p:cNvPr id="6" name="Picture 5">
            <a:extLst>
              <a:ext uri="{FF2B5EF4-FFF2-40B4-BE49-F238E27FC236}">
                <a16:creationId xmlns:a16="http://schemas.microsoft.com/office/drawing/2014/main" id="{E322C617-DC27-8C02-6DF2-9D9F6419E6EE}"/>
              </a:ext>
            </a:extLst>
          </p:cNvPr>
          <p:cNvPicPr>
            <a:picLocks noChangeAspect="1"/>
          </p:cNvPicPr>
          <p:nvPr/>
        </p:nvPicPr>
        <p:blipFill>
          <a:blip r:embed="rId3"/>
          <a:stretch>
            <a:fillRect/>
          </a:stretch>
        </p:blipFill>
        <p:spPr>
          <a:xfrm>
            <a:off x="6714067" y="4279128"/>
            <a:ext cx="1893073" cy="1893073"/>
          </a:xfrm>
          <a:prstGeom prst="rect">
            <a:avLst/>
          </a:prstGeom>
        </p:spPr>
      </p:pic>
    </p:spTree>
    <p:extLst>
      <p:ext uri="{BB962C8B-B14F-4D97-AF65-F5344CB8AC3E}">
        <p14:creationId xmlns:p14="http://schemas.microsoft.com/office/powerpoint/2010/main" val="1814295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5E2C8-E46B-0A22-7F4E-C3C7049FC7F8}"/>
              </a:ext>
            </a:extLst>
          </p:cNvPr>
          <p:cNvSpPr>
            <a:spLocks noGrp="1"/>
          </p:cNvSpPr>
          <p:nvPr>
            <p:ph type="title"/>
          </p:nvPr>
        </p:nvSpPr>
        <p:spPr>
          <a:xfrm>
            <a:off x="403370" y="1385541"/>
            <a:ext cx="3358139" cy="1409614"/>
          </a:xfrm>
        </p:spPr>
        <p:txBody>
          <a:bodyPr wrap="square" anchor="b">
            <a:normAutofit fontScale="90000"/>
          </a:bodyPr>
          <a:lstStyle/>
          <a:p>
            <a:r>
              <a:rPr lang="en-US" dirty="0"/>
              <a:t>Current Student Success Center Engagements</a:t>
            </a:r>
          </a:p>
        </p:txBody>
      </p:sp>
      <p:sp>
        <p:nvSpPr>
          <p:cNvPr id="9" name="Text Placeholder 2">
            <a:extLst>
              <a:ext uri="{FF2B5EF4-FFF2-40B4-BE49-F238E27FC236}">
                <a16:creationId xmlns:a16="http://schemas.microsoft.com/office/drawing/2014/main" id="{74FA7AEB-1C2C-5646-021C-6D0E92D34C05}"/>
              </a:ext>
            </a:extLst>
          </p:cNvPr>
          <p:cNvSpPr>
            <a:spLocks noGrp="1"/>
          </p:cNvSpPr>
          <p:nvPr>
            <p:ph type="body" idx="1"/>
          </p:nvPr>
        </p:nvSpPr>
        <p:spPr>
          <a:xfrm>
            <a:off x="160867" y="2889250"/>
            <a:ext cx="3599921" cy="3541713"/>
          </a:xfrm>
        </p:spPr>
        <p:txBody>
          <a:bodyPr/>
          <a:lstStyle/>
          <a:p>
            <a:r>
              <a:rPr lang="en-US" sz="2000" dirty="0"/>
              <a:t>Communities of Practice:</a:t>
            </a:r>
          </a:p>
          <a:p>
            <a:pPr marL="514350" indent="-285750">
              <a:buFont typeface="Arial" panose="020B0604020202020204" pitchFamily="34" charset="0"/>
              <a:buChar char="•"/>
            </a:pPr>
            <a:r>
              <a:rPr lang="en-US" sz="1800" dirty="0"/>
              <a:t>Faculty Development</a:t>
            </a:r>
          </a:p>
          <a:p>
            <a:pPr marL="514350" indent="-285750">
              <a:buFont typeface="Arial" panose="020B0604020202020204" pitchFamily="34" charset="0"/>
              <a:buChar char="•"/>
            </a:pPr>
            <a:r>
              <a:rPr lang="en-US" sz="1800" dirty="0"/>
              <a:t>Building a Thinking Classroom</a:t>
            </a:r>
          </a:p>
          <a:p>
            <a:pPr marL="514350" indent="-285750">
              <a:buFont typeface="Arial" panose="020B0604020202020204" pitchFamily="34" charset="0"/>
              <a:buChar char="•"/>
            </a:pPr>
            <a:r>
              <a:rPr lang="en-US" sz="1800" dirty="0"/>
              <a:t>Data Science</a:t>
            </a:r>
          </a:p>
          <a:p>
            <a:pPr marL="514350" indent="-285750">
              <a:buFont typeface="Arial" panose="020B0604020202020204" pitchFamily="34" charset="0"/>
              <a:buChar char="•"/>
            </a:pPr>
            <a:r>
              <a:rPr lang="en-US" sz="1800" dirty="0"/>
              <a:t>Social Justice in MATH&amp; 107</a:t>
            </a:r>
          </a:p>
          <a:p>
            <a:pPr marL="514350" indent="-285750">
              <a:buFont typeface="Arial" panose="020B0604020202020204" pitchFamily="34" charset="0"/>
              <a:buChar char="•"/>
            </a:pPr>
            <a:r>
              <a:rPr lang="en-US" sz="1800" dirty="0"/>
              <a:t>Corequisites with Kathleen </a:t>
            </a:r>
            <a:r>
              <a:rPr lang="en-US" sz="1800" dirty="0" err="1"/>
              <a:t>Almy</a:t>
            </a:r>
            <a:endParaRPr lang="en-US" sz="1800" dirty="0"/>
          </a:p>
          <a:p>
            <a:pPr marL="514350" indent="-285750">
              <a:buFont typeface="Arial" panose="020B0604020202020204" pitchFamily="34" charset="0"/>
              <a:buChar char="•"/>
            </a:pPr>
            <a:r>
              <a:rPr lang="en-US" sz="1800" dirty="0"/>
              <a:t>Antiracist Curriculum and Assessment Practices</a:t>
            </a:r>
          </a:p>
          <a:p>
            <a:pPr marL="514350" indent="-285750">
              <a:buFont typeface="Arial" panose="020B0604020202020204" pitchFamily="34" charset="0"/>
              <a:buChar char="•"/>
            </a:pPr>
            <a:endParaRPr lang="en-US" dirty="0"/>
          </a:p>
          <a:p>
            <a:endParaRPr lang="en-US" dirty="0"/>
          </a:p>
        </p:txBody>
      </p:sp>
      <p:sp>
        <p:nvSpPr>
          <p:cNvPr id="3" name="Text Placeholder 2">
            <a:extLst>
              <a:ext uri="{FF2B5EF4-FFF2-40B4-BE49-F238E27FC236}">
                <a16:creationId xmlns:a16="http://schemas.microsoft.com/office/drawing/2014/main" id="{74C6C6BF-40B3-483A-225B-DCF4222D9305}"/>
              </a:ext>
            </a:extLst>
          </p:cNvPr>
          <p:cNvSpPr>
            <a:spLocks noGrp="1"/>
          </p:cNvSpPr>
          <p:nvPr>
            <p:ph type="body" idx="2"/>
          </p:nvPr>
        </p:nvSpPr>
        <p:spPr>
          <a:xfrm>
            <a:off x="3894667" y="1568450"/>
            <a:ext cx="4968346" cy="5509683"/>
          </a:xfrm>
        </p:spPr>
        <p:txBody>
          <a:bodyPr wrap="square" anchor="t">
            <a:normAutofit fontScale="62500" lnSpcReduction="20000"/>
          </a:bodyPr>
          <a:lstStyle/>
          <a:p>
            <a:r>
              <a:rPr lang="en-US" dirty="0"/>
              <a:t>Guided Pathways Career Convenings</a:t>
            </a:r>
          </a:p>
          <a:p>
            <a:r>
              <a:rPr lang="en-US" dirty="0"/>
              <a:t>Rural and Technical College Convenings</a:t>
            </a:r>
          </a:p>
          <a:p>
            <a:r>
              <a:rPr lang="en-US" dirty="0"/>
              <a:t>Quarterly Math Faculty Retreats</a:t>
            </a:r>
          </a:p>
          <a:p>
            <a:r>
              <a:rPr lang="en-US" dirty="0"/>
              <a:t>Student Affairs Assessment Cycle series</a:t>
            </a:r>
          </a:p>
          <a:p>
            <a:r>
              <a:rPr lang="en-US" dirty="0"/>
              <a:t>Project Management series</a:t>
            </a:r>
          </a:p>
          <a:p>
            <a:r>
              <a:rPr lang="en-US" dirty="0"/>
              <a:t>Assessment, Teaching, and Learning Conference</a:t>
            </a:r>
          </a:p>
          <a:p>
            <a:r>
              <a:rPr lang="en-US" dirty="0"/>
              <a:t>Multi-college Placement Initiative</a:t>
            </a:r>
          </a:p>
          <a:p>
            <a:r>
              <a:rPr lang="en-US" dirty="0"/>
              <a:t>In Development:</a:t>
            </a:r>
            <a:br>
              <a:rPr lang="en-US" dirty="0"/>
            </a:br>
            <a:endParaRPr lang="en-US" dirty="0"/>
          </a:p>
          <a:p>
            <a:pPr lvl="1">
              <a:buSzPct val="90000"/>
            </a:pPr>
            <a:r>
              <a:rPr lang="en-US" dirty="0"/>
              <a:t>First Year Experience Repository and Learning Community</a:t>
            </a:r>
          </a:p>
          <a:p>
            <a:pPr lvl="1">
              <a:buSzPct val="90000"/>
            </a:pPr>
            <a:r>
              <a:rPr lang="en-US" dirty="0"/>
              <a:t>On-Demand New Faculty Institute</a:t>
            </a:r>
          </a:p>
          <a:p>
            <a:pPr lvl="1">
              <a:buSzPct val="90000"/>
            </a:pPr>
            <a:r>
              <a:rPr lang="en-US" dirty="0"/>
              <a:t>On-Demand Guided Pathways Orientation </a:t>
            </a:r>
          </a:p>
          <a:p>
            <a:pPr lvl="1">
              <a:buSzPct val="90000"/>
            </a:pPr>
            <a:r>
              <a:rPr lang="en-US" dirty="0"/>
              <a:t>Professional Development badging</a:t>
            </a:r>
          </a:p>
          <a:p>
            <a:pPr lvl="1">
              <a:buSzPct val="90000"/>
            </a:pPr>
            <a:r>
              <a:rPr lang="en-US" dirty="0"/>
              <a:t>Cohort Convenings</a:t>
            </a:r>
          </a:p>
          <a:p>
            <a:pPr lvl="1">
              <a:buSzPct val="90000"/>
            </a:pPr>
            <a:r>
              <a:rPr lang="en-US" dirty="0"/>
              <a:t>Retreats and Institutes</a:t>
            </a:r>
          </a:p>
        </p:txBody>
      </p:sp>
      <p:sp>
        <p:nvSpPr>
          <p:cNvPr id="4" name="Slide Number Placeholder 3">
            <a:extLst>
              <a:ext uri="{FF2B5EF4-FFF2-40B4-BE49-F238E27FC236}">
                <a16:creationId xmlns:a16="http://schemas.microsoft.com/office/drawing/2014/main" id="{B40763CF-1116-70D5-368B-FF45651EFE2B}"/>
              </a:ext>
            </a:extLst>
          </p:cNvPr>
          <p:cNvSpPr>
            <a:spLocks noGrp="1"/>
          </p:cNvSpPr>
          <p:nvPr>
            <p:ph type="sldNum" idx="12"/>
          </p:nvPr>
        </p:nvSpPr>
        <p:spPr>
          <a:xfrm>
            <a:off x="8416636" y="6529852"/>
            <a:ext cx="457199" cy="191623"/>
          </a:xfrm>
        </p:spPr>
        <p:txBody>
          <a:bodyPr wrap="square" anchor="t">
            <a:normAutofit fontScale="70000" lnSpcReduction="20000"/>
          </a:bodyPr>
          <a:lstStyle/>
          <a:p>
            <a:pPr lvl="0"/>
            <a:fld id="{00000000-1234-1234-1234-123412341234}" type="slidenum">
              <a:rPr lang="en-US" smtClean="0"/>
              <a:pPr lvl="0"/>
              <a:t>8</a:t>
            </a:fld>
            <a:endParaRPr lang="en-US"/>
          </a:p>
        </p:txBody>
      </p:sp>
    </p:spTree>
    <p:extLst>
      <p:ext uri="{BB962C8B-B14F-4D97-AF65-F5344CB8AC3E}">
        <p14:creationId xmlns:p14="http://schemas.microsoft.com/office/powerpoint/2010/main" val="367999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C074-E3A3-E485-6B33-5531208801A6}"/>
              </a:ext>
            </a:extLst>
          </p:cNvPr>
          <p:cNvSpPr>
            <a:spLocks noGrp="1"/>
          </p:cNvSpPr>
          <p:nvPr>
            <p:ph type="title"/>
          </p:nvPr>
        </p:nvSpPr>
        <p:spPr>
          <a:xfrm>
            <a:off x="403370" y="1385541"/>
            <a:ext cx="3358139" cy="1409614"/>
          </a:xfrm>
        </p:spPr>
        <p:txBody>
          <a:bodyPr anchor="b">
            <a:normAutofit/>
          </a:bodyPr>
          <a:lstStyle/>
          <a:p>
            <a:r>
              <a:rPr lang="en-US" dirty="0"/>
              <a:t>Work plan Overview</a:t>
            </a:r>
          </a:p>
        </p:txBody>
      </p:sp>
      <p:sp>
        <p:nvSpPr>
          <p:cNvPr id="9" name="Text Placeholder 2">
            <a:extLst>
              <a:ext uri="{FF2B5EF4-FFF2-40B4-BE49-F238E27FC236}">
                <a16:creationId xmlns:a16="http://schemas.microsoft.com/office/drawing/2014/main" id="{38400CF4-D712-E342-8493-677BFC07A4AC}"/>
              </a:ext>
            </a:extLst>
          </p:cNvPr>
          <p:cNvSpPr>
            <a:spLocks noGrp="1"/>
          </p:cNvSpPr>
          <p:nvPr>
            <p:ph type="body" sz="half" idx="2"/>
          </p:nvPr>
        </p:nvSpPr>
        <p:spPr>
          <a:xfrm>
            <a:off x="403370" y="2888673"/>
            <a:ext cx="3358139" cy="3542831"/>
          </a:xfrm>
        </p:spPr>
        <p:txBody>
          <a:bodyPr>
            <a:normAutofit/>
          </a:bodyPr>
          <a:lstStyle/>
          <a:p>
            <a:pPr marL="285750" indent="-285750">
              <a:buFont typeface="Arial" panose="020B0604020202020204" pitchFamily="34" charset="0"/>
              <a:buChar char="•"/>
            </a:pPr>
            <a:r>
              <a:rPr lang="en-US" dirty="0"/>
              <a:t>Auto populated with data</a:t>
            </a:r>
          </a:p>
          <a:p>
            <a:pPr marL="285750" indent="-285750">
              <a:buFont typeface="Arial" panose="020B0604020202020204" pitchFamily="34" charset="0"/>
              <a:buChar char="•"/>
            </a:pPr>
            <a:r>
              <a:rPr lang="en-US" dirty="0"/>
              <a:t>Aligned with legislative requirements from the Workforce Education and Investment Act</a:t>
            </a:r>
          </a:p>
          <a:p>
            <a:pPr marL="285750" indent="-285750">
              <a:buFont typeface="Arial" panose="020B0604020202020204" pitchFamily="34" charset="0"/>
              <a:buChar char="•"/>
            </a:pPr>
            <a:r>
              <a:rPr lang="en-US" dirty="0"/>
              <a:t>Redesign cohorts </a:t>
            </a:r>
          </a:p>
          <a:p>
            <a:pPr marL="285750" indent="-285750">
              <a:buFont typeface="Arial" panose="020B0604020202020204" pitchFamily="34" charset="0"/>
              <a:buChar char="•"/>
            </a:pPr>
            <a:r>
              <a:rPr lang="en-US" dirty="0"/>
              <a:t>Inform statewide PD, coaching, and technical assistance.</a:t>
            </a:r>
          </a:p>
          <a:p>
            <a:endParaRPr lang="en-US" dirty="0"/>
          </a:p>
          <a:p>
            <a:pPr algn="ctr"/>
            <a:r>
              <a:rPr lang="en-US" sz="1800" b="1" i="1" dirty="0"/>
              <a:t>Released March 11, 2024 </a:t>
            </a:r>
            <a:br>
              <a:rPr lang="en-US" sz="1800" b="1" i="1" dirty="0"/>
            </a:br>
            <a:r>
              <a:rPr lang="en-US" sz="1800" b="1" i="1" dirty="0"/>
              <a:t>Due June 28, 2024</a:t>
            </a:r>
          </a:p>
        </p:txBody>
      </p:sp>
      <p:sp>
        <p:nvSpPr>
          <p:cNvPr id="3" name="Slide Number Placeholder 2">
            <a:extLst>
              <a:ext uri="{FF2B5EF4-FFF2-40B4-BE49-F238E27FC236}">
                <a16:creationId xmlns:a16="http://schemas.microsoft.com/office/drawing/2014/main" id="{28BB31B3-61A5-67C6-5464-B9B17685A55E}"/>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9</a:t>
            </a:fld>
            <a:endParaRPr lang="en-US" sz="700"/>
          </a:p>
        </p:txBody>
      </p:sp>
      <p:graphicFrame>
        <p:nvGraphicFramePr>
          <p:cNvPr id="4" name="Diagram 3">
            <a:extLst>
              <a:ext uri="{FF2B5EF4-FFF2-40B4-BE49-F238E27FC236}">
                <a16:creationId xmlns:a16="http://schemas.microsoft.com/office/drawing/2014/main" id="{742ACAB4-E4D8-867A-5D42-304E06AF5CE4}"/>
              </a:ext>
            </a:extLst>
          </p:cNvPr>
          <p:cNvGraphicFramePr/>
          <p:nvPr>
            <p:extLst>
              <p:ext uri="{D42A27DB-BD31-4B8C-83A1-F6EECF244321}">
                <p14:modId xmlns:p14="http://schemas.microsoft.com/office/powerpoint/2010/main" val="1244182038"/>
              </p:ext>
            </p:extLst>
          </p:nvPr>
        </p:nvGraphicFramePr>
        <p:xfrm>
          <a:off x="4034437" y="1203266"/>
          <a:ext cx="4839398" cy="4862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1435832"/>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8294</TotalTime>
  <Words>938</Words>
  <Application>Microsoft Office PowerPoint</Application>
  <PresentationFormat>On-screen Show (4:3)</PresentationFormat>
  <Paragraphs>178</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Source Sans Pro</vt:lpstr>
      <vt:lpstr>Calibri</vt:lpstr>
      <vt:lpstr>Open Sans</vt:lpstr>
      <vt:lpstr>Arial</vt:lpstr>
      <vt:lpstr>Symbol</vt:lpstr>
      <vt:lpstr>Franklin Gothic Book</vt:lpstr>
      <vt:lpstr>Office Theme</vt:lpstr>
      <vt:lpstr>Guided Pathways Advisory Council Winter 2024</vt:lpstr>
      <vt:lpstr>Our Time Together</vt:lpstr>
      <vt:lpstr>Guided Pathways Retreat Reflection</vt:lpstr>
      <vt:lpstr>Commission Conversation Themes</vt:lpstr>
      <vt:lpstr>Student Success Center Team Support</vt:lpstr>
      <vt:lpstr>Faculty Development and Ensured Learning</vt:lpstr>
      <vt:lpstr>Assessment Teaching and Learning Conference</vt:lpstr>
      <vt:lpstr>Current Student Success Center Engagements</vt:lpstr>
      <vt:lpstr>Work plan Overview</vt:lpstr>
      <vt:lpstr>Legislative Report</vt:lpstr>
      <vt:lpstr>Guided Pathways Metrics</vt:lpstr>
      <vt:lpstr>Data Analysis Example</vt:lpstr>
      <vt:lpstr>Challenges and Ongoing Needs</vt:lpstr>
      <vt:lpstr>Guided Pathways Success: Culture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Wilson</dc:creator>
  <cp:lastModifiedBy>Brook Bane</cp:lastModifiedBy>
  <cp:revision>12</cp:revision>
  <cp:lastPrinted>2024-02-27T00:09:10Z</cp:lastPrinted>
  <dcterms:modified xsi:type="dcterms:W3CDTF">2024-03-20T21:46:42Z</dcterms:modified>
</cp:coreProperties>
</file>