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9" r:id="rId5"/>
  </p:sldMasterIdLst>
  <p:notesMasterIdLst>
    <p:notesMasterId r:id="rId22"/>
  </p:notesMasterIdLst>
  <p:handoutMasterIdLst>
    <p:handoutMasterId r:id="rId23"/>
  </p:handoutMasterIdLst>
  <p:sldIdLst>
    <p:sldId id="259" r:id="rId6"/>
    <p:sldId id="262" r:id="rId7"/>
    <p:sldId id="263" r:id="rId8"/>
    <p:sldId id="264" r:id="rId9"/>
    <p:sldId id="615" r:id="rId10"/>
    <p:sldId id="616" r:id="rId11"/>
    <p:sldId id="394" r:id="rId12"/>
    <p:sldId id="277" r:id="rId13"/>
    <p:sldId id="278" r:id="rId14"/>
    <p:sldId id="279" r:id="rId15"/>
    <p:sldId id="280" r:id="rId16"/>
    <p:sldId id="268" r:id="rId17"/>
    <p:sldId id="276" r:id="rId18"/>
    <p:sldId id="281" r:id="rId19"/>
    <p:sldId id="617" r:id="rId20"/>
    <p:sldId id="261"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76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62" d="100"/>
          <a:sy n="62" d="100"/>
        </p:scale>
        <p:origin x="1400" y="268"/>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presProps" Target="presProp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handoutMaster" Target="handoutMasters/handoutMaster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notesMaster" Target="notesMasters/notesMaster1.xml"/><Relationship Id="rId27" Type="http://schemas.openxmlformats.org/officeDocument/2006/relationships/tableStyles" Target="tableStyles.xml"/></Relationships>
</file>

<file path=ppt/diagrams/_rels/data5.xml.rels><?xml version="1.0" encoding="UTF-8" standalone="yes"?>
<Relationships xmlns="http://schemas.openxmlformats.org/package/2006/relationships"><Relationship Id="rId1" Type="http://schemas.openxmlformats.org/officeDocument/2006/relationships/hyperlink" Target="https://www.sbctc.edu/colleges-staff/programs-services/student-success-center/empowered-cop" TargetMode="External"/></Relationships>
</file>

<file path=ppt/diagrams/_rels/drawing5.xml.rels><?xml version="1.0" encoding="UTF-8" standalone="yes"?>
<Relationships xmlns="http://schemas.openxmlformats.org/package/2006/relationships"><Relationship Id="rId1" Type="http://schemas.openxmlformats.org/officeDocument/2006/relationships/hyperlink" Target="https://www.sbctc.edu/colleges-staff/programs-services/student-success-center/empowered-cop" TargetMode="Externa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27B7483-A232-4DF8-9101-CFE1296DAA4C}" type="doc">
      <dgm:prSet loTypeId="urn:microsoft.com/office/officeart/2005/8/layout/list1" loCatId="list" qsTypeId="urn:microsoft.com/office/officeart/2005/8/quickstyle/simple1" qsCatId="simple" csTypeId="urn:microsoft.com/office/officeart/2005/8/colors/accent0_3" csCatId="mainScheme" phldr="1"/>
      <dgm:spPr/>
      <dgm:t>
        <a:bodyPr/>
        <a:lstStyle/>
        <a:p>
          <a:endParaRPr lang="en-US"/>
        </a:p>
      </dgm:t>
    </dgm:pt>
    <dgm:pt modelId="{719433BC-47CA-4B15-8C57-E75E07183DF5}">
      <dgm:prSet/>
      <dgm:spPr/>
      <dgm:t>
        <a:bodyPr/>
        <a:lstStyle/>
        <a:p>
          <a:r>
            <a:rPr lang="en-US"/>
            <a:t>Student Achievement Initiative Review</a:t>
          </a:r>
        </a:p>
      </dgm:t>
    </dgm:pt>
    <dgm:pt modelId="{00E2782F-847E-42AF-BA04-DB47F2787184}" type="parTrans" cxnId="{73672F6B-FF9E-4E21-823B-7575F23C334A}">
      <dgm:prSet/>
      <dgm:spPr/>
      <dgm:t>
        <a:bodyPr/>
        <a:lstStyle/>
        <a:p>
          <a:endParaRPr lang="en-US"/>
        </a:p>
      </dgm:t>
    </dgm:pt>
    <dgm:pt modelId="{15ECBFDD-0612-4516-B18B-C32C45B68F1F}" type="sibTrans" cxnId="{73672F6B-FF9E-4E21-823B-7575F23C334A}">
      <dgm:prSet/>
      <dgm:spPr/>
      <dgm:t>
        <a:bodyPr/>
        <a:lstStyle/>
        <a:p>
          <a:endParaRPr lang="en-US"/>
        </a:p>
      </dgm:t>
    </dgm:pt>
    <dgm:pt modelId="{692CA4BE-3B09-4778-B298-F5D869642F4F}">
      <dgm:prSet/>
      <dgm:spPr/>
      <dgm:t>
        <a:bodyPr/>
        <a:lstStyle/>
        <a:p>
          <a:r>
            <a:rPr lang="en-US"/>
            <a:t>Contribute to the revision of the SAI model to align student achievement with financial incentives, using equitable, Guided Pathways–based metrics.</a:t>
          </a:r>
        </a:p>
      </dgm:t>
    </dgm:pt>
    <dgm:pt modelId="{8BD92CB5-7278-4C26-93A3-17E1C0879EE9}" type="parTrans" cxnId="{0AF1C93C-234E-4664-B239-A5589818D1CD}">
      <dgm:prSet/>
      <dgm:spPr/>
      <dgm:t>
        <a:bodyPr/>
        <a:lstStyle/>
        <a:p>
          <a:endParaRPr lang="en-US"/>
        </a:p>
      </dgm:t>
    </dgm:pt>
    <dgm:pt modelId="{A4C973CF-DBCD-46E3-A3DE-D3794DE910C0}" type="sibTrans" cxnId="{0AF1C93C-234E-4664-B239-A5589818D1CD}">
      <dgm:prSet/>
      <dgm:spPr/>
      <dgm:t>
        <a:bodyPr/>
        <a:lstStyle/>
        <a:p>
          <a:endParaRPr lang="en-US"/>
        </a:p>
      </dgm:t>
    </dgm:pt>
    <dgm:pt modelId="{F8A96F03-5FC8-42F4-B153-4775141F37A3}">
      <dgm:prSet/>
      <dgm:spPr/>
      <dgm:t>
        <a:bodyPr/>
        <a:lstStyle/>
        <a:p>
          <a:r>
            <a:rPr lang="en-US"/>
            <a:t>Policy Recommendations </a:t>
          </a:r>
        </a:p>
      </dgm:t>
    </dgm:pt>
    <dgm:pt modelId="{A7A225F5-4B9F-4A49-9109-27E39DBBD583}" type="parTrans" cxnId="{BE503894-40DD-433F-A9EC-A2DCEA0382DE}">
      <dgm:prSet/>
      <dgm:spPr/>
      <dgm:t>
        <a:bodyPr/>
        <a:lstStyle/>
        <a:p>
          <a:endParaRPr lang="en-US"/>
        </a:p>
      </dgm:t>
    </dgm:pt>
    <dgm:pt modelId="{21A07F44-EC01-4FD3-87AE-7A6738390B5C}" type="sibTrans" cxnId="{BE503894-40DD-433F-A9EC-A2DCEA0382DE}">
      <dgm:prSet/>
      <dgm:spPr/>
      <dgm:t>
        <a:bodyPr/>
        <a:lstStyle/>
        <a:p>
          <a:endParaRPr lang="en-US"/>
        </a:p>
      </dgm:t>
    </dgm:pt>
    <dgm:pt modelId="{6C42A880-DBB6-48FB-B392-BC6BD2D0DFCA}">
      <dgm:prSet/>
      <dgm:spPr/>
      <dgm:t>
        <a:bodyPr/>
        <a:lstStyle/>
        <a:p>
          <a:r>
            <a:rPr lang="en-US" dirty="0"/>
            <a:t>In 2025–2026, GPAC will develop recommendations for the State Board’s consideration to ensure that the legislative intent of House Bill 2158 on Guided Pathways Implementation remains central to our system’s continued focus on equity and student success.</a:t>
          </a:r>
        </a:p>
      </dgm:t>
    </dgm:pt>
    <dgm:pt modelId="{23E5DC2B-03C4-4703-BA33-50AAC71F4634}" type="parTrans" cxnId="{0788FA13-BC3A-4FEC-A8C3-EEBC0DE48CAE}">
      <dgm:prSet/>
      <dgm:spPr/>
      <dgm:t>
        <a:bodyPr/>
        <a:lstStyle/>
        <a:p>
          <a:endParaRPr lang="en-US"/>
        </a:p>
      </dgm:t>
    </dgm:pt>
    <dgm:pt modelId="{49AD03F7-DC0B-457E-AC46-E03E59A8B41E}" type="sibTrans" cxnId="{0788FA13-BC3A-4FEC-A8C3-EEBC0DE48CAE}">
      <dgm:prSet/>
      <dgm:spPr/>
      <dgm:t>
        <a:bodyPr/>
        <a:lstStyle/>
        <a:p>
          <a:endParaRPr lang="en-US"/>
        </a:p>
      </dgm:t>
    </dgm:pt>
    <dgm:pt modelId="{F12D4F65-34C5-4FBA-A2AB-9F939A95FE25}">
      <dgm:prSet/>
      <dgm:spPr/>
      <dgm:t>
        <a:bodyPr/>
        <a:lstStyle/>
        <a:p>
          <a:r>
            <a:rPr lang="en-US"/>
            <a:t>Middle Leadership Academy Advisory Role</a:t>
          </a:r>
        </a:p>
      </dgm:t>
    </dgm:pt>
    <dgm:pt modelId="{4E1C8A95-1040-49CE-B757-1A301E997291}" type="parTrans" cxnId="{DF5AC675-AB1D-4A60-A4E0-8CE9BB083E1C}">
      <dgm:prSet/>
      <dgm:spPr/>
      <dgm:t>
        <a:bodyPr/>
        <a:lstStyle/>
        <a:p>
          <a:endParaRPr lang="en-US"/>
        </a:p>
      </dgm:t>
    </dgm:pt>
    <dgm:pt modelId="{D5F57BBC-9ED9-4E15-8933-EC5EF3F3FE12}" type="sibTrans" cxnId="{DF5AC675-AB1D-4A60-A4E0-8CE9BB083E1C}">
      <dgm:prSet/>
      <dgm:spPr/>
      <dgm:t>
        <a:bodyPr/>
        <a:lstStyle/>
        <a:p>
          <a:endParaRPr lang="en-US"/>
        </a:p>
      </dgm:t>
    </dgm:pt>
    <dgm:pt modelId="{3B933406-1DC1-44F1-B13E-A59E855A25F9}">
      <dgm:prSet/>
      <dgm:spPr/>
      <dgm:t>
        <a:bodyPr/>
        <a:lstStyle/>
        <a:p>
          <a:r>
            <a:rPr lang="en-US" dirty="0"/>
            <a:t>With the launch of this professional development initiative for mid-level practitioners, GPAC will provide critical guidance to ensure leadership development is aligned with statewide Guided Pathways strategies and accountability measures.</a:t>
          </a:r>
        </a:p>
      </dgm:t>
    </dgm:pt>
    <dgm:pt modelId="{8024570F-A0EB-49BB-8A90-E0A3AEE08ECD}" type="parTrans" cxnId="{D1E15E86-B3BD-48E7-A67C-67681CDE0BC5}">
      <dgm:prSet/>
      <dgm:spPr/>
      <dgm:t>
        <a:bodyPr/>
        <a:lstStyle/>
        <a:p>
          <a:endParaRPr lang="en-US"/>
        </a:p>
      </dgm:t>
    </dgm:pt>
    <dgm:pt modelId="{AB3A3684-6405-4343-9057-DF52F8DD598D}" type="sibTrans" cxnId="{D1E15E86-B3BD-48E7-A67C-67681CDE0BC5}">
      <dgm:prSet/>
      <dgm:spPr/>
      <dgm:t>
        <a:bodyPr/>
        <a:lstStyle/>
        <a:p>
          <a:endParaRPr lang="en-US"/>
        </a:p>
      </dgm:t>
    </dgm:pt>
    <dgm:pt modelId="{D5C204EF-C599-43C1-9346-AC02C856D5BC}" type="pres">
      <dgm:prSet presAssocID="{927B7483-A232-4DF8-9101-CFE1296DAA4C}" presName="linear" presStyleCnt="0">
        <dgm:presLayoutVars>
          <dgm:dir/>
          <dgm:animLvl val="lvl"/>
          <dgm:resizeHandles val="exact"/>
        </dgm:presLayoutVars>
      </dgm:prSet>
      <dgm:spPr/>
    </dgm:pt>
    <dgm:pt modelId="{C866B143-A727-4707-BCC4-6A5041673FD2}" type="pres">
      <dgm:prSet presAssocID="{719433BC-47CA-4B15-8C57-E75E07183DF5}" presName="parentLin" presStyleCnt="0"/>
      <dgm:spPr/>
    </dgm:pt>
    <dgm:pt modelId="{1EC42955-0020-4663-8CCE-2CF2E5482C67}" type="pres">
      <dgm:prSet presAssocID="{719433BC-47CA-4B15-8C57-E75E07183DF5}" presName="parentLeftMargin" presStyleLbl="node1" presStyleIdx="0" presStyleCnt="3"/>
      <dgm:spPr/>
    </dgm:pt>
    <dgm:pt modelId="{D5A2D4D4-98A5-4980-A15D-C124F69052F1}" type="pres">
      <dgm:prSet presAssocID="{719433BC-47CA-4B15-8C57-E75E07183DF5}" presName="parentText" presStyleLbl="node1" presStyleIdx="0" presStyleCnt="3">
        <dgm:presLayoutVars>
          <dgm:chMax val="0"/>
          <dgm:bulletEnabled val="1"/>
        </dgm:presLayoutVars>
      </dgm:prSet>
      <dgm:spPr/>
    </dgm:pt>
    <dgm:pt modelId="{5367CC64-61CC-4C6A-B637-CF165F74EE15}" type="pres">
      <dgm:prSet presAssocID="{719433BC-47CA-4B15-8C57-E75E07183DF5}" presName="negativeSpace" presStyleCnt="0"/>
      <dgm:spPr/>
    </dgm:pt>
    <dgm:pt modelId="{5F0EE110-4F8E-42D1-941F-83A65F8A5991}" type="pres">
      <dgm:prSet presAssocID="{719433BC-47CA-4B15-8C57-E75E07183DF5}" presName="childText" presStyleLbl="conFgAcc1" presStyleIdx="0" presStyleCnt="3">
        <dgm:presLayoutVars>
          <dgm:bulletEnabled val="1"/>
        </dgm:presLayoutVars>
      </dgm:prSet>
      <dgm:spPr/>
    </dgm:pt>
    <dgm:pt modelId="{E58224D8-8552-4407-90C9-4BA221D875DB}" type="pres">
      <dgm:prSet presAssocID="{15ECBFDD-0612-4516-B18B-C32C45B68F1F}" presName="spaceBetweenRectangles" presStyleCnt="0"/>
      <dgm:spPr/>
    </dgm:pt>
    <dgm:pt modelId="{27BA8D38-F82D-4CD5-984C-3DF06FBA4F69}" type="pres">
      <dgm:prSet presAssocID="{F8A96F03-5FC8-42F4-B153-4775141F37A3}" presName="parentLin" presStyleCnt="0"/>
      <dgm:spPr/>
    </dgm:pt>
    <dgm:pt modelId="{FE1E87D0-9AF6-4D10-80A6-538F217D35FA}" type="pres">
      <dgm:prSet presAssocID="{F8A96F03-5FC8-42F4-B153-4775141F37A3}" presName="parentLeftMargin" presStyleLbl="node1" presStyleIdx="0" presStyleCnt="3"/>
      <dgm:spPr/>
    </dgm:pt>
    <dgm:pt modelId="{4A0DD9CD-6DC7-4A31-9108-42EDEFD557C1}" type="pres">
      <dgm:prSet presAssocID="{F8A96F03-5FC8-42F4-B153-4775141F37A3}" presName="parentText" presStyleLbl="node1" presStyleIdx="1" presStyleCnt="3">
        <dgm:presLayoutVars>
          <dgm:chMax val="0"/>
          <dgm:bulletEnabled val="1"/>
        </dgm:presLayoutVars>
      </dgm:prSet>
      <dgm:spPr/>
    </dgm:pt>
    <dgm:pt modelId="{0DF4818C-16D5-4303-BE31-BF751380637F}" type="pres">
      <dgm:prSet presAssocID="{F8A96F03-5FC8-42F4-B153-4775141F37A3}" presName="negativeSpace" presStyleCnt="0"/>
      <dgm:spPr/>
    </dgm:pt>
    <dgm:pt modelId="{33A7AD93-8037-49A7-AE16-A6A5D512B2AA}" type="pres">
      <dgm:prSet presAssocID="{F8A96F03-5FC8-42F4-B153-4775141F37A3}" presName="childText" presStyleLbl="conFgAcc1" presStyleIdx="1" presStyleCnt="3">
        <dgm:presLayoutVars>
          <dgm:bulletEnabled val="1"/>
        </dgm:presLayoutVars>
      </dgm:prSet>
      <dgm:spPr/>
    </dgm:pt>
    <dgm:pt modelId="{271C96EC-3976-4E9A-8C07-1C81BC6D98C9}" type="pres">
      <dgm:prSet presAssocID="{21A07F44-EC01-4FD3-87AE-7A6738390B5C}" presName="spaceBetweenRectangles" presStyleCnt="0"/>
      <dgm:spPr/>
    </dgm:pt>
    <dgm:pt modelId="{01E76496-9A05-4D02-AD78-1511B7742A5E}" type="pres">
      <dgm:prSet presAssocID="{F12D4F65-34C5-4FBA-A2AB-9F939A95FE25}" presName="parentLin" presStyleCnt="0"/>
      <dgm:spPr/>
    </dgm:pt>
    <dgm:pt modelId="{50F7AB29-CBCE-4BA5-A8AC-164590AB2986}" type="pres">
      <dgm:prSet presAssocID="{F12D4F65-34C5-4FBA-A2AB-9F939A95FE25}" presName="parentLeftMargin" presStyleLbl="node1" presStyleIdx="1" presStyleCnt="3"/>
      <dgm:spPr/>
    </dgm:pt>
    <dgm:pt modelId="{88974DD9-EAA5-42FB-A353-333675A72FC7}" type="pres">
      <dgm:prSet presAssocID="{F12D4F65-34C5-4FBA-A2AB-9F939A95FE25}" presName="parentText" presStyleLbl="node1" presStyleIdx="2" presStyleCnt="3">
        <dgm:presLayoutVars>
          <dgm:chMax val="0"/>
          <dgm:bulletEnabled val="1"/>
        </dgm:presLayoutVars>
      </dgm:prSet>
      <dgm:spPr/>
    </dgm:pt>
    <dgm:pt modelId="{1DEA0674-7C69-40F9-B92D-8F3916DBD36C}" type="pres">
      <dgm:prSet presAssocID="{F12D4F65-34C5-4FBA-A2AB-9F939A95FE25}" presName="negativeSpace" presStyleCnt="0"/>
      <dgm:spPr/>
    </dgm:pt>
    <dgm:pt modelId="{336C2E8E-7458-4D90-8781-899E29392247}" type="pres">
      <dgm:prSet presAssocID="{F12D4F65-34C5-4FBA-A2AB-9F939A95FE25}" presName="childText" presStyleLbl="conFgAcc1" presStyleIdx="2" presStyleCnt="3">
        <dgm:presLayoutVars>
          <dgm:bulletEnabled val="1"/>
        </dgm:presLayoutVars>
      </dgm:prSet>
      <dgm:spPr/>
    </dgm:pt>
  </dgm:ptLst>
  <dgm:cxnLst>
    <dgm:cxn modelId="{EE7D7D03-07B3-455C-9D66-7ADD0EE8E85A}" type="presOf" srcId="{692CA4BE-3B09-4778-B298-F5D869642F4F}" destId="{5F0EE110-4F8E-42D1-941F-83A65F8A5991}" srcOrd="0" destOrd="0" presId="urn:microsoft.com/office/officeart/2005/8/layout/list1"/>
    <dgm:cxn modelId="{F1341F0C-17F0-465B-BEB8-FC66C51C05AC}" type="presOf" srcId="{719433BC-47CA-4B15-8C57-E75E07183DF5}" destId="{1EC42955-0020-4663-8CCE-2CF2E5482C67}" srcOrd="0" destOrd="0" presId="urn:microsoft.com/office/officeart/2005/8/layout/list1"/>
    <dgm:cxn modelId="{0788FA13-BC3A-4FEC-A8C3-EEBC0DE48CAE}" srcId="{F8A96F03-5FC8-42F4-B153-4775141F37A3}" destId="{6C42A880-DBB6-48FB-B392-BC6BD2D0DFCA}" srcOrd="0" destOrd="0" parTransId="{23E5DC2B-03C4-4703-BA33-50AAC71F4634}" sibTransId="{49AD03F7-DC0B-457E-AC46-E03E59A8B41E}"/>
    <dgm:cxn modelId="{5F85C222-3A30-481F-BD18-9BCE9E05539B}" type="presOf" srcId="{F8A96F03-5FC8-42F4-B153-4775141F37A3}" destId="{FE1E87D0-9AF6-4D10-80A6-538F217D35FA}" srcOrd="0" destOrd="0" presId="urn:microsoft.com/office/officeart/2005/8/layout/list1"/>
    <dgm:cxn modelId="{4D879E2A-0AB5-47B2-8B96-29DBC2E3E9C4}" type="presOf" srcId="{F12D4F65-34C5-4FBA-A2AB-9F939A95FE25}" destId="{50F7AB29-CBCE-4BA5-A8AC-164590AB2986}" srcOrd="0" destOrd="0" presId="urn:microsoft.com/office/officeart/2005/8/layout/list1"/>
    <dgm:cxn modelId="{0AF1C93C-234E-4664-B239-A5589818D1CD}" srcId="{719433BC-47CA-4B15-8C57-E75E07183DF5}" destId="{692CA4BE-3B09-4778-B298-F5D869642F4F}" srcOrd="0" destOrd="0" parTransId="{8BD92CB5-7278-4C26-93A3-17E1C0879EE9}" sibTransId="{A4C973CF-DBCD-46E3-A3DE-D3794DE910C0}"/>
    <dgm:cxn modelId="{73672F6B-FF9E-4E21-823B-7575F23C334A}" srcId="{927B7483-A232-4DF8-9101-CFE1296DAA4C}" destId="{719433BC-47CA-4B15-8C57-E75E07183DF5}" srcOrd="0" destOrd="0" parTransId="{00E2782F-847E-42AF-BA04-DB47F2787184}" sibTransId="{15ECBFDD-0612-4516-B18B-C32C45B68F1F}"/>
    <dgm:cxn modelId="{5A380155-0447-44D4-BB96-BC1B21E8EDAF}" type="presOf" srcId="{F12D4F65-34C5-4FBA-A2AB-9F939A95FE25}" destId="{88974DD9-EAA5-42FB-A353-333675A72FC7}" srcOrd="1" destOrd="0" presId="urn:microsoft.com/office/officeart/2005/8/layout/list1"/>
    <dgm:cxn modelId="{DF5AC675-AB1D-4A60-A4E0-8CE9BB083E1C}" srcId="{927B7483-A232-4DF8-9101-CFE1296DAA4C}" destId="{F12D4F65-34C5-4FBA-A2AB-9F939A95FE25}" srcOrd="2" destOrd="0" parTransId="{4E1C8A95-1040-49CE-B757-1A301E997291}" sibTransId="{D5F57BBC-9ED9-4E15-8933-EC5EF3F3FE12}"/>
    <dgm:cxn modelId="{D1E15E86-B3BD-48E7-A67C-67681CDE0BC5}" srcId="{F12D4F65-34C5-4FBA-A2AB-9F939A95FE25}" destId="{3B933406-1DC1-44F1-B13E-A59E855A25F9}" srcOrd="0" destOrd="0" parTransId="{8024570F-A0EB-49BB-8A90-E0A3AEE08ECD}" sibTransId="{AB3A3684-6405-4343-9057-DF52F8DD598D}"/>
    <dgm:cxn modelId="{BE503894-40DD-433F-A9EC-A2DCEA0382DE}" srcId="{927B7483-A232-4DF8-9101-CFE1296DAA4C}" destId="{F8A96F03-5FC8-42F4-B153-4775141F37A3}" srcOrd="1" destOrd="0" parTransId="{A7A225F5-4B9F-4A49-9109-27E39DBBD583}" sibTransId="{21A07F44-EC01-4FD3-87AE-7A6738390B5C}"/>
    <dgm:cxn modelId="{EA7E3BA8-14DF-4B2D-9E40-A366AD7E11A5}" type="presOf" srcId="{3B933406-1DC1-44F1-B13E-A59E855A25F9}" destId="{336C2E8E-7458-4D90-8781-899E29392247}" srcOrd="0" destOrd="0" presId="urn:microsoft.com/office/officeart/2005/8/layout/list1"/>
    <dgm:cxn modelId="{35A192AA-FB43-4BCC-85A7-017F0CFBEAB1}" type="presOf" srcId="{F8A96F03-5FC8-42F4-B153-4775141F37A3}" destId="{4A0DD9CD-6DC7-4A31-9108-42EDEFD557C1}" srcOrd="1" destOrd="0" presId="urn:microsoft.com/office/officeart/2005/8/layout/list1"/>
    <dgm:cxn modelId="{E61A60C9-151F-4D56-A5BE-B6BE805CD111}" type="presOf" srcId="{6C42A880-DBB6-48FB-B392-BC6BD2D0DFCA}" destId="{33A7AD93-8037-49A7-AE16-A6A5D512B2AA}" srcOrd="0" destOrd="0" presId="urn:microsoft.com/office/officeart/2005/8/layout/list1"/>
    <dgm:cxn modelId="{D197ADE5-F23C-480C-B93B-06670AE9813C}" type="presOf" srcId="{927B7483-A232-4DF8-9101-CFE1296DAA4C}" destId="{D5C204EF-C599-43C1-9346-AC02C856D5BC}" srcOrd="0" destOrd="0" presId="urn:microsoft.com/office/officeart/2005/8/layout/list1"/>
    <dgm:cxn modelId="{725224F9-4E03-4A68-ACC4-0B58028646DD}" type="presOf" srcId="{719433BC-47CA-4B15-8C57-E75E07183DF5}" destId="{D5A2D4D4-98A5-4980-A15D-C124F69052F1}" srcOrd="1" destOrd="0" presId="urn:microsoft.com/office/officeart/2005/8/layout/list1"/>
    <dgm:cxn modelId="{2244ACCC-4861-4ABC-9A00-E7CB7B3F6128}" type="presParOf" srcId="{D5C204EF-C599-43C1-9346-AC02C856D5BC}" destId="{C866B143-A727-4707-BCC4-6A5041673FD2}" srcOrd="0" destOrd="0" presId="urn:microsoft.com/office/officeart/2005/8/layout/list1"/>
    <dgm:cxn modelId="{376773C1-CBFC-4289-BFDB-BB7C69E09DBB}" type="presParOf" srcId="{C866B143-A727-4707-BCC4-6A5041673FD2}" destId="{1EC42955-0020-4663-8CCE-2CF2E5482C67}" srcOrd="0" destOrd="0" presId="urn:microsoft.com/office/officeart/2005/8/layout/list1"/>
    <dgm:cxn modelId="{D3956124-2497-40F1-9044-2C572419C6E6}" type="presParOf" srcId="{C866B143-A727-4707-BCC4-6A5041673FD2}" destId="{D5A2D4D4-98A5-4980-A15D-C124F69052F1}" srcOrd="1" destOrd="0" presId="urn:microsoft.com/office/officeart/2005/8/layout/list1"/>
    <dgm:cxn modelId="{E627189C-8122-4ABD-8BB6-DB6DDD25AFF0}" type="presParOf" srcId="{D5C204EF-C599-43C1-9346-AC02C856D5BC}" destId="{5367CC64-61CC-4C6A-B637-CF165F74EE15}" srcOrd="1" destOrd="0" presId="urn:microsoft.com/office/officeart/2005/8/layout/list1"/>
    <dgm:cxn modelId="{8C9A90C4-5089-4520-92EE-CE01B891EDD7}" type="presParOf" srcId="{D5C204EF-C599-43C1-9346-AC02C856D5BC}" destId="{5F0EE110-4F8E-42D1-941F-83A65F8A5991}" srcOrd="2" destOrd="0" presId="urn:microsoft.com/office/officeart/2005/8/layout/list1"/>
    <dgm:cxn modelId="{C0D98BA7-EB1B-4085-A1C6-50C9A0A97D62}" type="presParOf" srcId="{D5C204EF-C599-43C1-9346-AC02C856D5BC}" destId="{E58224D8-8552-4407-90C9-4BA221D875DB}" srcOrd="3" destOrd="0" presId="urn:microsoft.com/office/officeart/2005/8/layout/list1"/>
    <dgm:cxn modelId="{33ED8990-C53A-417F-890B-45511556247A}" type="presParOf" srcId="{D5C204EF-C599-43C1-9346-AC02C856D5BC}" destId="{27BA8D38-F82D-4CD5-984C-3DF06FBA4F69}" srcOrd="4" destOrd="0" presId="urn:microsoft.com/office/officeart/2005/8/layout/list1"/>
    <dgm:cxn modelId="{EFC47EB0-C322-42CA-8362-075FA05DEB2C}" type="presParOf" srcId="{27BA8D38-F82D-4CD5-984C-3DF06FBA4F69}" destId="{FE1E87D0-9AF6-4D10-80A6-538F217D35FA}" srcOrd="0" destOrd="0" presId="urn:microsoft.com/office/officeart/2005/8/layout/list1"/>
    <dgm:cxn modelId="{7D11755D-1297-4447-9E24-744D47552835}" type="presParOf" srcId="{27BA8D38-F82D-4CD5-984C-3DF06FBA4F69}" destId="{4A0DD9CD-6DC7-4A31-9108-42EDEFD557C1}" srcOrd="1" destOrd="0" presId="urn:microsoft.com/office/officeart/2005/8/layout/list1"/>
    <dgm:cxn modelId="{5D9117BC-3ECF-4290-8E1B-1139BB600E9E}" type="presParOf" srcId="{D5C204EF-C599-43C1-9346-AC02C856D5BC}" destId="{0DF4818C-16D5-4303-BE31-BF751380637F}" srcOrd="5" destOrd="0" presId="urn:microsoft.com/office/officeart/2005/8/layout/list1"/>
    <dgm:cxn modelId="{3E50FC55-CFC4-4D5F-A51A-77CFB27FDA09}" type="presParOf" srcId="{D5C204EF-C599-43C1-9346-AC02C856D5BC}" destId="{33A7AD93-8037-49A7-AE16-A6A5D512B2AA}" srcOrd="6" destOrd="0" presId="urn:microsoft.com/office/officeart/2005/8/layout/list1"/>
    <dgm:cxn modelId="{ABBCD8A1-AD64-4080-B90D-58B61B1D816F}" type="presParOf" srcId="{D5C204EF-C599-43C1-9346-AC02C856D5BC}" destId="{271C96EC-3976-4E9A-8C07-1C81BC6D98C9}" srcOrd="7" destOrd="0" presId="urn:microsoft.com/office/officeart/2005/8/layout/list1"/>
    <dgm:cxn modelId="{3C67A32C-1BE4-43BB-855A-9AD55515DF12}" type="presParOf" srcId="{D5C204EF-C599-43C1-9346-AC02C856D5BC}" destId="{01E76496-9A05-4D02-AD78-1511B7742A5E}" srcOrd="8" destOrd="0" presId="urn:microsoft.com/office/officeart/2005/8/layout/list1"/>
    <dgm:cxn modelId="{8E1AE371-0157-40C0-A84C-6E1A78BC3C5A}" type="presParOf" srcId="{01E76496-9A05-4D02-AD78-1511B7742A5E}" destId="{50F7AB29-CBCE-4BA5-A8AC-164590AB2986}" srcOrd="0" destOrd="0" presId="urn:microsoft.com/office/officeart/2005/8/layout/list1"/>
    <dgm:cxn modelId="{82437711-B8A4-484F-BFF1-BC8D21A21B1A}" type="presParOf" srcId="{01E76496-9A05-4D02-AD78-1511B7742A5E}" destId="{88974DD9-EAA5-42FB-A353-333675A72FC7}" srcOrd="1" destOrd="0" presId="urn:microsoft.com/office/officeart/2005/8/layout/list1"/>
    <dgm:cxn modelId="{0C041245-1B20-4849-AC14-C0248D808B75}" type="presParOf" srcId="{D5C204EF-C599-43C1-9346-AC02C856D5BC}" destId="{1DEA0674-7C69-40F9-B92D-8F3916DBD36C}" srcOrd="9" destOrd="0" presId="urn:microsoft.com/office/officeart/2005/8/layout/list1"/>
    <dgm:cxn modelId="{E82846BE-8C7A-4A89-9D67-163B8A9A6AEF}" type="presParOf" srcId="{D5C204EF-C599-43C1-9346-AC02C856D5BC}" destId="{336C2E8E-7458-4D90-8781-899E29392247}"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126C7597-2F70-4C9E-8112-A03E8E10F8B2}" type="doc">
      <dgm:prSet loTypeId="urn:microsoft.com/office/officeart/2005/8/layout/vList2" loCatId="list" qsTypeId="urn:microsoft.com/office/officeart/2005/8/quickstyle/simple2" qsCatId="simple" csTypeId="urn:microsoft.com/office/officeart/2005/8/colors/colorful5" csCatId="colorful"/>
      <dgm:spPr/>
      <dgm:t>
        <a:bodyPr/>
        <a:lstStyle/>
        <a:p>
          <a:endParaRPr lang="en-US"/>
        </a:p>
      </dgm:t>
    </dgm:pt>
    <dgm:pt modelId="{2FFD104C-89D2-441B-AD70-D3E905B7FE7F}">
      <dgm:prSet/>
      <dgm:spPr/>
      <dgm:t>
        <a:bodyPr/>
        <a:lstStyle/>
        <a:p>
          <a:r>
            <a:rPr lang="en-US"/>
            <a:t>Retention</a:t>
          </a:r>
        </a:p>
      </dgm:t>
    </dgm:pt>
    <dgm:pt modelId="{AFD2CB2F-50A7-41BA-B202-4E49EA137494}" type="parTrans" cxnId="{052DD796-9D66-4991-B921-B4C04E3638CA}">
      <dgm:prSet/>
      <dgm:spPr/>
      <dgm:t>
        <a:bodyPr/>
        <a:lstStyle/>
        <a:p>
          <a:endParaRPr lang="en-US"/>
        </a:p>
      </dgm:t>
    </dgm:pt>
    <dgm:pt modelId="{7B751E96-B4F5-44F5-9565-78BF106D7459}" type="sibTrans" cxnId="{052DD796-9D66-4991-B921-B4C04E3638CA}">
      <dgm:prSet/>
      <dgm:spPr/>
      <dgm:t>
        <a:bodyPr/>
        <a:lstStyle/>
        <a:p>
          <a:endParaRPr lang="en-US"/>
        </a:p>
      </dgm:t>
    </dgm:pt>
    <dgm:pt modelId="{2A26658B-F9C0-4BE4-88F5-5504B2894A99}">
      <dgm:prSet/>
      <dgm:spPr/>
      <dgm:t>
        <a:bodyPr/>
        <a:lstStyle/>
        <a:p>
          <a:r>
            <a:rPr lang="en-US"/>
            <a:t>Completion</a:t>
          </a:r>
        </a:p>
      </dgm:t>
    </dgm:pt>
    <dgm:pt modelId="{30968A6F-8E7E-4CD3-905C-3F9840CCA137}" type="parTrans" cxnId="{DC048FFF-523F-449E-AB66-202BD68563EC}">
      <dgm:prSet/>
      <dgm:spPr/>
      <dgm:t>
        <a:bodyPr/>
        <a:lstStyle/>
        <a:p>
          <a:endParaRPr lang="en-US"/>
        </a:p>
      </dgm:t>
    </dgm:pt>
    <dgm:pt modelId="{CCE79F8E-EE28-4C24-94A2-2F9EC22C79E1}" type="sibTrans" cxnId="{DC048FFF-523F-449E-AB66-202BD68563EC}">
      <dgm:prSet/>
      <dgm:spPr/>
      <dgm:t>
        <a:bodyPr/>
        <a:lstStyle/>
        <a:p>
          <a:endParaRPr lang="en-US"/>
        </a:p>
      </dgm:t>
    </dgm:pt>
    <dgm:pt modelId="{91121D82-3FA5-4AA1-BDFB-55141ABA3515}">
      <dgm:prSet/>
      <dgm:spPr/>
      <dgm:t>
        <a:bodyPr/>
        <a:lstStyle/>
        <a:p>
          <a:r>
            <a:rPr lang="en-US"/>
            <a:t>Basic Education for Adults</a:t>
          </a:r>
        </a:p>
      </dgm:t>
    </dgm:pt>
    <dgm:pt modelId="{9517F2CF-8EF5-4911-9439-44BFCC901231}" type="parTrans" cxnId="{D1431EB2-563F-4259-B8B6-96A1C789F0E5}">
      <dgm:prSet/>
      <dgm:spPr/>
      <dgm:t>
        <a:bodyPr/>
        <a:lstStyle/>
        <a:p>
          <a:endParaRPr lang="en-US"/>
        </a:p>
      </dgm:t>
    </dgm:pt>
    <dgm:pt modelId="{9346D247-B914-4E00-8943-D81A7434A87A}" type="sibTrans" cxnId="{D1431EB2-563F-4259-B8B6-96A1C789F0E5}">
      <dgm:prSet/>
      <dgm:spPr/>
      <dgm:t>
        <a:bodyPr/>
        <a:lstStyle/>
        <a:p>
          <a:endParaRPr lang="en-US"/>
        </a:p>
      </dgm:t>
    </dgm:pt>
    <dgm:pt modelId="{28830D23-B830-45B3-B595-255085D8B55F}">
      <dgm:prSet/>
      <dgm:spPr/>
      <dgm:t>
        <a:bodyPr/>
        <a:lstStyle/>
        <a:p>
          <a:r>
            <a:rPr lang="en-US"/>
            <a:t>Transfer</a:t>
          </a:r>
        </a:p>
      </dgm:t>
    </dgm:pt>
    <dgm:pt modelId="{53BA3F5C-2F97-4391-B569-5ABB49712D9E}" type="parTrans" cxnId="{1FD2B3F6-C544-4A14-8821-9D7B4915DB62}">
      <dgm:prSet/>
      <dgm:spPr/>
      <dgm:t>
        <a:bodyPr/>
        <a:lstStyle/>
        <a:p>
          <a:endParaRPr lang="en-US"/>
        </a:p>
      </dgm:t>
    </dgm:pt>
    <dgm:pt modelId="{8F73FE82-A706-43B2-A9C6-E928B1EA9F65}" type="sibTrans" cxnId="{1FD2B3F6-C544-4A14-8821-9D7B4915DB62}">
      <dgm:prSet/>
      <dgm:spPr/>
      <dgm:t>
        <a:bodyPr/>
        <a:lstStyle/>
        <a:p>
          <a:endParaRPr lang="en-US"/>
        </a:p>
      </dgm:t>
    </dgm:pt>
    <dgm:pt modelId="{BB955903-C280-4105-8DF7-628CF919189C}">
      <dgm:prSet/>
      <dgm:spPr/>
      <dgm:t>
        <a:bodyPr/>
        <a:lstStyle/>
        <a:p>
          <a:r>
            <a:rPr lang="en-US"/>
            <a:t>Equity Considerations</a:t>
          </a:r>
        </a:p>
      </dgm:t>
    </dgm:pt>
    <dgm:pt modelId="{7CD888D8-F0A7-45B7-9AD5-922CFD59BAF9}" type="parTrans" cxnId="{D82367BE-26B2-4D62-9C9D-0DD9381D47E1}">
      <dgm:prSet/>
      <dgm:spPr/>
      <dgm:t>
        <a:bodyPr/>
        <a:lstStyle/>
        <a:p>
          <a:endParaRPr lang="en-US"/>
        </a:p>
      </dgm:t>
    </dgm:pt>
    <dgm:pt modelId="{FA403E68-8497-497E-83DA-082183201048}" type="sibTrans" cxnId="{D82367BE-26B2-4D62-9C9D-0DD9381D47E1}">
      <dgm:prSet/>
      <dgm:spPr/>
      <dgm:t>
        <a:bodyPr/>
        <a:lstStyle/>
        <a:p>
          <a:endParaRPr lang="en-US"/>
        </a:p>
      </dgm:t>
    </dgm:pt>
    <dgm:pt modelId="{C0FCC8CB-1D22-4236-99A5-A7AFF1D9664E}" type="pres">
      <dgm:prSet presAssocID="{126C7597-2F70-4C9E-8112-A03E8E10F8B2}" presName="linear" presStyleCnt="0">
        <dgm:presLayoutVars>
          <dgm:animLvl val="lvl"/>
          <dgm:resizeHandles val="exact"/>
        </dgm:presLayoutVars>
      </dgm:prSet>
      <dgm:spPr/>
    </dgm:pt>
    <dgm:pt modelId="{E7BBBF13-EF11-4EA4-8198-15FE2E6FE626}" type="pres">
      <dgm:prSet presAssocID="{2FFD104C-89D2-441B-AD70-D3E905B7FE7F}" presName="parentText" presStyleLbl="node1" presStyleIdx="0" presStyleCnt="5">
        <dgm:presLayoutVars>
          <dgm:chMax val="0"/>
          <dgm:bulletEnabled val="1"/>
        </dgm:presLayoutVars>
      </dgm:prSet>
      <dgm:spPr/>
    </dgm:pt>
    <dgm:pt modelId="{6F71337C-00B8-4DFF-AE7E-FD7B0CB835DE}" type="pres">
      <dgm:prSet presAssocID="{7B751E96-B4F5-44F5-9565-78BF106D7459}" presName="spacer" presStyleCnt="0"/>
      <dgm:spPr/>
    </dgm:pt>
    <dgm:pt modelId="{A3B10942-8FC9-4648-934A-8DEE6562CDFD}" type="pres">
      <dgm:prSet presAssocID="{2A26658B-F9C0-4BE4-88F5-5504B2894A99}" presName="parentText" presStyleLbl="node1" presStyleIdx="1" presStyleCnt="5">
        <dgm:presLayoutVars>
          <dgm:chMax val="0"/>
          <dgm:bulletEnabled val="1"/>
        </dgm:presLayoutVars>
      </dgm:prSet>
      <dgm:spPr/>
    </dgm:pt>
    <dgm:pt modelId="{1C249141-1CA0-47E3-846F-C29F0628EB0A}" type="pres">
      <dgm:prSet presAssocID="{CCE79F8E-EE28-4C24-94A2-2F9EC22C79E1}" presName="spacer" presStyleCnt="0"/>
      <dgm:spPr/>
    </dgm:pt>
    <dgm:pt modelId="{8BE801A9-1F58-4D19-8B41-12DE36171DAC}" type="pres">
      <dgm:prSet presAssocID="{91121D82-3FA5-4AA1-BDFB-55141ABA3515}" presName="parentText" presStyleLbl="node1" presStyleIdx="2" presStyleCnt="5">
        <dgm:presLayoutVars>
          <dgm:chMax val="0"/>
          <dgm:bulletEnabled val="1"/>
        </dgm:presLayoutVars>
      </dgm:prSet>
      <dgm:spPr/>
    </dgm:pt>
    <dgm:pt modelId="{923DCACB-B87B-45F5-84F1-933D7CC758EF}" type="pres">
      <dgm:prSet presAssocID="{9346D247-B914-4E00-8943-D81A7434A87A}" presName="spacer" presStyleCnt="0"/>
      <dgm:spPr/>
    </dgm:pt>
    <dgm:pt modelId="{F16FADA5-A956-49AD-BC45-3F47CE39A5F6}" type="pres">
      <dgm:prSet presAssocID="{28830D23-B830-45B3-B595-255085D8B55F}" presName="parentText" presStyleLbl="node1" presStyleIdx="3" presStyleCnt="5">
        <dgm:presLayoutVars>
          <dgm:chMax val="0"/>
          <dgm:bulletEnabled val="1"/>
        </dgm:presLayoutVars>
      </dgm:prSet>
      <dgm:spPr/>
    </dgm:pt>
    <dgm:pt modelId="{3E7C698B-9284-4C76-BC79-91A00DA229D4}" type="pres">
      <dgm:prSet presAssocID="{8F73FE82-A706-43B2-A9C6-E928B1EA9F65}" presName="spacer" presStyleCnt="0"/>
      <dgm:spPr/>
    </dgm:pt>
    <dgm:pt modelId="{3C1F5658-F39E-4DA9-A7CF-E915B74A30DB}" type="pres">
      <dgm:prSet presAssocID="{BB955903-C280-4105-8DF7-628CF919189C}" presName="parentText" presStyleLbl="node1" presStyleIdx="4" presStyleCnt="5">
        <dgm:presLayoutVars>
          <dgm:chMax val="0"/>
          <dgm:bulletEnabled val="1"/>
        </dgm:presLayoutVars>
      </dgm:prSet>
      <dgm:spPr/>
    </dgm:pt>
  </dgm:ptLst>
  <dgm:cxnLst>
    <dgm:cxn modelId="{343ED10D-1C15-4B3C-96B9-0D599FD19DBD}" type="presOf" srcId="{BB955903-C280-4105-8DF7-628CF919189C}" destId="{3C1F5658-F39E-4DA9-A7CF-E915B74A30DB}" srcOrd="0" destOrd="0" presId="urn:microsoft.com/office/officeart/2005/8/layout/vList2"/>
    <dgm:cxn modelId="{4C856241-2D6A-41AD-8827-F815B2467539}" type="presOf" srcId="{91121D82-3FA5-4AA1-BDFB-55141ABA3515}" destId="{8BE801A9-1F58-4D19-8B41-12DE36171DAC}" srcOrd="0" destOrd="0" presId="urn:microsoft.com/office/officeart/2005/8/layout/vList2"/>
    <dgm:cxn modelId="{2EFE574A-165E-40CB-AA27-A73797D1FF9D}" type="presOf" srcId="{2FFD104C-89D2-441B-AD70-D3E905B7FE7F}" destId="{E7BBBF13-EF11-4EA4-8198-15FE2E6FE626}" srcOrd="0" destOrd="0" presId="urn:microsoft.com/office/officeart/2005/8/layout/vList2"/>
    <dgm:cxn modelId="{0ACB1177-AB5C-484A-871A-D1613053EC41}" type="presOf" srcId="{2A26658B-F9C0-4BE4-88F5-5504B2894A99}" destId="{A3B10942-8FC9-4648-934A-8DEE6562CDFD}" srcOrd="0" destOrd="0" presId="urn:microsoft.com/office/officeart/2005/8/layout/vList2"/>
    <dgm:cxn modelId="{052DD796-9D66-4991-B921-B4C04E3638CA}" srcId="{126C7597-2F70-4C9E-8112-A03E8E10F8B2}" destId="{2FFD104C-89D2-441B-AD70-D3E905B7FE7F}" srcOrd="0" destOrd="0" parTransId="{AFD2CB2F-50A7-41BA-B202-4E49EA137494}" sibTransId="{7B751E96-B4F5-44F5-9565-78BF106D7459}"/>
    <dgm:cxn modelId="{D1431EB2-563F-4259-B8B6-96A1C789F0E5}" srcId="{126C7597-2F70-4C9E-8112-A03E8E10F8B2}" destId="{91121D82-3FA5-4AA1-BDFB-55141ABA3515}" srcOrd="2" destOrd="0" parTransId="{9517F2CF-8EF5-4911-9439-44BFCC901231}" sibTransId="{9346D247-B914-4E00-8943-D81A7434A87A}"/>
    <dgm:cxn modelId="{FC5087B8-E8A9-4627-B328-FFA6FF6E0140}" type="presOf" srcId="{126C7597-2F70-4C9E-8112-A03E8E10F8B2}" destId="{C0FCC8CB-1D22-4236-99A5-A7AFF1D9664E}" srcOrd="0" destOrd="0" presId="urn:microsoft.com/office/officeart/2005/8/layout/vList2"/>
    <dgm:cxn modelId="{D82367BE-26B2-4D62-9C9D-0DD9381D47E1}" srcId="{126C7597-2F70-4C9E-8112-A03E8E10F8B2}" destId="{BB955903-C280-4105-8DF7-628CF919189C}" srcOrd="4" destOrd="0" parTransId="{7CD888D8-F0A7-45B7-9AD5-922CFD59BAF9}" sibTransId="{FA403E68-8497-497E-83DA-082183201048}"/>
    <dgm:cxn modelId="{D77587C4-69CA-4E6E-A40E-74483019DEC0}" type="presOf" srcId="{28830D23-B830-45B3-B595-255085D8B55F}" destId="{F16FADA5-A956-49AD-BC45-3F47CE39A5F6}" srcOrd="0" destOrd="0" presId="urn:microsoft.com/office/officeart/2005/8/layout/vList2"/>
    <dgm:cxn modelId="{1FD2B3F6-C544-4A14-8821-9D7B4915DB62}" srcId="{126C7597-2F70-4C9E-8112-A03E8E10F8B2}" destId="{28830D23-B830-45B3-B595-255085D8B55F}" srcOrd="3" destOrd="0" parTransId="{53BA3F5C-2F97-4391-B569-5ABB49712D9E}" sibTransId="{8F73FE82-A706-43B2-A9C6-E928B1EA9F65}"/>
    <dgm:cxn modelId="{DC048FFF-523F-449E-AB66-202BD68563EC}" srcId="{126C7597-2F70-4C9E-8112-A03E8E10F8B2}" destId="{2A26658B-F9C0-4BE4-88F5-5504B2894A99}" srcOrd="1" destOrd="0" parTransId="{30968A6F-8E7E-4CD3-905C-3F9840CCA137}" sibTransId="{CCE79F8E-EE28-4C24-94A2-2F9EC22C79E1}"/>
    <dgm:cxn modelId="{9E11BD26-E84C-42D6-8148-BA1859E23379}" type="presParOf" srcId="{C0FCC8CB-1D22-4236-99A5-A7AFF1D9664E}" destId="{E7BBBF13-EF11-4EA4-8198-15FE2E6FE626}" srcOrd="0" destOrd="0" presId="urn:microsoft.com/office/officeart/2005/8/layout/vList2"/>
    <dgm:cxn modelId="{6C6AA43F-08F5-455D-A1E2-1E5F0A06C9E5}" type="presParOf" srcId="{C0FCC8CB-1D22-4236-99A5-A7AFF1D9664E}" destId="{6F71337C-00B8-4DFF-AE7E-FD7B0CB835DE}" srcOrd="1" destOrd="0" presId="urn:microsoft.com/office/officeart/2005/8/layout/vList2"/>
    <dgm:cxn modelId="{4FE5D57F-E3FF-4912-8493-39A24CABF0A0}" type="presParOf" srcId="{C0FCC8CB-1D22-4236-99A5-A7AFF1D9664E}" destId="{A3B10942-8FC9-4648-934A-8DEE6562CDFD}" srcOrd="2" destOrd="0" presId="urn:microsoft.com/office/officeart/2005/8/layout/vList2"/>
    <dgm:cxn modelId="{6A604F91-9ECF-4BA1-9182-F33D4A091CBF}" type="presParOf" srcId="{C0FCC8CB-1D22-4236-99A5-A7AFF1D9664E}" destId="{1C249141-1CA0-47E3-846F-C29F0628EB0A}" srcOrd="3" destOrd="0" presId="urn:microsoft.com/office/officeart/2005/8/layout/vList2"/>
    <dgm:cxn modelId="{1CBFCBF5-1A81-4F17-B842-6F1A06DD5586}" type="presParOf" srcId="{C0FCC8CB-1D22-4236-99A5-A7AFF1D9664E}" destId="{8BE801A9-1F58-4D19-8B41-12DE36171DAC}" srcOrd="4" destOrd="0" presId="urn:microsoft.com/office/officeart/2005/8/layout/vList2"/>
    <dgm:cxn modelId="{D8A20C3D-72A4-4340-B797-24CD6D8D5E3E}" type="presParOf" srcId="{C0FCC8CB-1D22-4236-99A5-A7AFF1D9664E}" destId="{923DCACB-B87B-45F5-84F1-933D7CC758EF}" srcOrd="5" destOrd="0" presId="urn:microsoft.com/office/officeart/2005/8/layout/vList2"/>
    <dgm:cxn modelId="{27142B4A-D52C-4332-A843-C821ED61ACD2}" type="presParOf" srcId="{C0FCC8CB-1D22-4236-99A5-A7AFF1D9664E}" destId="{F16FADA5-A956-49AD-BC45-3F47CE39A5F6}" srcOrd="6" destOrd="0" presId="urn:microsoft.com/office/officeart/2005/8/layout/vList2"/>
    <dgm:cxn modelId="{837B6D15-4C25-4B8D-A1FD-BF368149B3CD}" type="presParOf" srcId="{C0FCC8CB-1D22-4236-99A5-A7AFF1D9664E}" destId="{3E7C698B-9284-4C76-BC79-91A00DA229D4}" srcOrd="7" destOrd="0" presId="urn:microsoft.com/office/officeart/2005/8/layout/vList2"/>
    <dgm:cxn modelId="{F753303F-BEC4-4C3A-BDCD-C895DF00613E}" type="presParOf" srcId="{C0FCC8CB-1D22-4236-99A5-A7AFF1D9664E}" destId="{3C1F5658-F39E-4DA9-A7CF-E915B74A30DB}"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EE46DB4-664E-4DAF-B64F-C8C3117CBCE2}" type="doc">
      <dgm:prSet loTypeId="urn:microsoft.com/office/officeart/2008/layout/LinedList" loCatId="list" qsTypeId="urn:microsoft.com/office/officeart/2005/8/quickstyle/simple1" qsCatId="simple" csTypeId="urn:microsoft.com/office/officeart/2005/8/colors/colorful5" csCatId="colorful" phldr="1"/>
      <dgm:spPr/>
      <dgm:t>
        <a:bodyPr/>
        <a:lstStyle/>
        <a:p>
          <a:endParaRPr lang="en-US"/>
        </a:p>
      </dgm:t>
    </dgm:pt>
    <dgm:pt modelId="{4AFA78CD-4A22-44C2-A1F0-7CFFE3DA7668}">
      <dgm:prSet/>
      <dgm:spPr/>
      <dgm:t>
        <a:bodyPr/>
        <a:lstStyle/>
        <a:p>
          <a:r>
            <a:rPr lang="en-US" dirty="0"/>
            <a:t>Established a ConexED/SBCTC Workgroup to evaluate and recommend one-way and two-way integration models that improve data accuracy, reduce manual processes, strengthen compliance (FERPA, state privacy, SBCTC security), and support equitable student outcomes systemwide.</a:t>
          </a:r>
        </a:p>
      </dgm:t>
    </dgm:pt>
    <dgm:pt modelId="{CE7D5831-0B55-47E0-A68A-660CE65BAE79}" type="parTrans" cxnId="{8234F355-0D2D-4B26-825F-07BB956FEC09}">
      <dgm:prSet/>
      <dgm:spPr/>
      <dgm:t>
        <a:bodyPr/>
        <a:lstStyle/>
        <a:p>
          <a:endParaRPr lang="en-US"/>
        </a:p>
      </dgm:t>
    </dgm:pt>
    <dgm:pt modelId="{74FBE29F-2C05-4373-9729-55B6C2A4CE0E}" type="sibTrans" cxnId="{8234F355-0D2D-4B26-825F-07BB956FEC09}">
      <dgm:prSet/>
      <dgm:spPr/>
      <dgm:t>
        <a:bodyPr/>
        <a:lstStyle/>
        <a:p>
          <a:endParaRPr lang="en-US"/>
        </a:p>
      </dgm:t>
    </dgm:pt>
    <dgm:pt modelId="{316BB539-375E-41C3-B340-36DC44D81F91}">
      <dgm:prSet/>
      <dgm:spPr/>
      <dgm:t>
        <a:bodyPr/>
        <a:lstStyle/>
        <a:p>
          <a:r>
            <a:rPr lang="en-US" dirty="0"/>
            <a:t>Membership includes cross-functional representation, commission representatives, and participants from multiple colleges to ensure broad system input and alignment.</a:t>
          </a:r>
          <a:br>
            <a:rPr lang="en-US" dirty="0"/>
          </a:br>
          <a:endParaRPr lang="en-US" dirty="0"/>
        </a:p>
      </dgm:t>
    </dgm:pt>
    <dgm:pt modelId="{0A47EAFF-D05C-4C2C-8C55-0759255856BB}" type="parTrans" cxnId="{B67587F0-854B-4EC2-935B-C650BC231A75}">
      <dgm:prSet/>
      <dgm:spPr/>
      <dgm:t>
        <a:bodyPr/>
        <a:lstStyle/>
        <a:p>
          <a:endParaRPr lang="en-US"/>
        </a:p>
      </dgm:t>
    </dgm:pt>
    <dgm:pt modelId="{769357DD-26F5-4633-B22F-4DD30B06AAA8}" type="sibTrans" cxnId="{B67587F0-854B-4EC2-935B-C650BC231A75}">
      <dgm:prSet/>
      <dgm:spPr/>
      <dgm:t>
        <a:bodyPr/>
        <a:lstStyle/>
        <a:p>
          <a:endParaRPr lang="en-US"/>
        </a:p>
      </dgm:t>
    </dgm:pt>
    <dgm:pt modelId="{2F0CAFE5-3B75-4D94-AF33-14E56D0C62A1}">
      <dgm:prSet/>
      <dgm:spPr/>
      <dgm:t>
        <a:bodyPr/>
        <a:lstStyle/>
        <a:p>
          <a:r>
            <a:rPr lang="en-US" dirty="0"/>
            <a:t>Integration work is complete on the initial set of data elements between ConexED and ctcLink. The ctcLink Support team is now partnering with ConexED to review system functionality and validate how data displays to students and staff, ensuring accurate table sourcing, appropriate security controls, and correct information presentation.</a:t>
          </a:r>
        </a:p>
      </dgm:t>
    </dgm:pt>
    <dgm:pt modelId="{13447710-31A7-428F-91DF-345E195AA4C0}" type="parTrans" cxnId="{553B709E-DF84-470A-A897-95BB31002871}">
      <dgm:prSet/>
      <dgm:spPr/>
      <dgm:t>
        <a:bodyPr/>
        <a:lstStyle/>
        <a:p>
          <a:endParaRPr lang="en-US"/>
        </a:p>
      </dgm:t>
    </dgm:pt>
    <dgm:pt modelId="{56F44441-4525-4230-985A-FDD34A2DF4FF}" type="sibTrans" cxnId="{553B709E-DF84-470A-A897-95BB31002871}">
      <dgm:prSet/>
      <dgm:spPr/>
      <dgm:t>
        <a:bodyPr/>
        <a:lstStyle/>
        <a:p>
          <a:endParaRPr lang="en-US"/>
        </a:p>
      </dgm:t>
    </dgm:pt>
    <dgm:pt modelId="{D66D68DA-AFAC-4E14-8428-C83F1DC22813}">
      <dgm:prSet/>
      <dgm:spPr/>
      <dgm:t>
        <a:bodyPr/>
        <a:lstStyle/>
        <a:p>
          <a:r>
            <a:rPr lang="en-US">
              <a:ea typeface="+mn-lt"/>
              <a:cs typeface="+mn-lt"/>
            </a:rPr>
            <a:t>Internal efforts remain focused on validating end-to-end data flow, confirming role-based access, and ensuring alignment with existing ctcLink business processes and governance expectations.</a:t>
          </a:r>
          <a:endParaRPr lang="en-US" dirty="0"/>
        </a:p>
      </dgm:t>
    </dgm:pt>
    <dgm:pt modelId="{1ADEE23B-F84E-43F9-9554-F7629FACE2AA}" type="parTrans" cxnId="{C119917E-D310-45CD-B78E-145EF9509DCF}">
      <dgm:prSet/>
      <dgm:spPr/>
      <dgm:t>
        <a:bodyPr/>
        <a:lstStyle/>
        <a:p>
          <a:endParaRPr lang="en-US"/>
        </a:p>
      </dgm:t>
    </dgm:pt>
    <dgm:pt modelId="{73DA3FCA-EEB5-40E5-8606-7861D895C840}" type="sibTrans" cxnId="{C119917E-D310-45CD-B78E-145EF9509DCF}">
      <dgm:prSet/>
      <dgm:spPr/>
      <dgm:t>
        <a:bodyPr/>
        <a:lstStyle/>
        <a:p>
          <a:endParaRPr lang="en-US"/>
        </a:p>
      </dgm:t>
    </dgm:pt>
    <dgm:pt modelId="{A552F3A0-E265-4220-B11C-DDA228C9FFA6}">
      <dgm:prSet/>
      <dgm:spPr/>
      <dgm:t>
        <a:bodyPr/>
        <a:lstStyle/>
        <a:p>
          <a:r>
            <a:rPr lang="en-US">
              <a:ea typeface="+mn-lt"/>
              <a:cs typeface="+mn-lt"/>
            </a:rPr>
            <a:t>A “What Can ctcLink Do?” presentation was delivered to the EmpowerED Community of Practice earlier this week. The session provided a high-level, advisor-focused overview of advising functionality currently available in ctcLink, clarifying what tools exist today, what students can view and access, and where colleges have flexibility to more intentionally leverage ctcLink to support advising practices.</a:t>
          </a:r>
          <a:endParaRPr lang="en-US" dirty="0">
            <a:ea typeface="+mn-lt"/>
            <a:cs typeface="+mn-lt"/>
          </a:endParaRPr>
        </a:p>
      </dgm:t>
    </dgm:pt>
    <dgm:pt modelId="{07E07EB4-0E5D-441C-8DCE-CB6712259127}" type="parTrans" cxnId="{79AD92C8-4122-4704-84B7-D54325662882}">
      <dgm:prSet/>
      <dgm:spPr/>
      <dgm:t>
        <a:bodyPr/>
        <a:lstStyle/>
        <a:p>
          <a:endParaRPr lang="en-US"/>
        </a:p>
      </dgm:t>
    </dgm:pt>
    <dgm:pt modelId="{D5A161F7-9F28-4CD4-893B-3D86575C51BA}" type="sibTrans" cxnId="{79AD92C8-4122-4704-84B7-D54325662882}">
      <dgm:prSet/>
      <dgm:spPr/>
      <dgm:t>
        <a:bodyPr/>
        <a:lstStyle/>
        <a:p>
          <a:endParaRPr lang="en-US"/>
        </a:p>
      </dgm:t>
    </dgm:pt>
    <dgm:pt modelId="{0EE7BD9F-3E80-4528-8798-640E50880604}" type="pres">
      <dgm:prSet presAssocID="{AEE46DB4-664E-4DAF-B64F-C8C3117CBCE2}" presName="vert0" presStyleCnt="0">
        <dgm:presLayoutVars>
          <dgm:dir/>
          <dgm:animOne val="branch"/>
          <dgm:animLvl val="lvl"/>
        </dgm:presLayoutVars>
      </dgm:prSet>
      <dgm:spPr/>
    </dgm:pt>
    <dgm:pt modelId="{4C11995A-BE53-4095-B53F-C6D85599D18E}" type="pres">
      <dgm:prSet presAssocID="{4AFA78CD-4A22-44C2-A1F0-7CFFE3DA7668}" presName="thickLine" presStyleLbl="alignNode1" presStyleIdx="0" presStyleCnt="5"/>
      <dgm:spPr/>
    </dgm:pt>
    <dgm:pt modelId="{588B3DB1-D5E9-40C5-97B4-F65D27FF482F}" type="pres">
      <dgm:prSet presAssocID="{4AFA78CD-4A22-44C2-A1F0-7CFFE3DA7668}" presName="horz1" presStyleCnt="0"/>
      <dgm:spPr/>
    </dgm:pt>
    <dgm:pt modelId="{4A9FE75C-5C8E-4FC8-81C1-ED64574C94D6}" type="pres">
      <dgm:prSet presAssocID="{4AFA78CD-4A22-44C2-A1F0-7CFFE3DA7668}" presName="tx1" presStyleLbl="revTx" presStyleIdx="0" presStyleCnt="5"/>
      <dgm:spPr/>
    </dgm:pt>
    <dgm:pt modelId="{5AF0694D-1ACF-42AA-A85D-BA0B8AF54A90}" type="pres">
      <dgm:prSet presAssocID="{4AFA78CD-4A22-44C2-A1F0-7CFFE3DA7668}" presName="vert1" presStyleCnt="0"/>
      <dgm:spPr/>
    </dgm:pt>
    <dgm:pt modelId="{B3BFECF9-2923-43DE-A5EB-05DE84CEFCDC}" type="pres">
      <dgm:prSet presAssocID="{316BB539-375E-41C3-B340-36DC44D81F91}" presName="thickLine" presStyleLbl="alignNode1" presStyleIdx="1" presStyleCnt="5"/>
      <dgm:spPr/>
    </dgm:pt>
    <dgm:pt modelId="{985D1FFF-92CA-4BB8-9CDC-133D223B7874}" type="pres">
      <dgm:prSet presAssocID="{316BB539-375E-41C3-B340-36DC44D81F91}" presName="horz1" presStyleCnt="0"/>
      <dgm:spPr/>
    </dgm:pt>
    <dgm:pt modelId="{2D80E0EF-BBE1-4499-9B5A-0961287726BE}" type="pres">
      <dgm:prSet presAssocID="{316BB539-375E-41C3-B340-36DC44D81F91}" presName="tx1" presStyleLbl="revTx" presStyleIdx="1" presStyleCnt="5"/>
      <dgm:spPr/>
    </dgm:pt>
    <dgm:pt modelId="{B4224B5A-524E-40C4-9766-C2F961811041}" type="pres">
      <dgm:prSet presAssocID="{316BB539-375E-41C3-B340-36DC44D81F91}" presName="vert1" presStyleCnt="0"/>
      <dgm:spPr/>
    </dgm:pt>
    <dgm:pt modelId="{F37E1E8D-251F-4B7F-BC38-35A9EC2D8CD9}" type="pres">
      <dgm:prSet presAssocID="{2F0CAFE5-3B75-4D94-AF33-14E56D0C62A1}" presName="thickLine" presStyleLbl="alignNode1" presStyleIdx="2" presStyleCnt="5"/>
      <dgm:spPr/>
    </dgm:pt>
    <dgm:pt modelId="{44664AF5-B0A9-45BF-BAAE-E683206839DD}" type="pres">
      <dgm:prSet presAssocID="{2F0CAFE5-3B75-4D94-AF33-14E56D0C62A1}" presName="horz1" presStyleCnt="0"/>
      <dgm:spPr/>
    </dgm:pt>
    <dgm:pt modelId="{45E6A227-FB02-4F14-BB79-E3B18863DEAB}" type="pres">
      <dgm:prSet presAssocID="{2F0CAFE5-3B75-4D94-AF33-14E56D0C62A1}" presName="tx1" presStyleLbl="revTx" presStyleIdx="2" presStyleCnt="5"/>
      <dgm:spPr/>
    </dgm:pt>
    <dgm:pt modelId="{5C8AFEEF-44D6-4DD0-B5E2-6A9CB1620CD0}" type="pres">
      <dgm:prSet presAssocID="{2F0CAFE5-3B75-4D94-AF33-14E56D0C62A1}" presName="vert1" presStyleCnt="0"/>
      <dgm:spPr/>
    </dgm:pt>
    <dgm:pt modelId="{318B8034-67EA-4FE4-BB57-F0544747911D}" type="pres">
      <dgm:prSet presAssocID="{D66D68DA-AFAC-4E14-8428-C83F1DC22813}" presName="thickLine" presStyleLbl="alignNode1" presStyleIdx="3" presStyleCnt="5"/>
      <dgm:spPr/>
    </dgm:pt>
    <dgm:pt modelId="{2FACD6C5-43FE-472F-B218-77990AD56835}" type="pres">
      <dgm:prSet presAssocID="{D66D68DA-AFAC-4E14-8428-C83F1DC22813}" presName="horz1" presStyleCnt="0"/>
      <dgm:spPr/>
    </dgm:pt>
    <dgm:pt modelId="{77850D4B-D671-4F88-8DF9-CC9D1FF3F6B0}" type="pres">
      <dgm:prSet presAssocID="{D66D68DA-AFAC-4E14-8428-C83F1DC22813}" presName="tx1" presStyleLbl="revTx" presStyleIdx="3" presStyleCnt="5"/>
      <dgm:spPr/>
    </dgm:pt>
    <dgm:pt modelId="{5A44C994-4495-498E-9567-BC973DC4FB91}" type="pres">
      <dgm:prSet presAssocID="{D66D68DA-AFAC-4E14-8428-C83F1DC22813}" presName="vert1" presStyleCnt="0"/>
      <dgm:spPr/>
    </dgm:pt>
    <dgm:pt modelId="{63B1D2D0-D9C1-4C88-8D95-83AE1FC19F55}" type="pres">
      <dgm:prSet presAssocID="{A552F3A0-E265-4220-B11C-DDA228C9FFA6}" presName="thickLine" presStyleLbl="alignNode1" presStyleIdx="4" presStyleCnt="5"/>
      <dgm:spPr/>
    </dgm:pt>
    <dgm:pt modelId="{D3F06219-83B1-4C40-8EA5-1CCE460EF5B6}" type="pres">
      <dgm:prSet presAssocID="{A552F3A0-E265-4220-B11C-DDA228C9FFA6}" presName="horz1" presStyleCnt="0"/>
      <dgm:spPr/>
    </dgm:pt>
    <dgm:pt modelId="{3C5BE604-5F90-49E6-81F9-1C671BD2FAF4}" type="pres">
      <dgm:prSet presAssocID="{A552F3A0-E265-4220-B11C-DDA228C9FFA6}" presName="tx1" presStyleLbl="revTx" presStyleIdx="4" presStyleCnt="5"/>
      <dgm:spPr/>
    </dgm:pt>
    <dgm:pt modelId="{AA7799A4-9C5F-4960-A7E4-2951011F744B}" type="pres">
      <dgm:prSet presAssocID="{A552F3A0-E265-4220-B11C-DDA228C9FFA6}" presName="vert1" presStyleCnt="0"/>
      <dgm:spPr/>
    </dgm:pt>
  </dgm:ptLst>
  <dgm:cxnLst>
    <dgm:cxn modelId="{7D27BD23-0AD2-46E3-9CF8-DE361B536573}" type="presOf" srcId="{AEE46DB4-664E-4DAF-B64F-C8C3117CBCE2}" destId="{0EE7BD9F-3E80-4528-8798-640E50880604}" srcOrd="0" destOrd="0" presId="urn:microsoft.com/office/officeart/2008/layout/LinedList"/>
    <dgm:cxn modelId="{FC1B0027-0E73-4109-890B-40841B436FC4}" type="presOf" srcId="{2F0CAFE5-3B75-4D94-AF33-14E56D0C62A1}" destId="{45E6A227-FB02-4F14-BB79-E3B18863DEAB}" srcOrd="0" destOrd="0" presId="urn:microsoft.com/office/officeart/2008/layout/LinedList"/>
    <dgm:cxn modelId="{1BE1346B-09DB-4FA8-B841-4BA79620CC05}" type="presOf" srcId="{D66D68DA-AFAC-4E14-8428-C83F1DC22813}" destId="{77850D4B-D671-4F88-8DF9-CC9D1FF3F6B0}" srcOrd="0" destOrd="0" presId="urn:microsoft.com/office/officeart/2008/layout/LinedList"/>
    <dgm:cxn modelId="{8234F355-0D2D-4B26-825F-07BB956FEC09}" srcId="{AEE46DB4-664E-4DAF-B64F-C8C3117CBCE2}" destId="{4AFA78CD-4A22-44C2-A1F0-7CFFE3DA7668}" srcOrd="0" destOrd="0" parTransId="{CE7D5831-0B55-47E0-A68A-660CE65BAE79}" sibTransId="{74FBE29F-2C05-4373-9729-55B6C2A4CE0E}"/>
    <dgm:cxn modelId="{C119917E-D310-45CD-B78E-145EF9509DCF}" srcId="{AEE46DB4-664E-4DAF-B64F-C8C3117CBCE2}" destId="{D66D68DA-AFAC-4E14-8428-C83F1DC22813}" srcOrd="3" destOrd="0" parTransId="{1ADEE23B-F84E-43F9-9554-F7629FACE2AA}" sibTransId="{73DA3FCA-EEB5-40E5-8606-7861D895C840}"/>
    <dgm:cxn modelId="{553B709E-DF84-470A-A897-95BB31002871}" srcId="{AEE46DB4-664E-4DAF-B64F-C8C3117CBCE2}" destId="{2F0CAFE5-3B75-4D94-AF33-14E56D0C62A1}" srcOrd="2" destOrd="0" parTransId="{13447710-31A7-428F-91DF-345E195AA4C0}" sibTransId="{56F44441-4525-4230-985A-FDD34A2DF4FF}"/>
    <dgm:cxn modelId="{79AD92C8-4122-4704-84B7-D54325662882}" srcId="{AEE46DB4-664E-4DAF-B64F-C8C3117CBCE2}" destId="{A552F3A0-E265-4220-B11C-DDA228C9FFA6}" srcOrd="4" destOrd="0" parTransId="{07E07EB4-0E5D-441C-8DCE-CB6712259127}" sibTransId="{D5A161F7-9F28-4CD4-893B-3D86575C51BA}"/>
    <dgm:cxn modelId="{07F75FCB-E7B9-47F4-9693-DC21EB5DE245}" type="presOf" srcId="{316BB539-375E-41C3-B340-36DC44D81F91}" destId="{2D80E0EF-BBE1-4499-9B5A-0961287726BE}" srcOrd="0" destOrd="0" presId="urn:microsoft.com/office/officeart/2008/layout/LinedList"/>
    <dgm:cxn modelId="{C7F069EE-9E52-4AA4-A6DE-C669147CC447}" type="presOf" srcId="{A552F3A0-E265-4220-B11C-DDA228C9FFA6}" destId="{3C5BE604-5F90-49E6-81F9-1C671BD2FAF4}" srcOrd="0" destOrd="0" presId="urn:microsoft.com/office/officeart/2008/layout/LinedList"/>
    <dgm:cxn modelId="{B67587F0-854B-4EC2-935B-C650BC231A75}" srcId="{AEE46DB4-664E-4DAF-B64F-C8C3117CBCE2}" destId="{316BB539-375E-41C3-B340-36DC44D81F91}" srcOrd="1" destOrd="0" parTransId="{0A47EAFF-D05C-4C2C-8C55-0759255856BB}" sibTransId="{769357DD-26F5-4633-B22F-4DD30B06AAA8}"/>
    <dgm:cxn modelId="{3A89B6FB-9C29-4943-B06F-95FC78E0CF14}" type="presOf" srcId="{4AFA78CD-4A22-44C2-A1F0-7CFFE3DA7668}" destId="{4A9FE75C-5C8E-4FC8-81C1-ED64574C94D6}" srcOrd="0" destOrd="0" presId="urn:microsoft.com/office/officeart/2008/layout/LinedList"/>
    <dgm:cxn modelId="{3ADF5480-6912-4BE5-9A57-C70252F5A270}" type="presParOf" srcId="{0EE7BD9F-3E80-4528-8798-640E50880604}" destId="{4C11995A-BE53-4095-B53F-C6D85599D18E}" srcOrd="0" destOrd="0" presId="urn:microsoft.com/office/officeart/2008/layout/LinedList"/>
    <dgm:cxn modelId="{A62D1EFC-52A5-4187-8D75-62B41081D732}" type="presParOf" srcId="{0EE7BD9F-3E80-4528-8798-640E50880604}" destId="{588B3DB1-D5E9-40C5-97B4-F65D27FF482F}" srcOrd="1" destOrd="0" presId="urn:microsoft.com/office/officeart/2008/layout/LinedList"/>
    <dgm:cxn modelId="{6243CBFF-3891-485B-B1E0-81FDFCEB8895}" type="presParOf" srcId="{588B3DB1-D5E9-40C5-97B4-F65D27FF482F}" destId="{4A9FE75C-5C8E-4FC8-81C1-ED64574C94D6}" srcOrd="0" destOrd="0" presId="urn:microsoft.com/office/officeart/2008/layout/LinedList"/>
    <dgm:cxn modelId="{18E5F5F3-B5D7-4DFF-8A54-C379448DB42E}" type="presParOf" srcId="{588B3DB1-D5E9-40C5-97B4-F65D27FF482F}" destId="{5AF0694D-1ACF-42AA-A85D-BA0B8AF54A90}" srcOrd="1" destOrd="0" presId="urn:microsoft.com/office/officeart/2008/layout/LinedList"/>
    <dgm:cxn modelId="{F7D7F723-D58B-459B-986F-F28C0304B6A7}" type="presParOf" srcId="{0EE7BD9F-3E80-4528-8798-640E50880604}" destId="{B3BFECF9-2923-43DE-A5EB-05DE84CEFCDC}" srcOrd="2" destOrd="0" presId="urn:microsoft.com/office/officeart/2008/layout/LinedList"/>
    <dgm:cxn modelId="{76AEA24B-FFE9-4AE9-BE66-D49E9AACE619}" type="presParOf" srcId="{0EE7BD9F-3E80-4528-8798-640E50880604}" destId="{985D1FFF-92CA-4BB8-9CDC-133D223B7874}" srcOrd="3" destOrd="0" presId="urn:microsoft.com/office/officeart/2008/layout/LinedList"/>
    <dgm:cxn modelId="{AC4CBBCF-29D9-4F0A-97D8-FE47260956F7}" type="presParOf" srcId="{985D1FFF-92CA-4BB8-9CDC-133D223B7874}" destId="{2D80E0EF-BBE1-4499-9B5A-0961287726BE}" srcOrd="0" destOrd="0" presId="urn:microsoft.com/office/officeart/2008/layout/LinedList"/>
    <dgm:cxn modelId="{7961EAC4-6721-4852-B278-16F5CA8FC360}" type="presParOf" srcId="{985D1FFF-92CA-4BB8-9CDC-133D223B7874}" destId="{B4224B5A-524E-40C4-9766-C2F961811041}" srcOrd="1" destOrd="0" presId="urn:microsoft.com/office/officeart/2008/layout/LinedList"/>
    <dgm:cxn modelId="{B79F1C8C-5BB2-4232-89A8-9BFCB24B6C08}" type="presParOf" srcId="{0EE7BD9F-3E80-4528-8798-640E50880604}" destId="{F37E1E8D-251F-4B7F-BC38-35A9EC2D8CD9}" srcOrd="4" destOrd="0" presId="urn:microsoft.com/office/officeart/2008/layout/LinedList"/>
    <dgm:cxn modelId="{DC9B7684-ACCF-4ACF-AA2E-BD4AC533455A}" type="presParOf" srcId="{0EE7BD9F-3E80-4528-8798-640E50880604}" destId="{44664AF5-B0A9-45BF-BAAE-E683206839DD}" srcOrd="5" destOrd="0" presId="urn:microsoft.com/office/officeart/2008/layout/LinedList"/>
    <dgm:cxn modelId="{3ACCE8EE-3248-4592-BE32-C5024654AF6D}" type="presParOf" srcId="{44664AF5-B0A9-45BF-BAAE-E683206839DD}" destId="{45E6A227-FB02-4F14-BB79-E3B18863DEAB}" srcOrd="0" destOrd="0" presId="urn:microsoft.com/office/officeart/2008/layout/LinedList"/>
    <dgm:cxn modelId="{23C0D516-CE22-4BBC-8F1A-C15929FE2366}" type="presParOf" srcId="{44664AF5-B0A9-45BF-BAAE-E683206839DD}" destId="{5C8AFEEF-44D6-4DD0-B5E2-6A9CB1620CD0}" srcOrd="1" destOrd="0" presId="urn:microsoft.com/office/officeart/2008/layout/LinedList"/>
    <dgm:cxn modelId="{4F7CF037-6B2C-4035-9D26-5532601F3B58}" type="presParOf" srcId="{0EE7BD9F-3E80-4528-8798-640E50880604}" destId="{318B8034-67EA-4FE4-BB57-F0544747911D}" srcOrd="6" destOrd="0" presId="urn:microsoft.com/office/officeart/2008/layout/LinedList"/>
    <dgm:cxn modelId="{6F911D2E-3131-4F93-A2A5-12BA002ECA75}" type="presParOf" srcId="{0EE7BD9F-3E80-4528-8798-640E50880604}" destId="{2FACD6C5-43FE-472F-B218-77990AD56835}" srcOrd="7" destOrd="0" presId="urn:microsoft.com/office/officeart/2008/layout/LinedList"/>
    <dgm:cxn modelId="{8CD4959C-B4FF-41AC-822D-60BB1171268B}" type="presParOf" srcId="{2FACD6C5-43FE-472F-B218-77990AD56835}" destId="{77850D4B-D671-4F88-8DF9-CC9D1FF3F6B0}" srcOrd="0" destOrd="0" presId="urn:microsoft.com/office/officeart/2008/layout/LinedList"/>
    <dgm:cxn modelId="{F89F3637-3077-405F-AECE-BCD5A8D43E96}" type="presParOf" srcId="{2FACD6C5-43FE-472F-B218-77990AD56835}" destId="{5A44C994-4495-498E-9567-BC973DC4FB91}" srcOrd="1" destOrd="0" presId="urn:microsoft.com/office/officeart/2008/layout/LinedList"/>
    <dgm:cxn modelId="{7FA0FE17-21FA-4FD2-B7CA-8E81FE22B838}" type="presParOf" srcId="{0EE7BD9F-3E80-4528-8798-640E50880604}" destId="{63B1D2D0-D9C1-4C88-8D95-83AE1FC19F55}" srcOrd="8" destOrd="0" presId="urn:microsoft.com/office/officeart/2008/layout/LinedList"/>
    <dgm:cxn modelId="{7B29BDAE-2EE0-406A-AB3D-3561F00EB2C3}" type="presParOf" srcId="{0EE7BD9F-3E80-4528-8798-640E50880604}" destId="{D3F06219-83B1-4C40-8EA5-1CCE460EF5B6}" srcOrd="9" destOrd="0" presId="urn:microsoft.com/office/officeart/2008/layout/LinedList"/>
    <dgm:cxn modelId="{DF7368FE-6C0C-42AF-A9B4-2BE7E90DBF1A}" type="presParOf" srcId="{D3F06219-83B1-4C40-8EA5-1CCE460EF5B6}" destId="{3C5BE604-5F90-49E6-81F9-1C671BD2FAF4}" srcOrd="0" destOrd="0" presId="urn:microsoft.com/office/officeart/2008/layout/LinedList"/>
    <dgm:cxn modelId="{21470E6E-C717-4E26-AA4A-E3F67CB18462}" type="presParOf" srcId="{D3F06219-83B1-4C40-8EA5-1CCE460EF5B6}" destId="{AA7799A4-9C5F-4960-A7E4-2951011F744B}" srcOrd="1" destOrd="0" presId="urn:microsoft.com/office/officeart/2008/layout/Lin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A2A9C93-E55C-4A9F-BB21-2E720723EF0B}" type="doc">
      <dgm:prSet loTypeId="urn:microsoft.com/office/officeart/2005/8/layout/vProcess5" loCatId="process" qsTypeId="urn:microsoft.com/office/officeart/2005/8/quickstyle/simple1" qsCatId="simple" csTypeId="urn:microsoft.com/office/officeart/2005/8/colors/colorful5" csCatId="colorful"/>
      <dgm:spPr/>
      <dgm:t>
        <a:bodyPr/>
        <a:lstStyle/>
        <a:p>
          <a:endParaRPr lang="en-US"/>
        </a:p>
      </dgm:t>
    </dgm:pt>
    <dgm:pt modelId="{6527F23C-5AA0-4945-8E2B-7425C8C76EEC}">
      <dgm:prSet/>
      <dgm:spPr/>
      <dgm:t>
        <a:bodyPr/>
        <a:lstStyle/>
        <a:p>
          <a:r>
            <a:rPr lang="en-US"/>
            <a:t>Action plan for 26-28 is due March 20</a:t>
          </a:r>
        </a:p>
      </dgm:t>
    </dgm:pt>
    <dgm:pt modelId="{0075CB4D-A113-431B-955D-2AC8D88D5E60}" type="parTrans" cxnId="{8AD57CC3-C1B9-48E6-8362-ECB172CE90E1}">
      <dgm:prSet/>
      <dgm:spPr/>
      <dgm:t>
        <a:bodyPr/>
        <a:lstStyle/>
        <a:p>
          <a:endParaRPr lang="en-US"/>
        </a:p>
      </dgm:t>
    </dgm:pt>
    <dgm:pt modelId="{66B01751-E914-4C4D-A555-04985D1D7629}" type="sibTrans" cxnId="{8AD57CC3-C1B9-48E6-8362-ECB172CE90E1}">
      <dgm:prSet/>
      <dgm:spPr/>
      <dgm:t>
        <a:bodyPr/>
        <a:lstStyle/>
        <a:p>
          <a:endParaRPr lang="en-US"/>
        </a:p>
      </dgm:t>
    </dgm:pt>
    <dgm:pt modelId="{9D8014E8-FED0-4347-9BD1-7CA4B14C2EC6}">
      <dgm:prSet/>
      <dgm:spPr/>
      <dgm:t>
        <a:bodyPr/>
        <a:lstStyle/>
        <a:p>
          <a:r>
            <a:rPr lang="en-US"/>
            <a:t>Planning Guide and Action Plan released in October</a:t>
          </a:r>
        </a:p>
      </dgm:t>
    </dgm:pt>
    <dgm:pt modelId="{F76C94BB-B577-49EA-B78D-3E9C65D5395A}" type="parTrans" cxnId="{8BFA1360-211C-4A1D-8994-703B81F6A408}">
      <dgm:prSet/>
      <dgm:spPr/>
      <dgm:t>
        <a:bodyPr/>
        <a:lstStyle/>
        <a:p>
          <a:endParaRPr lang="en-US"/>
        </a:p>
      </dgm:t>
    </dgm:pt>
    <dgm:pt modelId="{8FE128F4-65F0-4280-B16A-4797E2E5BD66}" type="sibTrans" cxnId="{8BFA1360-211C-4A1D-8994-703B81F6A408}">
      <dgm:prSet/>
      <dgm:spPr/>
      <dgm:t>
        <a:bodyPr/>
        <a:lstStyle/>
        <a:p>
          <a:endParaRPr lang="en-US"/>
        </a:p>
      </dgm:t>
    </dgm:pt>
    <dgm:pt modelId="{E82F810C-ED22-4B9D-B6F7-6568A7E0F62C}">
      <dgm:prSet/>
      <dgm:spPr/>
      <dgm:t>
        <a:bodyPr/>
        <a:lstStyle/>
        <a:p>
          <a:r>
            <a:rPr lang="en-US"/>
            <a:t>Only Action Plan is required for submission</a:t>
          </a:r>
        </a:p>
      </dgm:t>
    </dgm:pt>
    <dgm:pt modelId="{8AF9DA74-8C9D-48A0-B31E-3D601DDD971A}" type="parTrans" cxnId="{941885F8-FDCC-49F3-B1F9-80B1F0EE059A}">
      <dgm:prSet/>
      <dgm:spPr/>
      <dgm:t>
        <a:bodyPr/>
        <a:lstStyle/>
        <a:p>
          <a:endParaRPr lang="en-US"/>
        </a:p>
      </dgm:t>
    </dgm:pt>
    <dgm:pt modelId="{A3BA0A3B-8D78-44B5-B5C4-A787357EAC2B}" type="sibTrans" cxnId="{941885F8-FDCC-49F3-B1F9-80B1F0EE059A}">
      <dgm:prSet/>
      <dgm:spPr/>
      <dgm:t>
        <a:bodyPr/>
        <a:lstStyle/>
        <a:p>
          <a:endParaRPr lang="en-US"/>
        </a:p>
      </dgm:t>
    </dgm:pt>
    <dgm:pt modelId="{1531E015-2CDB-46C0-B752-F2B17F188C05}">
      <dgm:prSet/>
      <dgm:spPr/>
      <dgm:t>
        <a:bodyPr/>
        <a:lstStyle/>
        <a:p>
          <a:r>
            <a:rPr lang="en-US"/>
            <a:t>Submit in format that works best for college</a:t>
          </a:r>
        </a:p>
      </dgm:t>
    </dgm:pt>
    <dgm:pt modelId="{F0C96C91-B097-4776-8F4F-E885DDED6AAF}" type="parTrans" cxnId="{553D48CB-641A-4EDA-8D79-987C050F91FA}">
      <dgm:prSet/>
      <dgm:spPr/>
      <dgm:t>
        <a:bodyPr/>
        <a:lstStyle/>
        <a:p>
          <a:endParaRPr lang="en-US"/>
        </a:p>
      </dgm:t>
    </dgm:pt>
    <dgm:pt modelId="{A4142619-B039-4F46-B831-0A22B5E68DBA}" type="sibTrans" cxnId="{553D48CB-641A-4EDA-8D79-987C050F91FA}">
      <dgm:prSet/>
      <dgm:spPr/>
      <dgm:t>
        <a:bodyPr/>
        <a:lstStyle/>
        <a:p>
          <a:endParaRPr lang="en-US"/>
        </a:p>
      </dgm:t>
    </dgm:pt>
    <dgm:pt modelId="{058DD000-69F2-4D8B-A384-AF495036FEB0}" type="pres">
      <dgm:prSet presAssocID="{3A2A9C93-E55C-4A9F-BB21-2E720723EF0B}" presName="outerComposite" presStyleCnt="0">
        <dgm:presLayoutVars>
          <dgm:chMax val="5"/>
          <dgm:dir/>
          <dgm:resizeHandles val="exact"/>
        </dgm:presLayoutVars>
      </dgm:prSet>
      <dgm:spPr/>
    </dgm:pt>
    <dgm:pt modelId="{87CE217E-B1C4-4552-959D-20C6B7E200FD}" type="pres">
      <dgm:prSet presAssocID="{3A2A9C93-E55C-4A9F-BB21-2E720723EF0B}" presName="dummyMaxCanvas" presStyleCnt="0">
        <dgm:presLayoutVars/>
      </dgm:prSet>
      <dgm:spPr/>
    </dgm:pt>
    <dgm:pt modelId="{3528AF86-6DF8-4566-9982-CCF4C08B8844}" type="pres">
      <dgm:prSet presAssocID="{3A2A9C93-E55C-4A9F-BB21-2E720723EF0B}" presName="FourNodes_1" presStyleLbl="node1" presStyleIdx="0" presStyleCnt="4">
        <dgm:presLayoutVars>
          <dgm:bulletEnabled val="1"/>
        </dgm:presLayoutVars>
      </dgm:prSet>
      <dgm:spPr/>
    </dgm:pt>
    <dgm:pt modelId="{62C9FD35-AB54-41E6-A9A4-9D5A4FB29E84}" type="pres">
      <dgm:prSet presAssocID="{3A2A9C93-E55C-4A9F-BB21-2E720723EF0B}" presName="FourNodes_2" presStyleLbl="node1" presStyleIdx="1" presStyleCnt="4">
        <dgm:presLayoutVars>
          <dgm:bulletEnabled val="1"/>
        </dgm:presLayoutVars>
      </dgm:prSet>
      <dgm:spPr/>
    </dgm:pt>
    <dgm:pt modelId="{DEA9E68C-9C70-4D21-AC19-61FEB7CABCD0}" type="pres">
      <dgm:prSet presAssocID="{3A2A9C93-E55C-4A9F-BB21-2E720723EF0B}" presName="FourNodes_3" presStyleLbl="node1" presStyleIdx="2" presStyleCnt="4">
        <dgm:presLayoutVars>
          <dgm:bulletEnabled val="1"/>
        </dgm:presLayoutVars>
      </dgm:prSet>
      <dgm:spPr/>
    </dgm:pt>
    <dgm:pt modelId="{B968DFA2-AE62-4A4A-ABCB-1ED8D8AA156B}" type="pres">
      <dgm:prSet presAssocID="{3A2A9C93-E55C-4A9F-BB21-2E720723EF0B}" presName="FourNodes_4" presStyleLbl="node1" presStyleIdx="3" presStyleCnt="4">
        <dgm:presLayoutVars>
          <dgm:bulletEnabled val="1"/>
        </dgm:presLayoutVars>
      </dgm:prSet>
      <dgm:spPr/>
    </dgm:pt>
    <dgm:pt modelId="{FD4EC697-58EB-4BD0-91F3-A2ECEF93DD80}" type="pres">
      <dgm:prSet presAssocID="{3A2A9C93-E55C-4A9F-BB21-2E720723EF0B}" presName="FourConn_1-2" presStyleLbl="fgAccFollowNode1" presStyleIdx="0" presStyleCnt="3">
        <dgm:presLayoutVars>
          <dgm:bulletEnabled val="1"/>
        </dgm:presLayoutVars>
      </dgm:prSet>
      <dgm:spPr/>
    </dgm:pt>
    <dgm:pt modelId="{32E7EA12-720A-4F80-87CE-9E4E7D81E44D}" type="pres">
      <dgm:prSet presAssocID="{3A2A9C93-E55C-4A9F-BB21-2E720723EF0B}" presName="FourConn_2-3" presStyleLbl="fgAccFollowNode1" presStyleIdx="1" presStyleCnt="3">
        <dgm:presLayoutVars>
          <dgm:bulletEnabled val="1"/>
        </dgm:presLayoutVars>
      </dgm:prSet>
      <dgm:spPr/>
    </dgm:pt>
    <dgm:pt modelId="{6D440EBF-B320-4445-9331-C90498E4B5B6}" type="pres">
      <dgm:prSet presAssocID="{3A2A9C93-E55C-4A9F-BB21-2E720723EF0B}" presName="FourConn_3-4" presStyleLbl="fgAccFollowNode1" presStyleIdx="2" presStyleCnt="3">
        <dgm:presLayoutVars>
          <dgm:bulletEnabled val="1"/>
        </dgm:presLayoutVars>
      </dgm:prSet>
      <dgm:spPr/>
    </dgm:pt>
    <dgm:pt modelId="{A8E04BC5-997A-46F3-B9BF-50E62DF96436}" type="pres">
      <dgm:prSet presAssocID="{3A2A9C93-E55C-4A9F-BB21-2E720723EF0B}" presName="FourNodes_1_text" presStyleLbl="node1" presStyleIdx="3" presStyleCnt="4">
        <dgm:presLayoutVars>
          <dgm:bulletEnabled val="1"/>
        </dgm:presLayoutVars>
      </dgm:prSet>
      <dgm:spPr/>
    </dgm:pt>
    <dgm:pt modelId="{340FCDC9-B954-4178-9E50-00EF2F33ECBE}" type="pres">
      <dgm:prSet presAssocID="{3A2A9C93-E55C-4A9F-BB21-2E720723EF0B}" presName="FourNodes_2_text" presStyleLbl="node1" presStyleIdx="3" presStyleCnt="4">
        <dgm:presLayoutVars>
          <dgm:bulletEnabled val="1"/>
        </dgm:presLayoutVars>
      </dgm:prSet>
      <dgm:spPr/>
    </dgm:pt>
    <dgm:pt modelId="{41C83BDB-0514-44AA-911B-BFF4917A8EC2}" type="pres">
      <dgm:prSet presAssocID="{3A2A9C93-E55C-4A9F-BB21-2E720723EF0B}" presName="FourNodes_3_text" presStyleLbl="node1" presStyleIdx="3" presStyleCnt="4">
        <dgm:presLayoutVars>
          <dgm:bulletEnabled val="1"/>
        </dgm:presLayoutVars>
      </dgm:prSet>
      <dgm:spPr/>
    </dgm:pt>
    <dgm:pt modelId="{EFFB4EA1-097A-44F9-83E5-A80C19C830BD}" type="pres">
      <dgm:prSet presAssocID="{3A2A9C93-E55C-4A9F-BB21-2E720723EF0B}" presName="FourNodes_4_text" presStyleLbl="node1" presStyleIdx="3" presStyleCnt="4">
        <dgm:presLayoutVars>
          <dgm:bulletEnabled val="1"/>
        </dgm:presLayoutVars>
      </dgm:prSet>
      <dgm:spPr/>
    </dgm:pt>
  </dgm:ptLst>
  <dgm:cxnLst>
    <dgm:cxn modelId="{95BE311D-816A-433E-850E-11F8E6D1DC31}" type="presOf" srcId="{E82F810C-ED22-4B9D-B6F7-6568A7E0F62C}" destId="{DEA9E68C-9C70-4D21-AC19-61FEB7CABCD0}" srcOrd="0" destOrd="0" presId="urn:microsoft.com/office/officeart/2005/8/layout/vProcess5"/>
    <dgm:cxn modelId="{728DE336-234D-4A5D-945D-FDE124ED80A8}" type="presOf" srcId="{9D8014E8-FED0-4347-9BD1-7CA4B14C2EC6}" destId="{340FCDC9-B954-4178-9E50-00EF2F33ECBE}" srcOrd="1" destOrd="0" presId="urn:microsoft.com/office/officeart/2005/8/layout/vProcess5"/>
    <dgm:cxn modelId="{8BFA1360-211C-4A1D-8994-703B81F6A408}" srcId="{3A2A9C93-E55C-4A9F-BB21-2E720723EF0B}" destId="{9D8014E8-FED0-4347-9BD1-7CA4B14C2EC6}" srcOrd="1" destOrd="0" parTransId="{F76C94BB-B577-49EA-B78D-3E9C65D5395A}" sibTransId="{8FE128F4-65F0-4280-B16A-4797E2E5BD66}"/>
    <dgm:cxn modelId="{03294345-16A2-4DC0-9CC8-42C99F80ED9D}" type="presOf" srcId="{66B01751-E914-4C4D-A555-04985D1D7629}" destId="{FD4EC697-58EB-4BD0-91F3-A2ECEF93DD80}" srcOrd="0" destOrd="0" presId="urn:microsoft.com/office/officeart/2005/8/layout/vProcess5"/>
    <dgm:cxn modelId="{A3568246-ACDE-41EA-BF99-55AEA03791FC}" type="presOf" srcId="{E82F810C-ED22-4B9D-B6F7-6568A7E0F62C}" destId="{41C83BDB-0514-44AA-911B-BFF4917A8EC2}" srcOrd="1" destOrd="0" presId="urn:microsoft.com/office/officeart/2005/8/layout/vProcess5"/>
    <dgm:cxn modelId="{89716E4E-FCC7-4AA0-8A17-DB0D406324C4}" type="presOf" srcId="{9D8014E8-FED0-4347-9BD1-7CA4B14C2EC6}" destId="{62C9FD35-AB54-41E6-A9A4-9D5A4FB29E84}" srcOrd="0" destOrd="0" presId="urn:microsoft.com/office/officeart/2005/8/layout/vProcess5"/>
    <dgm:cxn modelId="{5A737B6F-A440-4137-B5C2-CBD79FDAF5E2}" type="presOf" srcId="{3A2A9C93-E55C-4A9F-BB21-2E720723EF0B}" destId="{058DD000-69F2-4D8B-A384-AF495036FEB0}" srcOrd="0" destOrd="0" presId="urn:microsoft.com/office/officeart/2005/8/layout/vProcess5"/>
    <dgm:cxn modelId="{D3DDBF88-0F73-4179-A22A-166E3CF69806}" type="presOf" srcId="{8FE128F4-65F0-4280-B16A-4797E2E5BD66}" destId="{32E7EA12-720A-4F80-87CE-9E4E7D81E44D}" srcOrd="0" destOrd="0" presId="urn:microsoft.com/office/officeart/2005/8/layout/vProcess5"/>
    <dgm:cxn modelId="{F1D71F99-BB90-4102-ADAC-7D61B186B2DC}" type="presOf" srcId="{6527F23C-5AA0-4945-8E2B-7425C8C76EEC}" destId="{A8E04BC5-997A-46F3-B9BF-50E62DF96436}" srcOrd="1" destOrd="0" presId="urn:microsoft.com/office/officeart/2005/8/layout/vProcess5"/>
    <dgm:cxn modelId="{9971EDA0-678A-4A64-BD97-7F1D516D8955}" type="presOf" srcId="{A3BA0A3B-8D78-44B5-B5C4-A787357EAC2B}" destId="{6D440EBF-B320-4445-9331-C90498E4B5B6}" srcOrd="0" destOrd="0" presId="urn:microsoft.com/office/officeart/2005/8/layout/vProcess5"/>
    <dgm:cxn modelId="{8AD57CC3-C1B9-48E6-8362-ECB172CE90E1}" srcId="{3A2A9C93-E55C-4A9F-BB21-2E720723EF0B}" destId="{6527F23C-5AA0-4945-8E2B-7425C8C76EEC}" srcOrd="0" destOrd="0" parTransId="{0075CB4D-A113-431B-955D-2AC8D88D5E60}" sibTransId="{66B01751-E914-4C4D-A555-04985D1D7629}"/>
    <dgm:cxn modelId="{D10D66C5-A9A6-4FF1-B68A-BCCC7846A794}" type="presOf" srcId="{1531E015-2CDB-46C0-B752-F2B17F188C05}" destId="{B968DFA2-AE62-4A4A-ABCB-1ED8D8AA156B}" srcOrd="0" destOrd="0" presId="urn:microsoft.com/office/officeart/2005/8/layout/vProcess5"/>
    <dgm:cxn modelId="{553D48CB-641A-4EDA-8D79-987C050F91FA}" srcId="{3A2A9C93-E55C-4A9F-BB21-2E720723EF0B}" destId="{1531E015-2CDB-46C0-B752-F2B17F188C05}" srcOrd="3" destOrd="0" parTransId="{F0C96C91-B097-4776-8F4F-E885DDED6AAF}" sibTransId="{A4142619-B039-4F46-B831-0A22B5E68DBA}"/>
    <dgm:cxn modelId="{29E7DBCC-7BD7-405C-BB26-5058D4D07C8A}" type="presOf" srcId="{1531E015-2CDB-46C0-B752-F2B17F188C05}" destId="{EFFB4EA1-097A-44F9-83E5-A80C19C830BD}" srcOrd="1" destOrd="0" presId="urn:microsoft.com/office/officeart/2005/8/layout/vProcess5"/>
    <dgm:cxn modelId="{E69531E0-AA52-410D-9382-391349427516}" type="presOf" srcId="{6527F23C-5AA0-4945-8E2B-7425C8C76EEC}" destId="{3528AF86-6DF8-4566-9982-CCF4C08B8844}" srcOrd="0" destOrd="0" presId="urn:microsoft.com/office/officeart/2005/8/layout/vProcess5"/>
    <dgm:cxn modelId="{941885F8-FDCC-49F3-B1F9-80B1F0EE059A}" srcId="{3A2A9C93-E55C-4A9F-BB21-2E720723EF0B}" destId="{E82F810C-ED22-4B9D-B6F7-6568A7E0F62C}" srcOrd="2" destOrd="0" parTransId="{8AF9DA74-8C9D-48A0-B31E-3D601DDD971A}" sibTransId="{A3BA0A3B-8D78-44B5-B5C4-A787357EAC2B}"/>
    <dgm:cxn modelId="{AF6EFD1C-F683-4DE7-A75F-FAB2DC2A1ED3}" type="presParOf" srcId="{058DD000-69F2-4D8B-A384-AF495036FEB0}" destId="{87CE217E-B1C4-4552-959D-20C6B7E200FD}" srcOrd="0" destOrd="0" presId="urn:microsoft.com/office/officeart/2005/8/layout/vProcess5"/>
    <dgm:cxn modelId="{F5F92F26-D178-432E-943F-3DFCB4FE9538}" type="presParOf" srcId="{058DD000-69F2-4D8B-A384-AF495036FEB0}" destId="{3528AF86-6DF8-4566-9982-CCF4C08B8844}" srcOrd="1" destOrd="0" presId="urn:microsoft.com/office/officeart/2005/8/layout/vProcess5"/>
    <dgm:cxn modelId="{695B6809-628B-4BA4-B42C-D61AEB7A15D9}" type="presParOf" srcId="{058DD000-69F2-4D8B-A384-AF495036FEB0}" destId="{62C9FD35-AB54-41E6-A9A4-9D5A4FB29E84}" srcOrd="2" destOrd="0" presId="urn:microsoft.com/office/officeart/2005/8/layout/vProcess5"/>
    <dgm:cxn modelId="{47602E8F-9549-4E2B-A204-B57374FF501E}" type="presParOf" srcId="{058DD000-69F2-4D8B-A384-AF495036FEB0}" destId="{DEA9E68C-9C70-4D21-AC19-61FEB7CABCD0}" srcOrd="3" destOrd="0" presId="urn:microsoft.com/office/officeart/2005/8/layout/vProcess5"/>
    <dgm:cxn modelId="{789E48CE-DD10-4867-8DD2-57981726C33B}" type="presParOf" srcId="{058DD000-69F2-4D8B-A384-AF495036FEB0}" destId="{B968DFA2-AE62-4A4A-ABCB-1ED8D8AA156B}" srcOrd="4" destOrd="0" presId="urn:microsoft.com/office/officeart/2005/8/layout/vProcess5"/>
    <dgm:cxn modelId="{4FD3E1F3-3CAE-4B17-86BE-D3E1837FBC0B}" type="presParOf" srcId="{058DD000-69F2-4D8B-A384-AF495036FEB0}" destId="{FD4EC697-58EB-4BD0-91F3-A2ECEF93DD80}" srcOrd="5" destOrd="0" presId="urn:microsoft.com/office/officeart/2005/8/layout/vProcess5"/>
    <dgm:cxn modelId="{DF8C1746-67AB-4E0B-BFE1-204E6AD1D8A5}" type="presParOf" srcId="{058DD000-69F2-4D8B-A384-AF495036FEB0}" destId="{32E7EA12-720A-4F80-87CE-9E4E7D81E44D}" srcOrd="6" destOrd="0" presId="urn:microsoft.com/office/officeart/2005/8/layout/vProcess5"/>
    <dgm:cxn modelId="{DA2D831F-A97F-4640-94F9-9C203FBF929C}" type="presParOf" srcId="{058DD000-69F2-4D8B-A384-AF495036FEB0}" destId="{6D440EBF-B320-4445-9331-C90498E4B5B6}" srcOrd="7" destOrd="0" presId="urn:microsoft.com/office/officeart/2005/8/layout/vProcess5"/>
    <dgm:cxn modelId="{604B8942-98F6-49A5-B78A-38CCE7B5F32F}" type="presParOf" srcId="{058DD000-69F2-4D8B-A384-AF495036FEB0}" destId="{A8E04BC5-997A-46F3-B9BF-50E62DF96436}" srcOrd="8" destOrd="0" presId="urn:microsoft.com/office/officeart/2005/8/layout/vProcess5"/>
    <dgm:cxn modelId="{9BD75551-B7BB-484E-BCCE-D87F85A006BC}" type="presParOf" srcId="{058DD000-69F2-4D8B-A384-AF495036FEB0}" destId="{340FCDC9-B954-4178-9E50-00EF2F33ECBE}" srcOrd="9" destOrd="0" presId="urn:microsoft.com/office/officeart/2005/8/layout/vProcess5"/>
    <dgm:cxn modelId="{F76ED966-FF35-4071-AC6F-B9E532A5A396}" type="presParOf" srcId="{058DD000-69F2-4D8B-A384-AF495036FEB0}" destId="{41C83BDB-0514-44AA-911B-BFF4917A8EC2}" srcOrd="10" destOrd="0" presId="urn:microsoft.com/office/officeart/2005/8/layout/vProcess5"/>
    <dgm:cxn modelId="{FE5B2EF8-8CE4-4261-B58D-D64BEBB4FF90}" type="presParOf" srcId="{058DD000-69F2-4D8B-A384-AF495036FEB0}" destId="{EFFB4EA1-097A-44F9-83E5-A80C19C830BD}" srcOrd="11"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B096DF4-2FE6-462B-A699-59D75B523E5F}" type="doc">
      <dgm:prSet loTypeId="urn:microsoft.com/office/officeart/2005/8/layout/vList6" loCatId="process" qsTypeId="urn:microsoft.com/office/officeart/2005/8/quickstyle/simple1" qsCatId="simple" csTypeId="urn:microsoft.com/office/officeart/2005/8/colors/accent0_3" csCatId="mainScheme" phldr="1"/>
      <dgm:spPr/>
      <dgm:t>
        <a:bodyPr/>
        <a:lstStyle/>
        <a:p>
          <a:endParaRPr lang="en-US"/>
        </a:p>
      </dgm:t>
    </dgm:pt>
    <dgm:pt modelId="{5FD0DA25-EE0B-4BB8-A09D-01CF9ADF678C}">
      <dgm:prSet phldr="0"/>
      <dgm:spPr/>
      <dgm:t>
        <a:bodyPr/>
        <a:lstStyle/>
        <a:p>
          <a:pPr algn="l" rtl="0"/>
          <a:r>
            <a:rPr lang="en-US" dirty="0"/>
            <a:t>Scale of Adoption &amp; Progress</a:t>
          </a:r>
          <a:endParaRPr lang="en-US" dirty="0">
            <a:latin typeface="Franklin Gothic Medium"/>
          </a:endParaRPr>
        </a:p>
      </dgm:t>
    </dgm:pt>
    <dgm:pt modelId="{3C8D66AC-AFE6-463C-B520-22C111EC1FAA}" type="parTrans" cxnId="{45E3BCD9-895A-4996-A611-89D9260C604D}">
      <dgm:prSet/>
      <dgm:spPr/>
      <dgm:t>
        <a:bodyPr/>
        <a:lstStyle/>
        <a:p>
          <a:endParaRPr lang="en-US"/>
        </a:p>
      </dgm:t>
    </dgm:pt>
    <dgm:pt modelId="{E6006F0B-69B6-4997-BEA6-6E6589F6B0B1}" type="sibTrans" cxnId="{45E3BCD9-895A-4996-A611-89D9260C604D}">
      <dgm:prSet/>
      <dgm:spPr/>
      <dgm:t>
        <a:bodyPr/>
        <a:lstStyle/>
        <a:p>
          <a:endParaRPr lang="en-US"/>
        </a:p>
      </dgm:t>
    </dgm:pt>
    <dgm:pt modelId="{E7812A42-EB90-46BC-81E9-C61891BBB238}">
      <dgm:prSet phldr="0"/>
      <dgm:spPr/>
      <dgm:t>
        <a:bodyPr/>
        <a:lstStyle/>
        <a:p>
          <a:pPr algn="l" rtl="0"/>
          <a:r>
            <a:rPr lang="en-US" sz="1400" dirty="0"/>
            <a:t>Review</a:t>
          </a:r>
          <a:r>
            <a:rPr lang="en-US" sz="1400" dirty="0">
              <a:latin typeface="Franklin Gothic Medium"/>
            </a:rPr>
            <a:t> 2024-2026</a:t>
          </a:r>
          <a:r>
            <a:rPr lang="en-US" sz="1400" dirty="0"/>
            <a:t> SOA data, confirm changes, and describe progress toward full scale and impacts on equity, learning, and completion.</a:t>
          </a:r>
        </a:p>
      </dgm:t>
    </dgm:pt>
    <dgm:pt modelId="{1808CD17-08A4-4915-A984-82DE21E09E55}" type="parTrans" cxnId="{7922DA5F-3055-4AFD-9C30-5E08BDB56296}">
      <dgm:prSet/>
      <dgm:spPr/>
      <dgm:t>
        <a:bodyPr/>
        <a:lstStyle/>
        <a:p>
          <a:endParaRPr lang="en-US"/>
        </a:p>
      </dgm:t>
    </dgm:pt>
    <dgm:pt modelId="{A84DC976-486E-4F95-9E04-459860841B45}" type="sibTrans" cxnId="{7922DA5F-3055-4AFD-9C30-5E08BDB56296}">
      <dgm:prSet/>
      <dgm:spPr/>
      <dgm:t>
        <a:bodyPr/>
        <a:lstStyle/>
        <a:p>
          <a:endParaRPr lang="en-US"/>
        </a:p>
      </dgm:t>
    </dgm:pt>
    <dgm:pt modelId="{2681C070-1E19-42CC-B9C5-41DC2BD8FBAC}">
      <dgm:prSet phldr="0"/>
      <dgm:spPr/>
      <dgm:t>
        <a:bodyPr/>
        <a:lstStyle/>
        <a:p>
          <a:pPr algn="l"/>
          <a:r>
            <a:rPr lang="en-US" dirty="0"/>
            <a:t>Equity &amp; Impact</a:t>
          </a:r>
        </a:p>
      </dgm:t>
    </dgm:pt>
    <dgm:pt modelId="{67DD61EC-D2E1-4661-B396-A32418478C00}" type="parTrans" cxnId="{ADBC0626-9488-42C4-9556-F4B1B3BB322E}">
      <dgm:prSet/>
      <dgm:spPr/>
      <dgm:t>
        <a:bodyPr/>
        <a:lstStyle/>
        <a:p>
          <a:endParaRPr lang="en-US"/>
        </a:p>
      </dgm:t>
    </dgm:pt>
    <dgm:pt modelId="{B5877F65-8B4E-45C1-96B2-B1A4980B659F}" type="sibTrans" cxnId="{ADBC0626-9488-42C4-9556-F4B1B3BB322E}">
      <dgm:prSet/>
      <dgm:spPr/>
      <dgm:t>
        <a:bodyPr/>
        <a:lstStyle/>
        <a:p>
          <a:endParaRPr lang="en-US"/>
        </a:p>
      </dgm:t>
    </dgm:pt>
    <dgm:pt modelId="{3DFFA615-5E52-413C-8C2B-F1D46D3A2D08}">
      <dgm:prSet phldr="0"/>
      <dgm:spPr/>
      <dgm:t>
        <a:bodyPr/>
        <a:lstStyle/>
        <a:p>
          <a:pPr algn="l"/>
          <a:r>
            <a:rPr lang="en-US" sz="1400" dirty="0"/>
            <a:t>Document how reforms are closing equity gaps, improving access and completion, and building equity-minded capacity.</a:t>
          </a:r>
        </a:p>
      </dgm:t>
    </dgm:pt>
    <dgm:pt modelId="{4E8C5931-EFFE-426A-AA2D-27D91431787D}" type="parTrans" cxnId="{84FD8DE4-EF57-4544-9E0B-9E60033C5455}">
      <dgm:prSet/>
      <dgm:spPr/>
      <dgm:t>
        <a:bodyPr/>
        <a:lstStyle/>
        <a:p>
          <a:endParaRPr lang="en-US"/>
        </a:p>
      </dgm:t>
    </dgm:pt>
    <dgm:pt modelId="{F8823793-E522-4088-8B2C-45DC63A5CE23}" type="sibTrans" cxnId="{84FD8DE4-EF57-4544-9E0B-9E60033C5455}">
      <dgm:prSet/>
      <dgm:spPr/>
      <dgm:t>
        <a:bodyPr/>
        <a:lstStyle/>
        <a:p>
          <a:endParaRPr lang="en-US"/>
        </a:p>
      </dgm:t>
    </dgm:pt>
    <dgm:pt modelId="{37445197-8B9F-426C-A821-7CA3DB3A9AC4}">
      <dgm:prSet phldr="0"/>
      <dgm:spPr/>
      <dgm:t>
        <a:bodyPr/>
        <a:lstStyle/>
        <a:p>
          <a:pPr algn="l"/>
          <a:r>
            <a:rPr lang="en-US" dirty="0"/>
            <a:t>Financial Investments &amp; Outcomes</a:t>
          </a:r>
        </a:p>
      </dgm:t>
    </dgm:pt>
    <dgm:pt modelId="{50700E31-C134-4866-82ED-541C8C425EF9}" type="parTrans" cxnId="{5B5C2464-D60B-442C-86B4-7BF411D833FC}">
      <dgm:prSet/>
      <dgm:spPr/>
      <dgm:t>
        <a:bodyPr/>
        <a:lstStyle/>
        <a:p>
          <a:endParaRPr lang="en-US"/>
        </a:p>
      </dgm:t>
    </dgm:pt>
    <dgm:pt modelId="{50B52F7D-79DA-410E-AD8A-45600FE9AB8A}" type="sibTrans" cxnId="{5B5C2464-D60B-442C-86B4-7BF411D833FC}">
      <dgm:prSet/>
      <dgm:spPr/>
      <dgm:t>
        <a:bodyPr/>
        <a:lstStyle/>
        <a:p>
          <a:endParaRPr lang="en-US"/>
        </a:p>
      </dgm:t>
    </dgm:pt>
    <dgm:pt modelId="{BDB25F6F-3B6B-4F9B-BDFE-2F60EE72FF01}">
      <dgm:prSet phldr="0"/>
      <dgm:spPr/>
      <dgm:t>
        <a:bodyPr/>
        <a:lstStyle/>
        <a:p>
          <a:pPr algn="l"/>
          <a:r>
            <a:rPr lang="en-US" sz="1400" dirty="0"/>
            <a:t>Summarize how Guided Pathways funds (2024–2026) were used and the resulting impacts.</a:t>
          </a:r>
        </a:p>
      </dgm:t>
    </dgm:pt>
    <dgm:pt modelId="{9CF882B9-5C36-4A81-A187-E95CA4B06158}" type="parTrans" cxnId="{6074FA7F-8747-482F-B61F-C2BE41D2D22F}">
      <dgm:prSet/>
      <dgm:spPr/>
      <dgm:t>
        <a:bodyPr/>
        <a:lstStyle/>
        <a:p>
          <a:endParaRPr lang="en-US"/>
        </a:p>
      </dgm:t>
    </dgm:pt>
    <dgm:pt modelId="{60BD8874-E57A-4094-94C4-221873E87575}" type="sibTrans" cxnId="{6074FA7F-8747-482F-B61F-C2BE41D2D22F}">
      <dgm:prSet/>
      <dgm:spPr/>
      <dgm:t>
        <a:bodyPr/>
        <a:lstStyle/>
        <a:p>
          <a:endParaRPr lang="en-US"/>
        </a:p>
      </dgm:t>
    </dgm:pt>
    <dgm:pt modelId="{C2D90727-4081-47B1-8E27-402BE1BDA106}">
      <dgm:prSet phldr="0"/>
      <dgm:spPr/>
      <dgm:t>
        <a:bodyPr/>
        <a:lstStyle/>
        <a:p>
          <a:pPr algn="l"/>
          <a:r>
            <a:rPr lang="en-US" dirty="0"/>
            <a:t>Legislative Spotlight</a:t>
          </a:r>
        </a:p>
      </dgm:t>
    </dgm:pt>
    <dgm:pt modelId="{47ABD71D-D92B-46B5-9EDB-F8AEAEDB95F9}" type="parTrans" cxnId="{08475B01-638E-4867-BB92-DDC95F9D758C}">
      <dgm:prSet/>
      <dgm:spPr/>
      <dgm:t>
        <a:bodyPr/>
        <a:lstStyle/>
        <a:p>
          <a:endParaRPr lang="en-US"/>
        </a:p>
      </dgm:t>
    </dgm:pt>
    <dgm:pt modelId="{72C83D0D-B168-4FCA-A934-6727036F5D64}" type="sibTrans" cxnId="{08475B01-638E-4867-BB92-DDC95F9D758C}">
      <dgm:prSet/>
      <dgm:spPr/>
      <dgm:t>
        <a:bodyPr/>
        <a:lstStyle/>
        <a:p>
          <a:endParaRPr lang="en-US"/>
        </a:p>
      </dgm:t>
    </dgm:pt>
    <dgm:pt modelId="{3E37E816-4624-42FB-BC93-39A753A6EE6D}">
      <dgm:prSet phldr="0"/>
      <dgm:spPr/>
      <dgm:t>
        <a:bodyPr/>
        <a:lstStyle/>
        <a:p>
          <a:pPr algn="l"/>
          <a:r>
            <a:rPr lang="en-US" sz="1400" dirty="0"/>
            <a:t>Share local stories, data, and innovations showing institutional and statewide transformation.</a:t>
          </a:r>
        </a:p>
      </dgm:t>
    </dgm:pt>
    <dgm:pt modelId="{A94D4222-31A6-480D-A3E4-688B77F1C44E}" type="parTrans" cxnId="{64AE61B5-724C-4CDF-A287-B63AEFB70081}">
      <dgm:prSet/>
      <dgm:spPr/>
      <dgm:t>
        <a:bodyPr/>
        <a:lstStyle/>
        <a:p>
          <a:endParaRPr lang="en-US"/>
        </a:p>
      </dgm:t>
    </dgm:pt>
    <dgm:pt modelId="{F11BEA56-7BA5-436B-B29F-0C18B4D46675}" type="sibTrans" cxnId="{64AE61B5-724C-4CDF-A287-B63AEFB70081}">
      <dgm:prSet/>
      <dgm:spPr/>
      <dgm:t>
        <a:bodyPr/>
        <a:lstStyle/>
        <a:p>
          <a:endParaRPr lang="en-US"/>
        </a:p>
      </dgm:t>
    </dgm:pt>
    <dgm:pt modelId="{917236BB-835C-42DC-806F-72250D3ABE6B}" type="pres">
      <dgm:prSet presAssocID="{BB096DF4-2FE6-462B-A699-59D75B523E5F}" presName="Name0" presStyleCnt="0">
        <dgm:presLayoutVars>
          <dgm:dir/>
          <dgm:animLvl val="lvl"/>
          <dgm:resizeHandles/>
        </dgm:presLayoutVars>
      </dgm:prSet>
      <dgm:spPr/>
    </dgm:pt>
    <dgm:pt modelId="{594DD70C-C2E9-4A7F-846D-9E002F7907CC}" type="pres">
      <dgm:prSet presAssocID="{5FD0DA25-EE0B-4BB8-A09D-01CF9ADF678C}" presName="linNode" presStyleCnt="0"/>
      <dgm:spPr/>
    </dgm:pt>
    <dgm:pt modelId="{8487C9E9-848F-44EE-8C51-24A3A13239DA}" type="pres">
      <dgm:prSet presAssocID="{5FD0DA25-EE0B-4BB8-A09D-01CF9ADF678C}" presName="parentShp" presStyleLbl="node1" presStyleIdx="0" presStyleCnt="4">
        <dgm:presLayoutVars>
          <dgm:bulletEnabled val="1"/>
        </dgm:presLayoutVars>
      </dgm:prSet>
      <dgm:spPr/>
    </dgm:pt>
    <dgm:pt modelId="{F62A16CE-781C-485D-B611-8251A069E3C1}" type="pres">
      <dgm:prSet presAssocID="{5FD0DA25-EE0B-4BB8-A09D-01CF9ADF678C}" presName="childShp" presStyleLbl="bgAccFollowNode1" presStyleIdx="0" presStyleCnt="4">
        <dgm:presLayoutVars>
          <dgm:bulletEnabled val="1"/>
        </dgm:presLayoutVars>
      </dgm:prSet>
      <dgm:spPr/>
    </dgm:pt>
    <dgm:pt modelId="{50DA5D4B-44D3-4322-9A1C-6991EA90F1AA}" type="pres">
      <dgm:prSet presAssocID="{E6006F0B-69B6-4997-BEA6-6E6589F6B0B1}" presName="spacing" presStyleCnt="0"/>
      <dgm:spPr/>
    </dgm:pt>
    <dgm:pt modelId="{CD8E6345-0328-4CFE-8DEE-0DFD01C6A9D7}" type="pres">
      <dgm:prSet presAssocID="{2681C070-1E19-42CC-B9C5-41DC2BD8FBAC}" presName="linNode" presStyleCnt="0"/>
      <dgm:spPr/>
    </dgm:pt>
    <dgm:pt modelId="{038BA784-81F4-4BA2-B475-20EE93FC7247}" type="pres">
      <dgm:prSet presAssocID="{2681C070-1E19-42CC-B9C5-41DC2BD8FBAC}" presName="parentShp" presStyleLbl="node1" presStyleIdx="1" presStyleCnt="4">
        <dgm:presLayoutVars>
          <dgm:bulletEnabled val="1"/>
        </dgm:presLayoutVars>
      </dgm:prSet>
      <dgm:spPr/>
    </dgm:pt>
    <dgm:pt modelId="{4D36C72F-AC1C-4D9B-A0FF-8FA9FAAE7FA6}" type="pres">
      <dgm:prSet presAssocID="{2681C070-1E19-42CC-B9C5-41DC2BD8FBAC}" presName="childShp" presStyleLbl="bgAccFollowNode1" presStyleIdx="1" presStyleCnt="4">
        <dgm:presLayoutVars>
          <dgm:bulletEnabled val="1"/>
        </dgm:presLayoutVars>
      </dgm:prSet>
      <dgm:spPr/>
    </dgm:pt>
    <dgm:pt modelId="{5E392FAB-C80E-4C29-BC40-A6DCF3798499}" type="pres">
      <dgm:prSet presAssocID="{B5877F65-8B4E-45C1-96B2-B1A4980B659F}" presName="spacing" presStyleCnt="0"/>
      <dgm:spPr/>
    </dgm:pt>
    <dgm:pt modelId="{E616EFC2-1F30-4C91-B04D-85B572891B39}" type="pres">
      <dgm:prSet presAssocID="{37445197-8B9F-426C-A821-7CA3DB3A9AC4}" presName="linNode" presStyleCnt="0"/>
      <dgm:spPr/>
    </dgm:pt>
    <dgm:pt modelId="{11C385A0-7BC5-463C-AE36-60D2F306F27D}" type="pres">
      <dgm:prSet presAssocID="{37445197-8B9F-426C-A821-7CA3DB3A9AC4}" presName="parentShp" presStyleLbl="node1" presStyleIdx="2" presStyleCnt="4">
        <dgm:presLayoutVars>
          <dgm:bulletEnabled val="1"/>
        </dgm:presLayoutVars>
      </dgm:prSet>
      <dgm:spPr/>
    </dgm:pt>
    <dgm:pt modelId="{76E4075E-B220-4524-AF10-48D26D594EF6}" type="pres">
      <dgm:prSet presAssocID="{37445197-8B9F-426C-A821-7CA3DB3A9AC4}" presName="childShp" presStyleLbl="bgAccFollowNode1" presStyleIdx="2" presStyleCnt="4">
        <dgm:presLayoutVars>
          <dgm:bulletEnabled val="1"/>
        </dgm:presLayoutVars>
      </dgm:prSet>
      <dgm:spPr/>
    </dgm:pt>
    <dgm:pt modelId="{FC59B298-B131-478E-BA7F-59B494A906DF}" type="pres">
      <dgm:prSet presAssocID="{50B52F7D-79DA-410E-AD8A-45600FE9AB8A}" presName="spacing" presStyleCnt="0"/>
      <dgm:spPr/>
    </dgm:pt>
    <dgm:pt modelId="{C20FDFE5-E46C-47E7-90DB-7C62A7998C63}" type="pres">
      <dgm:prSet presAssocID="{C2D90727-4081-47B1-8E27-402BE1BDA106}" presName="linNode" presStyleCnt="0"/>
      <dgm:spPr/>
    </dgm:pt>
    <dgm:pt modelId="{4CFD83C1-1282-480C-AD7B-87CB7CA8B322}" type="pres">
      <dgm:prSet presAssocID="{C2D90727-4081-47B1-8E27-402BE1BDA106}" presName="parentShp" presStyleLbl="node1" presStyleIdx="3" presStyleCnt="4">
        <dgm:presLayoutVars>
          <dgm:bulletEnabled val="1"/>
        </dgm:presLayoutVars>
      </dgm:prSet>
      <dgm:spPr/>
    </dgm:pt>
    <dgm:pt modelId="{69301362-22AA-45A2-8BE3-6FEB8E1A5849}" type="pres">
      <dgm:prSet presAssocID="{C2D90727-4081-47B1-8E27-402BE1BDA106}" presName="childShp" presStyleLbl="bgAccFollowNode1" presStyleIdx="3" presStyleCnt="4">
        <dgm:presLayoutVars>
          <dgm:bulletEnabled val="1"/>
        </dgm:presLayoutVars>
      </dgm:prSet>
      <dgm:spPr/>
    </dgm:pt>
  </dgm:ptLst>
  <dgm:cxnLst>
    <dgm:cxn modelId="{08475B01-638E-4867-BB92-DDC95F9D758C}" srcId="{BB096DF4-2FE6-462B-A699-59D75B523E5F}" destId="{C2D90727-4081-47B1-8E27-402BE1BDA106}" srcOrd="3" destOrd="0" parTransId="{47ABD71D-D92B-46B5-9EDB-F8AEAEDB95F9}" sibTransId="{72C83D0D-B168-4FCA-A934-6727036F5D64}"/>
    <dgm:cxn modelId="{70DAE124-264D-4D91-AA03-834D0FC72E9E}" type="presOf" srcId="{3E37E816-4624-42FB-BC93-39A753A6EE6D}" destId="{69301362-22AA-45A2-8BE3-6FEB8E1A5849}" srcOrd="0" destOrd="0" presId="urn:microsoft.com/office/officeart/2005/8/layout/vList6"/>
    <dgm:cxn modelId="{ADBC0626-9488-42C4-9556-F4B1B3BB322E}" srcId="{BB096DF4-2FE6-462B-A699-59D75B523E5F}" destId="{2681C070-1E19-42CC-B9C5-41DC2BD8FBAC}" srcOrd="1" destOrd="0" parTransId="{67DD61EC-D2E1-4661-B396-A32418478C00}" sibTransId="{B5877F65-8B4E-45C1-96B2-B1A4980B659F}"/>
    <dgm:cxn modelId="{7922DA5F-3055-4AFD-9C30-5E08BDB56296}" srcId="{5FD0DA25-EE0B-4BB8-A09D-01CF9ADF678C}" destId="{E7812A42-EB90-46BC-81E9-C61891BBB238}" srcOrd="0" destOrd="0" parTransId="{1808CD17-08A4-4915-A984-82DE21E09E55}" sibTransId="{A84DC976-486E-4F95-9E04-459860841B45}"/>
    <dgm:cxn modelId="{5B5C2464-D60B-442C-86B4-7BF411D833FC}" srcId="{BB096DF4-2FE6-462B-A699-59D75B523E5F}" destId="{37445197-8B9F-426C-A821-7CA3DB3A9AC4}" srcOrd="2" destOrd="0" parTransId="{50700E31-C134-4866-82ED-541C8C425EF9}" sibTransId="{50B52F7D-79DA-410E-AD8A-45600FE9AB8A}"/>
    <dgm:cxn modelId="{0C592844-F95C-4D74-B9DF-408FF2BE6764}" type="presOf" srcId="{C2D90727-4081-47B1-8E27-402BE1BDA106}" destId="{4CFD83C1-1282-480C-AD7B-87CB7CA8B322}" srcOrd="0" destOrd="0" presId="urn:microsoft.com/office/officeart/2005/8/layout/vList6"/>
    <dgm:cxn modelId="{49346E53-B26D-4CD4-9CB9-FD7F2C9E44A1}" type="presOf" srcId="{E7812A42-EB90-46BC-81E9-C61891BBB238}" destId="{F62A16CE-781C-485D-B611-8251A069E3C1}" srcOrd="0" destOrd="0" presId="urn:microsoft.com/office/officeart/2005/8/layout/vList6"/>
    <dgm:cxn modelId="{6074FA7F-8747-482F-B61F-C2BE41D2D22F}" srcId="{37445197-8B9F-426C-A821-7CA3DB3A9AC4}" destId="{BDB25F6F-3B6B-4F9B-BDFE-2F60EE72FF01}" srcOrd="0" destOrd="0" parTransId="{9CF882B9-5C36-4A81-A187-E95CA4B06158}" sibTransId="{60BD8874-E57A-4094-94C4-221873E87575}"/>
    <dgm:cxn modelId="{3A615687-55B8-4DA7-BA95-12B57F78FEB7}" type="presOf" srcId="{3DFFA615-5E52-413C-8C2B-F1D46D3A2D08}" destId="{4D36C72F-AC1C-4D9B-A0FF-8FA9FAAE7FA6}" srcOrd="0" destOrd="0" presId="urn:microsoft.com/office/officeart/2005/8/layout/vList6"/>
    <dgm:cxn modelId="{64AE61B5-724C-4CDF-A287-B63AEFB70081}" srcId="{C2D90727-4081-47B1-8E27-402BE1BDA106}" destId="{3E37E816-4624-42FB-BC93-39A753A6EE6D}" srcOrd="0" destOrd="0" parTransId="{A94D4222-31A6-480D-A3E4-688B77F1C44E}" sibTransId="{F11BEA56-7BA5-436B-B29F-0C18B4D46675}"/>
    <dgm:cxn modelId="{DF3C85BD-0407-4DD6-9AA9-8881F67F5083}" type="presOf" srcId="{5FD0DA25-EE0B-4BB8-A09D-01CF9ADF678C}" destId="{8487C9E9-848F-44EE-8C51-24A3A13239DA}" srcOrd="0" destOrd="0" presId="urn:microsoft.com/office/officeart/2005/8/layout/vList6"/>
    <dgm:cxn modelId="{9CA60FC4-B485-4A97-943A-1A12874E798A}" type="presOf" srcId="{BDB25F6F-3B6B-4F9B-BDFE-2F60EE72FF01}" destId="{76E4075E-B220-4524-AF10-48D26D594EF6}" srcOrd="0" destOrd="0" presId="urn:microsoft.com/office/officeart/2005/8/layout/vList6"/>
    <dgm:cxn modelId="{45E3BCD9-895A-4996-A611-89D9260C604D}" srcId="{BB096DF4-2FE6-462B-A699-59D75B523E5F}" destId="{5FD0DA25-EE0B-4BB8-A09D-01CF9ADF678C}" srcOrd="0" destOrd="0" parTransId="{3C8D66AC-AFE6-463C-B520-22C111EC1FAA}" sibTransId="{E6006F0B-69B6-4997-BEA6-6E6589F6B0B1}"/>
    <dgm:cxn modelId="{5ADF75DB-F50D-4735-806D-428F8FE5B0A4}" type="presOf" srcId="{37445197-8B9F-426C-A821-7CA3DB3A9AC4}" destId="{11C385A0-7BC5-463C-AE36-60D2F306F27D}" srcOrd="0" destOrd="0" presId="urn:microsoft.com/office/officeart/2005/8/layout/vList6"/>
    <dgm:cxn modelId="{84FD8DE4-EF57-4544-9E0B-9E60033C5455}" srcId="{2681C070-1E19-42CC-B9C5-41DC2BD8FBAC}" destId="{3DFFA615-5E52-413C-8C2B-F1D46D3A2D08}" srcOrd="0" destOrd="0" parTransId="{4E8C5931-EFFE-426A-AA2D-27D91431787D}" sibTransId="{F8823793-E522-4088-8B2C-45DC63A5CE23}"/>
    <dgm:cxn modelId="{AA12CCED-9BB0-4BFA-AA2C-441AEE635D85}" type="presOf" srcId="{2681C070-1E19-42CC-B9C5-41DC2BD8FBAC}" destId="{038BA784-81F4-4BA2-B475-20EE93FC7247}" srcOrd="0" destOrd="0" presId="urn:microsoft.com/office/officeart/2005/8/layout/vList6"/>
    <dgm:cxn modelId="{C62359FB-E67D-43AF-B251-3074BB9843C2}" type="presOf" srcId="{BB096DF4-2FE6-462B-A699-59D75B523E5F}" destId="{917236BB-835C-42DC-806F-72250D3ABE6B}" srcOrd="0" destOrd="0" presId="urn:microsoft.com/office/officeart/2005/8/layout/vList6"/>
    <dgm:cxn modelId="{5E9C2828-4FD5-4D8B-9075-9EDDBF47FFD1}" type="presParOf" srcId="{917236BB-835C-42DC-806F-72250D3ABE6B}" destId="{594DD70C-C2E9-4A7F-846D-9E002F7907CC}" srcOrd="0" destOrd="0" presId="urn:microsoft.com/office/officeart/2005/8/layout/vList6"/>
    <dgm:cxn modelId="{30D59ED2-9705-43C3-AF1A-F1343A61C6E7}" type="presParOf" srcId="{594DD70C-C2E9-4A7F-846D-9E002F7907CC}" destId="{8487C9E9-848F-44EE-8C51-24A3A13239DA}" srcOrd="0" destOrd="0" presId="urn:microsoft.com/office/officeart/2005/8/layout/vList6"/>
    <dgm:cxn modelId="{07C6B249-48ED-41F5-80DC-13B95CC1685D}" type="presParOf" srcId="{594DD70C-C2E9-4A7F-846D-9E002F7907CC}" destId="{F62A16CE-781C-485D-B611-8251A069E3C1}" srcOrd="1" destOrd="0" presId="urn:microsoft.com/office/officeart/2005/8/layout/vList6"/>
    <dgm:cxn modelId="{381C22E9-E53E-489F-800F-6F3FF26409CD}" type="presParOf" srcId="{917236BB-835C-42DC-806F-72250D3ABE6B}" destId="{50DA5D4B-44D3-4322-9A1C-6991EA90F1AA}" srcOrd="1" destOrd="0" presId="urn:microsoft.com/office/officeart/2005/8/layout/vList6"/>
    <dgm:cxn modelId="{28EC6D3F-8970-443B-9FCC-ADFB0F6BB359}" type="presParOf" srcId="{917236BB-835C-42DC-806F-72250D3ABE6B}" destId="{CD8E6345-0328-4CFE-8DEE-0DFD01C6A9D7}" srcOrd="2" destOrd="0" presId="urn:microsoft.com/office/officeart/2005/8/layout/vList6"/>
    <dgm:cxn modelId="{8010DE3A-CFB9-4B80-9B1C-E564F1317DAF}" type="presParOf" srcId="{CD8E6345-0328-4CFE-8DEE-0DFD01C6A9D7}" destId="{038BA784-81F4-4BA2-B475-20EE93FC7247}" srcOrd="0" destOrd="0" presId="urn:microsoft.com/office/officeart/2005/8/layout/vList6"/>
    <dgm:cxn modelId="{BED5D17E-3E78-4576-8EA9-735C7E017D7A}" type="presParOf" srcId="{CD8E6345-0328-4CFE-8DEE-0DFD01C6A9D7}" destId="{4D36C72F-AC1C-4D9B-A0FF-8FA9FAAE7FA6}" srcOrd="1" destOrd="0" presId="urn:microsoft.com/office/officeart/2005/8/layout/vList6"/>
    <dgm:cxn modelId="{88D342EC-5F22-44B6-B327-01F7201368D3}" type="presParOf" srcId="{917236BB-835C-42DC-806F-72250D3ABE6B}" destId="{5E392FAB-C80E-4C29-BC40-A6DCF3798499}" srcOrd="3" destOrd="0" presId="urn:microsoft.com/office/officeart/2005/8/layout/vList6"/>
    <dgm:cxn modelId="{258819A2-DCD2-425F-8140-A63410A9C696}" type="presParOf" srcId="{917236BB-835C-42DC-806F-72250D3ABE6B}" destId="{E616EFC2-1F30-4C91-B04D-85B572891B39}" srcOrd="4" destOrd="0" presId="urn:microsoft.com/office/officeart/2005/8/layout/vList6"/>
    <dgm:cxn modelId="{6226FE03-E0BD-4F4C-B0AA-E5EDF388C6C0}" type="presParOf" srcId="{E616EFC2-1F30-4C91-B04D-85B572891B39}" destId="{11C385A0-7BC5-463C-AE36-60D2F306F27D}" srcOrd="0" destOrd="0" presId="urn:microsoft.com/office/officeart/2005/8/layout/vList6"/>
    <dgm:cxn modelId="{74E97EC7-BF67-4181-BE36-E4D12436A926}" type="presParOf" srcId="{E616EFC2-1F30-4C91-B04D-85B572891B39}" destId="{76E4075E-B220-4524-AF10-48D26D594EF6}" srcOrd="1" destOrd="0" presId="urn:microsoft.com/office/officeart/2005/8/layout/vList6"/>
    <dgm:cxn modelId="{43CFDF7B-1776-4EF4-A349-C62929E385FC}" type="presParOf" srcId="{917236BB-835C-42DC-806F-72250D3ABE6B}" destId="{FC59B298-B131-478E-BA7F-59B494A906DF}" srcOrd="5" destOrd="0" presId="urn:microsoft.com/office/officeart/2005/8/layout/vList6"/>
    <dgm:cxn modelId="{58497DFA-B689-4118-AEAB-840551528006}" type="presParOf" srcId="{917236BB-835C-42DC-806F-72250D3ABE6B}" destId="{C20FDFE5-E46C-47E7-90DB-7C62A7998C63}" srcOrd="6" destOrd="0" presId="urn:microsoft.com/office/officeart/2005/8/layout/vList6"/>
    <dgm:cxn modelId="{A41102AC-4B09-4754-9828-B09A7107633A}" type="presParOf" srcId="{C20FDFE5-E46C-47E7-90DB-7C62A7998C63}" destId="{4CFD83C1-1282-480C-AD7B-87CB7CA8B322}" srcOrd="0" destOrd="0" presId="urn:microsoft.com/office/officeart/2005/8/layout/vList6"/>
    <dgm:cxn modelId="{D1F6A697-33F6-45DA-9A98-96FF1B9CA31B}" type="presParOf" srcId="{C20FDFE5-E46C-47E7-90DB-7C62A7998C63}" destId="{69301362-22AA-45A2-8BE3-6FEB8E1A5849}"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F1DD3DF-928F-43F2-9067-57F5EB2BEF11}" type="doc">
      <dgm:prSet loTypeId="urn:microsoft.com/office/officeart/2005/8/layout/vList5" loCatId="list" qsTypeId="urn:microsoft.com/office/officeart/2005/8/quickstyle/simple1" qsCatId="simple" csTypeId="urn:microsoft.com/office/officeart/2005/8/colors/colorful5" csCatId="colorful" phldr="1"/>
      <dgm:spPr/>
      <dgm:t>
        <a:bodyPr/>
        <a:lstStyle/>
        <a:p>
          <a:endParaRPr lang="en-US"/>
        </a:p>
      </dgm:t>
    </dgm:pt>
    <dgm:pt modelId="{AA1F509D-CDA7-4E55-BB38-D08116D72815}">
      <dgm:prSet/>
      <dgm:spPr/>
      <dgm:t>
        <a:bodyPr/>
        <a:lstStyle/>
        <a:p>
          <a:r>
            <a:rPr lang="en-US" dirty="0"/>
            <a:t>Advising Forward: From Many Roles, One Purpose</a:t>
          </a:r>
        </a:p>
      </dgm:t>
    </dgm:pt>
    <dgm:pt modelId="{EE3E6190-03B3-44FD-9AA4-67F82A941082}" type="parTrans" cxnId="{6FCA0CD3-30D9-4954-B604-AD6F2C137872}">
      <dgm:prSet/>
      <dgm:spPr/>
      <dgm:t>
        <a:bodyPr/>
        <a:lstStyle/>
        <a:p>
          <a:endParaRPr lang="en-US"/>
        </a:p>
      </dgm:t>
    </dgm:pt>
    <dgm:pt modelId="{D932702F-241C-46EB-B820-2D052F380F7C}" type="sibTrans" cxnId="{6FCA0CD3-30D9-4954-B604-AD6F2C137872}">
      <dgm:prSet/>
      <dgm:spPr/>
      <dgm:t>
        <a:bodyPr/>
        <a:lstStyle/>
        <a:p>
          <a:endParaRPr lang="en-US"/>
        </a:p>
      </dgm:t>
    </dgm:pt>
    <dgm:pt modelId="{2FFE4A27-5570-44C7-BD60-E92D6B3C57A4}">
      <dgm:prSet/>
      <dgm:spPr/>
      <dgm:t>
        <a:bodyPr/>
        <a:lstStyle/>
        <a:p>
          <a:r>
            <a:rPr lang="en-US" b="0" dirty="0"/>
            <a:t>October 26–27, 2026 Wenatchee Convention Center </a:t>
          </a:r>
        </a:p>
      </dgm:t>
    </dgm:pt>
    <dgm:pt modelId="{65F28DD7-9AB3-4D34-ACE5-CC019857DE01}" type="parTrans" cxnId="{24C9AB14-8DFD-441C-9A0F-F5DE1B00F061}">
      <dgm:prSet/>
      <dgm:spPr/>
      <dgm:t>
        <a:bodyPr/>
        <a:lstStyle/>
        <a:p>
          <a:endParaRPr lang="en-US"/>
        </a:p>
      </dgm:t>
    </dgm:pt>
    <dgm:pt modelId="{82A89841-F39C-4A51-BE85-2DD91A37047B}" type="sibTrans" cxnId="{24C9AB14-8DFD-441C-9A0F-F5DE1B00F061}">
      <dgm:prSet/>
      <dgm:spPr/>
      <dgm:t>
        <a:bodyPr/>
        <a:lstStyle/>
        <a:p>
          <a:endParaRPr lang="en-US"/>
        </a:p>
      </dgm:t>
    </dgm:pt>
    <dgm:pt modelId="{A72A85D5-8B08-450E-B9FF-BF9A0482AFCA}">
      <dgm:prSet/>
      <dgm:spPr/>
      <dgm:t>
        <a:bodyPr/>
        <a:lstStyle/>
        <a:p>
          <a:r>
            <a:rPr lang="en-US" b="0" dirty="0"/>
            <a:t>Registration details, agenda highlights, and call for proposals coming soon.</a:t>
          </a:r>
        </a:p>
      </dgm:t>
    </dgm:pt>
    <dgm:pt modelId="{20623D83-A784-4B2E-82B7-0356744EF775}" type="parTrans" cxnId="{113E215F-AAF9-4A9E-9978-68ADD0AB4FAC}">
      <dgm:prSet/>
      <dgm:spPr/>
      <dgm:t>
        <a:bodyPr/>
        <a:lstStyle/>
        <a:p>
          <a:endParaRPr lang="en-US"/>
        </a:p>
      </dgm:t>
    </dgm:pt>
    <dgm:pt modelId="{528F026E-8938-4C3C-9C64-4270DD25FE93}" type="sibTrans" cxnId="{113E215F-AAF9-4A9E-9978-68ADD0AB4FAC}">
      <dgm:prSet/>
      <dgm:spPr/>
      <dgm:t>
        <a:bodyPr/>
        <a:lstStyle/>
        <a:p>
          <a:endParaRPr lang="en-US"/>
        </a:p>
      </dgm:t>
    </dgm:pt>
    <dgm:pt modelId="{0A04EEC1-750A-4F36-884C-CAE5B587CE75}">
      <dgm:prSet/>
      <dgm:spPr/>
      <dgm:t>
        <a:bodyPr/>
        <a:lstStyle/>
        <a:p>
          <a:r>
            <a:rPr lang="en-US" dirty="0"/>
            <a:t> Holistic Advising for Student Success learning community</a:t>
          </a:r>
        </a:p>
      </dgm:t>
    </dgm:pt>
    <dgm:pt modelId="{E4441BFA-E2E1-4D0F-AACB-156FC8F0B326}" type="parTrans" cxnId="{246C881E-6D70-4673-9CD2-120DA6F5E025}">
      <dgm:prSet/>
      <dgm:spPr/>
      <dgm:t>
        <a:bodyPr/>
        <a:lstStyle/>
        <a:p>
          <a:endParaRPr lang="en-US"/>
        </a:p>
      </dgm:t>
    </dgm:pt>
    <dgm:pt modelId="{CDD9386C-602F-49AA-B820-D1EE4C3AAF76}" type="sibTrans" cxnId="{246C881E-6D70-4673-9CD2-120DA6F5E025}">
      <dgm:prSet/>
      <dgm:spPr/>
      <dgm:t>
        <a:bodyPr/>
        <a:lstStyle/>
        <a:p>
          <a:endParaRPr lang="en-US"/>
        </a:p>
      </dgm:t>
    </dgm:pt>
    <dgm:pt modelId="{D408819A-F6ED-4460-BE69-CD3A3655015E}">
      <dgm:prSet/>
      <dgm:spPr/>
      <dgm:t>
        <a:bodyPr/>
        <a:lstStyle/>
        <a:p>
          <a:r>
            <a:rPr lang="en-US" dirty="0" err="1"/>
            <a:t>EmpowerED</a:t>
          </a:r>
          <a:r>
            <a:rPr lang="en-US" dirty="0"/>
            <a:t> Community of Practice</a:t>
          </a:r>
        </a:p>
      </dgm:t>
    </dgm:pt>
    <dgm:pt modelId="{F28C0534-85EC-47B0-A079-EB91D354BF30}" type="parTrans" cxnId="{87F21EC6-5919-45E6-A9AB-692E2174B181}">
      <dgm:prSet/>
      <dgm:spPr/>
      <dgm:t>
        <a:bodyPr/>
        <a:lstStyle/>
        <a:p>
          <a:endParaRPr lang="en-US"/>
        </a:p>
      </dgm:t>
    </dgm:pt>
    <dgm:pt modelId="{DAB19ACF-42C0-407C-8873-29DFDA0C64F7}" type="sibTrans" cxnId="{87F21EC6-5919-45E6-A9AB-692E2174B181}">
      <dgm:prSet/>
      <dgm:spPr/>
      <dgm:t>
        <a:bodyPr/>
        <a:lstStyle/>
        <a:p>
          <a:endParaRPr lang="en-US"/>
        </a:p>
      </dgm:t>
    </dgm:pt>
    <dgm:pt modelId="{F00A0B71-13AE-4C6B-906F-8D9BC76D3D17}">
      <dgm:prSet/>
      <dgm:spPr/>
      <dgm:t>
        <a:bodyPr/>
        <a:lstStyle/>
        <a:p>
          <a:pPr>
            <a:buFont typeface="Arial" panose="020B0604020202020204" pitchFamily="34" charset="0"/>
            <a:buChar char="•"/>
          </a:pPr>
          <a:r>
            <a:rPr lang="en-US" b="0" i="0" u="none" dirty="0"/>
            <a:t>College implementation progress</a:t>
          </a:r>
          <a:endParaRPr lang="en-US" dirty="0"/>
        </a:p>
      </dgm:t>
    </dgm:pt>
    <dgm:pt modelId="{72EB778E-EC78-42EF-9281-73F2352E743D}" type="parTrans" cxnId="{3CF89D32-6C02-4A1B-AC29-52514D81C7E5}">
      <dgm:prSet/>
      <dgm:spPr/>
      <dgm:t>
        <a:bodyPr/>
        <a:lstStyle/>
        <a:p>
          <a:endParaRPr lang="en-US"/>
        </a:p>
      </dgm:t>
    </dgm:pt>
    <dgm:pt modelId="{41CE2619-44CD-4772-A467-DBEA356D83E7}" type="sibTrans" cxnId="{3CF89D32-6C02-4A1B-AC29-52514D81C7E5}">
      <dgm:prSet/>
      <dgm:spPr/>
      <dgm:t>
        <a:bodyPr/>
        <a:lstStyle/>
        <a:p>
          <a:endParaRPr lang="en-US"/>
        </a:p>
      </dgm:t>
    </dgm:pt>
    <dgm:pt modelId="{3BB2C060-8F92-4204-A616-E0D2371E3514}">
      <dgm:prSet/>
      <dgm:spPr/>
      <dgm:t>
        <a:bodyPr/>
        <a:lstStyle/>
        <a:p>
          <a:pPr>
            <a:buFont typeface="Arial" panose="020B0604020202020204" pitchFamily="34" charset="0"/>
            <a:buChar char="•"/>
          </a:pPr>
          <a:r>
            <a:rPr lang="en-US" b="0" i="0" u="none" dirty="0"/>
            <a:t>ConexED accessibility and ctcLink utilization</a:t>
          </a:r>
        </a:p>
      </dgm:t>
    </dgm:pt>
    <dgm:pt modelId="{BF31F988-829D-4FFA-8444-AE02350D4EC6}" type="parTrans" cxnId="{D855256F-8FAE-46AC-9D98-527EBE169AE7}">
      <dgm:prSet/>
      <dgm:spPr/>
      <dgm:t>
        <a:bodyPr/>
        <a:lstStyle/>
        <a:p>
          <a:endParaRPr lang="en-US"/>
        </a:p>
      </dgm:t>
    </dgm:pt>
    <dgm:pt modelId="{7A679D87-8834-44B7-8609-0C98A28EE6A1}" type="sibTrans" cxnId="{D855256F-8FAE-46AC-9D98-527EBE169AE7}">
      <dgm:prSet/>
      <dgm:spPr/>
      <dgm:t>
        <a:bodyPr/>
        <a:lstStyle/>
        <a:p>
          <a:endParaRPr lang="en-US"/>
        </a:p>
      </dgm:t>
    </dgm:pt>
    <dgm:pt modelId="{0709AA03-3652-4E26-AB1C-10A74CA84112}">
      <dgm:prSet/>
      <dgm:spPr/>
      <dgm:t>
        <a:bodyPr/>
        <a:lstStyle/>
        <a:p>
          <a:pPr>
            <a:buNone/>
          </a:pPr>
          <a:endParaRPr lang="en-US" dirty="0"/>
        </a:p>
      </dgm:t>
    </dgm:pt>
    <dgm:pt modelId="{E9259063-7D30-496D-A95E-C333CC282E63}" type="parTrans" cxnId="{E6A9F1B2-9424-43E9-8CBD-B13E45ED30E9}">
      <dgm:prSet/>
      <dgm:spPr/>
      <dgm:t>
        <a:bodyPr/>
        <a:lstStyle/>
        <a:p>
          <a:endParaRPr lang="en-US"/>
        </a:p>
      </dgm:t>
    </dgm:pt>
    <dgm:pt modelId="{6DDA8F6E-29E9-479E-9386-641C3F2A21E9}" type="sibTrans" cxnId="{E6A9F1B2-9424-43E9-8CBD-B13E45ED30E9}">
      <dgm:prSet/>
      <dgm:spPr/>
      <dgm:t>
        <a:bodyPr/>
        <a:lstStyle/>
        <a:p>
          <a:endParaRPr lang="en-US"/>
        </a:p>
      </dgm:t>
    </dgm:pt>
    <dgm:pt modelId="{C849DE35-91FA-40FE-A065-4E01A357E1E2}">
      <dgm:prSet/>
      <dgm:spPr/>
      <dgm:t>
        <a:bodyPr/>
        <a:lstStyle/>
        <a:p>
          <a:pPr>
            <a:buFont typeface="Arial" panose="020B0604020202020204" pitchFamily="34" charset="0"/>
            <a:buChar char="•"/>
          </a:pPr>
          <a:r>
            <a:rPr lang="en-US" dirty="0"/>
            <a:t>Two-year learning community to strengthen advising ecosystems.</a:t>
          </a:r>
        </a:p>
      </dgm:t>
    </dgm:pt>
    <dgm:pt modelId="{D7C79FAD-0F6B-4D18-8B40-C568949950B1}" type="parTrans" cxnId="{D026F992-5162-4ABE-9EDF-501F095F1D19}">
      <dgm:prSet/>
      <dgm:spPr/>
      <dgm:t>
        <a:bodyPr/>
        <a:lstStyle/>
        <a:p>
          <a:endParaRPr lang="en-US"/>
        </a:p>
      </dgm:t>
    </dgm:pt>
    <dgm:pt modelId="{50ADB512-BA80-42F8-BA70-2E79280CFEE8}" type="sibTrans" cxnId="{D026F992-5162-4ABE-9EDF-501F095F1D19}">
      <dgm:prSet/>
      <dgm:spPr/>
      <dgm:t>
        <a:bodyPr/>
        <a:lstStyle/>
        <a:p>
          <a:endParaRPr lang="en-US"/>
        </a:p>
      </dgm:t>
    </dgm:pt>
    <dgm:pt modelId="{2630ADA7-1C87-4B65-A435-BA940073F5EE}">
      <dgm:prSet/>
      <dgm:spPr/>
      <dgm:t>
        <a:bodyPr/>
        <a:lstStyle/>
        <a:p>
          <a:pPr>
            <a:buFont typeface="Arial" panose="020B0604020202020204" pitchFamily="34" charset="0"/>
            <a:buChar char="•"/>
          </a:pPr>
          <a:r>
            <a:rPr lang="en-US" dirty="0"/>
            <a:t>Assess advising, leverage policy, and advance durable, student-centered models.</a:t>
          </a:r>
        </a:p>
      </dgm:t>
    </dgm:pt>
    <dgm:pt modelId="{CCE1E89E-3DB9-4A10-9EA6-5899D86B0B44}" type="parTrans" cxnId="{76C365C5-58FD-4A12-AE86-8520D847CCDB}">
      <dgm:prSet/>
      <dgm:spPr/>
      <dgm:t>
        <a:bodyPr/>
        <a:lstStyle/>
        <a:p>
          <a:endParaRPr lang="en-US"/>
        </a:p>
      </dgm:t>
    </dgm:pt>
    <dgm:pt modelId="{BDE265AF-73B9-459D-A442-CFEB94B17793}" type="sibTrans" cxnId="{76C365C5-58FD-4A12-AE86-8520D847CCDB}">
      <dgm:prSet/>
      <dgm:spPr/>
      <dgm:t>
        <a:bodyPr/>
        <a:lstStyle/>
        <a:p>
          <a:endParaRPr lang="en-US"/>
        </a:p>
      </dgm:t>
    </dgm:pt>
    <dgm:pt modelId="{B58E0C8C-DF7E-4BC5-BFD9-2B65E5820CAF}">
      <dgm:prSet/>
      <dgm:spPr/>
      <dgm:t>
        <a:bodyPr/>
        <a:lstStyle/>
        <a:p>
          <a:pPr>
            <a:buFont typeface="Arial" panose="020B0604020202020204" pitchFamily="34" charset="0"/>
            <a:buChar char="•"/>
          </a:pPr>
          <a:r>
            <a:rPr lang="en-US" b="0" i="0" u="none" dirty="0"/>
            <a:t>Check out our </a:t>
          </a:r>
          <a:r>
            <a:rPr lang="en-US" b="0" i="0" dirty="0" err="1">
              <a:hlinkClick xmlns:r="http://schemas.openxmlformats.org/officeDocument/2006/relationships" r:id="rId1"/>
            </a:rPr>
            <a:t>EmpowerED</a:t>
          </a:r>
          <a:r>
            <a:rPr lang="en-US" b="0" i="0" dirty="0">
              <a:hlinkClick xmlns:r="http://schemas.openxmlformats.org/officeDocument/2006/relationships" r:id="rId1"/>
            </a:rPr>
            <a:t> Community of Practice (CoP) Project</a:t>
          </a:r>
          <a:r>
            <a:rPr lang="en-US" b="0" i="0" u="none" dirty="0"/>
            <a:t> page for more updates</a:t>
          </a:r>
        </a:p>
      </dgm:t>
    </dgm:pt>
    <dgm:pt modelId="{983D355A-3D66-4C72-A411-953B95FCD850}" type="parTrans" cxnId="{A8B2FF7F-481E-43E6-807D-D6AD703362EA}">
      <dgm:prSet/>
      <dgm:spPr/>
      <dgm:t>
        <a:bodyPr/>
        <a:lstStyle/>
        <a:p>
          <a:endParaRPr lang="en-US"/>
        </a:p>
      </dgm:t>
    </dgm:pt>
    <dgm:pt modelId="{1AF1AE3F-CB84-4245-972C-6910CC84CE13}" type="sibTrans" cxnId="{A8B2FF7F-481E-43E6-807D-D6AD703362EA}">
      <dgm:prSet/>
      <dgm:spPr/>
      <dgm:t>
        <a:bodyPr/>
        <a:lstStyle/>
        <a:p>
          <a:endParaRPr lang="en-US"/>
        </a:p>
      </dgm:t>
    </dgm:pt>
    <dgm:pt modelId="{1754A576-FD7A-4738-BED4-C89BDC4A674F}" type="pres">
      <dgm:prSet presAssocID="{1F1DD3DF-928F-43F2-9067-57F5EB2BEF11}" presName="Name0" presStyleCnt="0">
        <dgm:presLayoutVars>
          <dgm:dir/>
          <dgm:animLvl val="lvl"/>
          <dgm:resizeHandles val="exact"/>
        </dgm:presLayoutVars>
      </dgm:prSet>
      <dgm:spPr/>
    </dgm:pt>
    <dgm:pt modelId="{4BD7CC0C-B633-4ED5-A342-270EAA1DBA92}" type="pres">
      <dgm:prSet presAssocID="{AA1F509D-CDA7-4E55-BB38-D08116D72815}" presName="linNode" presStyleCnt="0"/>
      <dgm:spPr/>
    </dgm:pt>
    <dgm:pt modelId="{8B91CCEC-6AC3-4B0D-8392-927ADD36E963}" type="pres">
      <dgm:prSet presAssocID="{AA1F509D-CDA7-4E55-BB38-D08116D72815}" presName="parentText" presStyleLbl="node1" presStyleIdx="0" presStyleCnt="3">
        <dgm:presLayoutVars>
          <dgm:chMax val="1"/>
          <dgm:bulletEnabled val="1"/>
        </dgm:presLayoutVars>
      </dgm:prSet>
      <dgm:spPr/>
    </dgm:pt>
    <dgm:pt modelId="{809BFD39-4042-4F9E-A989-5BB267CDC00C}" type="pres">
      <dgm:prSet presAssocID="{AA1F509D-CDA7-4E55-BB38-D08116D72815}" presName="descendantText" presStyleLbl="alignAccFollowNode1" presStyleIdx="0" presStyleCnt="3">
        <dgm:presLayoutVars>
          <dgm:bulletEnabled val="1"/>
        </dgm:presLayoutVars>
      </dgm:prSet>
      <dgm:spPr/>
    </dgm:pt>
    <dgm:pt modelId="{6DBED146-A793-4C72-A9C3-575CCB811CA1}" type="pres">
      <dgm:prSet presAssocID="{D932702F-241C-46EB-B820-2D052F380F7C}" presName="sp" presStyleCnt="0"/>
      <dgm:spPr/>
    </dgm:pt>
    <dgm:pt modelId="{C0043FD6-312F-4DEE-9F32-9554939ABEB6}" type="pres">
      <dgm:prSet presAssocID="{0A04EEC1-750A-4F36-884C-CAE5B587CE75}" presName="linNode" presStyleCnt="0"/>
      <dgm:spPr/>
    </dgm:pt>
    <dgm:pt modelId="{3A7100E3-6B79-49BB-887E-6AC26B530987}" type="pres">
      <dgm:prSet presAssocID="{0A04EEC1-750A-4F36-884C-CAE5B587CE75}" presName="parentText" presStyleLbl="node1" presStyleIdx="1" presStyleCnt="3">
        <dgm:presLayoutVars>
          <dgm:chMax val="1"/>
          <dgm:bulletEnabled val="1"/>
        </dgm:presLayoutVars>
      </dgm:prSet>
      <dgm:spPr/>
    </dgm:pt>
    <dgm:pt modelId="{BE1ED0F2-D621-4F46-96AA-57FF7ED0031C}" type="pres">
      <dgm:prSet presAssocID="{0A04EEC1-750A-4F36-884C-CAE5B587CE75}" presName="descendantText" presStyleLbl="alignAccFollowNode1" presStyleIdx="1" presStyleCnt="3">
        <dgm:presLayoutVars>
          <dgm:bulletEnabled val="1"/>
        </dgm:presLayoutVars>
      </dgm:prSet>
      <dgm:spPr/>
    </dgm:pt>
    <dgm:pt modelId="{FCD1AFA4-707A-47DC-A308-E18C4925FDB7}" type="pres">
      <dgm:prSet presAssocID="{CDD9386C-602F-49AA-B820-D1EE4C3AAF76}" presName="sp" presStyleCnt="0"/>
      <dgm:spPr/>
    </dgm:pt>
    <dgm:pt modelId="{033E216E-313A-457D-97B7-C46F9A864857}" type="pres">
      <dgm:prSet presAssocID="{D408819A-F6ED-4460-BE69-CD3A3655015E}" presName="linNode" presStyleCnt="0"/>
      <dgm:spPr/>
    </dgm:pt>
    <dgm:pt modelId="{D22ADF8C-4A63-4422-8D49-78E21353E469}" type="pres">
      <dgm:prSet presAssocID="{D408819A-F6ED-4460-BE69-CD3A3655015E}" presName="parentText" presStyleLbl="node1" presStyleIdx="2" presStyleCnt="3">
        <dgm:presLayoutVars>
          <dgm:chMax val="1"/>
          <dgm:bulletEnabled val="1"/>
        </dgm:presLayoutVars>
      </dgm:prSet>
      <dgm:spPr/>
    </dgm:pt>
    <dgm:pt modelId="{75D1424F-94C6-49B6-A6F0-4CCD0B97BE50}" type="pres">
      <dgm:prSet presAssocID="{D408819A-F6ED-4460-BE69-CD3A3655015E}" presName="descendantText" presStyleLbl="alignAccFollowNode1" presStyleIdx="2" presStyleCnt="3">
        <dgm:presLayoutVars>
          <dgm:bulletEnabled val="1"/>
        </dgm:presLayoutVars>
      </dgm:prSet>
      <dgm:spPr/>
    </dgm:pt>
  </dgm:ptLst>
  <dgm:cxnLst>
    <dgm:cxn modelId="{7E7A190D-A41D-4A25-9379-3D4189D7C396}" type="presOf" srcId="{1F1DD3DF-928F-43F2-9067-57F5EB2BEF11}" destId="{1754A576-FD7A-4738-BED4-C89BDC4A674F}" srcOrd="0" destOrd="0" presId="urn:microsoft.com/office/officeart/2005/8/layout/vList5"/>
    <dgm:cxn modelId="{24C9AB14-8DFD-441C-9A0F-F5DE1B00F061}" srcId="{AA1F509D-CDA7-4E55-BB38-D08116D72815}" destId="{2FFE4A27-5570-44C7-BD60-E92D6B3C57A4}" srcOrd="0" destOrd="0" parTransId="{65F28DD7-9AB3-4D34-ACE5-CC019857DE01}" sibTransId="{82A89841-F39C-4A51-BE85-2DD91A37047B}"/>
    <dgm:cxn modelId="{94FF161B-4CEA-47C4-A489-C33E0E5E4BC7}" type="presOf" srcId="{0709AA03-3652-4E26-AB1C-10A74CA84112}" destId="{75D1424F-94C6-49B6-A6F0-4CCD0B97BE50}" srcOrd="0" destOrd="3" presId="urn:microsoft.com/office/officeart/2005/8/layout/vList5"/>
    <dgm:cxn modelId="{246C881E-6D70-4673-9CD2-120DA6F5E025}" srcId="{1F1DD3DF-928F-43F2-9067-57F5EB2BEF11}" destId="{0A04EEC1-750A-4F36-884C-CAE5B587CE75}" srcOrd="1" destOrd="0" parTransId="{E4441BFA-E2E1-4D0F-AACB-156FC8F0B326}" sibTransId="{CDD9386C-602F-49AA-B820-D1EE4C3AAF76}"/>
    <dgm:cxn modelId="{A3EFD026-9BCF-463B-92AF-CACFB0CAA5A7}" type="presOf" srcId="{A72A85D5-8B08-450E-B9FF-BF9A0482AFCA}" destId="{809BFD39-4042-4F9E-A989-5BB267CDC00C}" srcOrd="0" destOrd="1" presId="urn:microsoft.com/office/officeart/2005/8/layout/vList5"/>
    <dgm:cxn modelId="{EE66AE27-E38B-4D91-96D5-33517C7F8905}" type="presOf" srcId="{AA1F509D-CDA7-4E55-BB38-D08116D72815}" destId="{8B91CCEC-6AC3-4B0D-8392-927ADD36E963}" srcOrd="0" destOrd="0" presId="urn:microsoft.com/office/officeart/2005/8/layout/vList5"/>
    <dgm:cxn modelId="{EBB0E42A-A1C3-470F-A124-198C0B0C247F}" type="presOf" srcId="{C849DE35-91FA-40FE-A065-4E01A357E1E2}" destId="{BE1ED0F2-D621-4F46-96AA-57FF7ED0031C}" srcOrd="0" destOrd="0" presId="urn:microsoft.com/office/officeart/2005/8/layout/vList5"/>
    <dgm:cxn modelId="{3CF89D32-6C02-4A1B-AC29-52514D81C7E5}" srcId="{D408819A-F6ED-4460-BE69-CD3A3655015E}" destId="{F00A0B71-13AE-4C6B-906F-8D9BC76D3D17}" srcOrd="0" destOrd="0" parTransId="{72EB778E-EC78-42EF-9281-73F2352E743D}" sibTransId="{41CE2619-44CD-4772-A467-DBEA356D83E7}"/>
    <dgm:cxn modelId="{086DA65C-F80A-4878-BB30-5DF4EF7B2ECA}" type="presOf" srcId="{0A04EEC1-750A-4F36-884C-CAE5B587CE75}" destId="{3A7100E3-6B79-49BB-887E-6AC26B530987}" srcOrd="0" destOrd="0" presId="urn:microsoft.com/office/officeart/2005/8/layout/vList5"/>
    <dgm:cxn modelId="{9B0A0F5F-318D-4206-B216-C3A3A11D73E3}" type="presOf" srcId="{D408819A-F6ED-4460-BE69-CD3A3655015E}" destId="{D22ADF8C-4A63-4422-8D49-78E21353E469}" srcOrd="0" destOrd="0" presId="urn:microsoft.com/office/officeart/2005/8/layout/vList5"/>
    <dgm:cxn modelId="{113E215F-AAF9-4A9E-9978-68ADD0AB4FAC}" srcId="{AA1F509D-CDA7-4E55-BB38-D08116D72815}" destId="{A72A85D5-8B08-450E-B9FF-BF9A0482AFCA}" srcOrd="1" destOrd="0" parTransId="{20623D83-A784-4B2E-82B7-0356744EF775}" sibTransId="{528F026E-8938-4C3C-9C64-4270DD25FE93}"/>
    <dgm:cxn modelId="{D855256F-8FAE-46AC-9D98-527EBE169AE7}" srcId="{D408819A-F6ED-4460-BE69-CD3A3655015E}" destId="{3BB2C060-8F92-4204-A616-E0D2371E3514}" srcOrd="1" destOrd="0" parTransId="{BF31F988-829D-4FFA-8444-AE02350D4EC6}" sibTransId="{7A679D87-8834-44B7-8609-0C98A28EE6A1}"/>
    <dgm:cxn modelId="{C5601476-6A9A-42F3-8701-6D7A76BC376F}" type="presOf" srcId="{2FFE4A27-5570-44C7-BD60-E92D6B3C57A4}" destId="{809BFD39-4042-4F9E-A989-5BB267CDC00C}" srcOrd="0" destOrd="0" presId="urn:microsoft.com/office/officeart/2005/8/layout/vList5"/>
    <dgm:cxn modelId="{A8B2FF7F-481E-43E6-807D-D6AD703362EA}" srcId="{D408819A-F6ED-4460-BE69-CD3A3655015E}" destId="{B58E0C8C-DF7E-4BC5-BFD9-2B65E5820CAF}" srcOrd="2" destOrd="0" parTransId="{983D355A-3D66-4C72-A411-953B95FCD850}" sibTransId="{1AF1AE3F-CB84-4245-972C-6910CC84CE13}"/>
    <dgm:cxn modelId="{D026F992-5162-4ABE-9EDF-501F095F1D19}" srcId="{0A04EEC1-750A-4F36-884C-CAE5B587CE75}" destId="{C849DE35-91FA-40FE-A065-4E01A357E1E2}" srcOrd="0" destOrd="0" parTransId="{D7C79FAD-0F6B-4D18-8B40-C568949950B1}" sibTransId="{50ADB512-BA80-42F8-BA70-2E79280CFEE8}"/>
    <dgm:cxn modelId="{3A8C3AA0-787E-49FE-AB42-EDC9EFFCB49E}" type="presOf" srcId="{2630ADA7-1C87-4B65-A435-BA940073F5EE}" destId="{BE1ED0F2-D621-4F46-96AA-57FF7ED0031C}" srcOrd="0" destOrd="1" presId="urn:microsoft.com/office/officeart/2005/8/layout/vList5"/>
    <dgm:cxn modelId="{E6A9F1B2-9424-43E9-8CBD-B13E45ED30E9}" srcId="{D408819A-F6ED-4460-BE69-CD3A3655015E}" destId="{0709AA03-3652-4E26-AB1C-10A74CA84112}" srcOrd="3" destOrd="0" parTransId="{E9259063-7D30-496D-A95E-C333CC282E63}" sibTransId="{6DDA8F6E-29E9-479E-9386-641C3F2A21E9}"/>
    <dgm:cxn modelId="{4F16F3C1-DE3C-4500-9B4F-521FDB57BC7A}" type="presOf" srcId="{B58E0C8C-DF7E-4BC5-BFD9-2B65E5820CAF}" destId="{75D1424F-94C6-49B6-A6F0-4CCD0B97BE50}" srcOrd="0" destOrd="2" presId="urn:microsoft.com/office/officeart/2005/8/layout/vList5"/>
    <dgm:cxn modelId="{76C365C5-58FD-4A12-AE86-8520D847CCDB}" srcId="{0A04EEC1-750A-4F36-884C-CAE5B587CE75}" destId="{2630ADA7-1C87-4B65-A435-BA940073F5EE}" srcOrd="1" destOrd="0" parTransId="{CCE1E89E-3DB9-4A10-9EA6-5899D86B0B44}" sibTransId="{BDE265AF-73B9-459D-A442-CFEB94B17793}"/>
    <dgm:cxn modelId="{87F21EC6-5919-45E6-A9AB-692E2174B181}" srcId="{1F1DD3DF-928F-43F2-9067-57F5EB2BEF11}" destId="{D408819A-F6ED-4460-BE69-CD3A3655015E}" srcOrd="2" destOrd="0" parTransId="{F28C0534-85EC-47B0-A079-EB91D354BF30}" sibTransId="{DAB19ACF-42C0-407C-8873-29DFDA0C64F7}"/>
    <dgm:cxn modelId="{6FCA0CD3-30D9-4954-B604-AD6F2C137872}" srcId="{1F1DD3DF-928F-43F2-9067-57F5EB2BEF11}" destId="{AA1F509D-CDA7-4E55-BB38-D08116D72815}" srcOrd="0" destOrd="0" parTransId="{EE3E6190-03B3-44FD-9AA4-67F82A941082}" sibTransId="{D932702F-241C-46EB-B820-2D052F380F7C}"/>
    <dgm:cxn modelId="{FE528EE5-DE1C-40F2-9AB5-C91945BA2965}" type="presOf" srcId="{3BB2C060-8F92-4204-A616-E0D2371E3514}" destId="{75D1424F-94C6-49B6-A6F0-4CCD0B97BE50}" srcOrd="0" destOrd="1" presId="urn:microsoft.com/office/officeart/2005/8/layout/vList5"/>
    <dgm:cxn modelId="{B5B353FB-2408-4423-BD46-303184CEA5EE}" type="presOf" srcId="{F00A0B71-13AE-4C6B-906F-8D9BC76D3D17}" destId="{75D1424F-94C6-49B6-A6F0-4CCD0B97BE50}" srcOrd="0" destOrd="0" presId="urn:microsoft.com/office/officeart/2005/8/layout/vList5"/>
    <dgm:cxn modelId="{3A9537E6-ACDD-4ED3-A138-3F7F1E7496E0}" type="presParOf" srcId="{1754A576-FD7A-4738-BED4-C89BDC4A674F}" destId="{4BD7CC0C-B633-4ED5-A342-270EAA1DBA92}" srcOrd="0" destOrd="0" presId="urn:microsoft.com/office/officeart/2005/8/layout/vList5"/>
    <dgm:cxn modelId="{574722B5-76F2-413B-8D8F-B0B4302D78F4}" type="presParOf" srcId="{4BD7CC0C-B633-4ED5-A342-270EAA1DBA92}" destId="{8B91CCEC-6AC3-4B0D-8392-927ADD36E963}" srcOrd="0" destOrd="0" presId="urn:microsoft.com/office/officeart/2005/8/layout/vList5"/>
    <dgm:cxn modelId="{14BEC532-2912-4792-B333-E5CE5C69B210}" type="presParOf" srcId="{4BD7CC0C-B633-4ED5-A342-270EAA1DBA92}" destId="{809BFD39-4042-4F9E-A989-5BB267CDC00C}" srcOrd="1" destOrd="0" presId="urn:microsoft.com/office/officeart/2005/8/layout/vList5"/>
    <dgm:cxn modelId="{DD559E30-21F7-434A-99A4-971ACE2FA182}" type="presParOf" srcId="{1754A576-FD7A-4738-BED4-C89BDC4A674F}" destId="{6DBED146-A793-4C72-A9C3-575CCB811CA1}" srcOrd="1" destOrd="0" presId="urn:microsoft.com/office/officeart/2005/8/layout/vList5"/>
    <dgm:cxn modelId="{DEAC72B2-D4E8-49A1-BC9F-A14CD9605970}" type="presParOf" srcId="{1754A576-FD7A-4738-BED4-C89BDC4A674F}" destId="{C0043FD6-312F-4DEE-9F32-9554939ABEB6}" srcOrd="2" destOrd="0" presId="urn:microsoft.com/office/officeart/2005/8/layout/vList5"/>
    <dgm:cxn modelId="{BAA35112-137E-4432-9568-6142FCFFE5E9}" type="presParOf" srcId="{C0043FD6-312F-4DEE-9F32-9554939ABEB6}" destId="{3A7100E3-6B79-49BB-887E-6AC26B530987}" srcOrd="0" destOrd="0" presId="urn:microsoft.com/office/officeart/2005/8/layout/vList5"/>
    <dgm:cxn modelId="{B6252C92-A08A-4F62-8F52-38A5D6AA16E3}" type="presParOf" srcId="{C0043FD6-312F-4DEE-9F32-9554939ABEB6}" destId="{BE1ED0F2-D621-4F46-96AA-57FF7ED0031C}" srcOrd="1" destOrd="0" presId="urn:microsoft.com/office/officeart/2005/8/layout/vList5"/>
    <dgm:cxn modelId="{58A272A8-059F-434B-8BAB-DC25100D2C2E}" type="presParOf" srcId="{1754A576-FD7A-4738-BED4-C89BDC4A674F}" destId="{FCD1AFA4-707A-47DC-A308-E18C4925FDB7}" srcOrd="3" destOrd="0" presId="urn:microsoft.com/office/officeart/2005/8/layout/vList5"/>
    <dgm:cxn modelId="{630D9F9B-0CDA-4895-81C7-04D95779FEE7}" type="presParOf" srcId="{1754A576-FD7A-4738-BED4-C89BDC4A674F}" destId="{033E216E-313A-457D-97B7-C46F9A864857}" srcOrd="4" destOrd="0" presId="urn:microsoft.com/office/officeart/2005/8/layout/vList5"/>
    <dgm:cxn modelId="{30E8A650-D4F1-4570-B070-BA75A9254118}" type="presParOf" srcId="{033E216E-313A-457D-97B7-C46F9A864857}" destId="{D22ADF8C-4A63-4422-8D49-78E21353E469}" srcOrd="0" destOrd="0" presId="urn:microsoft.com/office/officeart/2005/8/layout/vList5"/>
    <dgm:cxn modelId="{C9CA4D81-D414-4E5F-8A7F-6E57CC8015BA}" type="presParOf" srcId="{033E216E-313A-457D-97B7-C46F9A864857}" destId="{75D1424F-94C6-49B6-A6F0-4CCD0B97BE50}"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1F1DD3DF-928F-43F2-9067-57F5EB2BEF11}" type="doc">
      <dgm:prSet loTypeId="urn:microsoft.com/office/officeart/2005/8/layout/vList5" loCatId="list" qsTypeId="urn:microsoft.com/office/officeart/2005/8/quickstyle/simple1" qsCatId="simple" csTypeId="urn:microsoft.com/office/officeart/2005/8/colors/colorful5" csCatId="colorful" phldr="1"/>
      <dgm:spPr/>
      <dgm:t>
        <a:bodyPr/>
        <a:lstStyle/>
        <a:p>
          <a:endParaRPr lang="en-US"/>
        </a:p>
      </dgm:t>
    </dgm:pt>
    <dgm:pt modelId="{AA1F509D-CDA7-4E55-BB38-D08116D72815}">
      <dgm:prSet/>
      <dgm:spPr/>
      <dgm:t>
        <a:bodyPr/>
        <a:lstStyle/>
        <a:p>
          <a:r>
            <a:rPr lang="en-US" dirty="0"/>
            <a:t>Middle Leadership Academy</a:t>
          </a:r>
        </a:p>
      </dgm:t>
    </dgm:pt>
    <dgm:pt modelId="{EE3E6190-03B3-44FD-9AA4-67F82A941082}" type="parTrans" cxnId="{6FCA0CD3-30D9-4954-B604-AD6F2C137872}">
      <dgm:prSet/>
      <dgm:spPr/>
      <dgm:t>
        <a:bodyPr/>
        <a:lstStyle/>
        <a:p>
          <a:endParaRPr lang="en-US"/>
        </a:p>
      </dgm:t>
    </dgm:pt>
    <dgm:pt modelId="{D932702F-241C-46EB-B820-2D052F380F7C}" type="sibTrans" cxnId="{6FCA0CD3-30D9-4954-B604-AD6F2C137872}">
      <dgm:prSet/>
      <dgm:spPr/>
      <dgm:t>
        <a:bodyPr/>
        <a:lstStyle/>
        <a:p>
          <a:endParaRPr lang="en-US"/>
        </a:p>
      </dgm:t>
    </dgm:pt>
    <dgm:pt modelId="{0A04EEC1-750A-4F36-884C-CAE5B587CE75}">
      <dgm:prSet/>
      <dgm:spPr/>
      <dgm:t>
        <a:bodyPr/>
        <a:lstStyle/>
        <a:p>
          <a:r>
            <a:rPr lang="en-US" dirty="0"/>
            <a:t>Evolve</a:t>
          </a:r>
        </a:p>
      </dgm:t>
    </dgm:pt>
    <dgm:pt modelId="{E4441BFA-E2E1-4D0F-AACB-156FC8F0B326}" type="parTrans" cxnId="{246C881E-6D70-4673-9CD2-120DA6F5E025}">
      <dgm:prSet/>
      <dgm:spPr/>
      <dgm:t>
        <a:bodyPr/>
        <a:lstStyle/>
        <a:p>
          <a:endParaRPr lang="en-US"/>
        </a:p>
      </dgm:t>
    </dgm:pt>
    <dgm:pt modelId="{CDD9386C-602F-49AA-B820-D1EE4C3AAF76}" type="sibTrans" cxnId="{246C881E-6D70-4673-9CD2-120DA6F5E025}">
      <dgm:prSet/>
      <dgm:spPr/>
      <dgm:t>
        <a:bodyPr/>
        <a:lstStyle/>
        <a:p>
          <a:endParaRPr lang="en-US"/>
        </a:p>
      </dgm:t>
    </dgm:pt>
    <dgm:pt modelId="{D408819A-F6ED-4460-BE69-CD3A3655015E}">
      <dgm:prSet/>
      <dgm:spPr/>
      <dgm:t>
        <a:bodyPr/>
        <a:lstStyle/>
        <a:p>
          <a:r>
            <a:rPr lang="en-US" dirty="0"/>
            <a:t>Student Success Center Internship</a:t>
          </a:r>
        </a:p>
      </dgm:t>
    </dgm:pt>
    <dgm:pt modelId="{F28C0534-85EC-47B0-A079-EB91D354BF30}" type="parTrans" cxnId="{87F21EC6-5919-45E6-A9AB-692E2174B181}">
      <dgm:prSet/>
      <dgm:spPr/>
      <dgm:t>
        <a:bodyPr/>
        <a:lstStyle/>
        <a:p>
          <a:endParaRPr lang="en-US"/>
        </a:p>
      </dgm:t>
    </dgm:pt>
    <dgm:pt modelId="{DAB19ACF-42C0-407C-8873-29DFDA0C64F7}" type="sibTrans" cxnId="{87F21EC6-5919-45E6-A9AB-692E2174B181}">
      <dgm:prSet/>
      <dgm:spPr/>
      <dgm:t>
        <a:bodyPr/>
        <a:lstStyle/>
        <a:p>
          <a:endParaRPr lang="en-US"/>
        </a:p>
      </dgm:t>
    </dgm:pt>
    <dgm:pt modelId="{AE4B6162-7FC8-4E70-A1F2-91CF93DFB4D2}">
      <dgm:prSet/>
      <dgm:spPr/>
      <dgm:t>
        <a:bodyPr/>
        <a:lstStyle/>
        <a:p>
          <a:r>
            <a:rPr lang="en-US" dirty="0"/>
            <a:t>Session 3 at Everett</a:t>
          </a:r>
        </a:p>
      </dgm:t>
    </dgm:pt>
    <dgm:pt modelId="{5EEDA0BE-F45F-4D2E-B376-D413D4B888CC}" type="parTrans" cxnId="{835C9D8C-AE2D-45D4-AE89-C3DE8CFF09AF}">
      <dgm:prSet/>
      <dgm:spPr/>
      <dgm:t>
        <a:bodyPr/>
        <a:lstStyle/>
        <a:p>
          <a:endParaRPr lang="en-US"/>
        </a:p>
      </dgm:t>
    </dgm:pt>
    <dgm:pt modelId="{E8F5A8FD-BD18-4D43-AAF8-887B166DD862}" type="sibTrans" cxnId="{835C9D8C-AE2D-45D4-AE89-C3DE8CFF09AF}">
      <dgm:prSet/>
      <dgm:spPr/>
      <dgm:t>
        <a:bodyPr/>
        <a:lstStyle/>
        <a:p>
          <a:endParaRPr lang="en-US"/>
        </a:p>
      </dgm:t>
    </dgm:pt>
    <dgm:pt modelId="{E0018097-35C6-478B-8421-775680DC1445}">
      <dgm:prSet/>
      <dgm:spPr/>
      <dgm:t>
        <a:bodyPr/>
        <a:lstStyle/>
        <a:p>
          <a:r>
            <a:rPr lang="en-US" dirty="0"/>
            <a:t>Planning for next year</a:t>
          </a:r>
        </a:p>
      </dgm:t>
    </dgm:pt>
    <dgm:pt modelId="{19A5EBFB-F718-4B8D-B2BA-717E990DC433}" type="parTrans" cxnId="{85716382-D645-4ABA-A80F-BB8E75B7BA45}">
      <dgm:prSet/>
      <dgm:spPr/>
      <dgm:t>
        <a:bodyPr/>
        <a:lstStyle/>
        <a:p>
          <a:endParaRPr lang="en-US"/>
        </a:p>
      </dgm:t>
    </dgm:pt>
    <dgm:pt modelId="{E1AB1279-BE87-4B38-B42F-135EB764E4BC}" type="sibTrans" cxnId="{85716382-D645-4ABA-A80F-BB8E75B7BA45}">
      <dgm:prSet/>
      <dgm:spPr/>
      <dgm:t>
        <a:bodyPr/>
        <a:lstStyle/>
        <a:p>
          <a:endParaRPr lang="en-US"/>
        </a:p>
      </dgm:t>
    </dgm:pt>
    <dgm:pt modelId="{4B6A4233-2971-4F1C-A4CA-4D353BE46895}">
      <dgm:prSet/>
      <dgm:spPr/>
      <dgm:t>
        <a:bodyPr/>
        <a:lstStyle/>
        <a:p>
          <a:r>
            <a:rPr lang="en-US" dirty="0"/>
            <a:t>Next Advisory meeting 3/13</a:t>
          </a:r>
        </a:p>
      </dgm:t>
    </dgm:pt>
    <dgm:pt modelId="{A706E48A-BB1A-47D2-96F3-7345CA80DC94}" type="parTrans" cxnId="{0814C787-9108-4C61-9183-635B43DDAC4B}">
      <dgm:prSet/>
      <dgm:spPr/>
      <dgm:t>
        <a:bodyPr/>
        <a:lstStyle/>
        <a:p>
          <a:endParaRPr lang="en-US"/>
        </a:p>
      </dgm:t>
    </dgm:pt>
    <dgm:pt modelId="{463B167A-2E7C-4F8D-871C-82D942BFD3B8}" type="sibTrans" cxnId="{0814C787-9108-4C61-9183-635B43DDAC4B}">
      <dgm:prSet/>
      <dgm:spPr/>
      <dgm:t>
        <a:bodyPr/>
        <a:lstStyle/>
        <a:p>
          <a:endParaRPr lang="en-US"/>
        </a:p>
      </dgm:t>
    </dgm:pt>
    <dgm:pt modelId="{4AC5196E-1092-42AA-91AF-BD872FEBB4AC}">
      <dgm:prSet/>
      <dgm:spPr/>
      <dgm:t>
        <a:bodyPr/>
        <a:lstStyle/>
        <a:p>
          <a:r>
            <a:rPr lang="en-US" dirty="0"/>
            <a:t>Moving grantmaking forward</a:t>
          </a:r>
        </a:p>
      </dgm:t>
    </dgm:pt>
    <dgm:pt modelId="{49D07B5B-36CF-4C46-A553-75F90BD339A0}" type="parTrans" cxnId="{6255793F-8AC3-4FF7-AB7C-65C03EF12C10}">
      <dgm:prSet/>
      <dgm:spPr/>
      <dgm:t>
        <a:bodyPr/>
        <a:lstStyle/>
        <a:p>
          <a:endParaRPr lang="en-US"/>
        </a:p>
      </dgm:t>
    </dgm:pt>
    <dgm:pt modelId="{61B08E6A-A68D-48A7-98A7-87782D0562D8}" type="sibTrans" cxnId="{6255793F-8AC3-4FF7-AB7C-65C03EF12C10}">
      <dgm:prSet/>
      <dgm:spPr/>
      <dgm:t>
        <a:bodyPr/>
        <a:lstStyle/>
        <a:p>
          <a:endParaRPr lang="en-US"/>
        </a:p>
      </dgm:t>
    </dgm:pt>
    <dgm:pt modelId="{822D69B2-E8FF-41A7-B995-63EC046844DC}">
      <dgm:prSet/>
      <dgm:spPr/>
      <dgm:t>
        <a:bodyPr/>
        <a:lstStyle/>
        <a:p>
          <a:r>
            <a:rPr lang="en-US"/>
            <a:t>Welcome Isaiah</a:t>
          </a:r>
          <a:endParaRPr lang="en-US" dirty="0"/>
        </a:p>
      </dgm:t>
    </dgm:pt>
    <dgm:pt modelId="{B2CD7054-172A-4F2C-8F51-07104B857F03}" type="parTrans" cxnId="{2EA9E438-7EF4-44DA-AFAD-476B0A4A15F4}">
      <dgm:prSet/>
      <dgm:spPr/>
      <dgm:t>
        <a:bodyPr/>
        <a:lstStyle/>
        <a:p>
          <a:endParaRPr lang="en-US"/>
        </a:p>
      </dgm:t>
    </dgm:pt>
    <dgm:pt modelId="{FF4D7182-6008-4678-ACCF-803D3C548B16}" type="sibTrans" cxnId="{2EA9E438-7EF4-44DA-AFAD-476B0A4A15F4}">
      <dgm:prSet/>
      <dgm:spPr/>
      <dgm:t>
        <a:bodyPr/>
        <a:lstStyle/>
        <a:p>
          <a:endParaRPr lang="en-US"/>
        </a:p>
      </dgm:t>
    </dgm:pt>
    <dgm:pt modelId="{AABFD91D-1848-43BE-B616-E948820B8411}">
      <dgm:prSet/>
      <dgm:spPr/>
      <dgm:t>
        <a:bodyPr/>
        <a:lstStyle/>
        <a:p>
          <a:r>
            <a:rPr lang="en-US"/>
            <a:t>Business Transfer student SPSCC</a:t>
          </a:r>
          <a:endParaRPr lang="en-US" dirty="0"/>
        </a:p>
      </dgm:t>
    </dgm:pt>
    <dgm:pt modelId="{415B4C20-2BAF-4D92-B558-F88AEAC3C144}" type="parTrans" cxnId="{A515FB12-B932-4763-BCC7-3F9B1D178A91}">
      <dgm:prSet/>
      <dgm:spPr/>
      <dgm:t>
        <a:bodyPr/>
        <a:lstStyle/>
        <a:p>
          <a:endParaRPr lang="en-US"/>
        </a:p>
      </dgm:t>
    </dgm:pt>
    <dgm:pt modelId="{21AF2E39-3B4F-4E41-BF4D-3F6068A3BBA0}" type="sibTrans" cxnId="{A515FB12-B932-4763-BCC7-3F9B1D178A91}">
      <dgm:prSet/>
      <dgm:spPr/>
      <dgm:t>
        <a:bodyPr/>
        <a:lstStyle/>
        <a:p>
          <a:endParaRPr lang="en-US"/>
        </a:p>
      </dgm:t>
    </dgm:pt>
    <dgm:pt modelId="{1754A576-FD7A-4738-BED4-C89BDC4A674F}" type="pres">
      <dgm:prSet presAssocID="{1F1DD3DF-928F-43F2-9067-57F5EB2BEF11}" presName="Name0" presStyleCnt="0">
        <dgm:presLayoutVars>
          <dgm:dir/>
          <dgm:animLvl val="lvl"/>
          <dgm:resizeHandles val="exact"/>
        </dgm:presLayoutVars>
      </dgm:prSet>
      <dgm:spPr/>
    </dgm:pt>
    <dgm:pt modelId="{4BD7CC0C-B633-4ED5-A342-270EAA1DBA92}" type="pres">
      <dgm:prSet presAssocID="{AA1F509D-CDA7-4E55-BB38-D08116D72815}" presName="linNode" presStyleCnt="0"/>
      <dgm:spPr/>
    </dgm:pt>
    <dgm:pt modelId="{8B91CCEC-6AC3-4B0D-8392-927ADD36E963}" type="pres">
      <dgm:prSet presAssocID="{AA1F509D-CDA7-4E55-BB38-D08116D72815}" presName="parentText" presStyleLbl="node1" presStyleIdx="0" presStyleCnt="3">
        <dgm:presLayoutVars>
          <dgm:chMax val="1"/>
          <dgm:bulletEnabled val="1"/>
        </dgm:presLayoutVars>
      </dgm:prSet>
      <dgm:spPr/>
    </dgm:pt>
    <dgm:pt modelId="{6ECCD54F-7ACF-4234-871E-8C5885A26A79}" type="pres">
      <dgm:prSet presAssocID="{AA1F509D-CDA7-4E55-BB38-D08116D72815}" presName="descendantText" presStyleLbl="alignAccFollowNode1" presStyleIdx="0" presStyleCnt="3">
        <dgm:presLayoutVars>
          <dgm:bulletEnabled val="1"/>
        </dgm:presLayoutVars>
      </dgm:prSet>
      <dgm:spPr/>
    </dgm:pt>
    <dgm:pt modelId="{6DBED146-A793-4C72-A9C3-575CCB811CA1}" type="pres">
      <dgm:prSet presAssocID="{D932702F-241C-46EB-B820-2D052F380F7C}" presName="sp" presStyleCnt="0"/>
      <dgm:spPr/>
    </dgm:pt>
    <dgm:pt modelId="{C0043FD6-312F-4DEE-9F32-9554939ABEB6}" type="pres">
      <dgm:prSet presAssocID="{0A04EEC1-750A-4F36-884C-CAE5B587CE75}" presName="linNode" presStyleCnt="0"/>
      <dgm:spPr/>
    </dgm:pt>
    <dgm:pt modelId="{3A7100E3-6B79-49BB-887E-6AC26B530987}" type="pres">
      <dgm:prSet presAssocID="{0A04EEC1-750A-4F36-884C-CAE5B587CE75}" presName="parentText" presStyleLbl="node1" presStyleIdx="1" presStyleCnt="3">
        <dgm:presLayoutVars>
          <dgm:chMax val="1"/>
          <dgm:bulletEnabled val="1"/>
        </dgm:presLayoutVars>
      </dgm:prSet>
      <dgm:spPr/>
    </dgm:pt>
    <dgm:pt modelId="{E147FBA8-1817-425E-92F9-8F3E13922163}" type="pres">
      <dgm:prSet presAssocID="{0A04EEC1-750A-4F36-884C-CAE5B587CE75}" presName="descendantText" presStyleLbl="alignAccFollowNode1" presStyleIdx="1" presStyleCnt="3">
        <dgm:presLayoutVars>
          <dgm:bulletEnabled val="1"/>
        </dgm:presLayoutVars>
      </dgm:prSet>
      <dgm:spPr/>
    </dgm:pt>
    <dgm:pt modelId="{FCD1AFA4-707A-47DC-A308-E18C4925FDB7}" type="pres">
      <dgm:prSet presAssocID="{CDD9386C-602F-49AA-B820-D1EE4C3AAF76}" presName="sp" presStyleCnt="0"/>
      <dgm:spPr/>
    </dgm:pt>
    <dgm:pt modelId="{033E216E-313A-457D-97B7-C46F9A864857}" type="pres">
      <dgm:prSet presAssocID="{D408819A-F6ED-4460-BE69-CD3A3655015E}" presName="linNode" presStyleCnt="0"/>
      <dgm:spPr/>
    </dgm:pt>
    <dgm:pt modelId="{D22ADF8C-4A63-4422-8D49-78E21353E469}" type="pres">
      <dgm:prSet presAssocID="{D408819A-F6ED-4460-BE69-CD3A3655015E}" presName="parentText" presStyleLbl="node1" presStyleIdx="2" presStyleCnt="3">
        <dgm:presLayoutVars>
          <dgm:chMax val="1"/>
          <dgm:bulletEnabled val="1"/>
        </dgm:presLayoutVars>
      </dgm:prSet>
      <dgm:spPr/>
    </dgm:pt>
    <dgm:pt modelId="{F7617819-DC68-46F3-AA61-7DA17190EF01}" type="pres">
      <dgm:prSet presAssocID="{D408819A-F6ED-4460-BE69-CD3A3655015E}" presName="descendantText" presStyleLbl="alignAccFollowNode1" presStyleIdx="2" presStyleCnt="3">
        <dgm:presLayoutVars>
          <dgm:bulletEnabled val="1"/>
        </dgm:presLayoutVars>
      </dgm:prSet>
      <dgm:spPr/>
    </dgm:pt>
  </dgm:ptLst>
  <dgm:cxnLst>
    <dgm:cxn modelId="{7E7A190D-A41D-4A25-9379-3D4189D7C396}" type="presOf" srcId="{1F1DD3DF-928F-43F2-9067-57F5EB2BEF11}" destId="{1754A576-FD7A-4738-BED4-C89BDC4A674F}" srcOrd="0" destOrd="0" presId="urn:microsoft.com/office/officeart/2005/8/layout/vList5"/>
    <dgm:cxn modelId="{A515FB12-B932-4763-BCC7-3F9B1D178A91}" srcId="{D408819A-F6ED-4460-BE69-CD3A3655015E}" destId="{AABFD91D-1848-43BE-B616-E948820B8411}" srcOrd="1" destOrd="0" parTransId="{415B4C20-2BAF-4D92-B558-F88AEAC3C144}" sibTransId="{21AF2E39-3B4F-4E41-BF4D-3F6068A3BBA0}"/>
    <dgm:cxn modelId="{246C881E-6D70-4673-9CD2-120DA6F5E025}" srcId="{1F1DD3DF-928F-43F2-9067-57F5EB2BEF11}" destId="{0A04EEC1-750A-4F36-884C-CAE5B587CE75}" srcOrd="1" destOrd="0" parTransId="{E4441BFA-E2E1-4D0F-AACB-156FC8F0B326}" sibTransId="{CDD9386C-602F-49AA-B820-D1EE4C3AAF76}"/>
    <dgm:cxn modelId="{914E5026-76D5-4D6A-90C3-77D62ABCF5D5}" type="presOf" srcId="{E0018097-35C6-478B-8421-775680DC1445}" destId="{6ECCD54F-7ACF-4234-871E-8C5885A26A79}" srcOrd="0" destOrd="1" presId="urn:microsoft.com/office/officeart/2005/8/layout/vList5"/>
    <dgm:cxn modelId="{098CB332-4BBA-4237-AE93-52867DCB8EC8}" type="presOf" srcId="{AABFD91D-1848-43BE-B616-E948820B8411}" destId="{F7617819-DC68-46F3-AA61-7DA17190EF01}" srcOrd="0" destOrd="1" presId="urn:microsoft.com/office/officeart/2005/8/layout/vList5"/>
    <dgm:cxn modelId="{2EA9E438-7EF4-44DA-AFAD-476B0A4A15F4}" srcId="{D408819A-F6ED-4460-BE69-CD3A3655015E}" destId="{822D69B2-E8FF-41A7-B995-63EC046844DC}" srcOrd="0" destOrd="0" parTransId="{B2CD7054-172A-4F2C-8F51-07104B857F03}" sibTransId="{FF4D7182-6008-4678-ACCF-803D3C548B16}"/>
    <dgm:cxn modelId="{6255793F-8AC3-4FF7-AB7C-65C03EF12C10}" srcId="{0A04EEC1-750A-4F36-884C-CAE5B587CE75}" destId="{4AC5196E-1092-42AA-91AF-BD872FEBB4AC}" srcOrd="1" destOrd="0" parTransId="{49D07B5B-36CF-4C46-A553-75F90BD339A0}" sibTransId="{61B08E6A-A68D-48A7-98A7-87782D0562D8}"/>
    <dgm:cxn modelId="{63DEED3F-B704-4469-94E6-6FC69F16520B}" type="presOf" srcId="{AE4B6162-7FC8-4E70-A1F2-91CF93DFB4D2}" destId="{6ECCD54F-7ACF-4234-871E-8C5885A26A79}" srcOrd="0" destOrd="0" presId="urn:microsoft.com/office/officeart/2005/8/layout/vList5"/>
    <dgm:cxn modelId="{C539EB44-A60B-4C5F-BD92-255E27DC4708}" type="presOf" srcId="{D408819A-F6ED-4460-BE69-CD3A3655015E}" destId="{D22ADF8C-4A63-4422-8D49-78E21353E469}" srcOrd="0" destOrd="0" presId="urn:microsoft.com/office/officeart/2005/8/layout/vList5"/>
    <dgm:cxn modelId="{0D022E55-45C2-4FFF-BB74-93D814D63D66}" type="presOf" srcId="{4B6A4233-2971-4F1C-A4CA-4D353BE46895}" destId="{E147FBA8-1817-425E-92F9-8F3E13922163}" srcOrd="0" destOrd="0" presId="urn:microsoft.com/office/officeart/2005/8/layout/vList5"/>
    <dgm:cxn modelId="{85716382-D645-4ABA-A80F-BB8E75B7BA45}" srcId="{AA1F509D-CDA7-4E55-BB38-D08116D72815}" destId="{E0018097-35C6-478B-8421-775680DC1445}" srcOrd="1" destOrd="0" parTransId="{19A5EBFB-F718-4B8D-B2BA-717E990DC433}" sibTransId="{E1AB1279-BE87-4B38-B42F-135EB764E4BC}"/>
    <dgm:cxn modelId="{0814C787-9108-4C61-9183-635B43DDAC4B}" srcId="{0A04EEC1-750A-4F36-884C-CAE5B587CE75}" destId="{4B6A4233-2971-4F1C-A4CA-4D353BE46895}" srcOrd="0" destOrd="0" parTransId="{A706E48A-BB1A-47D2-96F3-7345CA80DC94}" sibTransId="{463B167A-2E7C-4F8D-871C-82D942BFD3B8}"/>
    <dgm:cxn modelId="{835C9D8C-AE2D-45D4-AE89-C3DE8CFF09AF}" srcId="{AA1F509D-CDA7-4E55-BB38-D08116D72815}" destId="{AE4B6162-7FC8-4E70-A1F2-91CF93DFB4D2}" srcOrd="0" destOrd="0" parTransId="{5EEDA0BE-F45F-4D2E-B376-D413D4B888CC}" sibTransId="{E8F5A8FD-BD18-4D43-AAF8-887B166DD862}"/>
    <dgm:cxn modelId="{7264E897-7389-45B5-BA58-8B5CF1AA6D07}" type="presOf" srcId="{822D69B2-E8FF-41A7-B995-63EC046844DC}" destId="{F7617819-DC68-46F3-AA61-7DA17190EF01}" srcOrd="0" destOrd="0" presId="urn:microsoft.com/office/officeart/2005/8/layout/vList5"/>
    <dgm:cxn modelId="{9E3D46BB-41C6-40AC-B685-61C4361FBC5F}" type="presOf" srcId="{AA1F509D-CDA7-4E55-BB38-D08116D72815}" destId="{8B91CCEC-6AC3-4B0D-8392-927ADD36E963}" srcOrd="0" destOrd="0" presId="urn:microsoft.com/office/officeart/2005/8/layout/vList5"/>
    <dgm:cxn modelId="{DE8CBBBE-17AD-4AE4-8C61-D3528375DB8B}" type="presOf" srcId="{0A04EEC1-750A-4F36-884C-CAE5B587CE75}" destId="{3A7100E3-6B79-49BB-887E-6AC26B530987}" srcOrd="0" destOrd="0" presId="urn:microsoft.com/office/officeart/2005/8/layout/vList5"/>
    <dgm:cxn modelId="{87F21EC6-5919-45E6-A9AB-692E2174B181}" srcId="{1F1DD3DF-928F-43F2-9067-57F5EB2BEF11}" destId="{D408819A-F6ED-4460-BE69-CD3A3655015E}" srcOrd="2" destOrd="0" parTransId="{F28C0534-85EC-47B0-A079-EB91D354BF30}" sibTransId="{DAB19ACF-42C0-407C-8873-29DFDA0C64F7}"/>
    <dgm:cxn modelId="{6FCA0CD3-30D9-4954-B604-AD6F2C137872}" srcId="{1F1DD3DF-928F-43F2-9067-57F5EB2BEF11}" destId="{AA1F509D-CDA7-4E55-BB38-D08116D72815}" srcOrd="0" destOrd="0" parTransId="{EE3E6190-03B3-44FD-9AA4-67F82A941082}" sibTransId="{D932702F-241C-46EB-B820-2D052F380F7C}"/>
    <dgm:cxn modelId="{7A857BF5-0640-4575-A0BF-29D6CAECA790}" type="presOf" srcId="{4AC5196E-1092-42AA-91AF-BD872FEBB4AC}" destId="{E147FBA8-1817-425E-92F9-8F3E13922163}" srcOrd="0" destOrd="1" presId="urn:microsoft.com/office/officeart/2005/8/layout/vList5"/>
    <dgm:cxn modelId="{FB59E517-B791-488F-9271-BCA0E2CEDF66}" type="presParOf" srcId="{1754A576-FD7A-4738-BED4-C89BDC4A674F}" destId="{4BD7CC0C-B633-4ED5-A342-270EAA1DBA92}" srcOrd="0" destOrd="0" presId="urn:microsoft.com/office/officeart/2005/8/layout/vList5"/>
    <dgm:cxn modelId="{3F118083-C183-4A0B-A16E-816C6E5058FF}" type="presParOf" srcId="{4BD7CC0C-B633-4ED5-A342-270EAA1DBA92}" destId="{8B91CCEC-6AC3-4B0D-8392-927ADD36E963}" srcOrd="0" destOrd="0" presId="urn:microsoft.com/office/officeart/2005/8/layout/vList5"/>
    <dgm:cxn modelId="{CC5F1AA8-205E-4193-B6C8-2B93870660D1}" type="presParOf" srcId="{4BD7CC0C-B633-4ED5-A342-270EAA1DBA92}" destId="{6ECCD54F-7ACF-4234-871E-8C5885A26A79}" srcOrd="1" destOrd="0" presId="urn:microsoft.com/office/officeart/2005/8/layout/vList5"/>
    <dgm:cxn modelId="{D14DB0EB-9157-490C-93EC-FEBFEB650ACB}" type="presParOf" srcId="{1754A576-FD7A-4738-BED4-C89BDC4A674F}" destId="{6DBED146-A793-4C72-A9C3-575CCB811CA1}" srcOrd="1" destOrd="0" presId="urn:microsoft.com/office/officeart/2005/8/layout/vList5"/>
    <dgm:cxn modelId="{24075BE1-EF80-4FC0-95B2-DB8D71D54A43}" type="presParOf" srcId="{1754A576-FD7A-4738-BED4-C89BDC4A674F}" destId="{C0043FD6-312F-4DEE-9F32-9554939ABEB6}" srcOrd="2" destOrd="0" presId="urn:microsoft.com/office/officeart/2005/8/layout/vList5"/>
    <dgm:cxn modelId="{993195A9-BF33-4BB0-B7DA-22E3DFFDE55D}" type="presParOf" srcId="{C0043FD6-312F-4DEE-9F32-9554939ABEB6}" destId="{3A7100E3-6B79-49BB-887E-6AC26B530987}" srcOrd="0" destOrd="0" presId="urn:microsoft.com/office/officeart/2005/8/layout/vList5"/>
    <dgm:cxn modelId="{F9978313-6BBB-4E23-BF6F-BE41CFA58F10}" type="presParOf" srcId="{C0043FD6-312F-4DEE-9F32-9554939ABEB6}" destId="{E147FBA8-1817-425E-92F9-8F3E13922163}" srcOrd="1" destOrd="0" presId="urn:microsoft.com/office/officeart/2005/8/layout/vList5"/>
    <dgm:cxn modelId="{51776366-35CA-4D42-A16D-55F198BD0CD1}" type="presParOf" srcId="{1754A576-FD7A-4738-BED4-C89BDC4A674F}" destId="{FCD1AFA4-707A-47DC-A308-E18C4925FDB7}" srcOrd="3" destOrd="0" presId="urn:microsoft.com/office/officeart/2005/8/layout/vList5"/>
    <dgm:cxn modelId="{2AA431A7-F77A-4DC0-9A45-6FADFDD45F7A}" type="presParOf" srcId="{1754A576-FD7A-4738-BED4-C89BDC4A674F}" destId="{033E216E-313A-457D-97B7-C46F9A864857}" srcOrd="4" destOrd="0" presId="urn:microsoft.com/office/officeart/2005/8/layout/vList5"/>
    <dgm:cxn modelId="{89790C08-64D6-4ADD-B0D3-D8FB2D5CA020}" type="presParOf" srcId="{033E216E-313A-457D-97B7-C46F9A864857}" destId="{D22ADF8C-4A63-4422-8D49-78E21353E469}" srcOrd="0" destOrd="0" presId="urn:microsoft.com/office/officeart/2005/8/layout/vList5"/>
    <dgm:cxn modelId="{CB2AFE34-1679-418B-BBD4-7B498363A6E1}" type="presParOf" srcId="{033E216E-313A-457D-97B7-C46F9A864857}" destId="{F7617819-DC68-46F3-AA61-7DA17190EF01}"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1F1DD3DF-928F-43F2-9067-57F5EB2BEF11}" type="doc">
      <dgm:prSet loTypeId="urn:microsoft.com/office/officeart/2005/8/layout/vList5" loCatId="list" qsTypeId="urn:microsoft.com/office/officeart/2005/8/quickstyle/simple1" qsCatId="simple" csTypeId="urn:microsoft.com/office/officeart/2005/8/colors/colorful5" csCatId="colorful" phldr="1"/>
      <dgm:spPr/>
      <dgm:t>
        <a:bodyPr/>
        <a:lstStyle/>
        <a:p>
          <a:endParaRPr lang="en-US"/>
        </a:p>
      </dgm:t>
    </dgm:pt>
    <dgm:pt modelId="{AA1F509D-CDA7-4E55-BB38-D08116D72815}">
      <dgm:prSet/>
      <dgm:spPr/>
      <dgm:t>
        <a:bodyPr/>
        <a:lstStyle/>
        <a:p>
          <a:r>
            <a:rPr lang="en-US" dirty="0"/>
            <a:t>2026 Math Conference</a:t>
          </a:r>
        </a:p>
      </dgm:t>
    </dgm:pt>
    <dgm:pt modelId="{EE3E6190-03B3-44FD-9AA4-67F82A941082}" type="parTrans" cxnId="{6FCA0CD3-30D9-4954-B604-AD6F2C137872}">
      <dgm:prSet/>
      <dgm:spPr/>
      <dgm:t>
        <a:bodyPr/>
        <a:lstStyle/>
        <a:p>
          <a:endParaRPr lang="en-US"/>
        </a:p>
      </dgm:t>
    </dgm:pt>
    <dgm:pt modelId="{D932702F-241C-46EB-B820-2D052F380F7C}" type="sibTrans" cxnId="{6FCA0CD3-30D9-4954-B604-AD6F2C137872}">
      <dgm:prSet/>
      <dgm:spPr/>
      <dgm:t>
        <a:bodyPr/>
        <a:lstStyle/>
        <a:p>
          <a:endParaRPr lang="en-US"/>
        </a:p>
      </dgm:t>
    </dgm:pt>
    <dgm:pt modelId="{0A04EEC1-750A-4F36-884C-CAE5B587CE75}">
      <dgm:prSet/>
      <dgm:spPr/>
      <dgm:t>
        <a:bodyPr/>
        <a:lstStyle/>
        <a:p>
          <a:r>
            <a:rPr lang="en-US" dirty="0"/>
            <a:t>Communities of Practice</a:t>
          </a:r>
        </a:p>
      </dgm:t>
    </dgm:pt>
    <dgm:pt modelId="{E4441BFA-E2E1-4D0F-AACB-156FC8F0B326}" type="parTrans" cxnId="{246C881E-6D70-4673-9CD2-120DA6F5E025}">
      <dgm:prSet/>
      <dgm:spPr/>
      <dgm:t>
        <a:bodyPr/>
        <a:lstStyle/>
        <a:p>
          <a:endParaRPr lang="en-US"/>
        </a:p>
      </dgm:t>
    </dgm:pt>
    <dgm:pt modelId="{CDD9386C-602F-49AA-B820-D1EE4C3AAF76}" type="sibTrans" cxnId="{246C881E-6D70-4673-9CD2-120DA6F5E025}">
      <dgm:prSet/>
      <dgm:spPr/>
      <dgm:t>
        <a:bodyPr/>
        <a:lstStyle/>
        <a:p>
          <a:endParaRPr lang="en-US"/>
        </a:p>
      </dgm:t>
    </dgm:pt>
    <dgm:pt modelId="{D408819A-F6ED-4460-BE69-CD3A3655015E}">
      <dgm:prSet/>
      <dgm:spPr/>
      <dgm:t>
        <a:bodyPr/>
        <a:lstStyle/>
        <a:p>
          <a:r>
            <a:rPr lang="en-US" dirty="0"/>
            <a:t>Launch Years</a:t>
          </a:r>
        </a:p>
      </dgm:t>
    </dgm:pt>
    <dgm:pt modelId="{F28C0534-85EC-47B0-A079-EB91D354BF30}" type="parTrans" cxnId="{87F21EC6-5919-45E6-A9AB-692E2174B181}">
      <dgm:prSet/>
      <dgm:spPr/>
      <dgm:t>
        <a:bodyPr/>
        <a:lstStyle/>
        <a:p>
          <a:endParaRPr lang="en-US"/>
        </a:p>
      </dgm:t>
    </dgm:pt>
    <dgm:pt modelId="{DAB19ACF-42C0-407C-8873-29DFDA0C64F7}" type="sibTrans" cxnId="{87F21EC6-5919-45E6-A9AB-692E2174B181}">
      <dgm:prSet/>
      <dgm:spPr/>
      <dgm:t>
        <a:bodyPr/>
        <a:lstStyle/>
        <a:p>
          <a:endParaRPr lang="en-US"/>
        </a:p>
      </dgm:t>
    </dgm:pt>
    <dgm:pt modelId="{AE4B6162-7FC8-4E70-A1F2-91CF93DFB4D2}">
      <dgm:prSet/>
      <dgm:spPr/>
      <dgm:t>
        <a:bodyPr/>
        <a:lstStyle/>
        <a:p>
          <a:r>
            <a:rPr lang="en-US" b="0" i="0" u="none" dirty="0"/>
            <a:t>May 14-16, 2026 at Great Wolf Lodge</a:t>
          </a:r>
          <a:endParaRPr lang="en-US" dirty="0"/>
        </a:p>
      </dgm:t>
    </dgm:pt>
    <dgm:pt modelId="{5EEDA0BE-F45F-4D2E-B376-D413D4B888CC}" type="parTrans" cxnId="{835C9D8C-AE2D-45D4-AE89-C3DE8CFF09AF}">
      <dgm:prSet/>
      <dgm:spPr/>
      <dgm:t>
        <a:bodyPr/>
        <a:lstStyle/>
        <a:p>
          <a:endParaRPr lang="en-US"/>
        </a:p>
      </dgm:t>
    </dgm:pt>
    <dgm:pt modelId="{E8F5A8FD-BD18-4D43-AAF8-887B166DD862}" type="sibTrans" cxnId="{835C9D8C-AE2D-45D4-AE89-C3DE8CFF09AF}">
      <dgm:prSet/>
      <dgm:spPr/>
      <dgm:t>
        <a:bodyPr/>
        <a:lstStyle/>
        <a:p>
          <a:endParaRPr lang="en-US"/>
        </a:p>
      </dgm:t>
    </dgm:pt>
    <dgm:pt modelId="{E0018097-35C6-478B-8421-775680DC1445}">
      <dgm:prSet/>
      <dgm:spPr/>
      <dgm:t>
        <a:bodyPr/>
        <a:lstStyle/>
        <a:p>
          <a:r>
            <a:rPr lang="en-US" dirty="0"/>
            <a:t>Presentation Proposals still being accepted</a:t>
          </a:r>
        </a:p>
      </dgm:t>
    </dgm:pt>
    <dgm:pt modelId="{19A5EBFB-F718-4B8D-B2BA-717E990DC433}" type="parTrans" cxnId="{85716382-D645-4ABA-A80F-BB8E75B7BA45}">
      <dgm:prSet/>
      <dgm:spPr/>
      <dgm:t>
        <a:bodyPr/>
        <a:lstStyle/>
        <a:p>
          <a:endParaRPr lang="en-US"/>
        </a:p>
      </dgm:t>
    </dgm:pt>
    <dgm:pt modelId="{E1AB1279-BE87-4B38-B42F-135EB764E4BC}" type="sibTrans" cxnId="{85716382-D645-4ABA-A80F-BB8E75B7BA45}">
      <dgm:prSet/>
      <dgm:spPr/>
      <dgm:t>
        <a:bodyPr/>
        <a:lstStyle/>
        <a:p>
          <a:endParaRPr lang="en-US"/>
        </a:p>
      </dgm:t>
    </dgm:pt>
    <dgm:pt modelId="{4B6A4233-2971-4F1C-A4CA-4D353BE46895}">
      <dgm:prSet/>
      <dgm:spPr/>
      <dgm:t>
        <a:bodyPr/>
        <a:lstStyle/>
        <a:p>
          <a:r>
            <a:rPr lang="en-US" dirty="0"/>
            <a:t>Accessible STEM</a:t>
          </a:r>
        </a:p>
      </dgm:t>
    </dgm:pt>
    <dgm:pt modelId="{A706E48A-BB1A-47D2-96F3-7345CA80DC94}" type="parTrans" cxnId="{0814C787-9108-4C61-9183-635B43DDAC4B}">
      <dgm:prSet/>
      <dgm:spPr/>
      <dgm:t>
        <a:bodyPr/>
        <a:lstStyle/>
        <a:p>
          <a:endParaRPr lang="en-US"/>
        </a:p>
      </dgm:t>
    </dgm:pt>
    <dgm:pt modelId="{463B167A-2E7C-4F8D-871C-82D942BFD3B8}" type="sibTrans" cxnId="{0814C787-9108-4C61-9183-635B43DDAC4B}">
      <dgm:prSet/>
      <dgm:spPr/>
      <dgm:t>
        <a:bodyPr/>
        <a:lstStyle/>
        <a:p>
          <a:endParaRPr lang="en-US"/>
        </a:p>
      </dgm:t>
    </dgm:pt>
    <dgm:pt modelId="{4AC5196E-1092-42AA-91AF-BD872FEBB4AC}">
      <dgm:prSet/>
      <dgm:spPr/>
      <dgm:t>
        <a:bodyPr/>
        <a:lstStyle/>
        <a:p>
          <a:r>
            <a:rPr lang="en-US" dirty="0"/>
            <a:t>Joint Transfer Council Biology &amp; Calculus</a:t>
          </a:r>
        </a:p>
      </dgm:t>
    </dgm:pt>
    <dgm:pt modelId="{49D07B5B-36CF-4C46-A553-75F90BD339A0}" type="parTrans" cxnId="{6255793F-8AC3-4FF7-AB7C-65C03EF12C10}">
      <dgm:prSet/>
      <dgm:spPr/>
      <dgm:t>
        <a:bodyPr/>
        <a:lstStyle/>
        <a:p>
          <a:endParaRPr lang="en-US"/>
        </a:p>
      </dgm:t>
    </dgm:pt>
    <dgm:pt modelId="{61B08E6A-A68D-48A7-98A7-87782D0562D8}" type="sibTrans" cxnId="{6255793F-8AC3-4FF7-AB7C-65C03EF12C10}">
      <dgm:prSet/>
      <dgm:spPr/>
      <dgm:t>
        <a:bodyPr/>
        <a:lstStyle/>
        <a:p>
          <a:endParaRPr lang="en-US"/>
        </a:p>
      </dgm:t>
    </dgm:pt>
    <dgm:pt modelId="{822D69B2-E8FF-41A7-B995-63EC046844DC}">
      <dgm:prSet/>
      <dgm:spPr/>
      <dgm:t>
        <a:bodyPr/>
        <a:lstStyle/>
        <a:p>
          <a:r>
            <a:rPr lang="en-US" b="0" i="0" dirty="0"/>
            <a:t>Scaling of math pathways from high school through postsecondary and employment</a:t>
          </a:r>
          <a:endParaRPr lang="en-US" dirty="0"/>
        </a:p>
      </dgm:t>
    </dgm:pt>
    <dgm:pt modelId="{B2CD7054-172A-4F2C-8F51-07104B857F03}" type="parTrans" cxnId="{2EA9E438-7EF4-44DA-AFAD-476B0A4A15F4}">
      <dgm:prSet/>
      <dgm:spPr/>
      <dgm:t>
        <a:bodyPr/>
        <a:lstStyle/>
        <a:p>
          <a:endParaRPr lang="en-US"/>
        </a:p>
      </dgm:t>
    </dgm:pt>
    <dgm:pt modelId="{FF4D7182-6008-4678-ACCF-803D3C548B16}" type="sibTrans" cxnId="{2EA9E438-7EF4-44DA-AFAD-476B0A4A15F4}">
      <dgm:prSet/>
      <dgm:spPr/>
      <dgm:t>
        <a:bodyPr/>
        <a:lstStyle/>
        <a:p>
          <a:endParaRPr lang="en-US"/>
        </a:p>
      </dgm:t>
    </dgm:pt>
    <dgm:pt modelId="{C65CA5C7-B4DB-45FD-BCA5-933804C43BB3}">
      <dgm:prSet/>
      <dgm:spPr/>
      <dgm:t>
        <a:bodyPr/>
        <a:lstStyle/>
        <a:p>
          <a:r>
            <a:rPr lang="en-US" dirty="0"/>
            <a:t>Building Thinking Classrooms</a:t>
          </a:r>
        </a:p>
      </dgm:t>
    </dgm:pt>
    <dgm:pt modelId="{90C38BB5-33BB-4E32-A52C-6B8DC5619F53}" type="parTrans" cxnId="{81F38428-1BD2-441F-92D6-11FB2BC68DF3}">
      <dgm:prSet/>
      <dgm:spPr/>
      <dgm:t>
        <a:bodyPr/>
        <a:lstStyle/>
        <a:p>
          <a:endParaRPr lang="en-US"/>
        </a:p>
      </dgm:t>
    </dgm:pt>
    <dgm:pt modelId="{364B5F51-C8B2-4294-B15F-CCEBF32E251E}" type="sibTrans" cxnId="{81F38428-1BD2-441F-92D6-11FB2BC68DF3}">
      <dgm:prSet/>
      <dgm:spPr/>
      <dgm:t>
        <a:bodyPr/>
        <a:lstStyle/>
        <a:p>
          <a:endParaRPr lang="en-US"/>
        </a:p>
      </dgm:t>
    </dgm:pt>
    <dgm:pt modelId="{1754A576-FD7A-4738-BED4-C89BDC4A674F}" type="pres">
      <dgm:prSet presAssocID="{1F1DD3DF-928F-43F2-9067-57F5EB2BEF11}" presName="Name0" presStyleCnt="0">
        <dgm:presLayoutVars>
          <dgm:dir/>
          <dgm:animLvl val="lvl"/>
          <dgm:resizeHandles val="exact"/>
        </dgm:presLayoutVars>
      </dgm:prSet>
      <dgm:spPr/>
    </dgm:pt>
    <dgm:pt modelId="{4BD7CC0C-B633-4ED5-A342-270EAA1DBA92}" type="pres">
      <dgm:prSet presAssocID="{AA1F509D-CDA7-4E55-BB38-D08116D72815}" presName="linNode" presStyleCnt="0"/>
      <dgm:spPr/>
    </dgm:pt>
    <dgm:pt modelId="{8B91CCEC-6AC3-4B0D-8392-927ADD36E963}" type="pres">
      <dgm:prSet presAssocID="{AA1F509D-CDA7-4E55-BB38-D08116D72815}" presName="parentText" presStyleLbl="node1" presStyleIdx="0" presStyleCnt="3">
        <dgm:presLayoutVars>
          <dgm:chMax val="1"/>
          <dgm:bulletEnabled val="1"/>
        </dgm:presLayoutVars>
      </dgm:prSet>
      <dgm:spPr/>
    </dgm:pt>
    <dgm:pt modelId="{6ECCD54F-7ACF-4234-871E-8C5885A26A79}" type="pres">
      <dgm:prSet presAssocID="{AA1F509D-CDA7-4E55-BB38-D08116D72815}" presName="descendantText" presStyleLbl="alignAccFollowNode1" presStyleIdx="0" presStyleCnt="3">
        <dgm:presLayoutVars>
          <dgm:bulletEnabled val="1"/>
        </dgm:presLayoutVars>
      </dgm:prSet>
      <dgm:spPr/>
    </dgm:pt>
    <dgm:pt modelId="{6DBED146-A793-4C72-A9C3-575CCB811CA1}" type="pres">
      <dgm:prSet presAssocID="{D932702F-241C-46EB-B820-2D052F380F7C}" presName="sp" presStyleCnt="0"/>
      <dgm:spPr/>
    </dgm:pt>
    <dgm:pt modelId="{C0043FD6-312F-4DEE-9F32-9554939ABEB6}" type="pres">
      <dgm:prSet presAssocID="{0A04EEC1-750A-4F36-884C-CAE5B587CE75}" presName="linNode" presStyleCnt="0"/>
      <dgm:spPr/>
    </dgm:pt>
    <dgm:pt modelId="{3A7100E3-6B79-49BB-887E-6AC26B530987}" type="pres">
      <dgm:prSet presAssocID="{0A04EEC1-750A-4F36-884C-CAE5B587CE75}" presName="parentText" presStyleLbl="node1" presStyleIdx="1" presStyleCnt="3">
        <dgm:presLayoutVars>
          <dgm:chMax val="1"/>
          <dgm:bulletEnabled val="1"/>
        </dgm:presLayoutVars>
      </dgm:prSet>
      <dgm:spPr/>
    </dgm:pt>
    <dgm:pt modelId="{E147FBA8-1817-425E-92F9-8F3E13922163}" type="pres">
      <dgm:prSet presAssocID="{0A04EEC1-750A-4F36-884C-CAE5B587CE75}" presName="descendantText" presStyleLbl="alignAccFollowNode1" presStyleIdx="1" presStyleCnt="3">
        <dgm:presLayoutVars>
          <dgm:bulletEnabled val="1"/>
        </dgm:presLayoutVars>
      </dgm:prSet>
      <dgm:spPr/>
    </dgm:pt>
    <dgm:pt modelId="{FCD1AFA4-707A-47DC-A308-E18C4925FDB7}" type="pres">
      <dgm:prSet presAssocID="{CDD9386C-602F-49AA-B820-D1EE4C3AAF76}" presName="sp" presStyleCnt="0"/>
      <dgm:spPr/>
    </dgm:pt>
    <dgm:pt modelId="{033E216E-313A-457D-97B7-C46F9A864857}" type="pres">
      <dgm:prSet presAssocID="{D408819A-F6ED-4460-BE69-CD3A3655015E}" presName="linNode" presStyleCnt="0"/>
      <dgm:spPr/>
    </dgm:pt>
    <dgm:pt modelId="{D22ADF8C-4A63-4422-8D49-78E21353E469}" type="pres">
      <dgm:prSet presAssocID="{D408819A-F6ED-4460-BE69-CD3A3655015E}" presName="parentText" presStyleLbl="node1" presStyleIdx="2" presStyleCnt="3">
        <dgm:presLayoutVars>
          <dgm:chMax val="1"/>
          <dgm:bulletEnabled val="1"/>
        </dgm:presLayoutVars>
      </dgm:prSet>
      <dgm:spPr/>
    </dgm:pt>
    <dgm:pt modelId="{F7617819-DC68-46F3-AA61-7DA17190EF01}" type="pres">
      <dgm:prSet presAssocID="{D408819A-F6ED-4460-BE69-CD3A3655015E}" presName="descendantText" presStyleLbl="alignAccFollowNode1" presStyleIdx="2" presStyleCnt="3">
        <dgm:presLayoutVars>
          <dgm:bulletEnabled val="1"/>
        </dgm:presLayoutVars>
      </dgm:prSet>
      <dgm:spPr/>
    </dgm:pt>
  </dgm:ptLst>
  <dgm:cxnLst>
    <dgm:cxn modelId="{7E7A190D-A41D-4A25-9379-3D4189D7C396}" type="presOf" srcId="{1F1DD3DF-928F-43F2-9067-57F5EB2BEF11}" destId="{1754A576-FD7A-4738-BED4-C89BDC4A674F}" srcOrd="0" destOrd="0" presId="urn:microsoft.com/office/officeart/2005/8/layout/vList5"/>
    <dgm:cxn modelId="{F42A2517-2B81-418D-8380-998BABE6612A}" type="presOf" srcId="{4AC5196E-1092-42AA-91AF-BD872FEBB4AC}" destId="{E147FBA8-1817-425E-92F9-8F3E13922163}" srcOrd="0" destOrd="1" presId="urn:microsoft.com/office/officeart/2005/8/layout/vList5"/>
    <dgm:cxn modelId="{F115911B-A22E-414B-8E17-EAD17354B544}" type="presOf" srcId="{C65CA5C7-B4DB-45FD-BCA5-933804C43BB3}" destId="{E147FBA8-1817-425E-92F9-8F3E13922163}" srcOrd="0" destOrd="2" presId="urn:microsoft.com/office/officeart/2005/8/layout/vList5"/>
    <dgm:cxn modelId="{246C881E-6D70-4673-9CD2-120DA6F5E025}" srcId="{1F1DD3DF-928F-43F2-9067-57F5EB2BEF11}" destId="{0A04EEC1-750A-4F36-884C-CAE5B587CE75}" srcOrd="1" destOrd="0" parTransId="{E4441BFA-E2E1-4D0F-AACB-156FC8F0B326}" sibTransId="{CDD9386C-602F-49AA-B820-D1EE4C3AAF76}"/>
    <dgm:cxn modelId="{4C663522-6D0E-48ED-B4BA-394B1AD9DB96}" type="presOf" srcId="{4B6A4233-2971-4F1C-A4CA-4D353BE46895}" destId="{E147FBA8-1817-425E-92F9-8F3E13922163}" srcOrd="0" destOrd="0" presId="urn:microsoft.com/office/officeart/2005/8/layout/vList5"/>
    <dgm:cxn modelId="{81F38428-1BD2-441F-92D6-11FB2BC68DF3}" srcId="{0A04EEC1-750A-4F36-884C-CAE5B587CE75}" destId="{C65CA5C7-B4DB-45FD-BCA5-933804C43BB3}" srcOrd="2" destOrd="0" parTransId="{90C38BB5-33BB-4E32-A52C-6B8DC5619F53}" sibTransId="{364B5F51-C8B2-4294-B15F-CCEBF32E251E}"/>
    <dgm:cxn modelId="{0B914C35-B482-4C68-96F9-D572EB5694EA}" type="presOf" srcId="{D408819A-F6ED-4460-BE69-CD3A3655015E}" destId="{D22ADF8C-4A63-4422-8D49-78E21353E469}" srcOrd="0" destOrd="0" presId="urn:microsoft.com/office/officeart/2005/8/layout/vList5"/>
    <dgm:cxn modelId="{2EA9E438-7EF4-44DA-AFAD-476B0A4A15F4}" srcId="{D408819A-F6ED-4460-BE69-CD3A3655015E}" destId="{822D69B2-E8FF-41A7-B995-63EC046844DC}" srcOrd="0" destOrd="0" parTransId="{B2CD7054-172A-4F2C-8F51-07104B857F03}" sibTransId="{FF4D7182-6008-4678-ACCF-803D3C548B16}"/>
    <dgm:cxn modelId="{6255793F-8AC3-4FF7-AB7C-65C03EF12C10}" srcId="{0A04EEC1-750A-4F36-884C-CAE5B587CE75}" destId="{4AC5196E-1092-42AA-91AF-BD872FEBB4AC}" srcOrd="1" destOrd="0" parTransId="{49D07B5B-36CF-4C46-A553-75F90BD339A0}" sibTransId="{61B08E6A-A68D-48A7-98A7-87782D0562D8}"/>
    <dgm:cxn modelId="{BD434A47-1575-4048-84A3-E86C32A27FF8}" type="presOf" srcId="{AE4B6162-7FC8-4E70-A1F2-91CF93DFB4D2}" destId="{6ECCD54F-7ACF-4234-871E-8C5885A26A79}" srcOrd="0" destOrd="0" presId="urn:microsoft.com/office/officeart/2005/8/layout/vList5"/>
    <dgm:cxn modelId="{85716382-D645-4ABA-A80F-BB8E75B7BA45}" srcId="{AA1F509D-CDA7-4E55-BB38-D08116D72815}" destId="{E0018097-35C6-478B-8421-775680DC1445}" srcOrd="1" destOrd="0" parTransId="{19A5EBFB-F718-4B8D-B2BA-717E990DC433}" sibTransId="{E1AB1279-BE87-4B38-B42F-135EB764E4BC}"/>
    <dgm:cxn modelId="{0814C787-9108-4C61-9183-635B43DDAC4B}" srcId="{0A04EEC1-750A-4F36-884C-CAE5B587CE75}" destId="{4B6A4233-2971-4F1C-A4CA-4D353BE46895}" srcOrd="0" destOrd="0" parTransId="{A706E48A-BB1A-47D2-96F3-7345CA80DC94}" sibTransId="{463B167A-2E7C-4F8D-871C-82D942BFD3B8}"/>
    <dgm:cxn modelId="{31563D8B-6985-4E90-9BDE-EA1C042F3C98}" type="presOf" srcId="{E0018097-35C6-478B-8421-775680DC1445}" destId="{6ECCD54F-7ACF-4234-871E-8C5885A26A79}" srcOrd="0" destOrd="1" presId="urn:microsoft.com/office/officeart/2005/8/layout/vList5"/>
    <dgm:cxn modelId="{835C9D8C-AE2D-45D4-AE89-C3DE8CFF09AF}" srcId="{AA1F509D-CDA7-4E55-BB38-D08116D72815}" destId="{AE4B6162-7FC8-4E70-A1F2-91CF93DFB4D2}" srcOrd="0" destOrd="0" parTransId="{5EEDA0BE-F45F-4D2E-B376-D413D4B888CC}" sibTransId="{E8F5A8FD-BD18-4D43-AAF8-887B166DD862}"/>
    <dgm:cxn modelId="{0601399D-8F4E-4D68-989D-8797976628FF}" type="presOf" srcId="{822D69B2-E8FF-41A7-B995-63EC046844DC}" destId="{F7617819-DC68-46F3-AA61-7DA17190EF01}" srcOrd="0" destOrd="0" presId="urn:microsoft.com/office/officeart/2005/8/layout/vList5"/>
    <dgm:cxn modelId="{E136BFBC-0531-4C13-B81C-FEF14FC5D555}" type="presOf" srcId="{AA1F509D-CDA7-4E55-BB38-D08116D72815}" destId="{8B91CCEC-6AC3-4B0D-8392-927ADD36E963}" srcOrd="0" destOrd="0" presId="urn:microsoft.com/office/officeart/2005/8/layout/vList5"/>
    <dgm:cxn modelId="{87F21EC6-5919-45E6-A9AB-692E2174B181}" srcId="{1F1DD3DF-928F-43F2-9067-57F5EB2BEF11}" destId="{D408819A-F6ED-4460-BE69-CD3A3655015E}" srcOrd="2" destOrd="0" parTransId="{F28C0534-85EC-47B0-A079-EB91D354BF30}" sibTransId="{DAB19ACF-42C0-407C-8873-29DFDA0C64F7}"/>
    <dgm:cxn modelId="{7273A1CB-79F5-40A0-A478-941B7BD10C2C}" type="presOf" srcId="{0A04EEC1-750A-4F36-884C-CAE5B587CE75}" destId="{3A7100E3-6B79-49BB-887E-6AC26B530987}" srcOrd="0" destOrd="0" presId="urn:microsoft.com/office/officeart/2005/8/layout/vList5"/>
    <dgm:cxn modelId="{6FCA0CD3-30D9-4954-B604-AD6F2C137872}" srcId="{1F1DD3DF-928F-43F2-9067-57F5EB2BEF11}" destId="{AA1F509D-CDA7-4E55-BB38-D08116D72815}" srcOrd="0" destOrd="0" parTransId="{EE3E6190-03B3-44FD-9AA4-67F82A941082}" sibTransId="{D932702F-241C-46EB-B820-2D052F380F7C}"/>
    <dgm:cxn modelId="{46CD128C-CC3D-42C7-8D98-DAB86C92D8C8}" type="presParOf" srcId="{1754A576-FD7A-4738-BED4-C89BDC4A674F}" destId="{4BD7CC0C-B633-4ED5-A342-270EAA1DBA92}" srcOrd="0" destOrd="0" presId="urn:microsoft.com/office/officeart/2005/8/layout/vList5"/>
    <dgm:cxn modelId="{B3A8A0D6-9E59-4010-8416-44AF6B1B9F3A}" type="presParOf" srcId="{4BD7CC0C-B633-4ED5-A342-270EAA1DBA92}" destId="{8B91CCEC-6AC3-4B0D-8392-927ADD36E963}" srcOrd="0" destOrd="0" presId="urn:microsoft.com/office/officeart/2005/8/layout/vList5"/>
    <dgm:cxn modelId="{FB3A9CD7-9D0A-49C3-A77D-5BEF2957CF68}" type="presParOf" srcId="{4BD7CC0C-B633-4ED5-A342-270EAA1DBA92}" destId="{6ECCD54F-7ACF-4234-871E-8C5885A26A79}" srcOrd="1" destOrd="0" presId="urn:microsoft.com/office/officeart/2005/8/layout/vList5"/>
    <dgm:cxn modelId="{4C140483-9F94-408D-BCF9-77ADDAFE0B71}" type="presParOf" srcId="{1754A576-FD7A-4738-BED4-C89BDC4A674F}" destId="{6DBED146-A793-4C72-A9C3-575CCB811CA1}" srcOrd="1" destOrd="0" presId="urn:microsoft.com/office/officeart/2005/8/layout/vList5"/>
    <dgm:cxn modelId="{BA211A84-9397-4519-882A-5FEAF8B28D54}" type="presParOf" srcId="{1754A576-FD7A-4738-BED4-C89BDC4A674F}" destId="{C0043FD6-312F-4DEE-9F32-9554939ABEB6}" srcOrd="2" destOrd="0" presId="urn:microsoft.com/office/officeart/2005/8/layout/vList5"/>
    <dgm:cxn modelId="{34EE500C-856E-4FCD-B9C9-C44A53EA130D}" type="presParOf" srcId="{C0043FD6-312F-4DEE-9F32-9554939ABEB6}" destId="{3A7100E3-6B79-49BB-887E-6AC26B530987}" srcOrd="0" destOrd="0" presId="urn:microsoft.com/office/officeart/2005/8/layout/vList5"/>
    <dgm:cxn modelId="{13541CC9-C5E0-425D-BFDB-B61328D628D1}" type="presParOf" srcId="{C0043FD6-312F-4DEE-9F32-9554939ABEB6}" destId="{E147FBA8-1817-425E-92F9-8F3E13922163}" srcOrd="1" destOrd="0" presId="urn:microsoft.com/office/officeart/2005/8/layout/vList5"/>
    <dgm:cxn modelId="{16832220-C2AA-44AF-BD0B-9EECEAEBCB36}" type="presParOf" srcId="{1754A576-FD7A-4738-BED4-C89BDC4A674F}" destId="{FCD1AFA4-707A-47DC-A308-E18C4925FDB7}" srcOrd="3" destOrd="0" presId="urn:microsoft.com/office/officeart/2005/8/layout/vList5"/>
    <dgm:cxn modelId="{79DE074F-DABC-4603-8C16-F076188467ED}" type="presParOf" srcId="{1754A576-FD7A-4738-BED4-C89BDC4A674F}" destId="{033E216E-313A-457D-97B7-C46F9A864857}" srcOrd="4" destOrd="0" presId="urn:microsoft.com/office/officeart/2005/8/layout/vList5"/>
    <dgm:cxn modelId="{8B42C74B-D8FC-4A87-852A-562893A76856}" type="presParOf" srcId="{033E216E-313A-457D-97B7-C46F9A864857}" destId="{D22ADF8C-4A63-4422-8D49-78E21353E469}" srcOrd="0" destOrd="0" presId="urn:microsoft.com/office/officeart/2005/8/layout/vList5"/>
    <dgm:cxn modelId="{3B245571-D780-4597-ACFF-E6AD083B260C}" type="presParOf" srcId="{033E216E-313A-457D-97B7-C46F9A864857}" destId="{F7617819-DC68-46F3-AA61-7DA17190EF01}"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1F1DD3DF-928F-43F2-9067-57F5EB2BEF11}" type="doc">
      <dgm:prSet loTypeId="urn:microsoft.com/office/officeart/2005/8/layout/vList5" loCatId="list" qsTypeId="urn:microsoft.com/office/officeart/2005/8/quickstyle/simple1" qsCatId="simple" csTypeId="urn:microsoft.com/office/officeart/2005/8/colors/colorful5" csCatId="colorful" phldr="1"/>
      <dgm:spPr/>
      <dgm:t>
        <a:bodyPr/>
        <a:lstStyle/>
        <a:p>
          <a:endParaRPr lang="en-US"/>
        </a:p>
      </dgm:t>
    </dgm:pt>
    <dgm:pt modelId="{AA1F509D-CDA7-4E55-BB38-D08116D72815}">
      <dgm:prSet/>
      <dgm:spPr/>
      <dgm:t>
        <a:bodyPr/>
        <a:lstStyle/>
        <a:p>
          <a:r>
            <a:rPr lang="en-US" dirty="0"/>
            <a:t>WACC/ATL Conference</a:t>
          </a:r>
        </a:p>
      </dgm:t>
    </dgm:pt>
    <dgm:pt modelId="{EE3E6190-03B3-44FD-9AA4-67F82A941082}" type="parTrans" cxnId="{6FCA0CD3-30D9-4954-B604-AD6F2C137872}">
      <dgm:prSet/>
      <dgm:spPr/>
      <dgm:t>
        <a:bodyPr/>
        <a:lstStyle/>
        <a:p>
          <a:endParaRPr lang="en-US"/>
        </a:p>
      </dgm:t>
    </dgm:pt>
    <dgm:pt modelId="{D932702F-241C-46EB-B820-2D052F380F7C}" type="sibTrans" cxnId="{6FCA0CD3-30D9-4954-B604-AD6F2C137872}">
      <dgm:prSet/>
      <dgm:spPr/>
      <dgm:t>
        <a:bodyPr/>
        <a:lstStyle/>
        <a:p>
          <a:endParaRPr lang="en-US"/>
        </a:p>
      </dgm:t>
    </dgm:pt>
    <dgm:pt modelId="{0A04EEC1-750A-4F36-884C-CAE5B587CE75}">
      <dgm:prSet/>
      <dgm:spPr/>
      <dgm:t>
        <a:bodyPr/>
        <a:lstStyle/>
        <a:p>
          <a:r>
            <a:rPr lang="en-US" dirty="0"/>
            <a:t>New Faculty Institute</a:t>
          </a:r>
        </a:p>
      </dgm:t>
    </dgm:pt>
    <dgm:pt modelId="{E4441BFA-E2E1-4D0F-AACB-156FC8F0B326}" type="parTrans" cxnId="{246C881E-6D70-4673-9CD2-120DA6F5E025}">
      <dgm:prSet/>
      <dgm:spPr/>
      <dgm:t>
        <a:bodyPr/>
        <a:lstStyle/>
        <a:p>
          <a:endParaRPr lang="en-US"/>
        </a:p>
      </dgm:t>
    </dgm:pt>
    <dgm:pt modelId="{CDD9386C-602F-49AA-B820-D1EE4C3AAF76}" type="sibTrans" cxnId="{246C881E-6D70-4673-9CD2-120DA6F5E025}">
      <dgm:prSet/>
      <dgm:spPr/>
      <dgm:t>
        <a:bodyPr/>
        <a:lstStyle/>
        <a:p>
          <a:endParaRPr lang="en-US"/>
        </a:p>
      </dgm:t>
    </dgm:pt>
    <dgm:pt modelId="{D408819A-F6ED-4460-BE69-CD3A3655015E}">
      <dgm:prSet/>
      <dgm:spPr/>
      <dgm:t>
        <a:bodyPr/>
        <a:lstStyle/>
        <a:p>
          <a:r>
            <a:rPr lang="en-US" dirty="0"/>
            <a:t>Faculty AI Learning Series</a:t>
          </a:r>
        </a:p>
      </dgm:t>
    </dgm:pt>
    <dgm:pt modelId="{F28C0534-85EC-47B0-A079-EB91D354BF30}" type="parTrans" cxnId="{87F21EC6-5919-45E6-A9AB-692E2174B181}">
      <dgm:prSet/>
      <dgm:spPr/>
      <dgm:t>
        <a:bodyPr/>
        <a:lstStyle/>
        <a:p>
          <a:endParaRPr lang="en-US"/>
        </a:p>
      </dgm:t>
    </dgm:pt>
    <dgm:pt modelId="{DAB19ACF-42C0-407C-8873-29DFDA0C64F7}" type="sibTrans" cxnId="{87F21EC6-5919-45E6-A9AB-692E2174B181}">
      <dgm:prSet/>
      <dgm:spPr/>
      <dgm:t>
        <a:bodyPr/>
        <a:lstStyle/>
        <a:p>
          <a:endParaRPr lang="en-US"/>
        </a:p>
      </dgm:t>
    </dgm:pt>
    <dgm:pt modelId="{AE4B6162-7FC8-4E70-A1F2-91CF93DFB4D2}">
      <dgm:prSet/>
      <dgm:spPr/>
      <dgm:t>
        <a:bodyPr/>
        <a:lstStyle/>
        <a:p>
          <a:r>
            <a:rPr lang="en-US" dirty="0"/>
            <a:t>April 29–May 1, 2026</a:t>
          </a:r>
        </a:p>
      </dgm:t>
    </dgm:pt>
    <dgm:pt modelId="{5EEDA0BE-F45F-4D2E-B376-D413D4B888CC}" type="parTrans" cxnId="{835C9D8C-AE2D-45D4-AE89-C3DE8CFF09AF}">
      <dgm:prSet/>
      <dgm:spPr/>
      <dgm:t>
        <a:bodyPr/>
        <a:lstStyle/>
        <a:p>
          <a:endParaRPr lang="en-US"/>
        </a:p>
      </dgm:t>
    </dgm:pt>
    <dgm:pt modelId="{E8F5A8FD-BD18-4D43-AAF8-887B166DD862}" type="sibTrans" cxnId="{835C9D8C-AE2D-45D4-AE89-C3DE8CFF09AF}">
      <dgm:prSet/>
      <dgm:spPr/>
      <dgm:t>
        <a:bodyPr/>
        <a:lstStyle/>
        <a:p>
          <a:endParaRPr lang="en-US"/>
        </a:p>
      </dgm:t>
    </dgm:pt>
    <dgm:pt modelId="{E0018097-35C6-478B-8421-775680DC1445}">
      <dgm:prSet/>
      <dgm:spPr/>
      <dgm:t>
        <a:bodyPr/>
        <a:lstStyle/>
        <a:p>
          <a:r>
            <a:rPr lang="en-US" dirty="0"/>
            <a:t>20 colleges have registered</a:t>
          </a:r>
        </a:p>
      </dgm:t>
    </dgm:pt>
    <dgm:pt modelId="{19A5EBFB-F718-4B8D-B2BA-717E990DC433}" type="parTrans" cxnId="{85716382-D645-4ABA-A80F-BB8E75B7BA45}">
      <dgm:prSet/>
      <dgm:spPr/>
      <dgm:t>
        <a:bodyPr/>
        <a:lstStyle/>
        <a:p>
          <a:endParaRPr lang="en-US"/>
        </a:p>
      </dgm:t>
    </dgm:pt>
    <dgm:pt modelId="{E1AB1279-BE87-4B38-B42F-135EB764E4BC}" type="sibTrans" cxnId="{85716382-D645-4ABA-A80F-BB8E75B7BA45}">
      <dgm:prSet/>
      <dgm:spPr/>
      <dgm:t>
        <a:bodyPr/>
        <a:lstStyle/>
        <a:p>
          <a:endParaRPr lang="en-US"/>
        </a:p>
      </dgm:t>
    </dgm:pt>
    <dgm:pt modelId="{4B6A4233-2971-4F1C-A4CA-4D353BE46895}">
      <dgm:prSet/>
      <dgm:spPr/>
      <dgm:t>
        <a:bodyPr/>
        <a:lstStyle/>
        <a:p>
          <a:r>
            <a:rPr lang="en-US" dirty="0"/>
            <a:t>September 3–4, 2024 @ Clover Park Tech College</a:t>
          </a:r>
        </a:p>
      </dgm:t>
    </dgm:pt>
    <dgm:pt modelId="{A706E48A-BB1A-47D2-96F3-7345CA80DC94}" type="parTrans" cxnId="{0814C787-9108-4C61-9183-635B43DDAC4B}">
      <dgm:prSet/>
      <dgm:spPr/>
      <dgm:t>
        <a:bodyPr/>
        <a:lstStyle/>
        <a:p>
          <a:endParaRPr lang="en-US"/>
        </a:p>
      </dgm:t>
    </dgm:pt>
    <dgm:pt modelId="{463B167A-2E7C-4F8D-871C-82D942BFD3B8}" type="sibTrans" cxnId="{0814C787-9108-4C61-9183-635B43DDAC4B}">
      <dgm:prSet/>
      <dgm:spPr/>
      <dgm:t>
        <a:bodyPr/>
        <a:lstStyle/>
        <a:p>
          <a:endParaRPr lang="en-US"/>
        </a:p>
      </dgm:t>
    </dgm:pt>
    <dgm:pt modelId="{4AC5196E-1092-42AA-91AF-BD872FEBB4AC}">
      <dgm:prSet/>
      <dgm:spPr/>
      <dgm:t>
        <a:bodyPr/>
        <a:lstStyle/>
        <a:p>
          <a:r>
            <a:rPr lang="en-US" dirty="0"/>
            <a:t>Registration opens April 2026</a:t>
          </a:r>
        </a:p>
      </dgm:t>
    </dgm:pt>
    <dgm:pt modelId="{49D07B5B-36CF-4C46-A553-75F90BD339A0}" type="parTrans" cxnId="{6255793F-8AC3-4FF7-AB7C-65C03EF12C10}">
      <dgm:prSet/>
      <dgm:spPr/>
      <dgm:t>
        <a:bodyPr/>
        <a:lstStyle/>
        <a:p>
          <a:endParaRPr lang="en-US"/>
        </a:p>
      </dgm:t>
    </dgm:pt>
    <dgm:pt modelId="{61B08E6A-A68D-48A7-98A7-87782D0562D8}" type="sibTrans" cxnId="{6255793F-8AC3-4FF7-AB7C-65C03EF12C10}">
      <dgm:prSet/>
      <dgm:spPr/>
      <dgm:t>
        <a:bodyPr/>
        <a:lstStyle/>
        <a:p>
          <a:endParaRPr lang="en-US"/>
        </a:p>
      </dgm:t>
    </dgm:pt>
    <dgm:pt modelId="{822D69B2-E8FF-41A7-B995-63EC046844DC}">
      <dgm:prSet/>
      <dgm:spPr/>
      <dgm:t>
        <a:bodyPr/>
        <a:lstStyle/>
        <a:p>
          <a:r>
            <a:rPr lang="en-US" dirty="0"/>
            <a:t> Support instructors in developing critical AI skills</a:t>
          </a:r>
        </a:p>
      </dgm:t>
    </dgm:pt>
    <dgm:pt modelId="{B2CD7054-172A-4F2C-8F51-07104B857F03}" type="parTrans" cxnId="{2EA9E438-7EF4-44DA-AFAD-476B0A4A15F4}">
      <dgm:prSet/>
      <dgm:spPr/>
      <dgm:t>
        <a:bodyPr/>
        <a:lstStyle/>
        <a:p>
          <a:endParaRPr lang="en-US"/>
        </a:p>
      </dgm:t>
    </dgm:pt>
    <dgm:pt modelId="{FF4D7182-6008-4678-ACCF-803D3C548B16}" type="sibTrans" cxnId="{2EA9E438-7EF4-44DA-AFAD-476B0A4A15F4}">
      <dgm:prSet/>
      <dgm:spPr/>
      <dgm:t>
        <a:bodyPr/>
        <a:lstStyle/>
        <a:p>
          <a:endParaRPr lang="en-US"/>
        </a:p>
      </dgm:t>
    </dgm:pt>
    <dgm:pt modelId="{AABFD91D-1848-43BE-B616-E948820B8411}">
      <dgm:prSet/>
      <dgm:spPr/>
      <dgm:t>
        <a:bodyPr/>
        <a:lstStyle/>
        <a:p>
          <a:r>
            <a:rPr lang="en-US" dirty="0"/>
            <a:t>Short, focused sessions emphasize curiosity over platform endorsement.</a:t>
          </a:r>
        </a:p>
      </dgm:t>
    </dgm:pt>
    <dgm:pt modelId="{415B4C20-2BAF-4D92-B558-F88AEAC3C144}" type="parTrans" cxnId="{A515FB12-B932-4763-BCC7-3F9B1D178A91}">
      <dgm:prSet/>
      <dgm:spPr/>
      <dgm:t>
        <a:bodyPr/>
        <a:lstStyle/>
        <a:p>
          <a:endParaRPr lang="en-US"/>
        </a:p>
      </dgm:t>
    </dgm:pt>
    <dgm:pt modelId="{21AF2E39-3B4F-4E41-BF4D-3F6068A3BBA0}" type="sibTrans" cxnId="{A515FB12-B932-4763-BCC7-3F9B1D178A91}">
      <dgm:prSet/>
      <dgm:spPr/>
      <dgm:t>
        <a:bodyPr/>
        <a:lstStyle/>
        <a:p>
          <a:endParaRPr lang="en-US"/>
        </a:p>
      </dgm:t>
    </dgm:pt>
    <dgm:pt modelId="{A9397B11-B205-4A9C-95A9-16AD31D1146F}">
      <dgm:prSet/>
      <dgm:spPr/>
      <dgm:t>
        <a:bodyPr/>
        <a:lstStyle/>
        <a:p>
          <a:r>
            <a:rPr lang="en-US" dirty="0"/>
            <a:t>Institutional registration deadline March 11</a:t>
          </a:r>
        </a:p>
      </dgm:t>
    </dgm:pt>
    <dgm:pt modelId="{25A7A8FF-D2F1-4F92-82B3-B463C94BE7DD}" type="parTrans" cxnId="{E2A61199-7604-40B4-9C99-B8B02658D9C5}">
      <dgm:prSet/>
      <dgm:spPr/>
      <dgm:t>
        <a:bodyPr/>
        <a:lstStyle/>
        <a:p>
          <a:endParaRPr lang="en-US"/>
        </a:p>
      </dgm:t>
    </dgm:pt>
    <dgm:pt modelId="{4DCA568A-44F5-40EF-A3B2-4918C49F6BB1}" type="sibTrans" cxnId="{E2A61199-7604-40B4-9C99-B8B02658D9C5}">
      <dgm:prSet/>
      <dgm:spPr/>
      <dgm:t>
        <a:bodyPr/>
        <a:lstStyle/>
        <a:p>
          <a:endParaRPr lang="en-US"/>
        </a:p>
      </dgm:t>
    </dgm:pt>
    <dgm:pt modelId="{41036692-6EA0-4EA1-97CB-726318F57713}">
      <dgm:prSet/>
      <dgm:spPr/>
      <dgm:t>
        <a:bodyPr/>
        <a:lstStyle/>
        <a:p>
          <a:r>
            <a:rPr lang="en-US" dirty="0"/>
            <a:t>Designed for pre-</a:t>
          </a:r>
          <a:r>
            <a:rPr lang="en-US" dirty="0" err="1"/>
            <a:t>tenure</a:t>
          </a:r>
          <a:r>
            <a:rPr lang="en-US" dirty="0"/>
            <a:t> faculty new to our system</a:t>
          </a:r>
        </a:p>
      </dgm:t>
    </dgm:pt>
    <dgm:pt modelId="{C237D582-F015-46B1-9390-881A3976521A}" type="parTrans" cxnId="{89AA1B0F-06A7-4E3A-B0A7-4FF23C6C0903}">
      <dgm:prSet/>
      <dgm:spPr/>
      <dgm:t>
        <a:bodyPr/>
        <a:lstStyle/>
        <a:p>
          <a:endParaRPr lang="en-US"/>
        </a:p>
      </dgm:t>
    </dgm:pt>
    <dgm:pt modelId="{BB3FFD99-5EBB-41C3-B053-D6B225BEC120}" type="sibTrans" cxnId="{89AA1B0F-06A7-4E3A-B0A7-4FF23C6C0903}">
      <dgm:prSet/>
      <dgm:spPr/>
      <dgm:t>
        <a:bodyPr/>
        <a:lstStyle/>
        <a:p>
          <a:endParaRPr lang="en-US"/>
        </a:p>
      </dgm:t>
    </dgm:pt>
    <dgm:pt modelId="{1754A576-FD7A-4738-BED4-C89BDC4A674F}" type="pres">
      <dgm:prSet presAssocID="{1F1DD3DF-928F-43F2-9067-57F5EB2BEF11}" presName="Name0" presStyleCnt="0">
        <dgm:presLayoutVars>
          <dgm:dir/>
          <dgm:animLvl val="lvl"/>
          <dgm:resizeHandles val="exact"/>
        </dgm:presLayoutVars>
      </dgm:prSet>
      <dgm:spPr/>
    </dgm:pt>
    <dgm:pt modelId="{4BD7CC0C-B633-4ED5-A342-270EAA1DBA92}" type="pres">
      <dgm:prSet presAssocID="{AA1F509D-CDA7-4E55-BB38-D08116D72815}" presName="linNode" presStyleCnt="0"/>
      <dgm:spPr/>
    </dgm:pt>
    <dgm:pt modelId="{8B91CCEC-6AC3-4B0D-8392-927ADD36E963}" type="pres">
      <dgm:prSet presAssocID="{AA1F509D-CDA7-4E55-BB38-D08116D72815}" presName="parentText" presStyleLbl="node1" presStyleIdx="0" presStyleCnt="3">
        <dgm:presLayoutVars>
          <dgm:chMax val="1"/>
          <dgm:bulletEnabled val="1"/>
        </dgm:presLayoutVars>
      </dgm:prSet>
      <dgm:spPr/>
    </dgm:pt>
    <dgm:pt modelId="{6ECCD54F-7ACF-4234-871E-8C5885A26A79}" type="pres">
      <dgm:prSet presAssocID="{AA1F509D-CDA7-4E55-BB38-D08116D72815}" presName="descendantText" presStyleLbl="alignAccFollowNode1" presStyleIdx="0" presStyleCnt="3">
        <dgm:presLayoutVars>
          <dgm:bulletEnabled val="1"/>
        </dgm:presLayoutVars>
      </dgm:prSet>
      <dgm:spPr/>
    </dgm:pt>
    <dgm:pt modelId="{6DBED146-A793-4C72-A9C3-575CCB811CA1}" type="pres">
      <dgm:prSet presAssocID="{D932702F-241C-46EB-B820-2D052F380F7C}" presName="sp" presStyleCnt="0"/>
      <dgm:spPr/>
    </dgm:pt>
    <dgm:pt modelId="{C0043FD6-312F-4DEE-9F32-9554939ABEB6}" type="pres">
      <dgm:prSet presAssocID="{0A04EEC1-750A-4F36-884C-CAE5B587CE75}" presName="linNode" presStyleCnt="0"/>
      <dgm:spPr/>
    </dgm:pt>
    <dgm:pt modelId="{3A7100E3-6B79-49BB-887E-6AC26B530987}" type="pres">
      <dgm:prSet presAssocID="{0A04EEC1-750A-4F36-884C-CAE5B587CE75}" presName="parentText" presStyleLbl="node1" presStyleIdx="1" presStyleCnt="3">
        <dgm:presLayoutVars>
          <dgm:chMax val="1"/>
          <dgm:bulletEnabled val="1"/>
        </dgm:presLayoutVars>
      </dgm:prSet>
      <dgm:spPr/>
    </dgm:pt>
    <dgm:pt modelId="{E147FBA8-1817-425E-92F9-8F3E13922163}" type="pres">
      <dgm:prSet presAssocID="{0A04EEC1-750A-4F36-884C-CAE5B587CE75}" presName="descendantText" presStyleLbl="alignAccFollowNode1" presStyleIdx="1" presStyleCnt="3">
        <dgm:presLayoutVars>
          <dgm:bulletEnabled val="1"/>
        </dgm:presLayoutVars>
      </dgm:prSet>
      <dgm:spPr/>
    </dgm:pt>
    <dgm:pt modelId="{FCD1AFA4-707A-47DC-A308-E18C4925FDB7}" type="pres">
      <dgm:prSet presAssocID="{CDD9386C-602F-49AA-B820-D1EE4C3AAF76}" presName="sp" presStyleCnt="0"/>
      <dgm:spPr/>
    </dgm:pt>
    <dgm:pt modelId="{033E216E-313A-457D-97B7-C46F9A864857}" type="pres">
      <dgm:prSet presAssocID="{D408819A-F6ED-4460-BE69-CD3A3655015E}" presName="linNode" presStyleCnt="0"/>
      <dgm:spPr/>
    </dgm:pt>
    <dgm:pt modelId="{D22ADF8C-4A63-4422-8D49-78E21353E469}" type="pres">
      <dgm:prSet presAssocID="{D408819A-F6ED-4460-BE69-CD3A3655015E}" presName="parentText" presStyleLbl="node1" presStyleIdx="2" presStyleCnt="3">
        <dgm:presLayoutVars>
          <dgm:chMax val="1"/>
          <dgm:bulletEnabled val="1"/>
        </dgm:presLayoutVars>
      </dgm:prSet>
      <dgm:spPr/>
    </dgm:pt>
    <dgm:pt modelId="{F7617819-DC68-46F3-AA61-7DA17190EF01}" type="pres">
      <dgm:prSet presAssocID="{D408819A-F6ED-4460-BE69-CD3A3655015E}" presName="descendantText" presStyleLbl="alignAccFollowNode1" presStyleIdx="2" presStyleCnt="3">
        <dgm:presLayoutVars>
          <dgm:bulletEnabled val="1"/>
        </dgm:presLayoutVars>
      </dgm:prSet>
      <dgm:spPr/>
    </dgm:pt>
  </dgm:ptLst>
  <dgm:cxnLst>
    <dgm:cxn modelId="{7E7A190D-A41D-4A25-9379-3D4189D7C396}" type="presOf" srcId="{1F1DD3DF-928F-43F2-9067-57F5EB2BEF11}" destId="{1754A576-FD7A-4738-BED4-C89BDC4A674F}" srcOrd="0" destOrd="0" presId="urn:microsoft.com/office/officeart/2005/8/layout/vList5"/>
    <dgm:cxn modelId="{89AA1B0F-06A7-4E3A-B0A7-4FF23C6C0903}" srcId="{0A04EEC1-750A-4F36-884C-CAE5B587CE75}" destId="{41036692-6EA0-4EA1-97CB-726318F57713}" srcOrd="2" destOrd="0" parTransId="{C237D582-F015-46B1-9390-881A3976521A}" sibTransId="{BB3FFD99-5EBB-41C3-B053-D6B225BEC120}"/>
    <dgm:cxn modelId="{A515FB12-B932-4763-BCC7-3F9B1D178A91}" srcId="{D408819A-F6ED-4460-BE69-CD3A3655015E}" destId="{AABFD91D-1848-43BE-B616-E948820B8411}" srcOrd="1" destOrd="0" parTransId="{415B4C20-2BAF-4D92-B558-F88AEAC3C144}" sibTransId="{21AF2E39-3B4F-4E41-BF4D-3F6068A3BBA0}"/>
    <dgm:cxn modelId="{F42A2517-2B81-418D-8380-998BABE6612A}" type="presOf" srcId="{4AC5196E-1092-42AA-91AF-BD872FEBB4AC}" destId="{E147FBA8-1817-425E-92F9-8F3E13922163}" srcOrd="0" destOrd="1" presId="urn:microsoft.com/office/officeart/2005/8/layout/vList5"/>
    <dgm:cxn modelId="{246C881E-6D70-4673-9CD2-120DA6F5E025}" srcId="{1F1DD3DF-928F-43F2-9067-57F5EB2BEF11}" destId="{0A04EEC1-750A-4F36-884C-CAE5B587CE75}" srcOrd="1" destOrd="0" parTransId="{E4441BFA-E2E1-4D0F-AACB-156FC8F0B326}" sibTransId="{CDD9386C-602F-49AA-B820-D1EE4C3AAF76}"/>
    <dgm:cxn modelId="{4C663522-6D0E-48ED-B4BA-394B1AD9DB96}" type="presOf" srcId="{4B6A4233-2971-4F1C-A4CA-4D353BE46895}" destId="{E147FBA8-1817-425E-92F9-8F3E13922163}" srcOrd="0" destOrd="0" presId="urn:microsoft.com/office/officeart/2005/8/layout/vList5"/>
    <dgm:cxn modelId="{0B914C35-B482-4C68-96F9-D572EB5694EA}" type="presOf" srcId="{D408819A-F6ED-4460-BE69-CD3A3655015E}" destId="{D22ADF8C-4A63-4422-8D49-78E21353E469}" srcOrd="0" destOrd="0" presId="urn:microsoft.com/office/officeart/2005/8/layout/vList5"/>
    <dgm:cxn modelId="{23604736-E7F0-4F81-B522-0793D3896E04}" type="presOf" srcId="{41036692-6EA0-4EA1-97CB-726318F57713}" destId="{E147FBA8-1817-425E-92F9-8F3E13922163}" srcOrd="0" destOrd="2" presId="urn:microsoft.com/office/officeart/2005/8/layout/vList5"/>
    <dgm:cxn modelId="{2EA9E438-7EF4-44DA-AFAD-476B0A4A15F4}" srcId="{D408819A-F6ED-4460-BE69-CD3A3655015E}" destId="{822D69B2-E8FF-41A7-B995-63EC046844DC}" srcOrd="0" destOrd="0" parTransId="{B2CD7054-172A-4F2C-8F51-07104B857F03}" sibTransId="{FF4D7182-6008-4678-ACCF-803D3C548B16}"/>
    <dgm:cxn modelId="{6255793F-8AC3-4FF7-AB7C-65C03EF12C10}" srcId="{0A04EEC1-750A-4F36-884C-CAE5B587CE75}" destId="{4AC5196E-1092-42AA-91AF-BD872FEBB4AC}" srcOrd="1" destOrd="0" parTransId="{49D07B5B-36CF-4C46-A553-75F90BD339A0}" sibTransId="{61B08E6A-A68D-48A7-98A7-87782D0562D8}"/>
    <dgm:cxn modelId="{BD434A47-1575-4048-84A3-E86C32A27FF8}" type="presOf" srcId="{AE4B6162-7FC8-4E70-A1F2-91CF93DFB4D2}" destId="{6ECCD54F-7ACF-4234-871E-8C5885A26A79}" srcOrd="0" destOrd="0" presId="urn:microsoft.com/office/officeart/2005/8/layout/vList5"/>
    <dgm:cxn modelId="{03F35F81-CDDF-4CAF-8176-8CFA156398B4}" type="presOf" srcId="{A9397B11-B205-4A9C-95A9-16AD31D1146F}" destId="{6ECCD54F-7ACF-4234-871E-8C5885A26A79}" srcOrd="0" destOrd="2" presId="urn:microsoft.com/office/officeart/2005/8/layout/vList5"/>
    <dgm:cxn modelId="{85716382-D645-4ABA-A80F-BB8E75B7BA45}" srcId="{AA1F509D-CDA7-4E55-BB38-D08116D72815}" destId="{E0018097-35C6-478B-8421-775680DC1445}" srcOrd="1" destOrd="0" parTransId="{19A5EBFB-F718-4B8D-B2BA-717E990DC433}" sibTransId="{E1AB1279-BE87-4B38-B42F-135EB764E4BC}"/>
    <dgm:cxn modelId="{BB8EB582-30B4-49E9-9701-3DDB88AA1943}" type="presOf" srcId="{AABFD91D-1848-43BE-B616-E948820B8411}" destId="{F7617819-DC68-46F3-AA61-7DA17190EF01}" srcOrd="0" destOrd="1" presId="urn:microsoft.com/office/officeart/2005/8/layout/vList5"/>
    <dgm:cxn modelId="{0814C787-9108-4C61-9183-635B43DDAC4B}" srcId="{0A04EEC1-750A-4F36-884C-CAE5B587CE75}" destId="{4B6A4233-2971-4F1C-A4CA-4D353BE46895}" srcOrd="0" destOrd="0" parTransId="{A706E48A-BB1A-47D2-96F3-7345CA80DC94}" sibTransId="{463B167A-2E7C-4F8D-871C-82D942BFD3B8}"/>
    <dgm:cxn modelId="{31563D8B-6985-4E90-9BDE-EA1C042F3C98}" type="presOf" srcId="{E0018097-35C6-478B-8421-775680DC1445}" destId="{6ECCD54F-7ACF-4234-871E-8C5885A26A79}" srcOrd="0" destOrd="1" presId="urn:microsoft.com/office/officeart/2005/8/layout/vList5"/>
    <dgm:cxn modelId="{835C9D8C-AE2D-45D4-AE89-C3DE8CFF09AF}" srcId="{AA1F509D-CDA7-4E55-BB38-D08116D72815}" destId="{AE4B6162-7FC8-4E70-A1F2-91CF93DFB4D2}" srcOrd="0" destOrd="0" parTransId="{5EEDA0BE-F45F-4D2E-B376-D413D4B888CC}" sibTransId="{E8F5A8FD-BD18-4D43-AAF8-887B166DD862}"/>
    <dgm:cxn modelId="{E2A61199-7604-40B4-9C99-B8B02658D9C5}" srcId="{AA1F509D-CDA7-4E55-BB38-D08116D72815}" destId="{A9397B11-B205-4A9C-95A9-16AD31D1146F}" srcOrd="2" destOrd="0" parTransId="{25A7A8FF-D2F1-4F92-82B3-B463C94BE7DD}" sibTransId="{4DCA568A-44F5-40EF-A3B2-4918C49F6BB1}"/>
    <dgm:cxn modelId="{0601399D-8F4E-4D68-989D-8797976628FF}" type="presOf" srcId="{822D69B2-E8FF-41A7-B995-63EC046844DC}" destId="{F7617819-DC68-46F3-AA61-7DA17190EF01}" srcOrd="0" destOrd="0" presId="urn:microsoft.com/office/officeart/2005/8/layout/vList5"/>
    <dgm:cxn modelId="{E136BFBC-0531-4C13-B81C-FEF14FC5D555}" type="presOf" srcId="{AA1F509D-CDA7-4E55-BB38-D08116D72815}" destId="{8B91CCEC-6AC3-4B0D-8392-927ADD36E963}" srcOrd="0" destOrd="0" presId="urn:microsoft.com/office/officeart/2005/8/layout/vList5"/>
    <dgm:cxn modelId="{87F21EC6-5919-45E6-A9AB-692E2174B181}" srcId="{1F1DD3DF-928F-43F2-9067-57F5EB2BEF11}" destId="{D408819A-F6ED-4460-BE69-CD3A3655015E}" srcOrd="2" destOrd="0" parTransId="{F28C0534-85EC-47B0-A079-EB91D354BF30}" sibTransId="{DAB19ACF-42C0-407C-8873-29DFDA0C64F7}"/>
    <dgm:cxn modelId="{7273A1CB-79F5-40A0-A478-941B7BD10C2C}" type="presOf" srcId="{0A04EEC1-750A-4F36-884C-CAE5B587CE75}" destId="{3A7100E3-6B79-49BB-887E-6AC26B530987}" srcOrd="0" destOrd="0" presId="urn:microsoft.com/office/officeart/2005/8/layout/vList5"/>
    <dgm:cxn modelId="{6FCA0CD3-30D9-4954-B604-AD6F2C137872}" srcId="{1F1DD3DF-928F-43F2-9067-57F5EB2BEF11}" destId="{AA1F509D-CDA7-4E55-BB38-D08116D72815}" srcOrd="0" destOrd="0" parTransId="{EE3E6190-03B3-44FD-9AA4-67F82A941082}" sibTransId="{D932702F-241C-46EB-B820-2D052F380F7C}"/>
    <dgm:cxn modelId="{46CD128C-CC3D-42C7-8D98-DAB86C92D8C8}" type="presParOf" srcId="{1754A576-FD7A-4738-BED4-C89BDC4A674F}" destId="{4BD7CC0C-B633-4ED5-A342-270EAA1DBA92}" srcOrd="0" destOrd="0" presId="urn:microsoft.com/office/officeart/2005/8/layout/vList5"/>
    <dgm:cxn modelId="{B3A8A0D6-9E59-4010-8416-44AF6B1B9F3A}" type="presParOf" srcId="{4BD7CC0C-B633-4ED5-A342-270EAA1DBA92}" destId="{8B91CCEC-6AC3-4B0D-8392-927ADD36E963}" srcOrd="0" destOrd="0" presId="urn:microsoft.com/office/officeart/2005/8/layout/vList5"/>
    <dgm:cxn modelId="{FB3A9CD7-9D0A-49C3-A77D-5BEF2957CF68}" type="presParOf" srcId="{4BD7CC0C-B633-4ED5-A342-270EAA1DBA92}" destId="{6ECCD54F-7ACF-4234-871E-8C5885A26A79}" srcOrd="1" destOrd="0" presId="urn:microsoft.com/office/officeart/2005/8/layout/vList5"/>
    <dgm:cxn modelId="{4C140483-9F94-408D-BCF9-77ADDAFE0B71}" type="presParOf" srcId="{1754A576-FD7A-4738-BED4-C89BDC4A674F}" destId="{6DBED146-A793-4C72-A9C3-575CCB811CA1}" srcOrd="1" destOrd="0" presId="urn:microsoft.com/office/officeart/2005/8/layout/vList5"/>
    <dgm:cxn modelId="{BA211A84-9397-4519-882A-5FEAF8B28D54}" type="presParOf" srcId="{1754A576-FD7A-4738-BED4-C89BDC4A674F}" destId="{C0043FD6-312F-4DEE-9F32-9554939ABEB6}" srcOrd="2" destOrd="0" presId="urn:microsoft.com/office/officeart/2005/8/layout/vList5"/>
    <dgm:cxn modelId="{34EE500C-856E-4FCD-B9C9-C44A53EA130D}" type="presParOf" srcId="{C0043FD6-312F-4DEE-9F32-9554939ABEB6}" destId="{3A7100E3-6B79-49BB-887E-6AC26B530987}" srcOrd="0" destOrd="0" presId="urn:microsoft.com/office/officeart/2005/8/layout/vList5"/>
    <dgm:cxn modelId="{13541CC9-C5E0-425D-BFDB-B61328D628D1}" type="presParOf" srcId="{C0043FD6-312F-4DEE-9F32-9554939ABEB6}" destId="{E147FBA8-1817-425E-92F9-8F3E13922163}" srcOrd="1" destOrd="0" presId="urn:microsoft.com/office/officeart/2005/8/layout/vList5"/>
    <dgm:cxn modelId="{16832220-C2AA-44AF-BD0B-9EECEAEBCB36}" type="presParOf" srcId="{1754A576-FD7A-4738-BED4-C89BDC4A674F}" destId="{FCD1AFA4-707A-47DC-A308-E18C4925FDB7}" srcOrd="3" destOrd="0" presId="urn:microsoft.com/office/officeart/2005/8/layout/vList5"/>
    <dgm:cxn modelId="{79DE074F-DABC-4603-8C16-F076188467ED}" type="presParOf" srcId="{1754A576-FD7A-4738-BED4-C89BDC4A674F}" destId="{033E216E-313A-457D-97B7-C46F9A864857}" srcOrd="4" destOrd="0" presId="urn:microsoft.com/office/officeart/2005/8/layout/vList5"/>
    <dgm:cxn modelId="{8B42C74B-D8FC-4A87-852A-562893A76856}" type="presParOf" srcId="{033E216E-313A-457D-97B7-C46F9A864857}" destId="{D22ADF8C-4A63-4422-8D49-78E21353E469}" srcOrd="0" destOrd="0" presId="urn:microsoft.com/office/officeart/2005/8/layout/vList5"/>
    <dgm:cxn modelId="{3B245571-D780-4597-ACFF-E6AD083B260C}" type="presParOf" srcId="{033E216E-313A-457D-97B7-C46F9A864857}" destId="{F7617819-DC68-46F3-AA61-7DA17190EF01}"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074C060A-55DA-47F0-826F-1955033F6C9E}" type="doc">
      <dgm:prSet loTypeId="urn:microsoft.com/office/officeart/2016/7/layout/RoundedRectangleTimeline" loCatId="process" qsTypeId="urn:microsoft.com/office/officeart/2005/8/quickstyle/simple1" qsCatId="simple" csTypeId="urn:microsoft.com/office/officeart/2005/8/colors/accent0_3" csCatId="mainScheme" phldr="1"/>
      <dgm:spPr/>
      <dgm:t>
        <a:bodyPr/>
        <a:lstStyle/>
        <a:p>
          <a:endParaRPr lang="en-US"/>
        </a:p>
      </dgm:t>
    </dgm:pt>
    <dgm:pt modelId="{73D4F641-F9F0-4A12-8B7F-0DA2DD08316B}">
      <dgm:prSet/>
      <dgm:spPr/>
      <dgm:t>
        <a:bodyPr/>
        <a:lstStyle/>
        <a:p>
          <a:r>
            <a:rPr lang="en-US" b="1"/>
            <a:t>2 Oct. 2025</a:t>
          </a:r>
        </a:p>
      </dgm:t>
    </dgm:pt>
    <dgm:pt modelId="{3428A926-A87F-4B42-A033-498254C33940}" type="parTrans" cxnId="{B7A9E201-7097-45BD-95A5-CFCB4EE95858}">
      <dgm:prSet/>
      <dgm:spPr/>
      <dgm:t>
        <a:bodyPr/>
        <a:lstStyle/>
        <a:p>
          <a:endParaRPr lang="en-US"/>
        </a:p>
      </dgm:t>
    </dgm:pt>
    <dgm:pt modelId="{103D9E27-6BF9-4DDD-B8A1-1C21858808E4}" type="sibTrans" cxnId="{B7A9E201-7097-45BD-95A5-CFCB4EE95858}">
      <dgm:prSet/>
      <dgm:spPr/>
      <dgm:t>
        <a:bodyPr/>
        <a:lstStyle/>
        <a:p>
          <a:endParaRPr lang="en-US"/>
        </a:p>
      </dgm:t>
    </dgm:pt>
    <dgm:pt modelId="{D73D9851-8B8E-4413-8E8E-A15756255137}">
      <dgm:prSet/>
      <dgm:spPr/>
      <dgm:t>
        <a:bodyPr/>
        <a:lstStyle/>
        <a:p>
          <a:r>
            <a:rPr lang="en-US"/>
            <a:t>SAI Review introduced to GPAC at October 2, 2025 meeting.</a:t>
          </a:r>
        </a:p>
      </dgm:t>
    </dgm:pt>
    <dgm:pt modelId="{F5DBEEC9-F089-4735-9935-0376283B7FFC}" type="parTrans" cxnId="{70554F1A-E022-41F5-993A-0073BF65ED98}">
      <dgm:prSet/>
      <dgm:spPr/>
      <dgm:t>
        <a:bodyPr/>
        <a:lstStyle/>
        <a:p>
          <a:endParaRPr lang="en-US"/>
        </a:p>
      </dgm:t>
    </dgm:pt>
    <dgm:pt modelId="{D25309DF-4422-4656-B872-62FD3507A1AB}" type="sibTrans" cxnId="{70554F1A-E022-41F5-993A-0073BF65ED98}">
      <dgm:prSet/>
      <dgm:spPr/>
      <dgm:t>
        <a:bodyPr/>
        <a:lstStyle/>
        <a:p>
          <a:endParaRPr lang="en-US"/>
        </a:p>
      </dgm:t>
    </dgm:pt>
    <dgm:pt modelId="{A101A1DD-BEB5-42CF-B85C-6C08BF48DDE5}">
      <dgm:prSet/>
      <dgm:spPr/>
      <dgm:t>
        <a:bodyPr/>
        <a:lstStyle/>
        <a:p>
          <a:r>
            <a:rPr lang="en-US" b="1"/>
            <a:t>Oct.–Nov. 2025</a:t>
          </a:r>
        </a:p>
      </dgm:t>
    </dgm:pt>
    <dgm:pt modelId="{E28FCF89-F657-4AA9-9392-53A0972F0114}" type="parTrans" cxnId="{DE65244C-F21C-4B73-BC90-931DD52EE84C}">
      <dgm:prSet/>
      <dgm:spPr/>
      <dgm:t>
        <a:bodyPr/>
        <a:lstStyle/>
        <a:p>
          <a:endParaRPr lang="en-US"/>
        </a:p>
      </dgm:t>
    </dgm:pt>
    <dgm:pt modelId="{388F63E4-785D-4BB3-A9FA-52B5317F428F}" type="sibTrans" cxnId="{DE65244C-F21C-4B73-BC90-931DD52EE84C}">
      <dgm:prSet/>
      <dgm:spPr/>
      <dgm:t>
        <a:bodyPr/>
        <a:lstStyle/>
        <a:p>
          <a:endParaRPr lang="en-US"/>
        </a:p>
      </dgm:t>
    </dgm:pt>
    <dgm:pt modelId="{3B9AB3BD-0A48-4616-A533-FDD1659DB94E}">
      <dgm:prSet/>
      <dgm:spPr/>
      <dgm:t>
        <a:bodyPr/>
        <a:lstStyle/>
        <a:p>
          <a:r>
            <a:rPr lang="en-US"/>
            <a:t>Committee membership finalized and meetings scheduled October-November, 2025.</a:t>
          </a:r>
        </a:p>
      </dgm:t>
    </dgm:pt>
    <dgm:pt modelId="{9AF58E2B-668D-4D0D-98FA-86F6AAEEDE49}" type="parTrans" cxnId="{A78B8828-741A-4D60-AE2C-38B6573BB90E}">
      <dgm:prSet/>
      <dgm:spPr/>
      <dgm:t>
        <a:bodyPr/>
        <a:lstStyle/>
        <a:p>
          <a:endParaRPr lang="en-US"/>
        </a:p>
      </dgm:t>
    </dgm:pt>
    <dgm:pt modelId="{3F4A2E8F-475F-4B15-87F3-28266071203F}" type="sibTrans" cxnId="{A78B8828-741A-4D60-AE2C-38B6573BB90E}">
      <dgm:prSet/>
      <dgm:spPr/>
      <dgm:t>
        <a:bodyPr/>
        <a:lstStyle/>
        <a:p>
          <a:endParaRPr lang="en-US"/>
        </a:p>
      </dgm:t>
    </dgm:pt>
    <dgm:pt modelId="{5756A2CE-7FA0-4B43-904B-A02BFAF60D61}">
      <dgm:prSet/>
      <dgm:spPr/>
      <dgm:t>
        <a:bodyPr/>
        <a:lstStyle/>
        <a:p>
          <a:r>
            <a:rPr lang="en-US" b="1"/>
            <a:t>Nov.–Apr. 2026</a:t>
          </a:r>
        </a:p>
      </dgm:t>
    </dgm:pt>
    <dgm:pt modelId="{CE8969A9-8588-40C0-A84F-D3CF68A0D9DA}" type="parTrans" cxnId="{5939005E-25A2-421D-A111-31E8C74EDC6A}">
      <dgm:prSet/>
      <dgm:spPr/>
      <dgm:t>
        <a:bodyPr/>
        <a:lstStyle/>
        <a:p>
          <a:endParaRPr lang="en-US"/>
        </a:p>
      </dgm:t>
    </dgm:pt>
    <dgm:pt modelId="{84515AD5-509B-4AB9-8A69-2B1B585B6BD0}" type="sibTrans" cxnId="{5939005E-25A2-421D-A111-31E8C74EDC6A}">
      <dgm:prSet/>
      <dgm:spPr/>
      <dgm:t>
        <a:bodyPr/>
        <a:lstStyle/>
        <a:p>
          <a:endParaRPr lang="en-US"/>
        </a:p>
      </dgm:t>
    </dgm:pt>
    <dgm:pt modelId="{6372802A-C906-40FF-AFD6-A2DB88417A12}">
      <dgm:prSet/>
      <dgm:spPr/>
      <dgm:t>
        <a:bodyPr/>
        <a:lstStyle/>
        <a:p>
          <a:r>
            <a:rPr lang="en-US"/>
            <a:t>Regular meetings scheduled November-April 2026 including regular updates and discussions at GPAC meetings (1/29/2026 and 3/26/2026).</a:t>
          </a:r>
        </a:p>
      </dgm:t>
    </dgm:pt>
    <dgm:pt modelId="{95926390-C108-41AA-B1FE-86E765A27110}" type="parTrans" cxnId="{08AC380D-284E-4A23-8B68-C15FFB8B01F7}">
      <dgm:prSet/>
      <dgm:spPr/>
      <dgm:t>
        <a:bodyPr/>
        <a:lstStyle/>
        <a:p>
          <a:endParaRPr lang="en-US"/>
        </a:p>
      </dgm:t>
    </dgm:pt>
    <dgm:pt modelId="{0347A665-B7F0-4EB9-9BF5-F7C685E069DD}" type="sibTrans" cxnId="{08AC380D-284E-4A23-8B68-C15FFB8B01F7}">
      <dgm:prSet/>
      <dgm:spPr/>
      <dgm:t>
        <a:bodyPr/>
        <a:lstStyle/>
        <a:p>
          <a:endParaRPr lang="en-US"/>
        </a:p>
      </dgm:t>
    </dgm:pt>
    <dgm:pt modelId="{EF01DFED-5612-4DFF-B28B-7DEF09FC8E18}">
      <dgm:prSet/>
      <dgm:spPr/>
      <dgm:t>
        <a:bodyPr/>
        <a:lstStyle/>
        <a:p>
          <a:r>
            <a:rPr lang="en-US" b="1"/>
            <a:t>Mar. 2026</a:t>
          </a:r>
        </a:p>
      </dgm:t>
    </dgm:pt>
    <dgm:pt modelId="{8E0BB2DD-EF69-4CC0-813A-83620179C36F}" type="parTrans" cxnId="{B084B23C-58F6-4DDA-AAA1-178B29079B06}">
      <dgm:prSet/>
      <dgm:spPr/>
      <dgm:t>
        <a:bodyPr/>
        <a:lstStyle/>
        <a:p>
          <a:endParaRPr lang="en-US"/>
        </a:p>
      </dgm:t>
    </dgm:pt>
    <dgm:pt modelId="{F66183B1-2383-4A73-A467-4646C428F5D0}" type="sibTrans" cxnId="{B084B23C-58F6-4DDA-AAA1-178B29079B06}">
      <dgm:prSet/>
      <dgm:spPr/>
      <dgm:t>
        <a:bodyPr/>
        <a:lstStyle/>
        <a:p>
          <a:endParaRPr lang="en-US"/>
        </a:p>
      </dgm:t>
    </dgm:pt>
    <dgm:pt modelId="{6066E21C-24D0-4FFC-AAA5-9E72B9B58A37}">
      <dgm:prSet/>
      <dgm:spPr/>
      <dgm:t>
        <a:bodyPr/>
        <a:lstStyle/>
        <a:p>
          <a:r>
            <a:rPr lang="en-US"/>
            <a:t>Draft recommendations completed March 2026 and presented to system commissions and councils for feedback.</a:t>
          </a:r>
        </a:p>
      </dgm:t>
    </dgm:pt>
    <dgm:pt modelId="{882FA4F5-17BF-4A1D-9657-BDB593FB4E1E}" type="parTrans" cxnId="{3404C6E9-B5E1-4EBB-A6C4-A81EE58FEC3A}">
      <dgm:prSet/>
      <dgm:spPr/>
      <dgm:t>
        <a:bodyPr/>
        <a:lstStyle/>
        <a:p>
          <a:endParaRPr lang="en-US"/>
        </a:p>
      </dgm:t>
    </dgm:pt>
    <dgm:pt modelId="{2DB446CF-55C1-4908-A227-0B3AD2C696A5}" type="sibTrans" cxnId="{3404C6E9-B5E1-4EBB-A6C4-A81EE58FEC3A}">
      <dgm:prSet/>
      <dgm:spPr/>
      <dgm:t>
        <a:bodyPr/>
        <a:lstStyle/>
        <a:p>
          <a:endParaRPr lang="en-US"/>
        </a:p>
      </dgm:t>
    </dgm:pt>
    <dgm:pt modelId="{2107A93E-2C25-4D9C-B6CF-40D01F90FF3D}">
      <dgm:prSet/>
      <dgm:spPr/>
      <dgm:t>
        <a:bodyPr/>
        <a:lstStyle/>
        <a:p>
          <a:r>
            <a:rPr lang="en-US" b="1"/>
            <a:t>Apr. 2026</a:t>
          </a:r>
        </a:p>
      </dgm:t>
    </dgm:pt>
    <dgm:pt modelId="{6A79D90D-61AB-4697-8731-C04DD6C10620}" type="parTrans" cxnId="{4258EABB-D2F4-492F-B48D-CB8FADBD65FB}">
      <dgm:prSet/>
      <dgm:spPr/>
      <dgm:t>
        <a:bodyPr/>
        <a:lstStyle/>
        <a:p>
          <a:endParaRPr lang="en-US"/>
        </a:p>
      </dgm:t>
    </dgm:pt>
    <dgm:pt modelId="{53C09870-A211-4565-BD74-6B27AD933440}" type="sibTrans" cxnId="{4258EABB-D2F4-492F-B48D-CB8FADBD65FB}">
      <dgm:prSet/>
      <dgm:spPr/>
      <dgm:t>
        <a:bodyPr/>
        <a:lstStyle/>
        <a:p>
          <a:endParaRPr lang="en-US"/>
        </a:p>
      </dgm:t>
    </dgm:pt>
    <dgm:pt modelId="{5C78943E-EA69-4DBA-8C70-73C22EA32231}">
      <dgm:prSet/>
      <dgm:spPr/>
      <dgm:t>
        <a:bodyPr/>
        <a:lstStyle/>
        <a:p>
          <a:r>
            <a:rPr lang="en-US"/>
            <a:t>Draft recommendations finalized April 2026 and presented to WACTC at meeting April 23, 2026.</a:t>
          </a:r>
        </a:p>
      </dgm:t>
    </dgm:pt>
    <dgm:pt modelId="{7FBF79AC-1BD4-4E50-8BC8-FFEF48AE3DDD}" type="parTrans" cxnId="{D184BB7C-4D3E-4F54-81DF-16F8ACB68F8D}">
      <dgm:prSet/>
      <dgm:spPr/>
      <dgm:t>
        <a:bodyPr/>
        <a:lstStyle/>
        <a:p>
          <a:endParaRPr lang="en-US"/>
        </a:p>
      </dgm:t>
    </dgm:pt>
    <dgm:pt modelId="{FA79AA98-9FC5-4B46-B23D-7A56491736D1}" type="sibTrans" cxnId="{D184BB7C-4D3E-4F54-81DF-16F8ACB68F8D}">
      <dgm:prSet/>
      <dgm:spPr/>
      <dgm:t>
        <a:bodyPr/>
        <a:lstStyle/>
        <a:p>
          <a:endParaRPr lang="en-US"/>
        </a:p>
      </dgm:t>
    </dgm:pt>
    <dgm:pt modelId="{08CE0410-D5BD-4C01-9742-7F684D0AA53D}">
      <dgm:prSet/>
      <dgm:spPr/>
      <dgm:t>
        <a:bodyPr/>
        <a:lstStyle/>
        <a:p>
          <a:r>
            <a:rPr lang="en-US" b="1"/>
            <a:t>28 May 2026</a:t>
          </a:r>
        </a:p>
      </dgm:t>
    </dgm:pt>
    <dgm:pt modelId="{53FE0347-F46B-4D05-B6C8-16CD5D6CC0BF}" type="parTrans" cxnId="{5BA92B12-ECE9-469C-8215-88D8F60B3970}">
      <dgm:prSet/>
      <dgm:spPr/>
      <dgm:t>
        <a:bodyPr/>
        <a:lstStyle/>
        <a:p>
          <a:endParaRPr lang="en-US"/>
        </a:p>
      </dgm:t>
    </dgm:pt>
    <dgm:pt modelId="{A818B5D9-580F-4C58-9566-5C54929F2E4B}" type="sibTrans" cxnId="{5BA92B12-ECE9-469C-8215-88D8F60B3970}">
      <dgm:prSet/>
      <dgm:spPr/>
      <dgm:t>
        <a:bodyPr/>
        <a:lstStyle/>
        <a:p>
          <a:endParaRPr lang="en-US"/>
        </a:p>
      </dgm:t>
    </dgm:pt>
    <dgm:pt modelId="{5E3A1782-7138-4F45-ADC6-70B5E319418B}">
      <dgm:prSet/>
      <dgm:spPr/>
      <dgm:t>
        <a:bodyPr/>
        <a:lstStyle/>
        <a:p>
          <a:r>
            <a:rPr lang="en-US"/>
            <a:t>WACTC Action: May 28, 2026 meeting.</a:t>
          </a:r>
        </a:p>
      </dgm:t>
    </dgm:pt>
    <dgm:pt modelId="{F5A0E200-883B-42AA-9D60-4BFB9497EE0C}" type="parTrans" cxnId="{D8DBBB54-2AE4-438E-8F3D-5B3D5729DF8F}">
      <dgm:prSet/>
      <dgm:spPr/>
      <dgm:t>
        <a:bodyPr/>
        <a:lstStyle/>
        <a:p>
          <a:endParaRPr lang="en-US"/>
        </a:p>
      </dgm:t>
    </dgm:pt>
    <dgm:pt modelId="{A3B5F6C1-B82B-45A8-9E3B-3E3A0FCC26B1}" type="sibTrans" cxnId="{D8DBBB54-2AE4-438E-8F3D-5B3D5729DF8F}">
      <dgm:prSet/>
      <dgm:spPr/>
      <dgm:t>
        <a:bodyPr/>
        <a:lstStyle/>
        <a:p>
          <a:endParaRPr lang="en-US"/>
        </a:p>
      </dgm:t>
    </dgm:pt>
    <dgm:pt modelId="{B61E5D23-4B90-41AE-87B5-B13A545EE4D1}">
      <dgm:prSet/>
      <dgm:spPr/>
      <dgm:t>
        <a:bodyPr/>
        <a:lstStyle/>
        <a:p>
          <a:r>
            <a:rPr lang="en-US" b="1"/>
            <a:t>June 2026</a:t>
          </a:r>
        </a:p>
      </dgm:t>
    </dgm:pt>
    <dgm:pt modelId="{E20ADBDB-E475-49A2-8F23-2CABCAEBB7E0}" type="parTrans" cxnId="{937E6979-35B4-4E46-9A6C-ECA19CAE218E}">
      <dgm:prSet/>
      <dgm:spPr/>
      <dgm:t>
        <a:bodyPr/>
        <a:lstStyle/>
        <a:p>
          <a:endParaRPr lang="en-US"/>
        </a:p>
      </dgm:t>
    </dgm:pt>
    <dgm:pt modelId="{8133A4A6-7FEB-4C08-AFEE-5072F6F73F91}" type="sibTrans" cxnId="{937E6979-35B4-4E46-9A6C-ECA19CAE218E}">
      <dgm:prSet/>
      <dgm:spPr/>
      <dgm:t>
        <a:bodyPr/>
        <a:lstStyle/>
        <a:p>
          <a:endParaRPr lang="en-US"/>
        </a:p>
      </dgm:t>
    </dgm:pt>
    <dgm:pt modelId="{9069199F-C8DA-4578-B7A5-E6F5DA75D5FE}">
      <dgm:prSet/>
      <dgm:spPr/>
      <dgm:t>
        <a:bodyPr/>
        <a:lstStyle/>
        <a:p>
          <a:r>
            <a:rPr lang="en-US"/>
            <a:t>Final recommendations presented to State Board</a:t>
          </a:r>
        </a:p>
      </dgm:t>
    </dgm:pt>
    <dgm:pt modelId="{A2C000A8-58BD-452F-AEF2-5CCDEB290B08}" type="parTrans" cxnId="{E5D8AF8B-9B06-430A-9107-9236D137A535}">
      <dgm:prSet/>
      <dgm:spPr/>
      <dgm:t>
        <a:bodyPr/>
        <a:lstStyle/>
        <a:p>
          <a:endParaRPr lang="en-US"/>
        </a:p>
      </dgm:t>
    </dgm:pt>
    <dgm:pt modelId="{6E3FED2C-163A-4BC8-B4BF-9B935FB336ED}" type="sibTrans" cxnId="{E5D8AF8B-9B06-430A-9107-9236D137A535}">
      <dgm:prSet/>
      <dgm:spPr/>
      <dgm:t>
        <a:bodyPr/>
        <a:lstStyle/>
        <a:p>
          <a:endParaRPr lang="en-US"/>
        </a:p>
      </dgm:t>
    </dgm:pt>
    <dgm:pt modelId="{1B59484A-975D-4B0C-9ED7-75EEBC153052}">
      <dgm:prSet/>
      <dgm:spPr/>
      <dgm:t>
        <a:bodyPr/>
        <a:lstStyle/>
        <a:p>
          <a:r>
            <a:rPr lang="en-US" b="1"/>
            <a:t>Aug.–Sep. 2026</a:t>
          </a:r>
        </a:p>
      </dgm:t>
    </dgm:pt>
    <dgm:pt modelId="{1FD78AC7-8DCF-4FD6-B10C-504B883465A9}" type="parTrans" cxnId="{C8E1A5F1-CB64-4193-B992-40C924DAE630}">
      <dgm:prSet/>
      <dgm:spPr/>
      <dgm:t>
        <a:bodyPr/>
        <a:lstStyle/>
        <a:p>
          <a:endParaRPr lang="en-US"/>
        </a:p>
      </dgm:t>
    </dgm:pt>
    <dgm:pt modelId="{891CA355-AD62-4803-B754-5F278F140115}" type="sibTrans" cxnId="{C8E1A5F1-CB64-4193-B992-40C924DAE630}">
      <dgm:prSet/>
      <dgm:spPr/>
      <dgm:t>
        <a:bodyPr/>
        <a:lstStyle/>
        <a:p>
          <a:endParaRPr lang="en-US"/>
        </a:p>
      </dgm:t>
    </dgm:pt>
    <dgm:pt modelId="{15E255D9-78D6-4B91-BAD7-0EE6A9443EB9}">
      <dgm:prSet/>
      <dgm:spPr/>
      <dgm:t>
        <a:bodyPr/>
        <a:lstStyle/>
        <a:p>
          <a:r>
            <a:rPr lang="en-US"/>
            <a:t>State Board action</a:t>
          </a:r>
        </a:p>
      </dgm:t>
    </dgm:pt>
    <dgm:pt modelId="{8F3F6733-84D4-4E8E-BAB2-6EDE474C2AE3}" type="parTrans" cxnId="{59E79356-E72A-4CB5-8A79-6369A42CD1B8}">
      <dgm:prSet/>
      <dgm:spPr/>
      <dgm:t>
        <a:bodyPr/>
        <a:lstStyle/>
        <a:p>
          <a:endParaRPr lang="en-US"/>
        </a:p>
      </dgm:t>
    </dgm:pt>
    <dgm:pt modelId="{5F3E90C9-9598-4C49-8CC2-AEFC067ACAC6}" type="sibTrans" cxnId="{59E79356-E72A-4CB5-8A79-6369A42CD1B8}">
      <dgm:prSet/>
      <dgm:spPr/>
      <dgm:t>
        <a:bodyPr/>
        <a:lstStyle/>
        <a:p>
          <a:endParaRPr lang="en-US"/>
        </a:p>
      </dgm:t>
    </dgm:pt>
    <dgm:pt modelId="{9DE5588A-91B9-4D4B-963F-B32AFE0FB95A}" type="pres">
      <dgm:prSet presAssocID="{074C060A-55DA-47F0-826F-1955033F6C9E}" presName="Name0" presStyleCnt="0">
        <dgm:presLayoutVars>
          <dgm:chMax/>
          <dgm:chPref/>
          <dgm:animLvl val="lvl"/>
        </dgm:presLayoutVars>
      </dgm:prSet>
      <dgm:spPr/>
    </dgm:pt>
    <dgm:pt modelId="{0B10B219-88CF-4903-9880-6BEA5A51F8F2}" type="pres">
      <dgm:prSet presAssocID="{73D4F641-F9F0-4A12-8B7F-0DA2DD08316B}" presName="composite1" presStyleCnt="0"/>
      <dgm:spPr/>
    </dgm:pt>
    <dgm:pt modelId="{AD3E68B7-8813-4568-B60A-3E5FA723CEA1}" type="pres">
      <dgm:prSet presAssocID="{73D4F641-F9F0-4A12-8B7F-0DA2DD08316B}" presName="parent1" presStyleLbl="alignNode1" presStyleIdx="0" presStyleCnt="8">
        <dgm:presLayoutVars>
          <dgm:chMax val="1"/>
          <dgm:chPref val="1"/>
          <dgm:bulletEnabled val="1"/>
        </dgm:presLayoutVars>
      </dgm:prSet>
      <dgm:spPr/>
    </dgm:pt>
    <dgm:pt modelId="{568842C5-6E14-4546-A73A-B989F1CAAFAA}" type="pres">
      <dgm:prSet presAssocID="{73D4F641-F9F0-4A12-8B7F-0DA2DD08316B}" presName="Childtext1" presStyleLbl="revTx" presStyleIdx="0" presStyleCnt="8">
        <dgm:presLayoutVars>
          <dgm:bulletEnabled val="1"/>
        </dgm:presLayoutVars>
      </dgm:prSet>
      <dgm:spPr/>
    </dgm:pt>
    <dgm:pt modelId="{AF29F294-F05B-4795-8ACE-27F532A88AEF}" type="pres">
      <dgm:prSet presAssocID="{73D4F641-F9F0-4A12-8B7F-0DA2DD08316B}" presName="ConnectLine1" presStyleLbl="sibTrans1D1" presStyleIdx="0" presStyleCnt="8"/>
      <dgm:spPr>
        <a:noFill/>
        <a:ln w="6350" cap="flat" cmpd="sng" algn="ctr">
          <a:solidFill>
            <a:schemeClr val="dk2">
              <a:hueOff val="0"/>
              <a:satOff val="0"/>
              <a:lumOff val="0"/>
              <a:alphaOff val="0"/>
            </a:schemeClr>
          </a:solidFill>
          <a:prstDash val="dash"/>
          <a:miter lim="800000"/>
        </a:ln>
        <a:effectLst/>
      </dgm:spPr>
    </dgm:pt>
    <dgm:pt modelId="{666B746D-B351-495C-A8C9-96E0266C3148}" type="pres">
      <dgm:prSet presAssocID="{73D4F641-F9F0-4A12-8B7F-0DA2DD08316B}" presName="ConnectLineEnd1" presStyleLbl="lnNode1" presStyleIdx="0" presStyleCnt="8"/>
      <dgm:spPr/>
    </dgm:pt>
    <dgm:pt modelId="{E429750A-BBAF-410D-A1A4-156C4147BC4F}" type="pres">
      <dgm:prSet presAssocID="{73D4F641-F9F0-4A12-8B7F-0DA2DD08316B}" presName="EmptyPane1" presStyleCnt="0"/>
      <dgm:spPr/>
    </dgm:pt>
    <dgm:pt modelId="{5FFD049D-B9C2-488A-8650-ECC8342D2EA3}" type="pres">
      <dgm:prSet presAssocID="{103D9E27-6BF9-4DDD-B8A1-1C21858808E4}" presName="spaceBetweenRectangles1" presStyleCnt="0"/>
      <dgm:spPr/>
    </dgm:pt>
    <dgm:pt modelId="{7443B135-1A4E-42C5-9116-0A78002670E4}" type="pres">
      <dgm:prSet presAssocID="{A101A1DD-BEB5-42CF-B85C-6C08BF48DDE5}" presName="composite1" presStyleCnt="0"/>
      <dgm:spPr/>
    </dgm:pt>
    <dgm:pt modelId="{F110EEB1-7575-40E3-9A49-E5FE90A4BE62}" type="pres">
      <dgm:prSet presAssocID="{A101A1DD-BEB5-42CF-B85C-6C08BF48DDE5}" presName="parent1" presStyleLbl="alignNode1" presStyleIdx="1" presStyleCnt="8">
        <dgm:presLayoutVars>
          <dgm:chMax val="1"/>
          <dgm:chPref val="1"/>
          <dgm:bulletEnabled val="1"/>
        </dgm:presLayoutVars>
      </dgm:prSet>
      <dgm:spPr/>
    </dgm:pt>
    <dgm:pt modelId="{FF7308FF-26D8-46BC-8305-075E166CC784}" type="pres">
      <dgm:prSet presAssocID="{A101A1DD-BEB5-42CF-B85C-6C08BF48DDE5}" presName="Childtext1" presStyleLbl="revTx" presStyleIdx="1" presStyleCnt="8">
        <dgm:presLayoutVars>
          <dgm:bulletEnabled val="1"/>
        </dgm:presLayoutVars>
      </dgm:prSet>
      <dgm:spPr/>
    </dgm:pt>
    <dgm:pt modelId="{F3D1A740-8981-4395-89F0-ADE642C845E1}" type="pres">
      <dgm:prSet presAssocID="{A101A1DD-BEB5-42CF-B85C-6C08BF48DDE5}" presName="ConnectLine1" presStyleLbl="sibTrans1D1" presStyleIdx="1" presStyleCnt="8"/>
      <dgm:spPr>
        <a:noFill/>
        <a:ln w="6350" cap="flat" cmpd="sng" algn="ctr">
          <a:solidFill>
            <a:schemeClr val="dk2">
              <a:hueOff val="0"/>
              <a:satOff val="0"/>
              <a:lumOff val="0"/>
              <a:alphaOff val="0"/>
            </a:schemeClr>
          </a:solidFill>
          <a:prstDash val="dash"/>
          <a:miter lim="800000"/>
        </a:ln>
        <a:effectLst/>
      </dgm:spPr>
    </dgm:pt>
    <dgm:pt modelId="{86EBE0FF-6F15-4E7D-8E6A-CC82D6162AB1}" type="pres">
      <dgm:prSet presAssocID="{A101A1DD-BEB5-42CF-B85C-6C08BF48DDE5}" presName="ConnectLineEnd1" presStyleLbl="lnNode1" presStyleIdx="1" presStyleCnt="8"/>
      <dgm:spPr/>
    </dgm:pt>
    <dgm:pt modelId="{C6A9F552-5864-4483-9E0F-A2F5DF3E45E9}" type="pres">
      <dgm:prSet presAssocID="{A101A1DD-BEB5-42CF-B85C-6C08BF48DDE5}" presName="EmptyPane1" presStyleCnt="0"/>
      <dgm:spPr/>
    </dgm:pt>
    <dgm:pt modelId="{C3EF81B7-DE9D-4EE0-88CC-A98E724B20CE}" type="pres">
      <dgm:prSet presAssocID="{388F63E4-785D-4BB3-A9FA-52B5317F428F}" presName="spaceBetweenRectangles1" presStyleCnt="0"/>
      <dgm:spPr/>
    </dgm:pt>
    <dgm:pt modelId="{97E85E83-0108-439F-819E-5757F8124D53}" type="pres">
      <dgm:prSet presAssocID="{5756A2CE-7FA0-4B43-904B-A02BFAF60D61}" presName="composite1" presStyleCnt="0"/>
      <dgm:spPr/>
    </dgm:pt>
    <dgm:pt modelId="{B0CB8AAD-6AB5-4EB5-BE13-ADF03A22A6C4}" type="pres">
      <dgm:prSet presAssocID="{5756A2CE-7FA0-4B43-904B-A02BFAF60D61}" presName="parent1" presStyleLbl="alignNode1" presStyleIdx="2" presStyleCnt="8">
        <dgm:presLayoutVars>
          <dgm:chMax val="1"/>
          <dgm:chPref val="1"/>
          <dgm:bulletEnabled val="1"/>
        </dgm:presLayoutVars>
      </dgm:prSet>
      <dgm:spPr/>
    </dgm:pt>
    <dgm:pt modelId="{7D379036-6D74-46BD-8E5D-235BCE90CE2C}" type="pres">
      <dgm:prSet presAssocID="{5756A2CE-7FA0-4B43-904B-A02BFAF60D61}" presName="Childtext1" presStyleLbl="revTx" presStyleIdx="2" presStyleCnt="8">
        <dgm:presLayoutVars>
          <dgm:bulletEnabled val="1"/>
        </dgm:presLayoutVars>
      </dgm:prSet>
      <dgm:spPr/>
    </dgm:pt>
    <dgm:pt modelId="{7598D713-40AB-4FB5-B2E8-1A3AAF17BAF3}" type="pres">
      <dgm:prSet presAssocID="{5756A2CE-7FA0-4B43-904B-A02BFAF60D61}" presName="ConnectLine1" presStyleLbl="sibTrans1D1" presStyleIdx="2" presStyleCnt="8"/>
      <dgm:spPr>
        <a:noFill/>
        <a:ln w="6350" cap="flat" cmpd="sng" algn="ctr">
          <a:solidFill>
            <a:schemeClr val="dk2">
              <a:hueOff val="0"/>
              <a:satOff val="0"/>
              <a:lumOff val="0"/>
              <a:alphaOff val="0"/>
            </a:schemeClr>
          </a:solidFill>
          <a:prstDash val="dash"/>
          <a:miter lim="800000"/>
        </a:ln>
        <a:effectLst/>
      </dgm:spPr>
    </dgm:pt>
    <dgm:pt modelId="{B1FB9DDD-3A18-4BA0-9610-24DB4B2A8C59}" type="pres">
      <dgm:prSet presAssocID="{5756A2CE-7FA0-4B43-904B-A02BFAF60D61}" presName="ConnectLineEnd1" presStyleLbl="lnNode1" presStyleIdx="2" presStyleCnt="8"/>
      <dgm:spPr/>
    </dgm:pt>
    <dgm:pt modelId="{D8A92DAA-9F0D-4D5C-8C80-9F7DF34E7D01}" type="pres">
      <dgm:prSet presAssocID="{5756A2CE-7FA0-4B43-904B-A02BFAF60D61}" presName="EmptyPane1" presStyleCnt="0"/>
      <dgm:spPr/>
    </dgm:pt>
    <dgm:pt modelId="{369780E3-4429-41C1-A731-AF0235F52D5D}" type="pres">
      <dgm:prSet presAssocID="{84515AD5-509B-4AB9-8A69-2B1B585B6BD0}" presName="spaceBetweenRectangles1" presStyleCnt="0"/>
      <dgm:spPr/>
    </dgm:pt>
    <dgm:pt modelId="{F8CDF1AC-1495-4741-AB3F-817F76488E91}" type="pres">
      <dgm:prSet presAssocID="{EF01DFED-5612-4DFF-B28B-7DEF09FC8E18}" presName="composite1" presStyleCnt="0"/>
      <dgm:spPr/>
    </dgm:pt>
    <dgm:pt modelId="{453FE05B-68D2-45ED-A3A1-5C37CFC8FF32}" type="pres">
      <dgm:prSet presAssocID="{EF01DFED-5612-4DFF-B28B-7DEF09FC8E18}" presName="parent1" presStyleLbl="alignNode1" presStyleIdx="3" presStyleCnt="8">
        <dgm:presLayoutVars>
          <dgm:chMax val="1"/>
          <dgm:chPref val="1"/>
          <dgm:bulletEnabled val="1"/>
        </dgm:presLayoutVars>
      </dgm:prSet>
      <dgm:spPr/>
    </dgm:pt>
    <dgm:pt modelId="{1046464E-D69E-4BFE-ABD7-3E0B465A2522}" type="pres">
      <dgm:prSet presAssocID="{EF01DFED-5612-4DFF-B28B-7DEF09FC8E18}" presName="Childtext1" presStyleLbl="revTx" presStyleIdx="3" presStyleCnt="8">
        <dgm:presLayoutVars>
          <dgm:bulletEnabled val="1"/>
        </dgm:presLayoutVars>
      </dgm:prSet>
      <dgm:spPr/>
    </dgm:pt>
    <dgm:pt modelId="{10CFE0E2-B1CC-49A4-B472-E1E7425F292D}" type="pres">
      <dgm:prSet presAssocID="{EF01DFED-5612-4DFF-B28B-7DEF09FC8E18}" presName="ConnectLine1" presStyleLbl="sibTrans1D1" presStyleIdx="3" presStyleCnt="8"/>
      <dgm:spPr>
        <a:noFill/>
        <a:ln w="6350" cap="flat" cmpd="sng" algn="ctr">
          <a:solidFill>
            <a:schemeClr val="dk2">
              <a:hueOff val="0"/>
              <a:satOff val="0"/>
              <a:lumOff val="0"/>
              <a:alphaOff val="0"/>
            </a:schemeClr>
          </a:solidFill>
          <a:prstDash val="dash"/>
          <a:miter lim="800000"/>
        </a:ln>
        <a:effectLst/>
      </dgm:spPr>
    </dgm:pt>
    <dgm:pt modelId="{C2783647-FC8C-4EB4-BF72-4035E938D0EA}" type="pres">
      <dgm:prSet presAssocID="{EF01DFED-5612-4DFF-B28B-7DEF09FC8E18}" presName="ConnectLineEnd1" presStyleLbl="lnNode1" presStyleIdx="3" presStyleCnt="8"/>
      <dgm:spPr/>
    </dgm:pt>
    <dgm:pt modelId="{F47F9F43-5967-42B1-93D0-11FEE66619FA}" type="pres">
      <dgm:prSet presAssocID="{EF01DFED-5612-4DFF-B28B-7DEF09FC8E18}" presName="EmptyPane1" presStyleCnt="0"/>
      <dgm:spPr/>
    </dgm:pt>
    <dgm:pt modelId="{9F61FAA5-62C0-4A6C-A05B-04DD41B45452}" type="pres">
      <dgm:prSet presAssocID="{F66183B1-2383-4A73-A467-4646C428F5D0}" presName="spaceBetweenRectangles1" presStyleCnt="0"/>
      <dgm:spPr/>
    </dgm:pt>
    <dgm:pt modelId="{00C9ED62-DCEE-4779-9D5E-05B234EF1871}" type="pres">
      <dgm:prSet presAssocID="{2107A93E-2C25-4D9C-B6CF-40D01F90FF3D}" presName="composite1" presStyleCnt="0"/>
      <dgm:spPr/>
    </dgm:pt>
    <dgm:pt modelId="{8673F045-101A-4D47-8633-757DFA48E8FA}" type="pres">
      <dgm:prSet presAssocID="{2107A93E-2C25-4D9C-B6CF-40D01F90FF3D}" presName="parent1" presStyleLbl="alignNode1" presStyleIdx="4" presStyleCnt="8">
        <dgm:presLayoutVars>
          <dgm:chMax val="1"/>
          <dgm:chPref val="1"/>
          <dgm:bulletEnabled val="1"/>
        </dgm:presLayoutVars>
      </dgm:prSet>
      <dgm:spPr/>
    </dgm:pt>
    <dgm:pt modelId="{872E106B-9F1F-4B31-902E-AF2205DD8707}" type="pres">
      <dgm:prSet presAssocID="{2107A93E-2C25-4D9C-B6CF-40D01F90FF3D}" presName="Childtext1" presStyleLbl="revTx" presStyleIdx="4" presStyleCnt="8">
        <dgm:presLayoutVars>
          <dgm:bulletEnabled val="1"/>
        </dgm:presLayoutVars>
      </dgm:prSet>
      <dgm:spPr/>
    </dgm:pt>
    <dgm:pt modelId="{821544AD-D5F5-450A-AF2E-9C2C64219FCA}" type="pres">
      <dgm:prSet presAssocID="{2107A93E-2C25-4D9C-B6CF-40D01F90FF3D}" presName="ConnectLine1" presStyleLbl="sibTrans1D1" presStyleIdx="4" presStyleCnt="8"/>
      <dgm:spPr>
        <a:noFill/>
        <a:ln w="6350" cap="flat" cmpd="sng" algn="ctr">
          <a:solidFill>
            <a:schemeClr val="dk2">
              <a:hueOff val="0"/>
              <a:satOff val="0"/>
              <a:lumOff val="0"/>
              <a:alphaOff val="0"/>
            </a:schemeClr>
          </a:solidFill>
          <a:prstDash val="dash"/>
          <a:miter lim="800000"/>
        </a:ln>
        <a:effectLst/>
      </dgm:spPr>
    </dgm:pt>
    <dgm:pt modelId="{4815967C-2C1B-4831-A582-784552B84972}" type="pres">
      <dgm:prSet presAssocID="{2107A93E-2C25-4D9C-B6CF-40D01F90FF3D}" presName="ConnectLineEnd1" presStyleLbl="lnNode1" presStyleIdx="4" presStyleCnt="8"/>
      <dgm:spPr/>
    </dgm:pt>
    <dgm:pt modelId="{3705F176-2984-4248-8E01-12D75ED5DFFE}" type="pres">
      <dgm:prSet presAssocID="{2107A93E-2C25-4D9C-B6CF-40D01F90FF3D}" presName="EmptyPane1" presStyleCnt="0"/>
      <dgm:spPr/>
    </dgm:pt>
    <dgm:pt modelId="{16C08D40-2A10-47A2-9D1A-6336DA783110}" type="pres">
      <dgm:prSet presAssocID="{53C09870-A211-4565-BD74-6B27AD933440}" presName="spaceBetweenRectangles1" presStyleCnt="0"/>
      <dgm:spPr/>
    </dgm:pt>
    <dgm:pt modelId="{E74313BE-5127-41DC-84A6-6DC6EF8575BE}" type="pres">
      <dgm:prSet presAssocID="{08CE0410-D5BD-4C01-9742-7F684D0AA53D}" presName="composite1" presStyleCnt="0"/>
      <dgm:spPr/>
    </dgm:pt>
    <dgm:pt modelId="{BDD14B9E-CD66-4C33-BC1B-55D6691B4401}" type="pres">
      <dgm:prSet presAssocID="{08CE0410-D5BD-4C01-9742-7F684D0AA53D}" presName="parent1" presStyleLbl="alignNode1" presStyleIdx="5" presStyleCnt="8">
        <dgm:presLayoutVars>
          <dgm:chMax val="1"/>
          <dgm:chPref val="1"/>
          <dgm:bulletEnabled val="1"/>
        </dgm:presLayoutVars>
      </dgm:prSet>
      <dgm:spPr/>
    </dgm:pt>
    <dgm:pt modelId="{51EEDE01-5A3B-4238-96AE-CCC5BD667E1A}" type="pres">
      <dgm:prSet presAssocID="{08CE0410-D5BD-4C01-9742-7F684D0AA53D}" presName="Childtext1" presStyleLbl="revTx" presStyleIdx="5" presStyleCnt="8">
        <dgm:presLayoutVars>
          <dgm:bulletEnabled val="1"/>
        </dgm:presLayoutVars>
      </dgm:prSet>
      <dgm:spPr/>
    </dgm:pt>
    <dgm:pt modelId="{BCBEA3EB-55E8-423C-B1D5-70064A098D85}" type="pres">
      <dgm:prSet presAssocID="{08CE0410-D5BD-4C01-9742-7F684D0AA53D}" presName="ConnectLine1" presStyleLbl="sibTrans1D1" presStyleIdx="5" presStyleCnt="8"/>
      <dgm:spPr>
        <a:noFill/>
        <a:ln w="6350" cap="flat" cmpd="sng" algn="ctr">
          <a:solidFill>
            <a:schemeClr val="dk2">
              <a:hueOff val="0"/>
              <a:satOff val="0"/>
              <a:lumOff val="0"/>
              <a:alphaOff val="0"/>
            </a:schemeClr>
          </a:solidFill>
          <a:prstDash val="dash"/>
          <a:miter lim="800000"/>
        </a:ln>
        <a:effectLst/>
      </dgm:spPr>
    </dgm:pt>
    <dgm:pt modelId="{0514FB11-669B-49CC-8C1F-FED67648E5BD}" type="pres">
      <dgm:prSet presAssocID="{08CE0410-D5BD-4C01-9742-7F684D0AA53D}" presName="ConnectLineEnd1" presStyleLbl="lnNode1" presStyleIdx="5" presStyleCnt="8"/>
      <dgm:spPr/>
    </dgm:pt>
    <dgm:pt modelId="{3C200F1E-8267-4F57-9676-5257E832FC8C}" type="pres">
      <dgm:prSet presAssocID="{08CE0410-D5BD-4C01-9742-7F684D0AA53D}" presName="EmptyPane1" presStyleCnt="0"/>
      <dgm:spPr/>
    </dgm:pt>
    <dgm:pt modelId="{C8B7AAA9-2A83-4514-B299-31E4E6F67359}" type="pres">
      <dgm:prSet presAssocID="{A818B5D9-580F-4C58-9566-5C54929F2E4B}" presName="spaceBetweenRectangles1" presStyleCnt="0"/>
      <dgm:spPr/>
    </dgm:pt>
    <dgm:pt modelId="{498AAF1E-27CC-4124-A2E2-8E89ED2450DE}" type="pres">
      <dgm:prSet presAssocID="{B61E5D23-4B90-41AE-87B5-B13A545EE4D1}" presName="composite1" presStyleCnt="0"/>
      <dgm:spPr/>
    </dgm:pt>
    <dgm:pt modelId="{F4A4105A-ACA1-4801-BF8F-430EBCE6C3DC}" type="pres">
      <dgm:prSet presAssocID="{B61E5D23-4B90-41AE-87B5-B13A545EE4D1}" presName="parent1" presStyleLbl="alignNode1" presStyleIdx="6" presStyleCnt="8">
        <dgm:presLayoutVars>
          <dgm:chMax val="1"/>
          <dgm:chPref val="1"/>
          <dgm:bulletEnabled val="1"/>
        </dgm:presLayoutVars>
      </dgm:prSet>
      <dgm:spPr/>
    </dgm:pt>
    <dgm:pt modelId="{2F9362C5-2FCA-4EEB-832E-0890F04A2762}" type="pres">
      <dgm:prSet presAssocID="{B61E5D23-4B90-41AE-87B5-B13A545EE4D1}" presName="Childtext1" presStyleLbl="revTx" presStyleIdx="6" presStyleCnt="8">
        <dgm:presLayoutVars>
          <dgm:bulletEnabled val="1"/>
        </dgm:presLayoutVars>
      </dgm:prSet>
      <dgm:spPr/>
    </dgm:pt>
    <dgm:pt modelId="{FDC131AD-1687-4277-AAE4-1266A0CB3023}" type="pres">
      <dgm:prSet presAssocID="{B61E5D23-4B90-41AE-87B5-B13A545EE4D1}" presName="ConnectLine1" presStyleLbl="sibTrans1D1" presStyleIdx="6" presStyleCnt="8"/>
      <dgm:spPr>
        <a:noFill/>
        <a:ln w="6350" cap="flat" cmpd="sng" algn="ctr">
          <a:solidFill>
            <a:schemeClr val="dk2">
              <a:hueOff val="0"/>
              <a:satOff val="0"/>
              <a:lumOff val="0"/>
              <a:alphaOff val="0"/>
            </a:schemeClr>
          </a:solidFill>
          <a:prstDash val="dash"/>
          <a:miter lim="800000"/>
        </a:ln>
        <a:effectLst/>
      </dgm:spPr>
    </dgm:pt>
    <dgm:pt modelId="{1EAF9380-B44E-4CEB-8CC2-37C549822073}" type="pres">
      <dgm:prSet presAssocID="{B61E5D23-4B90-41AE-87B5-B13A545EE4D1}" presName="ConnectLineEnd1" presStyleLbl="lnNode1" presStyleIdx="6" presStyleCnt="8"/>
      <dgm:spPr/>
    </dgm:pt>
    <dgm:pt modelId="{27259998-6AEC-46C8-9E5D-4D16CE7943EF}" type="pres">
      <dgm:prSet presAssocID="{B61E5D23-4B90-41AE-87B5-B13A545EE4D1}" presName="EmptyPane1" presStyleCnt="0"/>
      <dgm:spPr/>
    </dgm:pt>
    <dgm:pt modelId="{13B82359-9BF8-48A5-9B58-4F33BAFB5F62}" type="pres">
      <dgm:prSet presAssocID="{8133A4A6-7FEB-4C08-AFEE-5072F6F73F91}" presName="spaceBetweenRectangles1" presStyleCnt="0"/>
      <dgm:spPr/>
    </dgm:pt>
    <dgm:pt modelId="{5D976B0F-B8FB-43E3-9F3E-76A255ED06E7}" type="pres">
      <dgm:prSet presAssocID="{1B59484A-975D-4B0C-9ED7-75EEBC153052}" presName="composite1" presStyleCnt="0"/>
      <dgm:spPr/>
    </dgm:pt>
    <dgm:pt modelId="{6A9B8C68-D851-46BC-8C86-CA02172AD4B3}" type="pres">
      <dgm:prSet presAssocID="{1B59484A-975D-4B0C-9ED7-75EEBC153052}" presName="parent1" presStyleLbl="alignNode1" presStyleIdx="7" presStyleCnt="8">
        <dgm:presLayoutVars>
          <dgm:chMax val="1"/>
          <dgm:chPref val="1"/>
          <dgm:bulletEnabled val="1"/>
        </dgm:presLayoutVars>
      </dgm:prSet>
      <dgm:spPr/>
    </dgm:pt>
    <dgm:pt modelId="{2A7D2BD3-CACD-4353-83C9-65C28CE625FF}" type="pres">
      <dgm:prSet presAssocID="{1B59484A-975D-4B0C-9ED7-75EEBC153052}" presName="Childtext1" presStyleLbl="revTx" presStyleIdx="7" presStyleCnt="8">
        <dgm:presLayoutVars>
          <dgm:bulletEnabled val="1"/>
        </dgm:presLayoutVars>
      </dgm:prSet>
      <dgm:spPr/>
    </dgm:pt>
    <dgm:pt modelId="{19C58160-DA6B-40C2-9FC0-42E5A00558F3}" type="pres">
      <dgm:prSet presAssocID="{1B59484A-975D-4B0C-9ED7-75EEBC153052}" presName="ConnectLine1" presStyleLbl="sibTrans1D1" presStyleIdx="7" presStyleCnt="8"/>
      <dgm:spPr>
        <a:noFill/>
        <a:ln w="6350" cap="flat" cmpd="sng" algn="ctr">
          <a:solidFill>
            <a:schemeClr val="dk2">
              <a:hueOff val="0"/>
              <a:satOff val="0"/>
              <a:lumOff val="0"/>
              <a:alphaOff val="0"/>
            </a:schemeClr>
          </a:solidFill>
          <a:prstDash val="dash"/>
          <a:miter lim="800000"/>
        </a:ln>
        <a:effectLst/>
      </dgm:spPr>
    </dgm:pt>
    <dgm:pt modelId="{FF89C4D3-D83E-4483-A551-470492329AB0}" type="pres">
      <dgm:prSet presAssocID="{1B59484A-975D-4B0C-9ED7-75EEBC153052}" presName="ConnectLineEnd1" presStyleLbl="lnNode1" presStyleIdx="7" presStyleCnt="8"/>
      <dgm:spPr/>
    </dgm:pt>
    <dgm:pt modelId="{FBC3074B-F6A0-4E52-91CD-3D466A643685}" type="pres">
      <dgm:prSet presAssocID="{1B59484A-975D-4B0C-9ED7-75EEBC153052}" presName="EmptyPane1" presStyleCnt="0"/>
      <dgm:spPr/>
    </dgm:pt>
  </dgm:ptLst>
  <dgm:cxnLst>
    <dgm:cxn modelId="{B7A9E201-7097-45BD-95A5-CFCB4EE95858}" srcId="{074C060A-55DA-47F0-826F-1955033F6C9E}" destId="{73D4F641-F9F0-4A12-8B7F-0DA2DD08316B}" srcOrd="0" destOrd="0" parTransId="{3428A926-A87F-4B42-A033-498254C33940}" sibTransId="{103D9E27-6BF9-4DDD-B8A1-1C21858808E4}"/>
    <dgm:cxn modelId="{08AC380D-284E-4A23-8B68-C15FFB8B01F7}" srcId="{5756A2CE-7FA0-4B43-904B-A02BFAF60D61}" destId="{6372802A-C906-40FF-AFD6-A2DB88417A12}" srcOrd="0" destOrd="0" parTransId="{95926390-C108-41AA-B1FE-86E765A27110}" sibTransId="{0347A665-B7F0-4EB9-9BF5-F7C685E069DD}"/>
    <dgm:cxn modelId="{973F780E-78F4-49C9-A29C-E2195A8D8B00}" type="presOf" srcId="{B61E5D23-4B90-41AE-87B5-B13A545EE4D1}" destId="{F4A4105A-ACA1-4801-BF8F-430EBCE6C3DC}" srcOrd="0" destOrd="0" presId="urn:microsoft.com/office/officeart/2016/7/layout/RoundedRectangleTimeline"/>
    <dgm:cxn modelId="{5BA92B12-ECE9-469C-8215-88D8F60B3970}" srcId="{074C060A-55DA-47F0-826F-1955033F6C9E}" destId="{08CE0410-D5BD-4C01-9742-7F684D0AA53D}" srcOrd="5" destOrd="0" parTransId="{53FE0347-F46B-4D05-B6C8-16CD5D6CC0BF}" sibTransId="{A818B5D9-580F-4C58-9566-5C54929F2E4B}"/>
    <dgm:cxn modelId="{70554F1A-E022-41F5-993A-0073BF65ED98}" srcId="{73D4F641-F9F0-4A12-8B7F-0DA2DD08316B}" destId="{D73D9851-8B8E-4413-8E8E-A15756255137}" srcOrd="0" destOrd="0" parTransId="{F5DBEEC9-F089-4735-9935-0376283B7FFC}" sibTransId="{D25309DF-4422-4656-B872-62FD3507A1AB}"/>
    <dgm:cxn modelId="{8216991D-E7D0-4B70-9C3E-8549CB24CB88}" type="presOf" srcId="{73D4F641-F9F0-4A12-8B7F-0DA2DD08316B}" destId="{AD3E68B7-8813-4568-B60A-3E5FA723CEA1}" srcOrd="0" destOrd="0" presId="urn:microsoft.com/office/officeart/2016/7/layout/RoundedRectangleTimeline"/>
    <dgm:cxn modelId="{CF8B0421-81CF-4D17-BCCE-95108A0CE04D}" type="presOf" srcId="{EF01DFED-5612-4DFF-B28B-7DEF09FC8E18}" destId="{453FE05B-68D2-45ED-A3A1-5C37CFC8FF32}" srcOrd="0" destOrd="0" presId="urn:microsoft.com/office/officeart/2016/7/layout/RoundedRectangleTimeline"/>
    <dgm:cxn modelId="{E33E9526-399E-4AF6-866D-E5936E0D9247}" type="presOf" srcId="{15E255D9-78D6-4B91-BAD7-0EE6A9443EB9}" destId="{2A7D2BD3-CACD-4353-83C9-65C28CE625FF}" srcOrd="0" destOrd="0" presId="urn:microsoft.com/office/officeart/2016/7/layout/RoundedRectangleTimeline"/>
    <dgm:cxn modelId="{A78B8828-741A-4D60-AE2C-38B6573BB90E}" srcId="{A101A1DD-BEB5-42CF-B85C-6C08BF48DDE5}" destId="{3B9AB3BD-0A48-4616-A533-FDD1659DB94E}" srcOrd="0" destOrd="0" parTransId="{9AF58E2B-668D-4D0D-98FA-86F6AAEEDE49}" sibTransId="{3F4A2E8F-475F-4B15-87F3-28266071203F}"/>
    <dgm:cxn modelId="{B2E2B32F-FE67-4561-8E02-19423A9ADE3B}" type="presOf" srcId="{9069199F-C8DA-4578-B7A5-E6F5DA75D5FE}" destId="{2F9362C5-2FCA-4EEB-832E-0890F04A2762}" srcOrd="0" destOrd="0" presId="urn:microsoft.com/office/officeart/2016/7/layout/RoundedRectangleTimeline"/>
    <dgm:cxn modelId="{B084B23C-58F6-4DDA-AAA1-178B29079B06}" srcId="{074C060A-55DA-47F0-826F-1955033F6C9E}" destId="{EF01DFED-5612-4DFF-B28B-7DEF09FC8E18}" srcOrd="3" destOrd="0" parTransId="{8E0BB2DD-EF69-4CC0-813A-83620179C36F}" sibTransId="{F66183B1-2383-4A73-A467-4646C428F5D0}"/>
    <dgm:cxn modelId="{07F3D73E-0AEA-4F0B-BC23-6DA60C8766E3}" type="presOf" srcId="{D73D9851-8B8E-4413-8E8E-A15756255137}" destId="{568842C5-6E14-4546-A73A-B989F1CAAFAA}" srcOrd="0" destOrd="0" presId="urn:microsoft.com/office/officeart/2016/7/layout/RoundedRectangleTimeline"/>
    <dgm:cxn modelId="{5939005E-25A2-421D-A111-31E8C74EDC6A}" srcId="{074C060A-55DA-47F0-826F-1955033F6C9E}" destId="{5756A2CE-7FA0-4B43-904B-A02BFAF60D61}" srcOrd="2" destOrd="0" parTransId="{CE8969A9-8588-40C0-A84F-D3CF68A0D9DA}" sibTransId="{84515AD5-509B-4AB9-8A69-2B1B585B6BD0}"/>
    <dgm:cxn modelId="{B3A47E43-817C-4D2B-B46C-A3CC51A29C76}" type="presOf" srcId="{2107A93E-2C25-4D9C-B6CF-40D01F90FF3D}" destId="{8673F045-101A-4D47-8633-757DFA48E8FA}" srcOrd="0" destOrd="0" presId="urn:microsoft.com/office/officeart/2016/7/layout/RoundedRectangleTimeline"/>
    <dgm:cxn modelId="{A19EE467-90BE-468C-A9FA-6045B4462CE4}" type="presOf" srcId="{A101A1DD-BEB5-42CF-B85C-6C08BF48DDE5}" destId="{F110EEB1-7575-40E3-9A49-E5FE90A4BE62}" srcOrd="0" destOrd="0" presId="urn:microsoft.com/office/officeart/2016/7/layout/RoundedRectangleTimeline"/>
    <dgm:cxn modelId="{DE65244C-F21C-4B73-BC90-931DD52EE84C}" srcId="{074C060A-55DA-47F0-826F-1955033F6C9E}" destId="{A101A1DD-BEB5-42CF-B85C-6C08BF48DDE5}" srcOrd="1" destOrd="0" parTransId="{E28FCF89-F657-4AA9-9392-53A0972F0114}" sibTransId="{388F63E4-785D-4BB3-A9FA-52B5317F428F}"/>
    <dgm:cxn modelId="{D8DBBB54-2AE4-438E-8F3D-5B3D5729DF8F}" srcId="{08CE0410-D5BD-4C01-9742-7F684D0AA53D}" destId="{5E3A1782-7138-4F45-ADC6-70B5E319418B}" srcOrd="0" destOrd="0" parTransId="{F5A0E200-883B-42AA-9D60-4BFB9497EE0C}" sibTransId="{A3B5F6C1-B82B-45A8-9E3B-3E3A0FCC26B1}"/>
    <dgm:cxn modelId="{59E79356-E72A-4CB5-8A79-6369A42CD1B8}" srcId="{1B59484A-975D-4B0C-9ED7-75EEBC153052}" destId="{15E255D9-78D6-4B91-BAD7-0EE6A9443EB9}" srcOrd="0" destOrd="0" parTransId="{8F3F6733-84D4-4E8E-BAB2-6EDE474C2AE3}" sibTransId="{5F3E90C9-9598-4C49-8CC2-AEFC067ACAC6}"/>
    <dgm:cxn modelId="{937E6979-35B4-4E46-9A6C-ECA19CAE218E}" srcId="{074C060A-55DA-47F0-826F-1955033F6C9E}" destId="{B61E5D23-4B90-41AE-87B5-B13A545EE4D1}" srcOrd="6" destOrd="0" parTransId="{E20ADBDB-E475-49A2-8F23-2CABCAEBB7E0}" sibTransId="{8133A4A6-7FEB-4C08-AFEE-5072F6F73F91}"/>
    <dgm:cxn modelId="{9CD29F59-2E63-4812-B06C-776D27E4DDE9}" type="presOf" srcId="{3B9AB3BD-0A48-4616-A533-FDD1659DB94E}" destId="{FF7308FF-26D8-46BC-8305-075E166CC784}" srcOrd="0" destOrd="0" presId="urn:microsoft.com/office/officeart/2016/7/layout/RoundedRectangleTimeline"/>
    <dgm:cxn modelId="{D184BB7C-4D3E-4F54-81DF-16F8ACB68F8D}" srcId="{2107A93E-2C25-4D9C-B6CF-40D01F90FF3D}" destId="{5C78943E-EA69-4DBA-8C70-73C22EA32231}" srcOrd="0" destOrd="0" parTransId="{7FBF79AC-1BD4-4E50-8BC8-FFEF48AE3DDD}" sibTransId="{FA79AA98-9FC5-4B46-B23D-7A56491736D1}"/>
    <dgm:cxn modelId="{D3184D80-BA54-4150-9D0B-B377C92CFB68}" type="presOf" srcId="{6066E21C-24D0-4FFC-AAA5-9E72B9B58A37}" destId="{1046464E-D69E-4BFE-ABD7-3E0B465A2522}" srcOrd="0" destOrd="0" presId="urn:microsoft.com/office/officeart/2016/7/layout/RoundedRectangleTimeline"/>
    <dgm:cxn modelId="{7E106E84-1129-43EF-A983-1CA6FFD79D38}" type="presOf" srcId="{6372802A-C906-40FF-AFD6-A2DB88417A12}" destId="{7D379036-6D74-46BD-8E5D-235BCE90CE2C}" srcOrd="0" destOrd="0" presId="urn:microsoft.com/office/officeart/2016/7/layout/RoundedRectangleTimeline"/>
    <dgm:cxn modelId="{E5D8AF8B-9B06-430A-9107-9236D137A535}" srcId="{B61E5D23-4B90-41AE-87B5-B13A545EE4D1}" destId="{9069199F-C8DA-4578-B7A5-E6F5DA75D5FE}" srcOrd="0" destOrd="0" parTransId="{A2C000A8-58BD-452F-AEF2-5CCDEB290B08}" sibTransId="{6E3FED2C-163A-4BC8-B4BF-9B935FB336ED}"/>
    <dgm:cxn modelId="{228C66A5-A55B-4AB1-8EF7-3F4243157B80}" type="presOf" srcId="{074C060A-55DA-47F0-826F-1955033F6C9E}" destId="{9DE5588A-91B9-4D4B-963F-B32AFE0FB95A}" srcOrd="0" destOrd="0" presId="urn:microsoft.com/office/officeart/2016/7/layout/RoundedRectangleTimeline"/>
    <dgm:cxn modelId="{AFA3FDA9-B33C-4B23-8FAA-EF835B09C24E}" type="presOf" srcId="{08CE0410-D5BD-4C01-9742-7F684D0AA53D}" destId="{BDD14B9E-CD66-4C33-BC1B-55D6691B4401}" srcOrd="0" destOrd="0" presId="urn:microsoft.com/office/officeart/2016/7/layout/RoundedRectangleTimeline"/>
    <dgm:cxn modelId="{3BFE96AA-BADA-4D48-8312-56248785D021}" type="presOf" srcId="{5756A2CE-7FA0-4B43-904B-A02BFAF60D61}" destId="{B0CB8AAD-6AB5-4EB5-BE13-ADF03A22A6C4}" srcOrd="0" destOrd="0" presId="urn:microsoft.com/office/officeart/2016/7/layout/RoundedRectangleTimeline"/>
    <dgm:cxn modelId="{D1EE28BA-9EDC-4B99-ACF1-E07A7DFE0ED3}" type="presOf" srcId="{5C78943E-EA69-4DBA-8C70-73C22EA32231}" destId="{872E106B-9F1F-4B31-902E-AF2205DD8707}" srcOrd="0" destOrd="0" presId="urn:microsoft.com/office/officeart/2016/7/layout/RoundedRectangleTimeline"/>
    <dgm:cxn modelId="{4258EABB-D2F4-492F-B48D-CB8FADBD65FB}" srcId="{074C060A-55DA-47F0-826F-1955033F6C9E}" destId="{2107A93E-2C25-4D9C-B6CF-40D01F90FF3D}" srcOrd="4" destOrd="0" parTransId="{6A79D90D-61AB-4697-8731-C04DD6C10620}" sibTransId="{53C09870-A211-4565-BD74-6B27AD933440}"/>
    <dgm:cxn modelId="{3404C6E9-B5E1-4EBB-A6C4-A81EE58FEC3A}" srcId="{EF01DFED-5612-4DFF-B28B-7DEF09FC8E18}" destId="{6066E21C-24D0-4FFC-AAA5-9E72B9B58A37}" srcOrd="0" destOrd="0" parTransId="{882FA4F5-17BF-4A1D-9657-BDB593FB4E1E}" sibTransId="{2DB446CF-55C1-4908-A227-0B3AD2C696A5}"/>
    <dgm:cxn modelId="{C8E1A5F1-CB64-4193-B992-40C924DAE630}" srcId="{074C060A-55DA-47F0-826F-1955033F6C9E}" destId="{1B59484A-975D-4B0C-9ED7-75EEBC153052}" srcOrd="7" destOrd="0" parTransId="{1FD78AC7-8DCF-4FD6-B10C-504B883465A9}" sibTransId="{891CA355-AD62-4803-B754-5F278F140115}"/>
    <dgm:cxn modelId="{AD801AF4-85AA-4B5D-B8C0-9C3C47283BE2}" type="presOf" srcId="{5E3A1782-7138-4F45-ADC6-70B5E319418B}" destId="{51EEDE01-5A3B-4238-96AE-CCC5BD667E1A}" srcOrd="0" destOrd="0" presId="urn:microsoft.com/office/officeart/2016/7/layout/RoundedRectangleTimeline"/>
    <dgm:cxn modelId="{48DFA4FD-D66A-442C-B17B-48478A15FA55}" type="presOf" srcId="{1B59484A-975D-4B0C-9ED7-75EEBC153052}" destId="{6A9B8C68-D851-46BC-8C86-CA02172AD4B3}" srcOrd="0" destOrd="0" presId="urn:microsoft.com/office/officeart/2016/7/layout/RoundedRectangleTimeline"/>
    <dgm:cxn modelId="{B8E6B64B-7F04-4B44-8310-0C9694504A6E}" type="presParOf" srcId="{9DE5588A-91B9-4D4B-963F-B32AFE0FB95A}" destId="{0B10B219-88CF-4903-9880-6BEA5A51F8F2}" srcOrd="0" destOrd="0" presId="urn:microsoft.com/office/officeart/2016/7/layout/RoundedRectangleTimeline"/>
    <dgm:cxn modelId="{7C2996EE-2936-46D1-9172-199BB732DBE4}" type="presParOf" srcId="{0B10B219-88CF-4903-9880-6BEA5A51F8F2}" destId="{AD3E68B7-8813-4568-B60A-3E5FA723CEA1}" srcOrd="0" destOrd="0" presId="urn:microsoft.com/office/officeart/2016/7/layout/RoundedRectangleTimeline"/>
    <dgm:cxn modelId="{3BB1D570-B784-4DC7-9B55-81218586DA8F}" type="presParOf" srcId="{0B10B219-88CF-4903-9880-6BEA5A51F8F2}" destId="{568842C5-6E14-4546-A73A-B989F1CAAFAA}" srcOrd="1" destOrd="0" presId="urn:microsoft.com/office/officeart/2016/7/layout/RoundedRectangleTimeline"/>
    <dgm:cxn modelId="{71845F27-BBA6-48E6-ABD3-8411506341E5}" type="presParOf" srcId="{0B10B219-88CF-4903-9880-6BEA5A51F8F2}" destId="{AF29F294-F05B-4795-8ACE-27F532A88AEF}" srcOrd="2" destOrd="0" presId="urn:microsoft.com/office/officeart/2016/7/layout/RoundedRectangleTimeline"/>
    <dgm:cxn modelId="{5C18CCFC-7FED-43BF-9BAF-5AFAF1BBB3F2}" type="presParOf" srcId="{0B10B219-88CF-4903-9880-6BEA5A51F8F2}" destId="{666B746D-B351-495C-A8C9-96E0266C3148}" srcOrd="3" destOrd="0" presId="urn:microsoft.com/office/officeart/2016/7/layout/RoundedRectangleTimeline"/>
    <dgm:cxn modelId="{3FBCDFF7-8D85-441E-A7B6-645BC65341AD}" type="presParOf" srcId="{0B10B219-88CF-4903-9880-6BEA5A51F8F2}" destId="{E429750A-BBAF-410D-A1A4-156C4147BC4F}" srcOrd="4" destOrd="0" presId="urn:microsoft.com/office/officeart/2016/7/layout/RoundedRectangleTimeline"/>
    <dgm:cxn modelId="{D302376C-5D4D-4DE6-9A51-42E91C51712F}" type="presParOf" srcId="{9DE5588A-91B9-4D4B-963F-B32AFE0FB95A}" destId="{5FFD049D-B9C2-488A-8650-ECC8342D2EA3}" srcOrd="1" destOrd="0" presId="urn:microsoft.com/office/officeart/2016/7/layout/RoundedRectangleTimeline"/>
    <dgm:cxn modelId="{B6DBF002-F3A7-4CF5-B579-0F3848AB2DAE}" type="presParOf" srcId="{9DE5588A-91B9-4D4B-963F-B32AFE0FB95A}" destId="{7443B135-1A4E-42C5-9116-0A78002670E4}" srcOrd="2" destOrd="0" presId="urn:microsoft.com/office/officeart/2016/7/layout/RoundedRectangleTimeline"/>
    <dgm:cxn modelId="{62BB1089-2FBC-438B-AA10-9E1B00F7A93C}" type="presParOf" srcId="{7443B135-1A4E-42C5-9116-0A78002670E4}" destId="{F110EEB1-7575-40E3-9A49-E5FE90A4BE62}" srcOrd="0" destOrd="0" presId="urn:microsoft.com/office/officeart/2016/7/layout/RoundedRectangleTimeline"/>
    <dgm:cxn modelId="{47F00F2A-C047-47F8-BEA4-7CBF7D25AE6C}" type="presParOf" srcId="{7443B135-1A4E-42C5-9116-0A78002670E4}" destId="{FF7308FF-26D8-46BC-8305-075E166CC784}" srcOrd="1" destOrd="0" presId="urn:microsoft.com/office/officeart/2016/7/layout/RoundedRectangleTimeline"/>
    <dgm:cxn modelId="{B6D197BD-AB80-4792-8940-5EE65A0DDBA1}" type="presParOf" srcId="{7443B135-1A4E-42C5-9116-0A78002670E4}" destId="{F3D1A740-8981-4395-89F0-ADE642C845E1}" srcOrd="2" destOrd="0" presId="urn:microsoft.com/office/officeart/2016/7/layout/RoundedRectangleTimeline"/>
    <dgm:cxn modelId="{7F88510C-BEC3-406E-883B-3856ADD2E80F}" type="presParOf" srcId="{7443B135-1A4E-42C5-9116-0A78002670E4}" destId="{86EBE0FF-6F15-4E7D-8E6A-CC82D6162AB1}" srcOrd="3" destOrd="0" presId="urn:microsoft.com/office/officeart/2016/7/layout/RoundedRectangleTimeline"/>
    <dgm:cxn modelId="{086FB5B7-CAED-4D46-A5B9-6E908462AC6A}" type="presParOf" srcId="{7443B135-1A4E-42C5-9116-0A78002670E4}" destId="{C6A9F552-5864-4483-9E0F-A2F5DF3E45E9}" srcOrd="4" destOrd="0" presId="urn:microsoft.com/office/officeart/2016/7/layout/RoundedRectangleTimeline"/>
    <dgm:cxn modelId="{A8D9CF10-EFD4-4B78-8552-31C652B7080E}" type="presParOf" srcId="{9DE5588A-91B9-4D4B-963F-B32AFE0FB95A}" destId="{C3EF81B7-DE9D-4EE0-88CC-A98E724B20CE}" srcOrd="3" destOrd="0" presId="urn:microsoft.com/office/officeart/2016/7/layout/RoundedRectangleTimeline"/>
    <dgm:cxn modelId="{72E9C3B4-C959-45B7-91BC-B84504EE91D2}" type="presParOf" srcId="{9DE5588A-91B9-4D4B-963F-B32AFE0FB95A}" destId="{97E85E83-0108-439F-819E-5757F8124D53}" srcOrd="4" destOrd="0" presId="urn:microsoft.com/office/officeart/2016/7/layout/RoundedRectangleTimeline"/>
    <dgm:cxn modelId="{041ABD00-C4C0-4CB2-91B6-322BA9547C00}" type="presParOf" srcId="{97E85E83-0108-439F-819E-5757F8124D53}" destId="{B0CB8AAD-6AB5-4EB5-BE13-ADF03A22A6C4}" srcOrd="0" destOrd="0" presId="urn:microsoft.com/office/officeart/2016/7/layout/RoundedRectangleTimeline"/>
    <dgm:cxn modelId="{FC2B1196-6CC8-4B79-BA38-C17CA9C15233}" type="presParOf" srcId="{97E85E83-0108-439F-819E-5757F8124D53}" destId="{7D379036-6D74-46BD-8E5D-235BCE90CE2C}" srcOrd="1" destOrd="0" presId="urn:microsoft.com/office/officeart/2016/7/layout/RoundedRectangleTimeline"/>
    <dgm:cxn modelId="{9444E2D5-6EE7-485B-BF86-3396BE8035CC}" type="presParOf" srcId="{97E85E83-0108-439F-819E-5757F8124D53}" destId="{7598D713-40AB-4FB5-B2E8-1A3AAF17BAF3}" srcOrd="2" destOrd="0" presId="urn:microsoft.com/office/officeart/2016/7/layout/RoundedRectangleTimeline"/>
    <dgm:cxn modelId="{A1801861-FB5E-4A49-AF64-7165F689265A}" type="presParOf" srcId="{97E85E83-0108-439F-819E-5757F8124D53}" destId="{B1FB9DDD-3A18-4BA0-9610-24DB4B2A8C59}" srcOrd="3" destOrd="0" presId="urn:microsoft.com/office/officeart/2016/7/layout/RoundedRectangleTimeline"/>
    <dgm:cxn modelId="{03A6610B-BC97-4105-AC83-4C3EA1D5806B}" type="presParOf" srcId="{97E85E83-0108-439F-819E-5757F8124D53}" destId="{D8A92DAA-9F0D-4D5C-8C80-9F7DF34E7D01}" srcOrd="4" destOrd="0" presId="urn:microsoft.com/office/officeart/2016/7/layout/RoundedRectangleTimeline"/>
    <dgm:cxn modelId="{A15FC4AC-B584-412D-8669-709DE4175FE2}" type="presParOf" srcId="{9DE5588A-91B9-4D4B-963F-B32AFE0FB95A}" destId="{369780E3-4429-41C1-A731-AF0235F52D5D}" srcOrd="5" destOrd="0" presId="urn:microsoft.com/office/officeart/2016/7/layout/RoundedRectangleTimeline"/>
    <dgm:cxn modelId="{E0473FFF-6C85-4DD4-957C-A70D89200F5A}" type="presParOf" srcId="{9DE5588A-91B9-4D4B-963F-B32AFE0FB95A}" destId="{F8CDF1AC-1495-4741-AB3F-817F76488E91}" srcOrd="6" destOrd="0" presId="urn:microsoft.com/office/officeart/2016/7/layout/RoundedRectangleTimeline"/>
    <dgm:cxn modelId="{62ADDA9B-6B24-4DD4-852D-9F1AF077947C}" type="presParOf" srcId="{F8CDF1AC-1495-4741-AB3F-817F76488E91}" destId="{453FE05B-68D2-45ED-A3A1-5C37CFC8FF32}" srcOrd="0" destOrd="0" presId="urn:microsoft.com/office/officeart/2016/7/layout/RoundedRectangleTimeline"/>
    <dgm:cxn modelId="{0A9E93C0-1308-4F3E-B58C-5DE175B2C3C3}" type="presParOf" srcId="{F8CDF1AC-1495-4741-AB3F-817F76488E91}" destId="{1046464E-D69E-4BFE-ABD7-3E0B465A2522}" srcOrd="1" destOrd="0" presId="urn:microsoft.com/office/officeart/2016/7/layout/RoundedRectangleTimeline"/>
    <dgm:cxn modelId="{78BF47BB-CD4D-43BF-8134-ECF8D8DF0149}" type="presParOf" srcId="{F8CDF1AC-1495-4741-AB3F-817F76488E91}" destId="{10CFE0E2-B1CC-49A4-B472-E1E7425F292D}" srcOrd="2" destOrd="0" presId="urn:microsoft.com/office/officeart/2016/7/layout/RoundedRectangleTimeline"/>
    <dgm:cxn modelId="{1ADEE07C-48F2-4601-9EEE-3695FED0AADD}" type="presParOf" srcId="{F8CDF1AC-1495-4741-AB3F-817F76488E91}" destId="{C2783647-FC8C-4EB4-BF72-4035E938D0EA}" srcOrd="3" destOrd="0" presId="urn:microsoft.com/office/officeart/2016/7/layout/RoundedRectangleTimeline"/>
    <dgm:cxn modelId="{1E66EEF1-B7F5-48B5-AC5C-DDC316517BB5}" type="presParOf" srcId="{F8CDF1AC-1495-4741-AB3F-817F76488E91}" destId="{F47F9F43-5967-42B1-93D0-11FEE66619FA}" srcOrd="4" destOrd="0" presId="urn:microsoft.com/office/officeart/2016/7/layout/RoundedRectangleTimeline"/>
    <dgm:cxn modelId="{05D2C6AB-5F9B-4EF5-A8AF-E42E251BA302}" type="presParOf" srcId="{9DE5588A-91B9-4D4B-963F-B32AFE0FB95A}" destId="{9F61FAA5-62C0-4A6C-A05B-04DD41B45452}" srcOrd="7" destOrd="0" presId="urn:microsoft.com/office/officeart/2016/7/layout/RoundedRectangleTimeline"/>
    <dgm:cxn modelId="{6FC82B43-1157-40DE-B4F1-12FDAA5C7989}" type="presParOf" srcId="{9DE5588A-91B9-4D4B-963F-B32AFE0FB95A}" destId="{00C9ED62-DCEE-4779-9D5E-05B234EF1871}" srcOrd="8" destOrd="0" presId="urn:microsoft.com/office/officeart/2016/7/layout/RoundedRectangleTimeline"/>
    <dgm:cxn modelId="{AE16A4BE-DFB3-4020-9799-8DD73E74C9B4}" type="presParOf" srcId="{00C9ED62-DCEE-4779-9D5E-05B234EF1871}" destId="{8673F045-101A-4D47-8633-757DFA48E8FA}" srcOrd="0" destOrd="0" presId="urn:microsoft.com/office/officeart/2016/7/layout/RoundedRectangleTimeline"/>
    <dgm:cxn modelId="{F288F874-2442-4528-B3C7-96B4F5CCA0C1}" type="presParOf" srcId="{00C9ED62-DCEE-4779-9D5E-05B234EF1871}" destId="{872E106B-9F1F-4B31-902E-AF2205DD8707}" srcOrd="1" destOrd="0" presId="urn:microsoft.com/office/officeart/2016/7/layout/RoundedRectangleTimeline"/>
    <dgm:cxn modelId="{ECC86E92-0B57-4077-AF4E-5745751BC09B}" type="presParOf" srcId="{00C9ED62-DCEE-4779-9D5E-05B234EF1871}" destId="{821544AD-D5F5-450A-AF2E-9C2C64219FCA}" srcOrd="2" destOrd="0" presId="urn:microsoft.com/office/officeart/2016/7/layout/RoundedRectangleTimeline"/>
    <dgm:cxn modelId="{336E823D-61E1-4925-A002-61161B2560AC}" type="presParOf" srcId="{00C9ED62-DCEE-4779-9D5E-05B234EF1871}" destId="{4815967C-2C1B-4831-A582-784552B84972}" srcOrd="3" destOrd="0" presId="urn:microsoft.com/office/officeart/2016/7/layout/RoundedRectangleTimeline"/>
    <dgm:cxn modelId="{71B2C451-1912-416C-9F20-B1BEAFC89F67}" type="presParOf" srcId="{00C9ED62-DCEE-4779-9D5E-05B234EF1871}" destId="{3705F176-2984-4248-8E01-12D75ED5DFFE}" srcOrd="4" destOrd="0" presId="urn:microsoft.com/office/officeart/2016/7/layout/RoundedRectangleTimeline"/>
    <dgm:cxn modelId="{EC60745B-0650-4B24-BF10-944B18D61A8F}" type="presParOf" srcId="{9DE5588A-91B9-4D4B-963F-B32AFE0FB95A}" destId="{16C08D40-2A10-47A2-9D1A-6336DA783110}" srcOrd="9" destOrd="0" presId="urn:microsoft.com/office/officeart/2016/7/layout/RoundedRectangleTimeline"/>
    <dgm:cxn modelId="{FEB3C9A0-E7E1-4C2E-BFA0-DEADDEC3E1EE}" type="presParOf" srcId="{9DE5588A-91B9-4D4B-963F-B32AFE0FB95A}" destId="{E74313BE-5127-41DC-84A6-6DC6EF8575BE}" srcOrd="10" destOrd="0" presId="urn:microsoft.com/office/officeart/2016/7/layout/RoundedRectangleTimeline"/>
    <dgm:cxn modelId="{47800B18-C2EA-4820-B552-F1F0C1BC2E9B}" type="presParOf" srcId="{E74313BE-5127-41DC-84A6-6DC6EF8575BE}" destId="{BDD14B9E-CD66-4C33-BC1B-55D6691B4401}" srcOrd="0" destOrd="0" presId="urn:microsoft.com/office/officeart/2016/7/layout/RoundedRectangleTimeline"/>
    <dgm:cxn modelId="{CFCDB33C-DB5F-4BDD-B322-F7D784A46F75}" type="presParOf" srcId="{E74313BE-5127-41DC-84A6-6DC6EF8575BE}" destId="{51EEDE01-5A3B-4238-96AE-CCC5BD667E1A}" srcOrd="1" destOrd="0" presId="urn:microsoft.com/office/officeart/2016/7/layout/RoundedRectangleTimeline"/>
    <dgm:cxn modelId="{4C609E7F-00DA-4DEF-8F50-8BE1411ACB2E}" type="presParOf" srcId="{E74313BE-5127-41DC-84A6-6DC6EF8575BE}" destId="{BCBEA3EB-55E8-423C-B1D5-70064A098D85}" srcOrd="2" destOrd="0" presId="urn:microsoft.com/office/officeart/2016/7/layout/RoundedRectangleTimeline"/>
    <dgm:cxn modelId="{9FAB4E8A-08D1-49A3-9D96-20E6BACDD8CB}" type="presParOf" srcId="{E74313BE-5127-41DC-84A6-6DC6EF8575BE}" destId="{0514FB11-669B-49CC-8C1F-FED67648E5BD}" srcOrd="3" destOrd="0" presId="urn:microsoft.com/office/officeart/2016/7/layout/RoundedRectangleTimeline"/>
    <dgm:cxn modelId="{60A20E1D-00E1-43B9-9928-7FB90296252D}" type="presParOf" srcId="{E74313BE-5127-41DC-84A6-6DC6EF8575BE}" destId="{3C200F1E-8267-4F57-9676-5257E832FC8C}" srcOrd="4" destOrd="0" presId="urn:microsoft.com/office/officeart/2016/7/layout/RoundedRectangleTimeline"/>
    <dgm:cxn modelId="{37C43B2B-C678-460D-9D36-7F271B86BC32}" type="presParOf" srcId="{9DE5588A-91B9-4D4B-963F-B32AFE0FB95A}" destId="{C8B7AAA9-2A83-4514-B299-31E4E6F67359}" srcOrd="11" destOrd="0" presId="urn:microsoft.com/office/officeart/2016/7/layout/RoundedRectangleTimeline"/>
    <dgm:cxn modelId="{B618C782-4B61-439E-B497-D7C4224D0768}" type="presParOf" srcId="{9DE5588A-91B9-4D4B-963F-B32AFE0FB95A}" destId="{498AAF1E-27CC-4124-A2E2-8E89ED2450DE}" srcOrd="12" destOrd="0" presId="urn:microsoft.com/office/officeart/2016/7/layout/RoundedRectangleTimeline"/>
    <dgm:cxn modelId="{CCAF6ECD-1D6B-415B-A781-B9584A1D792F}" type="presParOf" srcId="{498AAF1E-27CC-4124-A2E2-8E89ED2450DE}" destId="{F4A4105A-ACA1-4801-BF8F-430EBCE6C3DC}" srcOrd="0" destOrd="0" presId="urn:microsoft.com/office/officeart/2016/7/layout/RoundedRectangleTimeline"/>
    <dgm:cxn modelId="{D25652A2-BB4C-4511-8924-4F7DD91B4D05}" type="presParOf" srcId="{498AAF1E-27CC-4124-A2E2-8E89ED2450DE}" destId="{2F9362C5-2FCA-4EEB-832E-0890F04A2762}" srcOrd="1" destOrd="0" presId="urn:microsoft.com/office/officeart/2016/7/layout/RoundedRectangleTimeline"/>
    <dgm:cxn modelId="{565FAE13-38C5-4D3F-B843-BA46B30D823F}" type="presParOf" srcId="{498AAF1E-27CC-4124-A2E2-8E89ED2450DE}" destId="{FDC131AD-1687-4277-AAE4-1266A0CB3023}" srcOrd="2" destOrd="0" presId="urn:microsoft.com/office/officeart/2016/7/layout/RoundedRectangleTimeline"/>
    <dgm:cxn modelId="{FF1B7DDD-8EE8-4F91-B32D-67B5F80F0D86}" type="presParOf" srcId="{498AAF1E-27CC-4124-A2E2-8E89ED2450DE}" destId="{1EAF9380-B44E-4CEB-8CC2-37C549822073}" srcOrd="3" destOrd="0" presId="urn:microsoft.com/office/officeart/2016/7/layout/RoundedRectangleTimeline"/>
    <dgm:cxn modelId="{83A70413-4192-4C68-9502-50C499543AFF}" type="presParOf" srcId="{498AAF1E-27CC-4124-A2E2-8E89ED2450DE}" destId="{27259998-6AEC-46C8-9E5D-4D16CE7943EF}" srcOrd="4" destOrd="0" presId="urn:microsoft.com/office/officeart/2016/7/layout/RoundedRectangleTimeline"/>
    <dgm:cxn modelId="{B61245D8-5C02-4CCA-8BC9-80C5C56E3373}" type="presParOf" srcId="{9DE5588A-91B9-4D4B-963F-B32AFE0FB95A}" destId="{13B82359-9BF8-48A5-9B58-4F33BAFB5F62}" srcOrd="13" destOrd="0" presId="urn:microsoft.com/office/officeart/2016/7/layout/RoundedRectangleTimeline"/>
    <dgm:cxn modelId="{4FF04F5A-9DDB-4408-9A2A-4A99BF1EABB4}" type="presParOf" srcId="{9DE5588A-91B9-4D4B-963F-B32AFE0FB95A}" destId="{5D976B0F-B8FB-43E3-9F3E-76A255ED06E7}" srcOrd="14" destOrd="0" presId="urn:microsoft.com/office/officeart/2016/7/layout/RoundedRectangleTimeline"/>
    <dgm:cxn modelId="{662DE8CB-0D8D-454C-9413-B561043E3126}" type="presParOf" srcId="{5D976B0F-B8FB-43E3-9F3E-76A255ED06E7}" destId="{6A9B8C68-D851-46BC-8C86-CA02172AD4B3}" srcOrd="0" destOrd="0" presId="urn:microsoft.com/office/officeart/2016/7/layout/RoundedRectangleTimeline"/>
    <dgm:cxn modelId="{50D6CEC8-675E-433A-8C8C-0C653C905E27}" type="presParOf" srcId="{5D976B0F-B8FB-43E3-9F3E-76A255ED06E7}" destId="{2A7D2BD3-CACD-4353-83C9-65C28CE625FF}" srcOrd="1" destOrd="0" presId="urn:microsoft.com/office/officeart/2016/7/layout/RoundedRectangleTimeline"/>
    <dgm:cxn modelId="{B43D7789-131C-491B-8E81-C01D18C3EA4E}" type="presParOf" srcId="{5D976B0F-B8FB-43E3-9F3E-76A255ED06E7}" destId="{19C58160-DA6B-40C2-9FC0-42E5A00558F3}" srcOrd="2" destOrd="0" presId="urn:microsoft.com/office/officeart/2016/7/layout/RoundedRectangleTimeline"/>
    <dgm:cxn modelId="{CEEF724A-3A52-49A9-AB73-490BE0E7F4FF}" type="presParOf" srcId="{5D976B0F-B8FB-43E3-9F3E-76A255ED06E7}" destId="{FF89C4D3-D83E-4483-A551-470492329AB0}" srcOrd="3" destOrd="0" presId="urn:microsoft.com/office/officeart/2016/7/layout/RoundedRectangleTimeline"/>
    <dgm:cxn modelId="{E7D70A57-2CD3-40E8-B62A-BE7BE7F5855C}" type="presParOf" srcId="{5D976B0F-B8FB-43E3-9F3E-76A255ED06E7}" destId="{FBC3074B-F6A0-4E52-91CD-3D466A643685}" srcOrd="4" destOrd="0" presId="urn:microsoft.com/office/officeart/2016/7/layout/RoundedRectangleTimeline"/>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F0EE110-4F8E-42D1-941F-83A65F8A5991}">
      <dsp:nvSpPr>
        <dsp:cNvPr id="0" name=""/>
        <dsp:cNvSpPr/>
      </dsp:nvSpPr>
      <dsp:spPr>
        <a:xfrm>
          <a:off x="0" y="367090"/>
          <a:ext cx="8716383" cy="882000"/>
        </a:xfrm>
        <a:prstGeom prst="rect">
          <a:avLst/>
        </a:prstGeom>
        <a:solidFill>
          <a:schemeClr val="lt2">
            <a:alpha val="90000"/>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76488" tIns="333248" rIns="676488" bIns="113792" numCol="1" spcCol="1270" anchor="t" anchorCtr="0">
          <a:noAutofit/>
        </a:bodyPr>
        <a:lstStyle/>
        <a:p>
          <a:pPr marL="171450" lvl="1" indent="-171450" algn="l" defTabSz="711200">
            <a:lnSpc>
              <a:spcPct val="90000"/>
            </a:lnSpc>
            <a:spcBef>
              <a:spcPct val="0"/>
            </a:spcBef>
            <a:spcAft>
              <a:spcPct val="15000"/>
            </a:spcAft>
            <a:buChar char="•"/>
          </a:pPr>
          <a:r>
            <a:rPr lang="en-US" sz="1600" kern="1200"/>
            <a:t>Contribute to the revision of the SAI model to align student achievement with financial incentives, using equitable, Guided Pathways–based metrics.</a:t>
          </a:r>
        </a:p>
      </dsp:txBody>
      <dsp:txXfrm>
        <a:off x="0" y="367090"/>
        <a:ext cx="8716383" cy="882000"/>
      </dsp:txXfrm>
    </dsp:sp>
    <dsp:sp modelId="{D5A2D4D4-98A5-4980-A15D-C124F69052F1}">
      <dsp:nvSpPr>
        <dsp:cNvPr id="0" name=""/>
        <dsp:cNvSpPr/>
      </dsp:nvSpPr>
      <dsp:spPr>
        <a:xfrm>
          <a:off x="435819" y="130930"/>
          <a:ext cx="6101468" cy="47232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30621" tIns="0" rIns="230621" bIns="0" numCol="1" spcCol="1270" anchor="ctr" anchorCtr="0">
          <a:noAutofit/>
        </a:bodyPr>
        <a:lstStyle/>
        <a:p>
          <a:pPr marL="0" lvl="0" indent="0" algn="l" defTabSz="711200">
            <a:lnSpc>
              <a:spcPct val="90000"/>
            </a:lnSpc>
            <a:spcBef>
              <a:spcPct val="0"/>
            </a:spcBef>
            <a:spcAft>
              <a:spcPct val="35000"/>
            </a:spcAft>
            <a:buNone/>
          </a:pPr>
          <a:r>
            <a:rPr lang="en-US" sz="1600" kern="1200"/>
            <a:t>Student Achievement Initiative Review</a:t>
          </a:r>
        </a:p>
      </dsp:txBody>
      <dsp:txXfrm>
        <a:off x="458876" y="153987"/>
        <a:ext cx="6055354" cy="426206"/>
      </dsp:txXfrm>
    </dsp:sp>
    <dsp:sp modelId="{33A7AD93-8037-49A7-AE16-A6A5D512B2AA}">
      <dsp:nvSpPr>
        <dsp:cNvPr id="0" name=""/>
        <dsp:cNvSpPr/>
      </dsp:nvSpPr>
      <dsp:spPr>
        <a:xfrm>
          <a:off x="0" y="1571649"/>
          <a:ext cx="8716383" cy="1285200"/>
        </a:xfrm>
        <a:prstGeom prst="rect">
          <a:avLst/>
        </a:prstGeom>
        <a:solidFill>
          <a:schemeClr val="lt2">
            <a:alpha val="90000"/>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76488" tIns="333248" rIns="676488" bIns="113792" numCol="1" spcCol="1270" anchor="t" anchorCtr="0">
          <a:noAutofit/>
        </a:bodyPr>
        <a:lstStyle/>
        <a:p>
          <a:pPr marL="171450" lvl="1" indent="-171450" algn="l" defTabSz="711200">
            <a:lnSpc>
              <a:spcPct val="90000"/>
            </a:lnSpc>
            <a:spcBef>
              <a:spcPct val="0"/>
            </a:spcBef>
            <a:spcAft>
              <a:spcPct val="15000"/>
            </a:spcAft>
            <a:buChar char="•"/>
          </a:pPr>
          <a:r>
            <a:rPr lang="en-US" sz="1600" kern="1200" dirty="0"/>
            <a:t>In 2025–2026, GPAC will develop recommendations for the State Board’s consideration to ensure that the legislative intent of House Bill 2158 on Guided Pathways Implementation remains central to our system’s continued focus on equity and student success.</a:t>
          </a:r>
        </a:p>
      </dsp:txBody>
      <dsp:txXfrm>
        <a:off x="0" y="1571649"/>
        <a:ext cx="8716383" cy="1285200"/>
      </dsp:txXfrm>
    </dsp:sp>
    <dsp:sp modelId="{4A0DD9CD-6DC7-4A31-9108-42EDEFD557C1}">
      <dsp:nvSpPr>
        <dsp:cNvPr id="0" name=""/>
        <dsp:cNvSpPr/>
      </dsp:nvSpPr>
      <dsp:spPr>
        <a:xfrm>
          <a:off x="435819" y="1335490"/>
          <a:ext cx="6101468" cy="47232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30621" tIns="0" rIns="230621" bIns="0" numCol="1" spcCol="1270" anchor="ctr" anchorCtr="0">
          <a:noAutofit/>
        </a:bodyPr>
        <a:lstStyle/>
        <a:p>
          <a:pPr marL="0" lvl="0" indent="0" algn="l" defTabSz="711200">
            <a:lnSpc>
              <a:spcPct val="90000"/>
            </a:lnSpc>
            <a:spcBef>
              <a:spcPct val="0"/>
            </a:spcBef>
            <a:spcAft>
              <a:spcPct val="35000"/>
            </a:spcAft>
            <a:buNone/>
          </a:pPr>
          <a:r>
            <a:rPr lang="en-US" sz="1600" kern="1200"/>
            <a:t>Policy Recommendations </a:t>
          </a:r>
        </a:p>
      </dsp:txBody>
      <dsp:txXfrm>
        <a:off x="458876" y="1358547"/>
        <a:ext cx="6055354" cy="426206"/>
      </dsp:txXfrm>
    </dsp:sp>
    <dsp:sp modelId="{336C2E8E-7458-4D90-8781-899E29392247}">
      <dsp:nvSpPr>
        <dsp:cNvPr id="0" name=""/>
        <dsp:cNvSpPr/>
      </dsp:nvSpPr>
      <dsp:spPr>
        <a:xfrm>
          <a:off x="0" y="3179410"/>
          <a:ext cx="8716383" cy="1083600"/>
        </a:xfrm>
        <a:prstGeom prst="rect">
          <a:avLst/>
        </a:prstGeom>
        <a:solidFill>
          <a:schemeClr val="lt2">
            <a:alpha val="90000"/>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76488" tIns="333248" rIns="676488" bIns="113792" numCol="1" spcCol="1270" anchor="t" anchorCtr="0">
          <a:noAutofit/>
        </a:bodyPr>
        <a:lstStyle/>
        <a:p>
          <a:pPr marL="171450" lvl="1" indent="-171450" algn="l" defTabSz="711200">
            <a:lnSpc>
              <a:spcPct val="90000"/>
            </a:lnSpc>
            <a:spcBef>
              <a:spcPct val="0"/>
            </a:spcBef>
            <a:spcAft>
              <a:spcPct val="15000"/>
            </a:spcAft>
            <a:buChar char="•"/>
          </a:pPr>
          <a:r>
            <a:rPr lang="en-US" sz="1600" kern="1200" dirty="0"/>
            <a:t>With the launch of this professional development initiative for mid-level practitioners, GPAC will provide critical guidance to ensure leadership development is aligned with statewide Guided Pathways strategies and accountability measures.</a:t>
          </a:r>
        </a:p>
      </dsp:txBody>
      <dsp:txXfrm>
        <a:off x="0" y="3179410"/>
        <a:ext cx="8716383" cy="1083600"/>
      </dsp:txXfrm>
    </dsp:sp>
    <dsp:sp modelId="{88974DD9-EAA5-42FB-A353-333675A72FC7}">
      <dsp:nvSpPr>
        <dsp:cNvPr id="0" name=""/>
        <dsp:cNvSpPr/>
      </dsp:nvSpPr>
      <dsp:spPr>
        <a:xfrm>
          <a:off x="435819" y="2943250"/>
          <a:ext cx="6101468" cy="472320"/>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30621" tIns="0" rIns="230621" bIns="0" numCol="1" spcCol="1270" anchor="ctr" anchorCtr="0">
          <a:noAutofit/>
        </a:bodyPr>
        <a:lstStyle/>
        <a:p>
          <a:pPr marL="0" lvl="0" indent="0" algn="l" defTabSz="711200">
            <a:lnSpc>
              <a:spcPct val="90000"/>
            </a:lnSpc>
            <a:spcBef>
              <a:spcPct val="0"/>
            </a:spcBef>
            <a:spcAft>
              <a:spcPct val="35000"/>
            </a:spcAft>
            <a:buNone/>
          </a:pPr>
          <a:r>
            <a:rPr lang="en-US" sz="1600" kern="1200"/>
            <a:t>Middle Leadership Academy Advisory Role</a:t>
          </a:r>
        </a:p>
      </dsp:txBody>
      <dsp:txXfrm>
        <a:off x="458876" y="2966307"/>
        <a:ext cx="6055354" cy="426206"/>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7BBBF13-EF11-4EA4-8198-15FE2E6FE626}">
      <dsp:nvSpPr>
        <dsp:cNvPr id="0" name=""/>
        <dsp:cNvSpPr/>
      </dsp:nvSpPr>
      <dsp:spPr>
        <a:xfrm>
          <a:off x="0" y="333694"/>
          <a:ext cx="5041469" cy="752895"/>
        </a:xfrm>
        <a:prstGeom prst="roundRect">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US" sz="3300" kern="1200"/>
            <a:t>Retention</a:t>
          </a:r>
        </a:p>
      </dsp:txBody>
      <dsp:txXfrm>
        <a:off x="36753" y="370447"/>
        <a:ext cx="4967963" cy="679389"/>
      </dsp:txXfrm>
    </dsp:sp>
    <dsp:sp modelId="{A3B10942-8FC9-4648-934A-8DEE6562CDFD}">
      <dsp:nvSpPr>
        <dsp:cNvPr id="0" name=""/>
        <dsp:cNvSpPr/>
      </dsp:nvSpPr>
      <dsp:spPr>
        <a:xfrm>
          <a:off x="0" y="1181629"/>
          <a:ext cx="5041469" cy="752895"/>
        </a:xfrm>
        <a:prstGeom prst="roundRect">
          <a:avLst/>
        </a:prstGeom>
        <a:solidFill>
          <a:schemeClr val="accent5">
            <a:hueOff val="18157"/>
            <a:satOff val="6113"/>
            <a:lumOff val="1372"/>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US" sz="3300" kern="1200"/>
            <a:t>Completion</a:t>
          </a:r>
        </a:p>
      </dsp:txBody>
      <dsp:txXfrm>
        <a:off x="36753" y="1218382"/>
        <a:ext cx="4967963" cy="679389"/>
      </dsp:txXfrm>
    </dsp:sp>
    <dsp:sp modelId="{8BE801A9-1F58-4D19-8B41-12DE36171DAC}">
      <dsp:nvSpPr>
        <dsp:cNvPr id="0" name=""/>
        <dsp:cNvSpPr/>
      </dsp:nvSpPr>
      <dsp:spPr>
        <a:xfrm>
          <a:off x="0" y="2029564"/>
          <a:ext cx="5041469" cy="752895"/>
        </a:xfrm>
        <a:prstGeom prst="roundRect">
          <a:avLst/>
        </a:prstGeom>
        <a:solidFill>
          <a:schemeClr val="accent5">
            <a:hueOff val="36313"/>
            <a:satOff val="12226"/>
            <a:lumOff val="2744"/>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US" sz="3300" kern="1200"/>
            <a:t>Basic Education for Adults</a:t>
          </a:r>
        </a:p>
      </dsp:txBody>
      <dsp:txXfrm>
        <a:off x="36753" y="2066317"/>
        <a:ext cx="4967963" cy="679389"/>
      </dsp:txXfrm>
    </dsp:sp>
    <dsp:sp modelId="{F16FADA5-A956-49AD-BC45-3F47CE39A5F6}">
      <dsp:nvSpPr>
        <dsp:cNvPr id="0" name=""/>
        <dsp:cNvSpPr/>
      </dsp:nvSpPr>
      <dsp:spPr>
        <a:xfrm>
          <a:off x="0" y="2877499"/>
          <a:ext cx="5041469" cy="752895"/>
        </a:xfrm>
        <a:prstGeom prst="roundRect">
          <a:avLst/>
        </a:prstGeom>
        <a:solidFill>
          <a:schemeClr val="accent5">
            <a:hueOff val="54470"/>
            <a:satOff val="18339"/>
            <a:lumOff val="4117"/>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US" sz="3300" kern="1200"/>
            <a:t>Transfer</a:t>
          </a:r>
        </a:p>
      </dsp:txBody>
      <dsp:txXfrm>
        <a:off x="36753" y="2914252"/>
        <a:ext cx="4967963" cy="679389"/>
      </dsp:txXfrm>
    </dsp:sp>
    <dsp:sp modelId="{3C1F5658-F39E-4DA9-A7CF-E915B74A30DB}">
      <dsp:nvSpPr>
        <dsp:cNvPr id="0" name=""/>
        <dsp:cNvSpPr/>
      </dsp:nvSpPr>
      <dsp:spPr>
        <a:xfrm>
          <a:off x="0" y="3725434"/>
          <a:ext cx="5041469" cy="752895"/>
        </a:xfrm>
        <a:prstGeom prst="roundRect">
          <a:avLst/>
        </a:prstGeom>
        <a:solidFill>
          <a:schemeClr val="accent5">
            <a:hueOff val="72626"/>
            <a:satOff val="24452"/>
            <a:lumOff val="5489"/>
            <a:alphaOff val="0"/>
          </a:schemeClr>
        </a:solidFill>
        <a:ln w="19050" cap="flat" cmpd="sng" algn="ctr">
          <a:solidFill>
            <a:schemeClr val="lt1">
              <a:hueOff val="0"/>
              <a:satOff val="0"/>
              <a:lumOff val="0"/>
              <a:alphaOff val="0"/>
            </a:schemeClr>
          </a:solidFill>
          <a:prstDash val="solid"/>
          <a:miter lim="800000"/>
        </a:ln>
        <a:effectLst/>
      </dsp:spPr>
      <dsp:style>
        <a:lnRef idx="3">
          <a:scrgbClr r="0" g="0" b="0"/>
        </a:lnRef>
        <a:fillRef idx="1">
          <a:scrgbClr r="0" g="0" b="0"/>
        </a:fillRef>
        <a:effectRef idx="1">
          <a:scrgbClr r="0" g="0" b="0"/>
        </a:effectRef>
        <a:fontRef idx="minor">
          <a:schemeClr val="lt1"/>
        </a:fontRef>
      </dsp:style>
      <dsp:txBody>
        <a:bodyPr spcFirstLastPara="0" vert="horz" wrap="square" lIns="125730" tIns="125730" rIns="125730" bIns="125730" numCol="1" spcCol="1270" anchor="ctr" anchorCtr="0">
          <a:noAutofit/>
        </a:bodyPr>
        <a:lstStyle/>
        <a:p>
          <a:pPr marL="0" lvl="0" indent="0" algn="l" defTabSz="1466850">
            <a:lnSpc>
              <a:spcPct val="90000"/>
            </a:lnSpc>
            <a:spcBef>
              <a:spcPct val="0"/>
            </a:spcBef>
            <a:spcAft>
              <a:spcPct val="35000"/>
            </a:spcAft>
            <a:buNone/>
          </a:pPr>
          <a:r>
            <a:rPr lang="en-US" sz="3300" kern="1200"/>
            <a:t>Equity Considerations</a:t>
          </a:r>
        </a:p>
      </dsp:txBody>
      <dsp:txXfrm>
        <a:off x="36753" y="3762187"/>
        <a:ext cx="4967963" cy="67938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C11995A-BE53-4095-B53F-C6D85599D18E}">
      <dsp:nvSpPr>
        <dsp:cNvPr id="0" name=""/>
        <dsp:cNvSpPr/>
      </dsp:nvSpPr>
      <dsp:spPr>
        <a:xfrm>
          <a:off x="0" y="489"/>
          <a:ext cx="8284393" cy="0"/>
        </a:xfrm>
        <a:prstGeom prst="line">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A9FE75C-5C8E-4FC8-81C1-ED64574C94D6}">
      <dsp:nvSpPr>
        <dsp:cNvPr id="0" name=""/>
        <dsp:cNvSpPr/>
      </dsp:nvSpPr>
      <dsp:spPr>
        <a:xfrm>
          <a:off x="0" y="489"/>
          <a:ext cx="8284393" cy="8023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US" sz="1300" kern="1200" dirty="0"/>
            <a:t>Established a ConexED/SBCTC Workgroup to evaluate and recommend one-way and two-way integration models that improve data accuracy, reduce manual processes, strengthen compliance (FERPA, state privacy, SBCTC security), and support equitable student outcomes systemwide.</a:t>
          </a:r>
        </a:p>
      </dsp:txBody>
      <dsp:txXfrm>
        <a:off x="0" y="489"/>
        <a:ext cx="8284393" cy="802340"/>
      </dsp:txXfrm>
    </dsp:sp>
    <dsp:sp modelId="{B3BFECF9-2923-43DE-A5EB-05DE84CEFCDC}">
      <dsp:nvSpPr>
        <dsp:cNvPr id="0" name=""/>
        <dsp:cNvSpPr/>
      </dsp:nvSpPr>
      <dsp:spPr>
        <a:xfrm>
          <a:off x="0" y="802830"/>
          <a:ext cx="8284393" cy="0"/>
        </a:xfrm>
        <a:prstGeom prst="line">
          <a:avLst/>
        </a:prstGeom>
        <a:solidFill>
          <a:schemeClr val="accent5">
            <a:hueOff val="18157"/>
            <a:satOff val="6113"/>
            <a:lumOff val="1372"/>
            <a:alphaOff val="0"/>
          </a:schemeClr>
        </a:solidFill>
        <a:ln w="12700" cap="flat" cmpd="sng" algn="ctr">
          <a:solidFill>
            <a:schemeClr val="accent5">
              <a:hueOff val="18157"/>
              <a:satOff val="6113"/>
              <a:lumOff val="1372"/>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D80E0EF-BBE1-4499-9B5A-0961287726BE}">
      <dsp:nvSpPr>
        <dsp:cNvPr id="0" name=""/>
        <dsp:cNvSpPr/>
      </dsp:nvSpPr>
      <dsp:spPr>
        <a:xfrm>
          <a:off x="0" y="802830"/>
          <a:ext cx="8284393" cy="8023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US" sz="1300" kern="1200" dirty="0"/>
            <a:t>Membership includes cross-functional representation, commission representatives, and participants from multiple colleges to ensure broad system input and alignment.</a:t>
          </a:r>
          <a:br>
            <a:rPr lang="en-US" sz="1300" kern="1200" dirty="0"/>
          </a:br>
          <a:endParaRPr lang="en-US" sz="1300" kern="1200" dirty="0"/>
        </a:p>
      </dsp:txBody>
      <dsp:txXfrm>
        <a:off x="0" y="802830"/>
        <a:ext cx="8284393" cy="802340"/>
      </dsp:txXfrm>
    </dsp:sp>
    <dsp:sp modelId="{F37E1E8D-251F-4B7F-BC38-35A9EC2D8CD9}">
      <dsp:nvSpPr>
        <dsp:cNvPr id="0" name=""/>
        <dsp:cNvSpPr/>
      </dsp:nvSpPr>
      <dsp:spPr>
        <a:xfrm>
          <a:off x="0" y="1605171"/>
          <a:ext cx="8284393" cy="0"/>
        </a:xfrm>
        <a:prstGeom prst="line">
          <a:avLst/>
        </a:prstGeom>
        <a:solidFill>
          <a:schemeClr val="accent5">
            <a:hueOff val="36313"/>
            <a:satOff val="12226"/>
            <a:lumOff val="2744"/>
            <a:alphaOff val="0"/>
          </a:schemeClr>
        </a:solidFill>
        <a:ln w="12700" cap="flat" cmpd="sng" algn="ctr">
          <a:solidFill>
            <a:schemeClr val="accent5">
              <a:hueOff val="36313"/>
              <a:satOff val="12226"/>
              <a:lumOff val="2744"/>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5E6A227-FB02-4F14-BB79-E3B18863DEAB}">
      <dsp:nvSpPr>
        <dsp:cNvPr id="0" name=""/>
        <dsp:cNvSpPr/>
      </dsp:nvSpPr>
      <dsp:spPr>
        <a:xfrm>
          <a:off x="0" y="1605171"/>
          <a:ext cx="8284393" cy="8023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US" sz="1300" kern="1200" dirty="0"/>
            <a:t>Integration work is complete on the initial set of data elements between ConexED and ctcLink. The ctcLink Support team is now partnering with ConexED to review system functionality and validate how data displays to students and staff, ensuring accurate table sourcing, appropriate security controls, and correct information presentation.</a:t>
          </a:r>
        </a:p>
      </dsp:txBody>
      <dsp:txXfrm>
        <a:off x="0" y="1605171"/>
        <a:ext cx="8284393" cy="802340"/>
      </dsp:txXfrm>
    </dsp:sp>
    <dsp:sp modelId="{318B8034-67EA-4FE4-BB57-F0544747911D}">
      <dsp:nvSpPr>
        <dsp:cNvPr id="0" name=""/>
        <dsp:cNvSpPr/>
      </dsp:nvSpPr>
      <dsp:spPr>
        <a:xfrm>
          <a:off x="0" y="2407511"/>
          <a:ext cx="8284393" cy="0"/>
        </a:xfrm>
        <a:prstGeom prst="line">
          <a:avLst/>
        </a:prstGeom>
        <a:solidFill>
          <a:schemeClr val="accent5">
            <a:hueOff val="54470"/>
            <a:satOff val="18339"/>
            <a:lumOff val="4117"/>
            <a:alphaOff val="0"/>
          </a:schemeClr>
        </a:solidFill>
        <a:ln w="12700" cap="flat" cmpd="sng" algn="ctr">
          <a:solidFill>
            <a:schemeClr val="accent5">
              <a:hueOff val="54470"/>
              <a:satOff val="18339"/>
              <a:lumOff val="4117"/>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7850D4B-D671-4F88-8DF9-CC9D1FF3F6B0}">
      <dsp:nvSpPr>
        <dsp:cNvPr id="0" name=""/>
        <dsp:cNvSpPr/>
      </dsp:nvSpPr>
      <dsp:spPr>
        <a:xfrm>
          <a:off x="0" y="2407511"/>
          <a:ext cx="8284393" cy="8023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US" sz="1300" kern="1200">
              <a:ea typeface="+mn-lt"/>
              <a:cs typeface="+mn-lt"/>
            </a:rPr>
            <a:t>Internal efforts remain focused on validating end-to-end data flow, confirming role-based access, and ensuring alignment with existing ctcLink business processes and governance expectations.</a:t>
          </a:r>
          <a:endParaRPr lang="en-US" sz="1300" kern="1200" dirty="0"/>
        </a:p>
      </dsp:txBody>
      <dsp:txXfrm>
        <a:off x="0" y="2407511"/>
        <a:ext cx="8284393" cy="802340"/>
      </dsp:txXfrm>
    </dsp:sp>
    <dsp:sp modelId="{63B1D2D0-D9C1-4C88-8D95-83AE1FC19F55}">
      <dsp:nvSpPr>
        <dsp:cNvPr id="0" name=""/>
        <dsp:cNvSpPr/>
      </dsp:nvSpPr>
      <dsp:spPr>
        <a:xfrm>
          <a:off x="0" y="3209852"/>
          <a:ext cx="8284393" cy="0"/>
        </a:xfrm>
        <a:prstGeom prst="line">
          <a:avLst/>
        </a:prstGeom>
        <a:solidFill>
          <a:schemeClr val="accent5">
            <a:hueOff val="72626"/>
            <a:satOff val="24452"/>
            <a:lumOff val="5489"/>
            <a:alphaOff val="0"/>
          </a:schemeClr>
        </a:solidFill>
        <a:ln w="12700" cap="flat" cmpd="sng" algn="ctr">
          <a:solidFill>
            <a:schemeClr val="accent5">
              <a:hueOff val="72626"/>
              <a:satOff val="24452"/>
              <a:lumOff val="5489"/>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C5BE604-5F90-49E6-81F9-1C671BD2FAF4}">
      <dsp:nvSpPr>
        <dsp:cNvPr id="0" name=""/>
        <dsp:cNvSpPr/>
      </dsp:nvSpPr>
      <dsp:spPr>
        <a:xfrm>
          <a:off x="0" y="3209852"/>
          <a:ext cx="8284393" cy="8023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US" sz="1300" kern="1200">
              <a:ea typeface="+mn-lt"/>
              <a:cs typeface="+mn-lt"/>
            </a:rPr>
            <a:t>A “What Can ctcLink Do?” presentation was delivered to the EmpowerED Community of Practice earlier this week. The session provided a high-level, advisor-focused overview of advising functionality currently available in ctcLink, clarifying what tools exist today, what students can view and access, and where colleges have flexibility to more intentionally leverage ctcLink to support advising practices.</a:t>
          </a:r>
          <a:endParaRPr lang="en-US" sz="1300" kern="1200" dirty="0">
            <a:ea typeface="+mn-lt"/>
            <a:cs typeface="+mn-lt"/>
          </a:endParaRPr>
        </a:p>
      </dsp:txBody>
      <dsp:txXfrm>
        <a:off x="0" y="3209852"/>
        <a:ext cx="8284393" cy="80234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28AF86-6DF8-4566-9982-CCF4C08B8844}">
      <dsp:nvSpPr>
        <dsp:cNvPr id="0" name=""/>
        <dsp:cNvSpPr/>
      </dsp:nvSpPr>
      <dsp:spPr>
        <a:xfrm>
          <a:off x="0" y="0"/>
          <a:ext cx="6669580" cy="826550"/>
        </a:xfrm>
        <a:prstGeom prst="roundRect">
          <a:avLst>
            <a:gd name="adj" fmla="val 1000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a:t>Action plan for 26-28 is due March 20</a:t>
          </a:r>
        </a:p>
      </dsp:txBody>
      <dsp:txXfrm>
        <a:off x="24209" y="24209"/>
        <a:ext cx="5707824" cy="778132"/>
      </dsp:txXfrm>
    </dsp:sp>
    <dsp:sp modelId="{62C9FD35-AB54-41E6-A9A4-9D5A4FB29E84}">
      <dsp:nvSpPr>
        <dsp:cNvPr id="0" name=""/>
        <dsp:cNvSpPr/>
      </dsp:nvSpPr>
      <dsp:spPr>
        <a:xfrm>
          <a:off x="558577" y="976831"/>
          <a:ext cx="6669580" cy="826550"/>
        </a:xfrm>
        <a:prstGeom prst="roundRect">
          <a:avLst>
            <a:gd name="adj" fmla="val 10000"/>
          </a:avLst>
        </a:prstGeom>
        <a:solidFill>
          <a:schemeClr val="accent5">
            <a:hueOff val="24209"/>
            <a:satOff val="8151"/>
            <a:lumOff val="183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a:t>Planning Guide and Action Plan released in October</a:t>
          </a:r>
        </a:p>
      </dsp:txBody>
      <dsp:txXfrm>
        <a:off x="582786" y="1001040"/>
        <a:ext cx="5525327" cy="778132"/>
      </dsp:txXfrm>
    </dsp:sp>
    <dsp:sp modelId="{DEA9E68C-9C70-4D21-AC19-61FEB7CABCD0}">
      <dsp:nvSpPr>
        <dsp:cNvPr id="0" name=""/>
        <dsp:cNvSpPr/>
      </dsp:nvSpPr>
      <dsp:spPr>
        <a:xfrm>
          <a:off x="1108817" y="1953663"/>
          <a:ext cx="6669580" cy="826550"/>
        </a:xfrm>
        <a:prstGeom prst="roundRect">
          <a:avLst>
            <a:gd name="adj" fmla="val 10000"/>
          </a:avLst>
        </a:prstGeom>
        <a:solidFill>
          <a:schemeClr val="accent5">
            <a:hueOff val="48417"/>
            <a:satOff val="16301"/>
            <a:lumOff val="365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a:t>Only Action Plan is required for submission</a:t>
          </a:r>
        </a:p>
      </dsp:txBody>
      <dsp:txXfrm>
        <a:off x="1133026" y="1977872"/>
        <a:ext cx="5533664" cy="778132"/>
      </dsp:txXfrm>
    </dsp:sp>
    <dsp:sp modelId="{B968DFA2-AE62-4A4A-ABCB-1ED8D8AA156B}">
      <dsp:nvSpPr>
        <dsp:cNvPr id="0" name=""/>
        <dsp:cNvSpPr/>
      </dsp:nvSpPr>
      <dsp:spPr>
        <a:xfrm>
          <a:off x="1667394" y="2930495"/>
          <a:ext cx="6669580" cy="826550"/>
        </a:xfrm>
        <a:prstGeom prst="roundRect">
          <a:avLst>
            <a:gd name="adj" fmla="val 10000"/>
          </a:avLst>
        </a:prstGeom>
        <a:solidFill>
          <a:schemeClr val="accent5">
            <a:hueOff val="72626"/>
            <a:satOff val="24452"/>
            <a:lumOff val="548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marL="0" lvl="0" indent="0" algn="l" defTabSz="1022350">
            <a:lnSpc>
              <a:spcPct val="90000"/>
            </a:lnSpc>
            <a:spcBef>
              <a:spcPct val="0"/>
            </a:spcBef>
            <a:spcAft>
              <a:spcPct val="35000"/>
            </a:spcAft>
            <a:buNone/>
          </a:pPr>
          <a:r>
            <a:rPr lang="en-US" sz="2300" kern="1200"/>
            <a:t>Submit in format that works best for college</a:t>
          </a:r>
        </a:p>
      </dsp:txBody>
      <dsp:txXfrm>
        <a:off x="1691603" y="2954704"/>
        <a:ext cx="5525327" cy="778132"/>
      </dsp:txXfrm>
    </dsp:sp>
    <dsp:sp modelId="{FD4EC697-58EB-4BD0-91F3-A2ECEF93DD80}">
      <dsp:nvSpPr>
        <dsp:cNvPr id="0" name=""/>
        <dsp:cNvSpPr/>
      </dsp:nvSpPr>
      <dsp:spPr>
        <a:xfrm>
          <a:off x="6132322" y="633062"/>
          <a:ext cx="537257" cy="537257"/>
        </a:xfrm>
        <a:prstGeom prst="downArrow">
          <a:avLst>
            <a:gd name="adj1" fmla="val 55000"/>
            <a:gd name="adj2" fmla="val 45000"/>
          </a:avLst>
        </a:prstGeom>
        <a:solidFill>
          <a:schemeClr val="accent5">
            <a:tint val="40000"/>
            <a:alpha val="90000"/>
            <a:hueOff val="0"/>
            <a:satOff val="0"/>
            <a:lumOff val="0"/>
            <a:alphaOff val="0"/>
          </a:schemeClr>
        </a:solidFill>
        <a:ln w="12700" cap="flat" cmpd="sng" algn="ctr">
          <a:solidFill>
            <a:schemeClr val="accent5">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3020" tIns="33020" rIns="33020" bIns="33020" numCol="1" spcCol="1270" anchor="ctr" anchorCtr="0">
          <a:noAutofit/>
        </a:bodyPr>
        <a:lstStyle/>
        <a:p>
          <a:pPr marL="0" lvl="0" indent="0" algn="ctr" defTabSz="1155700">
            <a:lnSpc>
              <a:spcPct val="90000"/>
            </a:lnSpc>
            <a:spcBef>
              <a:spcPct val="0"/>
            </a:spcBef>
            <a:spcAft>
              <a:spcPct val="35000"/>
            </a:spcAft>
            <a:buNone/>
          </a:pPr>
          <a:endParaRPr lang="en-US" sz="2600" kern="1200"/>
        </a:p>
      </dsp:txBody>
      <dsp:txXfrm>
        <a:off x="6253205" y="633062"/>
        <a:ext cx="295491" cy="404286"/>
      </dsp:txXfrm>
    </dsp:sp>
    <dsp:sp modelId="{32E7EA12-720A-4F80-87CE-9E4E7D81E44D}">
      <dsp:nvSpPr>
        <dsp:cNvPr id="0" name=""/>
        <dsp:cNvSpPr/>
      </dsp:nvSpPr>
      <dsp:spPr>
        <a:xfrm>
          <a:off x="6690899" y="1609894"/>
          <a:ext cx="537257" cy="537257"/>
        </a:xfrm>
        <a:prstGeom prst="downArrow">
          <a:avLst>
            <a:gd name="adj1" fmla="val 55000"/>
            <a:gd name="adj2" fmla="val 45000"/>
          </a:avLst>
        </a:prstGeom>
        <a:solidFill>
          <a:schemeClr val="accent5">
            <a:tint val="40000"/>
            <a:alpha val="90000"/>
            <a:hueOff val="152347"/>
            <a:satOff val="10025"/>
            <a:lumOff val="1058"/>
            <a:alphaOff val="0"/>
          </a:schemeClr>
        </a:solidFill>
        <a:ln w="12700" cap="flat" cmpd="sng" algn="ctr">
          <a:solidFill>
            <a:schemeClr val="accent5">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3020" tIns="33020" rIns="33020" bIns="33020" numCol="1" spcCol="1270" anchor="ctr" anchorCtr="0">
          <a:noAutofit/>
        </a:bodyPr>
        <a:lstStyle/>
        <a:p>
          <a:pPr marL="0" lvl="0" indent="0" algn="ctr" defTabSz="1155700">
            <a:lnSpc>
              <a:spcPct val="90000"/>
            </a:lnSpc>
            <a:spcBef>
              <a:spcPct val="0"/>
            </a:spcBef>
            <a:spcAft>
              <a:spcPct val="35000"/>
            </a:spcAft>
            <a:buNone/>
          </a:pPr>
          <a:endParaRPr lang="en-US" sz="2600" kern="1200"/>
        </a:p>
      </dsp:txBody>
      <dsp:txXfrm>
        <a:off x="6811782" y="1609894"/>
        <a:ext cx="295491" cy="404286"/>
      </dsp:txXfrm>
    </dsp:sp>
    <dsp:sp modelId="{6D440EBF-B320-4445-9331-C90498E4B5B6}">
      <dsp:nvSpPr>
        <dsp:cNvPr id="0" name=""/>
        <dsp:cNvSpPr/>
      </dsp:nvSpPr>
      <dsp:spPr>
        <a:xfrm>
          <a:off x="7241140" y="2586726"/>
          <a:ext cx="537257" cy="537257"/>
        </a:xfrm>
        <a:prstGeom prst="downArrow">
          <a:avLst>
            <a:gd name="adj1" fmla="val 55000"/>
            <a:gd name="adj2" fmla="val 45000"/>
          </a:avLst>
        </a:prstGeom>
        <a:solidFill>
          <a:schemeClr val="accent5">
            <a:tint val="40000"/>
            <a:alpha val="90000"/>
            <a:hueOff val="304694"/>
            <a:satOff val="20051"/>
            <a:lumOff val="2117"/>
            <a:alphaOff val="0"/>
          </a:schemeClr>
        </a:solidFill>
        <a:ln w="12700" cap="flat" cmpd="sng" algn="ctr">
          <a:solidFill>
            <a:schemeClr val="accent5">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3020" tIns="33020" rIns="33020" bIns="33020" numCol="1" spcCol="1270" anchor="ctr" anchorCtr="0">
          <a:noAutofit/>
        </a:bodyPr>
        <a:lstStyle/>
        <a:p>
          <a:pPr marL="0" lvl="0" indent="0" algn="ctr" defTabSz="1155700">
            <a:lnSpc>
              <a:spcPct val="90000"/>
            </a:lnSpc>
            <a:spcBef>
              <a:spcPct val="0"/>
            </a:spcBef>
            <a:spcAft>
              <a:spcPct val="35000"/>
            </a:spcAft>
            <a:buNone/>
          </a:pPr>
          <a:endParaRPr lang="en-US" sz="2600" kern="1200"/>
        </a:p>
      </dsp:txBody>
      <dsp:txXfrm>
        <a:off x="7362023" y="2586726"/>
        <a:ext cx="295491" cy="40428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62A16CE-781C-485D-B611-8251A069E3C1}">
      <dsp:nvSpPr>
        <dsp:cNvPr id="0" name=""/>
        <dsp:cNvSpPr/>
      </dsp:nvSpPr>
      <dsp:spPr>
        <a:xfrm>
          <a:off x="3335019" y="1100"/>
          <a:ext cx="5002530" cy="873351"/>
        </a:xfrm>
        <a:prstGeom prst="rightArrow">
          <a:avLst>
            <a:gd name="adj1" fmla="val 75000"/>
            <a:gd name="adj2" fmla="val 50000"/>
          </a:avLst>
        </a:prstGeom>
        <a:solidFill>
          <a:schemeClr val="dk2">
            <a:alpha val="90000"/>
            <a:tint val="40000"/>
            <a:hueOff val="0"/>
            <a:satOff val="0"/>
            <a:lumOff val="0"/>
            <a:alphaOff val="0"/>
          </a:schemeClr>
        </a:solidFill>
        <a:ln w="12700" cap="flat" cmpd="sng" algn="ctr">
          <a:solidFill>
            <a:schemeClr val="dk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t" anchorCtr="0">
          <a:noAutofit/>
        </a:bodyPr>
        <a:lstStyle/>
        <a:p>
          <a:pPr marL="171450" lvl="1" indent="-171450" algn="l" defTabSz="711200" rtl="0">
            <a:lnSpc>
              <a:spcPct val="90000"/>
            </a:lnSpc>
            <a:spcBef>
              <a:spcPct val="0"/>
            </a:spcBef>
            <a:spcAft>
              <a:spcPct val="15000"/>
            </a:spcAft>
            <a:buChar char="•"/>
          </a:pPr>
          <a:r>
            <a:rPr lang="en-US" sz="1600" kern="1200" dirty="0"/>
            <a:t>Review</a:t>
          </a:r>
          <a:r>
            <a:rPr lang="en-US" sz="1600" kern="1200" dirty="0">
              <a:latin typeface="Franklin Gothic Medium"/>
            </a:rPr>
            <a:t> 2024-2026</a:t>
          </a:r>
          <a:r>
            <a:rPr lang="en-US" sz="1600" kern="1200" dirty="0"/>
            <a:t> SOA data, confirm changes, and describe progress toward full scale and impacts on equity, learning, and completion.</a:t>
          </a:r>
        </a:p>
      </dsp:txBody>
      <dsp:txXfrm>
        <a:off x="3335019" y="110269"/>
        <a:ext cx="4675023" cy="655013"/>
      </dsp:txXfrm>
    </dsp:sp>
    <dsp:sp modelId="{8487C9E9-848F-44EE-8C51-24A3A13239DA}">
      <dsp:nvSpPr>
        <dsp:cNvPr id="0" name=""/>
        <dsp:cNvSpPr/>
      </dsp:nvSpPr>
      <dsp:spPr>
        <a:xfrm>
          <a:off x="0" y="1100"/>
          <a:ext cx="3335020" cy="873351"/>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49530" rIns="99060" bIns="49530" numCol="1" spcCol="1270" anchor="ctr" anchorCtr="0">
          <a:noAutofit/>
        </a:bodyPr>
        <a:lstStyle/>
        <a:p>
          <a:pPr marL="0" lvl="0" indent="0" algn="l" defTabSz="1155700" rtl="0">
            <a:lnSpc>
              <a:spcPct val="90000"/>
            </a:lnSpc>
            <a:spcBef>
              <a:spcPct val="0"/>
            </a:spcBef>
            <a:spcAft>
              <a:spcPct val="35000"/>
            </a:spcAft>
            <a:buNone/>
          </a:pPr>
          <a:r>
            <a:rPr lang="en-US" sz="2600" kern="1200" dirty="0"/>
            <a:t>Scale of Adoption &amp; Progress</a:t>
          </a:r>
          <a:endParaRPr lang="en-US" sz="2600" kern="1200" dirty="0">
            <a:latin typeface="Franklin Gothic Medium"/>
          </a:endParaRPr>
        </a:p>
      </dsp:txBody>
      <dsp:txXfrm>
        <a:off x="42633" y="43733"/>
        <a:ext cx="3249754" cy="788085"/>
      </dsp:txXfrm>
    </dsp:sp>
    <dsp:sp modelId="{4D36C72F-AC1C-4D9B-A0FF-8FA9FAAE7FA6}">
      <dsp:nvSpPr>
        <dsp:cNvPr id="0" name=""/>
        <dsp:cNvSpPr/>
      </dsp:nvSpPr>
      <dsp:spPr>
        <a:xfrm>
          <a:off x="3335019" y="961787"/>
          <a:ext cx="5002530" cy="873351"/>
        </a:xfrm>
        <a:prstGeom prst="rightArrow">
          <a:avLst>
            <a:gd name="adj1" fmla="val 75000"/>
            <a:gd name="adj2" fmla="val 50000"/>
          </a:avLst>
        </a:prstGeom>
        <a:solidFill>
          <a:schemeClr val="dk2">
            <a:alpha val="90000"/>
            <a:tint val="40000"/>
            <a:hueOff val="0"/>
            <a:satOff val="0"/>
            <a:lumOff val="0"/>
            <a:alphaOff val="0"/>
          </a:schemeClr>
        </a:solidFill>
        <a:ln w="12700" cap="flat" cmpd="sng" algn="ctr">
          <a:solidFill>
            <a:schemeClr val="dk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t" anchorCtr="0">
          <a:noAutofit/>
        </a:bodyPr>
        <a:lstStyle/>
        <a:p>
          <a:pPr marL="171450" lvl="1" indent="-171450" algn="l" defTabSz="711200">
            <a:lnSpc>
              <a:spcPct val="90000"/>
            </a:lnSpc>
            <a:spcBef>
              <a:spcPct val="0"/>
            </a:spcBef>
            <a:spcAft>
              <a:spcPct val="15000"/>
            </a:spcAft>
            <a:buChar char="•"/>
          </a:pPr>
          <a:r>
            <a:rPr lang="en-US" sz="1600" kern="1200" dirty="0"/>
            <a:t>Document how reforms are closing equity gaps, improving access and completion, and building equity-minded capacity.</a:t>
          </a:r>
        </a:p>
      </dsp:txBody>
      <dsp:txXfrm>
        <a:off x="3335019" y="1070956"/>
        <a:ext cx="4675023" cy="655013"/>
      </dsp:txXfrm>
    </dsp:sp>
    <dsp:sp modelId="{038BA784-81F4-4BA2-B475-20EE93FC7247}">
      <dsp:nvSpPr>
        <dsp:cNvPr id="0" name=""/>
        <dsp:cNvSpPr/>
      </dsp:nvSpPr>
      <dsp:spPr>
        <a:xfrm>
          <a:off x="0" y="961787"/>
          <a:ext cx="3335020" cy="873351"/>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49530" rIns="99060" bIns="49530" numCol="1" spcCol="1270" anchor="ctr" anchorCtr="0">
          <a:noAutofit/>
        </a:bodyPr>
        <a:lstStyle/>
        <a:p>
          <a:pPr marL="0" lvl="0" indent="0" algn="l" defTabSz="1155700">
            <a:lnSpc>
              <a:spcPct val="90000"/>
            </a:lnSpc>
            <a:spcBef>
              <a:spcPct val="0"/>
            </a:spcBef>
            <a:spcAft>
              <a:spcPct val="35000"/>
            </a:spcAft>
            <a:buNone/>
          </a:pPr>
          <a:r>
            <a:rPr lang="en-US" sz="2600" kern="1200" dirty="0"/>
            <a:t>Equity &amp; Impact</a:t>
          </a:r>
        </a:p>
      </dsp:txBody>
      <dsp:txXfrm>
        <a:off x="42633" y="1004420"/>
        <a:ext cx="3249754" cy="788085"/>
      </dsp:txXfrm>
    </dsp:sp>
    <dsp:sp modelId="{76E4075E-B220-4524-AF10-48D26D594EF6}">
      <dsp:nvSpPr>
        <dsp:cNvPr id="0" name=""/>
        <dsp:cNvSpPr/>
      </dsp:nvSpPr>
      <dsp:spPr>
        <a:xfrm>
          <a:off x="3335019" y="1922473"/>
          <a:ext cx="5002530" cy="873351"/>
        </a:xfrm>
        <a:prstGeom prst="rightArrow">
          <a:avLst>
            <a:gd name="adj1" fmla="val 75000"/>
            <a:gd name="adj2" fmla="val 50000"/>
          </a:avLst>
        </a:prstGeom>
        <a:solidFill>
          <a:schemeClr val="dk2">
            <a:alpha val="90000"/>
            <a:tint val="40000"/>
            <a:hueOff val="0"/>
            <a:satOff val="0"/>
            <a:lumOff val="0"/>
            <a:alphaOff val="0"/>
          </a:schemeClr>
        </a:solidFill>
        <a:ln w="12700" cap="flat" cmpd="sng" algn="ctr">
          <a:solidFill>
            <a:schemeClr val="dk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t" anchorCtr="0">
          <a:noAutofit/>
        </a:bodyPr>
        <a:lstStyle/>
        <a:p>
          <a:pPr marL="171450" lvl="1" indent="-171450" algn="l" defTabSz="711200">
            <a:lnSpc>
              <a:spcPct val="90000"/>
            </a:lnSpc>
            <a:spcBef>
              <a:spcPct val="0"/>
            </a:spcBef>
            <a:spcAft>
              <a:spcPct val="15000"/>
            </a:spcAft>
            <a:buChar char="•"/>
          </a:pPr>
          <a:r>
            <a:rPr lang="en-US" sz="1600" kern="1200" dirty="0"/>
            <a:t>Summarize how Guided Pathways funds (2024–2026) were used and the resulting impacts.</a:t>
          </a:r>
        </a:p>
      </dsp:txBody>
      <dsp:txXfrm>
        <a:off x="3335019" y="2031642"/>
        <a:ext cx="4675023" cy="655013"/>
      </dsp:txXfrm>
    </dsp:sp>
    <dsp:sp modelId="{11C385A0-7BC5-463C-AE36-60D2F306F27D}">
      <dsp:nvSpPr>
        <dsp:cNvPr id="0" name=""/>
        <dsp:cNvSpPr/>
      </dsp:nvSpPr>
      <dsp:spPr>
        <a:xfrm>
          <a:off x="0" y="1922473"/>
          <a:ext cx="3335020" cy="873351"/>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49530" rIns="99060" bIns="49530" numCol="1" spcCol="1270" anchor="ctr" anchorCtr="0">
          <a:noAutofit/>
        </a:bodyPr>
        <a:lstStyle/>
        <a:p>
          <a:pPr marL="0" lvl="0" indent="0" algn="l" defTabSz="1155700">
            <a:lnSpc>
              <a:spcPct val="90000"/>
            </a:lnSpc>
            <a:spcBef>
              <a:spcPct val="0"/>
            </a:spcBef>
            <a:spcAft>
              <a:spcPct val="35000"/>
            </a:spcAft>
            <a:buNone/>
          </a:pPr>
          <a:r>
            <a:rPr lang="en-US" sz="2600" kern="1200" dirty="0"/>
            <a:t>Financial Investments &amp; Outcomes</a:t>
          </a:r>
        </a:p>
      </dsp:txBody>
      <dsp:txXfrm>
        <a:off x="42633" y="1965106"/>
        <a:ext cx="3249754" cy="788085"/>
      </dsp:txXfrm>
    </dsp:sp>
    <dsp:sp modelId="{69301362-22AA-45A2-8BE3-6FEB8E1A5849}">
      <dsp:nvSpPr>
        <dsp:cNvPr id="0" name=""/>
        <dsp:cNvSpPr/>
      </dsp:nvSpPr>
      <dsp:spPr>
        <a:xfrm>
          <a:off x="3335019" y="2883159"/>
          <a:ext cx="5002530" cy="873351"/>
        </a:xfrm>
        <a:prstGeom prst="rightArrow">
          <a:avLst>
            <a:gd name="adj1" fmla="val 75000"/>
            <a:gd name="adj2" fmla="val 50000"/>
          </a:avLst>
        </a:prstGeom>
        <a:solidFill>
          <a:schemeClr val="dk2">
            <a:alpha val="90000"/>
            <a:tint val="40000"/>
            <a:hueOff val="0"/>
            <a:satOff val="0"/>
            <a:lumOff val="0"/>
            <a:alphaOff val="0"/>
          </a:schemeClr>
        </a:solidFill>
        <a:ln w="12700" cap="flat" cmpd="sng" algn="ctr">
          <a:solidFill>
            <a:schemeClr val="dk2">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t" anchorCtr="0">
          <a:noAutofit/>
        </a:bodyPr>
        <a:lstStyle/>
        <a:p>
          <a:pPr marL="171450" lvl="1" indent="-171450" algn="l" defTabSz="711200">
            <a:lnSpc>
              <a:spcPct val="90000"/>
            </a:lnSpc>
            <a:spcBef>
              <a:spcPct val="0"/>
            </a:spcBef>
            <a:spcAft>
              <a:spcPct val="15000"/>
            </a:spcAft>
            <a:buChar char="•"/>
          </a:pPr>
          <a:r>
            <a:rPr lang="en-US" sz="1600" kern="1200" dirty="0"/>
            <a:t>Share local stories, data, and innovations showing institutional and statewide transformation.</a:t>
          </a:r>
        </a:p>
      </dsp:txBody>
      <dsp:txXfrm>
        <a:off x="3335019" y="2992328"/>
        <a:ext cx="4675023" cy="655013"/>
      </dsp:txXfrm>
    </dsp:sp>
    <dsp:sp modelId="{4CFD83C1-1282-480C-AD7B-87CB7CA8B322}">
      <dsp:nvSpPr>
        <dsp:cNvPr id="0" name=""/>
        <dsp:cNvSpPr/>
      </dsp:nvSpPr>
      <dsp:spPr>
        <a:xfrm>
          <a:off x="0" y="2883159"/>
          <a:ext cx="3335020" cy="873351"/>
        </a:xfrm>
        <a:prstGeom prst="roundRect">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49530" rIns="99060" bIns="49530" numCol="1" spcCol="1270" anchor="ctr" anchorCtr="0">
          <a:noAutofit/>
        </a:bodyPr>
        <a:lstStyle/>
        <a:p>
          <a:pPr marL="0" lvl="0" indent="0" algn="l" defTabSz="1155700">
            <a:lnSpc>
              <a:spcPct val="90000"/>
            </a:lnSpc>
            <a:spcBef>
              <a:spcPct val="0"/>
            </a:spcBef>
            <a:spcAft>
              <a:spcPct val="35000"/>
            </a:spcAft>
            <a:buNone/>
          </a:pPr>
          <a:r>
            <a:rPr lang="en-US" sz="2600" kern="1200" dirty="0"/>
            <a:t>Legislative Spotlight</a:t>
          </a:r>
        </a:p>
      </dsp:txBody>
      <dsp:txXfrm>
        <a:off x="42633" y="2925792"/>
        <a:ext cx="3249754" cy="78808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09BFD39-4042-4F9E-A989-5BB267CDC00C}">
      <dsp:nvSpPr>
        <dsp:cNvPr id="0" name=""/>
        <dsp:cNvSpPr/>
      </dsp:nvSpPr>
      <dsp:spPr>
        <a:xfrm rot="5400000">
          <a:off x="3396325" y="-1107358"/>
          <a:ext cx="1253607" cy="3786474"/>
        </a:xfrm>
        <a:prstGeom prst="round2SameRect">
          <a:avLst/>
        </a:prstGeom>
        <a:solidFill>
          <a:schemeClr val="accent5">
            <a:tint val="40000"/>
            <a:alpha val="90000"/>
            <a:hueOff val="0"/>
            <a:satOff val="0"/>
            <a:lumOff val="0"/>
            <a:alphaOff val="0"/>
          </a:schemeClr>
        </a:solidFill>
        <a:ln w="12700" cap="flat" cmpd="sng" algn="ctr">
          <a:solidFill>
            <a:schemeClr val="accent5">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340" tIns="26670" rIns="53340" bIns="26670" numCol="1" spcCol="1270" anchor="ctr" anchorCtr="0">
          <a:noAutofit/>
        </a:bodyPr>
        <a:lstStyle/>
        <a:p>
          <a:pPr marL="114300" lvl="1" indent="-114300" algn="l" defTabSz="622300">
            <a:lnSpc>
              <a:spcPct val="90000"/>
            </a:lnSpc>
            <a:spcBef>
              <a:spcPct val="0"/>
            </a:spcBef>
            <a:spcAft>
              <a:spcPct val="15000"/>
            </a:spcAft>
            <a:buChar char="•"/>
          </a:pPr>
          <a:r>
            <a:rPr lang="en-US" sz="1400" b="0" kern="1200" dirty="0"/>
            <a:t>October 26–27, 2026 Wenatchee Convention Center </a:t>
          </a:r>
        </a:p>
        <a:p>
          <a:pPr marL="114300" lvl="1" indent="-114300" algn="l" defTabSz="622300">
            <a:lnSpc>
              <a:spcPct val="90000"/>
            </a:lnSpc>
            <a:spcBef>
              <a:spcPct val="0"/>
            </a:spcBef>
            <a:spcAft>
              <a:spcPct val="15000"/>
            </a:spcAft>
            <a:buChar char="•"/>
          </a:pPr>
          <a:r>
            <a:rPr lang="en-US" sz="1400" b="0" kern="1200" dirty="0"/>
            <a:t>Registration details, agenda highlights, and call for proposals coming soon.</a:t>
          </a:r>
        </a:p>
      </dsp:txBody>
      <dsp:txXfrm rot="-5400000">
        <a:off x="2129892" y="220271"/>
        <a:ext cx="3725278" cy="1131215"/>
      </dsp:txXfrm>
    </dsp:sp>
    <dsp:sp modelId="{8B91CCEC-6AC3-4B0D-8392-927ADD36E963}">
      <dsp:nvSpPr>
        <dsp:cNvPr id="0" name=""/>
        <dsp:cNvSpPr/>
      </dsp:nvSpPr>
      <dsp:spPr>
        <a:xfrm>
          <a:off x="0" y="2374"/>
          <a:ext cx="2129891" cy="1567009"/>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lang="en-US" sz="2000" kern="1200" dirty="0"/>
            <a:t>Advising Forward: From Many Roles, One Purpose</a:t>
          </a:r>
        </a:p>
      </dsp:txBody>
      <dsp:txXfrm>
        <a:off x="76495" y="78869"/>
        <a:ext cx="1976901" cy="1414019"/>
      </dsp:txXfrm>
    </dsp:sp>
    <dsp:sp modelId="{BE1ED0F2-D621-4F46-96AA-57FF7ED0031C}">
      <dsp:nvSpPr>
        <dsp:cNvPr id="0" name=""/>
        <dsp:cNvSpPr/>
      </dsp:nvSpPr>
      <dsp:spPr>
        <a:xfrm rot="5400000">
          <a:off x="3396325" y="538001"/>
          <a:ext cx="1253607" cy="3786474"/>
        </a:xfrm>
        <a:prstGeom prst="round2SameRect">
          <a:avLst/>
        </a:prstGeom>
        <a:solidFill>
          <a:schemeClr val="accent5">
            <a:tint val="40000"/>
            <a:alpha val="90000"/>
            <a:hueOff val="152347"/>
            <a:satOff val="10025"/>
            <a:lumOff val="1058"/>
            <a:alphaOff val="0"/>
          </a:schemeClr>
        </a:solidFill>
        <a:ln w="12700" cap="flat" cmpd="sng" algn="ctr">
          <a:solidFill>
            <a:schemeClr val="accent5">
              <a:tint val="40000"/>
              <a:alpha val="90000"/>
              <a:hueOff val="152347"/>
              <a:satOff val="10025"/>
              <a:lumOff val="1058"/>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340" tIns="26670" rIns="53340" bIns="26670" numCol="1" spcCol="1270" anchor="ctr" anchorCtr="0">
          <a:noAutofit/>
        </a:bodyPr>
        <a:lstStyle/>
        <a:p>
          <a:pPr marL="114300" lvl="1" indent="-114300" algn="l" defTabSz="622300">
            <a:lnSpc>
              <a:spcPct val="90000"/>
            </a:lnSpc>
            <a:spcBef>
              <a:spcPct val="0"/>
            </a:spcBef>
            <a:spcAft>
              <a:spcPct val="15000"/>
            </a:spcAft>
            <a:buFont typeface="Arial" panose="020B0604020202020204" pitchFamily="34" charset="0"/>
            <a:buChar char="•"/>
          </a:pPr>
          <a:r>
            <a:rPr lang="en-US" sz="1400" kern="1200" dirty="0"/>
            <a:t>Two-year learning community to strengthen advising ecosystems.</a:t>
          </a:r>
        </a:p>
        <a:p>
          <a:pPr marL="114300" lvl="1" indent="-114300" algn="l" defTabSz="622300">
            <a:lnSpc>
              <a:spcPct val="90000"/>
            </a:lnSpc>
            <a:spcBef>
              <a:spcPct val="0"/>
            </a:spcBef>
            <a:spcAft>
              <a:spcPct val="15000"/>
            </a:spcAft>
            <a:buFont typeface="Arial" panose="020B0604020202020204" pitchFamily="34" charset="0"/>
            <a:buChar char="•"/>
          </a:pPr>
          <a:r>
            <a:rPr lang="en-US" sz="1400" kern="1200" dirty="0"/>
            <a:t>Assess advising, leverage policy, and advance durable, student-centered models.</a:t>
          </a:r>
        </a:p>
      </dsp:txBody>
      <dsp:txXfrm rot="-5400000">
        <a:off x="2129892" y="1865630"/>
        <a:ext cx="3725278" cy="1131215"/>
      </dsp:txXfrm>
    </dsp:sp>
    <dsp:sp modelId="{3A7100E3-6B79-49BB-887E-6AC26B530987}">
      <dsp:nvSpPr>
        <dsp:cNvPr id="0" name=""/>
        <dsp:cNvSpPr/>
      </dsp:nvSpPr>
      <dsp:spPr>
        <a:xfrm>
          <a:off x="0" y="1647733"/>
          <a:ext cx="2129891" cy="1567009"/>
        </a:xfrm>
        <a:prstGeom prst="roundRect">
          <a:avLst/>
        </a:prstGeom>
        <a:solidFill>
          <a:schemeClr val="accent5">
            <a:hueOff val="36313"/>
            <a:satOff val="12226"/>
            <a:lumOff val="274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lang="en-US" sz="2000" kern="1200" dirty="0"/>
            <a:t> Holistic Advising for Student Success learning community</a:t>
          </a:r>
        </a:p>
      </dsp:txBody>
      <dsp:txXfrm>
        <a:off x="76495" y="1724228"/>
        <a:ext cx="1976901" cy="1414019"/>
      </dsp:txXfrm>
    </dsp:sp>
    <dsp:sp modelId="{75D1424F-94C6-49B6-A6F0-4CCD0B97BE50}">
      <dsp:nvSpPr>
        <dsp:cNvPr id="0" name=""/>
        <dsp:cNvSpPr/>
      </dsp:nvSpPr>
      <dsp:spPr>
        <a:xfrm rot="5400000">
          <a:off x="3396325" y="2183361"/>
          <a:ext cx="1253607" cy="3786474"/>
        </a:xfrm>
        <a:prstGeom prst="round2SameRect">
          <a:avLst/>
        </a:prstGeom>
        <a:solidFill>
          <a:schemeClr val="accent5">
            <a:tint val="40000"/>
            <a:alpha val="90000"/>
            <a:hueOff val="304694"/>
            <a:satOff val="20051"/>
            <a:lumOff val="2117"/>
            <a:alphaOff val="0"/>
          </a:schemeClr>
        </a:solidFill>
        <a:ln w="12700" cap="flat" cmpd="sng" algn="ctr">
          <a:solidFill>
            <a:schemeClr val="accent5">
              <a:tint val="40000"/>
              <a:alpha val="90000"/>
              <a:hueOff val="304694"/>
              <a:satOff val="20051"/>
              <a:lumOff val="2117"/>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340" tIns="26670" rIns="53340" bIns="26670" numCol="1" spcCol="1270" anchor="ctr" anchorCtr="0">
          <a:noAutofit/>
        </a:bodyPr>
        <a:lstStyle/>
        <a:p>
          <a:pPr marL="114300" lvl="1" indent="-114300" algn="l" defTabSz="622300">
            <a:lnSpc>
              <a:spcPct val="90000"/>
            </a:lnSpc>
            <a:spcBef>
              <a:spcPct val="0"/>
            </a:spcBef>
            <a:spcAft>
              <a:spcPct val="15000"/>
            </a:spcAft>
            <a:buFont typeface="Arial" panose="020B0604020202020204" pitchFamily="34" charset="0"/>
            <a:buChar char="•"/>
          </a:pPr>
          <a:r>
            <a:rPr lang="en-US" sz="1400" b="0" i="0" u="none" kern="1200" dirty="0"/>
            <a:t>College implementation progress</a:t>
          </a:r>
          <a:endParaRPr lang="en-US" sz="1400" kern="1200" dirty="0"/>
        </a:p>
        <a:p>
          <a:pPr marL="114300" lvl="1" indent="-114300" algn="l" defTabSz="622300">
            <a:lnSpc>
              <a:spcPct val="90000"/>
            </a:lnSpc>
            <a:spcBef>
              <a:spcPct val="0"/>
            </a:spcBef>
            <a:spcAft>
              <a:spcPct val="15000"/>
            </a:spcAft>
            <a:buFont typeface="Arial" panose="020B0604020202020204" pitchFamily="34" charset="0"/>
            <a:buChar char="•"/>
          </a:pPr>
          <a:r>
            <a:rPr lang="en-US" sz="1400" b="0" i="0" u="none" kern="1200" dirty="0"/>
            <a:t>ConexED accessibility and ctcLink utilization</a:t>
          </a:r>
        </a:p>
        <a:p>
          <a:pPr marL="114300" lvl="1" indent="-114300" algn="l" defTabSz="622300">
            <a:lnSpc>
              <a:spcPct val="90000"/>
            </a:lnSpc>
            <a:spcBef>
              <a:spcPct val="0"/>
            </a:spcBef>
            <a:spcAft>
              <a:spcPct val="15000"/>
            </a:spcAft>
            <a:buFont typeface="Arial" panose="020B0604020202020204" pitchFamily="34" charset="0"/>
            <a:buChar char="•"/>
          </a:pPr>
          <a:r>
            <a:rPr lang="en-US" sz="1400" b="0" i="0" u="none" kern="1200" dirty="0"/>
            <a:t>Check out our </a:t>
          </a:r>
          <a:r>
            <a:rPr lang="en-US" sz="1400" b="0" i="0" kern="1200" dirty="0" err="1">
              <a:hlinkClick xmlns:r="http://schemas.openxmlformats.org/officeDocument/2006/relationships" r:id="rId1"/>
            </a:rPr>
            <a:t>EmpowerED</a:t>
          </a:r>
          <a:r>
            <a:rPr lang="en-US" sz="1400" b="0" i="0" kern="1200" dirty="0">
              <a:hlinkClick xmlns:r="http://schemas.openxmlformats.org/officeDocument/2006/relationships" r:id="rId1"/>
            </a:rPr>
            <a:t> Community of Practice (CoP) Project</a:t>
          </a:r>
          <a:r>
            <a:rPr lang="en-US" sz="1400" b="0" i="0" u="none" kern="1200" dirty="0"/>
            <a:t> page for more updates</a:t>
          </a:r>
        </a:p>
        <a:p>
          <a:pPr marL="114300" lvl="1" indent="-114300" algn="l" defTabSz="622300">
            <a:lnSpc>
              <a:spcPct val="90000"/>
            </a:lnSpc>
            <a:spcBef>
              <a:spcPct val="0"/>
            </a:spcBef>
            <a:spcAft>
              <a:spcPct val="15000"/>
            </a:spcAft>
            <a:buNone/>
          </a:pPr>
          <a:endParaRPr lang="en-US" sz="1400" kern="1200" dirty="0"/>
        </a:p>
      </dsp:txBody>
      <dsp:txXfrm rot="-5400000">
        <a:off x="2129892" y="3510990"/>
        <a:ext cx="3725278" cy="1131215"/>
      </dsp:txXfrm>
    </dsp:sp>
    <dsp:sp modelId="{D22ADF8C-4A63-4422-8D49-78E21353E469}">
      <dsp:nvSpPr>
        <dsp:cNvPr id="0" name=""/>
        <dsp:cNvSpPr/>
      </dsp:nvSpPr>
      <dsp:spPr>
        <a:xfrm>
          <a:off x="0" y="3293093"/>
          <a:ext cx="2129891" cy="1567009"/>
        </a:xfrm>
        <a:prstGeom prst="roundRect">
          <a:avLst/>
        </a:prstGeom>
        <a:solidFill>
          <a:schemeClr val="accent5">
            <a:hueOff val="72626"/>
            <a:satOff val="24452"/>
            <a:lumOff val="548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lang="en-US" sz="2000" kern="1200" dirty="0" err="1"/>
            <a:t>EmpowerED</a:t>
          </a:r>
          <a:r>
            <a:rPr lang="en-US" sz="2000" kern="1200" dirty="0"/>
            <a:t> Community of Practice</a:t>
          </a:r>
        </a:p>
      </dsp:txBody>
      <dsp:txXfrm>
        <a:off x="76495" y="3369588"/>
        <a:ext cx="1976901" cy="1414019"/>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ECCD54F-7ACF-4234-871E-8C5885A26A79}">
      <dsp:nvSpPr>
        <dsp:cNvPr id="0" name=""/>
        <dsp:cNvSpPr/>
      </dsp:nvSpPr>
      <dsp:spPr>
        <a:xfrm rot="5400000">
          <a:off x="2663986" y="-762728"/>
          <a:ext cx="1253607" cy="3097214"/>
        </a:xfrm>
        <a:prstGeom prst="round2SameRect">
          <a:avLst/>
        </a:prstGeom>
        <a:solidFill>
          <a:schemeClr val="accent5">
            <a:tint val="40000"/>
            <a:alpha val="90000"/>
            <a:hueOff val="0"/>
            <a:satOff val="0"/>
            <a:lumOff val="0"/>
            <a:alphaOff val="0"/>
          </a:schemeClr>
        </a:solidFill>
        <a:ln w="12700" cap="flat" cmpd="sng" algn="ctr">
          <a:solidFill>
            <a:schemeClr val="accent5">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2390" tIns="36195" rIns="72390" bIns="36195" numCol="1" spcCol="1270" anchor="ctr" anchorCtr="0">
          <a:noAutofit/>
        </a:bodyPr>
        <a:lstStyle/>
        <a:p>
          <a:pPr marL="171450" lvl="1" indent="-171450" algn="l" defTabSz="844550">
            <a:lnSpc>
              <a:spcPct val="90000"/>
            </a:lnSpc>
            <a:spcBef>
              <a:spcPct val="0"/>
            </a:spcBef>
            <a:spcAft>
              <a:spcPct val="15000"/>
            </a:spcAft>
            <a:buChar char="•"/>
          </a:pPr>
          <a:r>
            <a:rPr lang="en-US" sz="1900" kern="1200" dirty="0"/>
            <a:t>Session 3 at Everett</a:t>
          </a:r>
        </a:p>
        <a:p>
          <a:pPr marL="171450" lvl="1" indent="-171450" algn="l" defTabSz="844550">
            <a:lnSpc>
              <a:spcPct val="90000"/>
            </a:lnSpc>
            <a:spcBef>
              <a:spcPct val="0"/>
            </a:spcBef>
            <a:spcAft>
              <a:spcPct val="15000"/>
            </a:spcAft>
            <a:buChar char="•"/>
          </a:pPr>
          <a:r>
            <a:rPr lang="en-US" sz="1900" kern="1200" dirty="0"/>
            <a:t>Planning for next year</a:t>
          </a:r>
        </a:p>
      </dsp:txBody>
      <dsp:txXfrm rot="-5400000">
        <a:off x="1742183" y="220271"/>
        <a:ext cx="3036018" cy="1131215"/>
      </dsp:txXfrm>
    </dsp:sp>
    <dsp:sp modelId="{8B91CCEC-6AC3-4B0D-8392-927ADD36E963}">
      <dsp:nvSpPr>
        <dsp:cNvPr id="0" name=""/>
        <dsp:cNvSpPr/>
      </dsp:nvSpPr>
      <dsp:spPr>
        <a:xfrm>
          <a:off x="0" y="2374"/>
          <a:ext cx="1742183" cy="1567009"/>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marL="0" lvl="0" indent="0" algn="ctr" defTabSz="1022350">
            <a:lnSpc>
              <a:spcPct val="90000"/>
            </a:lnSpc>
            <a:spcBef>
              <a:spcPct val="0"/>
            </a:spcBef>
            <a:spcAft>
              <a:spcPct val="35000"/>
            </a:spcAft>
            <a:buNone/>
          </a:pPr>
          <a:r>
            <a:rPr lang="en-US" sz="2300" kern="1200" dirty="0"/>
            <a:t>Middle Leadership Academy</a:t>
          </a:r>
        </a:p>
      </dsp:txBody>
      <dsp:txXfrm>
        <a:off x="76495" y="78869"/>
        <a:ext cx="1589193" cy="1414019"/>
      </dsp:txXfrm>
    </dsp:sp>
    <dsp:sp modelId="{E147FBA8-1817-425E-92F9-8F3E13922163}">
      <dsp:nvSpPr>
        <dsp:cNvPr id="0" name=""/>
        <dsp:cNvSpPr/>
      </dsp:nvSpPr>
      <dsp:spPr>
        <a:xfrm rot="5400000">
          <a:off x="2663986" y="882631"/>
          <a:ext cx="1253607" cy="3097214"/>
        </a:xfrm>
        <a:prstGeom prst="round2SameRect">
          <a:avLst/>
        </a:prstGeom>
        <a:solidFill>
          <a:schemeClr val="accent5">
            <a:tint val="40000"/>
            <a:alpha val="90000"/>
            <a:hueOff val="152347"/>
            <a:satOff val="10025"/>
            <a:lumOff val="1058"/>
            <a:alphaOff val="0"/>
          </a:schemeClr>
        </a:solidFill>
        <a:ln w="12700" cap="flat" cmpd="sng" algn="ctr">
          <a:solidFill>
            <a:schemeClr val="accent5">
              <a:tint val="40000"/>
              <a:alpha val="90000"/>
              <a:hueOff val="152347"/>
              <a:satOff val="10025"/>
              <a:lumOff val="1058"/>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2390" tIns="36195" rIns="72390" bIns="36195" numCol="1" spcCol="1270" anchor="ctr" anchorCtr="0">
          <a:noAutofit/>
        </a:bodyPr>
        <a:lstStyle/>
        <a:p>
          <a:pPr marL="171450" lvl="1" indent="-171450" algn="l" defTabSz="844550">
            <a:lnSpc>
              <a:spcPct val="90000"/>
            </a:lnSpc>
            <a:spcBef>
              <a:spcPct val="0"/>
            </a:spcBef>
            <a:spcAft>
              <a:spcPct val="15000"/>
            </a:spcAft>
            <a:buChar char="•"/>
          </a:pPr>
          <a:r>
            <a:rPr lang="en-US" sz="1900" kern="1200" dirty="0"/>
            <a:t>Next Advisory meeting 3/13</a:t>
          </a:r>
        </a:p>
        <a:p>
          <a:pPr marL="171450" lvl="1" indent="-171450" algn="l" defTabSz="844550">
            <a:lnSpc>
              <a:spcPct val="90000"/>
            </a:lnSpc>
            <a:spcBef>
              <a:spcPct val="0"/>
            </a:spcBef>
            <a:spcAft>
              <a:spcPct val="15000"/>
            </a:spcAft>
            <a:buChar char="•"/>
          </a:pPr>
          <a:r>
            <a:rPr lang="en-US" sz="1900" kern="1200" dirty="0"/>
            <a:t>Moving grantmaking forward</a:t>
          </a:r>
        </a:p>
      </dsp:txBody>
      <dsp:txXfrm rot="-5400000">
        <a:off x="1742183" y="1865630"/>
        <a:ext cx="3036018" cy="1131215"/>
      </dsp:txXfrm>
    </dsp:sp>
    <dsp:sp modelId="{3A7100E3-6B79-49BB-887E-6AC26B530987}">
      <dsp:nvSpPr>
        <dsp:cNvPr id="0" name=""/>
        <dsp:cNvSpPr/>
      </dsp:nvSpPr>
      <dsp:spPr>
        <a:xfrm>
          <a:off x="0" y="1647733"/>
          <a:ext cx="1742183" cy="1567009"/>
        </a:xfrm>
        <a:prstGeom prst="roundRect">
          <a:avLst/>
        </a:prstGeom>
        <a:solidFill>
          <a:schemeClr val="accent5">
            <a:hueOff val="36313"/>
            <a:satOff val="12226"/>
            <a:lumOff val="274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marL="0" lvl="0" indent="0" algn="ctr" defTabSz="1022350">
            <a:lnSpc>
              <a:spcPct val="90000"/>
            </a:lnSpc>
            <a:spcBef>
              <a:spcPct val="0"/>
            </a:spcBef>
            <a:spcAft>
              <a:spcPct val="35000"/>
            </a:spcAft>
            <a:buNone/>
          </a:pPr>
          <a:r>
            <a:rPr lang="en-US" sz="2300" kern="1200" dirty="0"/>
            <a:t>Evolve</a:t>
          </a:r>
        </a:p>
      </dsp:txBody>
      <dsp:txXfrm>
        <a:off x="76495" y="1724228"/>
        <a:ext cx="1589193" cy="1414019"/>
      </dsp:txXfrm>
    </dsp:sp>
    <dsp:sp modelId="{F7617819-DC68-46F3-AA61-7DA17190EF01}">
      <dsp:nvSpPr>
        <dsp:cNvPr id="0" name=""/>
        <dsp:cNvSpPr/>
      </dsp:nvSpPr>
      <dsp:spPr>
        <a:xfrm rot="5400000">
          <a:off x="2663986" y="2527990"/>
          <a:ext cx="1253607" cy="3097214"/>
        </a:xfrm>
        <a:prstGeom prst="round2SameRect">
          <a:avLst/>
        </a:prstGeom>
        <a:solidFill>
          <a:schemeClr val="accent5">
            <a:tint val="40000"/>
            <a:alpha val="90000"/>
            <a:hueOff val="304694"/>
            <a:satOff val="20051"/>
            <a:lumOff val="2117"/>
            <a:alphaOff val="0"/>
          </a:schemeClr>
        </a:solidFill>
        <a:ln w="12700" cap="flat" cmpd="sng" algn="ctr">
          <a:solidFill>
            <a:schemeClr val="accent5">
              <a:tint val="40000"/>
              <a:alpha val="90000"/>
              <a:hueOff val="304694"/>
              <a:satOff val="20051"/>
              <a:lumOff val="2117"/>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72390" tIns="36195" rIns="72390" bIns="36195" numCol="1" spcCol="1270" anchor="ctr" anchorCtr="0">
          <a:noAutofit/>
        </a:bodyPr>
        <a:lstStyle/>
        <a:p>
          <a:pPr marL="171450" lvl="1" indent="-171450" algn="l" defTabSz="844550">
            <a:lnSpc>
              <a:spcPct val="90000"/>
            </a:lnSpc>
            <a:spcBef>
              <a:spcPct val="0"/>
            </a:spcBef>
            <a:spcAft>
              <a:spcPct val="15000"/>
            </a:spcAft>
            <a:buChar char="•"/>
          </a:pPr>
          <a:r>
            <a:rPr lang="en-US" sz="1900" kern="1200"/>
            <a:t>Welcome Isaiah</a:t>
          </a:r>
          <a:endParaRPr lang="en-US" sz="1900" kern="1200" dirty="0"/>
        </a:p>
        <a:p>
          <a:pPr marL="171450" lvl="1" indent="-171450" algn="l" defTabSz="844550">
            <a:lnSpc>
              <a:spcPct val="90000"/>
            </a:lnSpc>
            <a:spcBef>
              <a:spcPct val="0"/>
            </a:spcBef>
            <a:spcAft>
              <a:spcPct val="15000"/>
            </a:spcAft>
            <a:buChar char="•"/>
          </a:pPr>
          <a:r>
            <a:rPr lang="en-US" sz="1900" kern="1200"/>
            <a:t>Business Transfer student SPSCC</a:t>
          </a:r>
          <a:endParaRPr lang="en-US" sz="1900" kern="1200" dirty="0"/>
        </a:p>
      </dsp:txBody>
      <dsp:txXfrm rot="-5400000">
        <a:off x="1742183" y="3510989"/>
        <a:ext cx="3036018" cy="1131215"/>
      </dsp:txXfrm>
    </dsp:sp>
    <dsp:sp modelId="{D22ADF8C-4A63-4422-8D49-78E21353E469}">
      <dsp:nvSpPr>
        <dsp:cNvPr id="0" name=""/>
        <dsp:cNvSpPr/>
      </dsp:nvSpPr>
      <dsp:spPr>
        <a:xfrm>
          <a:off x="0" y="3293093"/>
          <a:ext cx="1742183" cy="1567009"/>
        </a:xfrm>
        <a:prstGeom prst="roundRect">
          <a:avLst/>
        </a:prstGeom>
        <a:solidFill>
          <a:schemeClr val="accent5">
            <a:hueOff val="72626"/>
            <a:satOff val="24452"/>
            <a:lumOff val="548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marL="0" lvl="0" indent="0" algn="ctr" defTabSz="1022350">
            <a:lnSpc>
              <a:spcPct val="90000"/>
            </a:lnSpc>
            <a:spcBef>
              <a:spcPct val="0"/>
            </a:spcBef>
            <a:spcAft>
              <a:spcPct val="35000"/>
            </a:spcAft>
            <a:buNone/>
          </a:pPr>
          <a:r>
            <a:rPr lang="en-US" sz="2300" kern="1200" dirty="0"/>
            <a:t>Student Success Center Internship</a:t>
          </a:r>
        </a:p>
      </dsp:txBody>
      <dsp:txXfrm>
        <a:off x="76495" y="3369588"/>
        <a:ext cx="1589193" cy="1414019"/>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ECCD54F-7ACF-4234-871E-8C5885A26A79}">
      <dsp:nvSpPr>
        <dsp:cNvPr id="0" name=""/>
        <dsp:cNvSpPr/>
      </dsp:nvSpPr>
      <dsp:spPr>
        <a:xfrm rot="5400000">
          <a:off x="2663986" y="-762728"/>
          <a:ext cx="1253607" cy="3097214"/>
        </a:xfrm>
        <a:prstGeom prst="round2SameRect">
          <a:avLst/>
        </a:prstGeom>
        <a:solidFill>
          <a:schemeClr val="accent5">
            <a:tint val="40000"/>
            <a:alpha val="90000"/>
            <a:hueOff val="0"/>
            <a:satOff val="0"/>
            <a:lumOff val="0"/>
            <a:alphaOff val="0"/>
          </a:schemeClr>
        </a:solidFill>
        <a:ln w="12700" cap="flat" cmpd="sng" algn="ctr">
          <a:solidFill>
            <a:schemeClr val="accent5">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4770" tIns="32385" rIns="64770" bIns="32385" numCol="1" spcCol="1270" anchor="ctr" anchorCtr="0">
          <a:noAutofit/>
        </a:bodyPr>
        <a:lstStyle/>
        <a:p>
          <a:pPr marL="171450" lvl="1" indent="-171450" algn="l" defTabSz="755650">
            <a:lnSpc>
              <a:spcPct val="90000"/>
            </a:lnSpc>
            <a:spcBef>
              <a:spcPct val="0"/>
            </a:spcBef>
            <a:spcAft>
              <a:spcPct val="15000"/>
            </a:spcAft>
            <a:buChar char="•"/>
          </a:pPr>
          <a:r>
            <a:rPr lang="en-US" sz="1700" b="0" i="0" u="none" kern="1200" dirty="0"/>
            <a:t>May 14-16, 2026 at Great Wolf Lodge</a:t>
          </a:r>
          <a:endParaRPr lang="en-US" sz="1700" kern="1200" dirty="0"/>
        </a:p>
        <a:p>
          <a:pPr marL="171450" lvl="1" indent="-171450" algn="l" defTabSz="755650">
            <a:lnSpc>
              <a:spcPct val="90000"/>
            </a:lnSpc>
            <a:spcBef>
              <a:spcPct val="0"/>
            </a:spcBef>
            <a:spcAft>
              <a:spcPct val="15000"/>
            </a:spcAft>
            <a:buChar char="•"/>
          </a:pPr>
          <a:r>
            <a:rPr lang="en-US" sz="1700" kern="1200" dirty="0"/>
            <a:t>Presentation Proposals still being accepted</a:t>
          </a:r>
        </a:p>
      </dsp:txBody>
      <dsp:txXfrm rot="-5400000">
        <a:off x="1742183" y="220271"/>
        <a:ext cx="3036018" cy="1131215"/>
      </dsp:txXfrm>
    </dsp:sp>
    <dsp:sp modelId="{8B91CCEC-6AC3-4B0D-8392-927ADD36E963}">
      <dsp:nvSpPr>
        <dsp:cNvPr id="0" name=""/>
        <dsp:cNvSpPr/>
      </dsp:nvSpPr>
      <dsp:spPr>
        <a:xfrm>
          <a:off x="0" y="2374"/>
          <a:ext cx="1742183" cy="1567009"/>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lang="en-US" sz="2000" kern="1200" dirty="0"/>
            <a:t>2026 Math Conference</a:t>
          </a:r>
        </a:p>
      </dsp:txBody>
      <dsp:txXfrm>
        <a:off x="76495" y="78869"/>
        <a:ext cx="1589193" cy="1414019"/>
      </dsp:txXfrm>
    </dsp:sp>
    <dsp:sp modelId="{E147FBA8-1817-425E-92F9-8F3E13922163}">
      <dsp:nvSpPr>
        <dsp:cNvPr id="0" name=""/>
        <dsp:cNvSpPr/>
      </dsp:nvSpPr>
      <dsp:spPr>
        <a:xfrm rot="5400000">
          <a:off x="2663986" y="882631"/>
          <a:ext cx="1253607" cy="3097214"/>
        </a:xfrm>
        <a:prstGeom prst="round2SameRect">
          <a:avLst/>
        </a:prstGeom>
        <a:solidFill>
          <a:schemeClr val="accent5">
            <a:tint val="40000"/>
            <a:alpha val="90000"/>
            <a:hueOff val="152347"/>
            <a:satOff val="10025"/>
            <a:lumOff val="1058"/>
            <a:alphaOff val="0"/>
          </a:schemeClr>
        </a:solidFill>
        <a:ln w="12700" cap="flat" cmpd="sng" algn="ctr">
          <a:solidFill>
            <a:schemeClr val="accent5">
              <a:tint val="40000"/>
              <a:alpha val="90000"/>
              <a:hueOff val="152347"/>
              <a:satOff val="10025"/>
              <a:lumOff val="1058"/>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4770" tIns="32385" rIns="64770" bIns="32385" numCol="1" spcCol="1270" anchor="ctr" anchorCtr="0">
          <a:noAutofit/>
        </a:bodyPr>
        <a:lstStyle/>
        <a:p>
          <a:pPr marL="171450" lvl="1" indent="-171450" algn="l" defTabSz="755650">
            <a:lnSpc>
              <a:spcPct val="90000"/>
            </a:lnSpc>
            <a:spcBef>
              <a:spcPct val="0"/>
            </a:spcBef>
            <a:spcAft>
              <a:spcPct val="15000"/>
            </a:spcAft>
            <a:buChar char="•"/>
          </a:pPr>
          <a:r>
            <a:rPr lang="en-US" sz="1700" kern="1200" dirty="0"/>
            <a:t>Accessible STEM</a:t>
          </a:r>
        </a:p>
        <a:p>
          <a:pPr marL="171450" lvl="1" indent="-171450" algn="l" defTabSz="755650">
            <a:lnSpc>
              <a:spcPct val="90000"/>
            </a:lnSpc>
            <a:spcBef>
              <a:spcPct val="0"/>
            </a:spcBef>
            <a:spcAft>
              <a:spcPct val="15000"/>
            </a:spcAft>
            <a:buChar char="•"/>
          </a:pPr>
          <a:r>
            <a:rPr lang="en-US" sz="1700" kern="1200" dirty="0"/>
            <a:t>Joint Transfer Council Biology &amp; Calculus</a:t>
          </a:r>
        </a:p>
        <a:p>
          <a:pPr marL="171450" lvl="1" indent="-171450" algn="l" defTabSz="755650">
            <a:lnSpc>
              <a:spcPct val="90000"/>
            </a:lnSpc>
            <a:spcBef>
              <a:spcPct val="0"/>
            </a:spcBef>
            <a:spcAft>
              <a:spcPct val="15000"/>
            </a:spcAft>
            <a:buChar char="•"/>
          </a:pPr>
          <a:r>
            <a:rPr lang="en-US" sz="1700" kern="1200" dirty="0"/>
            <a:t>Building Thinking Classrooms</a:t>
          </a:r>
        </a:p>
      </dsp:txBody>
      <dsp:txXfrm rot="-5400000">
        <a:off x="1742183" y="1865630"/>
        <a:ext cx="3036018" cy="1131215"/>
      </dsp:txXfrm>
    </dsp:sp>
    <dsp:sp modelId="{3A7100E3-6B79-49BB-887E-6AC26B530987}">
      <dsp:nvSpPr>
        <dsp:cNvPr id="0" name=""/>
        <dsp:cNvSpPr/>
      </dsp:nvSpPr>
      <dsp:spPr>
        <a:xfrm>
          <a:off x="0" y="1647733"/>
          <a:ext cx="1742183" cy="1567009"/>
        </a:xfrm>
        <a:prstGeom prst="roundRect">
          <a:avLst/>
        </a:prstGeom>
        <a:solidFill>
          <a:schemeClr val="accent5">
            <a:hueOff val="36313"/>
            <a:satOff val="12226"/>
            <a:lumOff val="274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lang="en-US" sz="2000" kern="1200" dirty="0"/>
            <a:t>Communities of Practice</a:t>
          </a:r>
        </a:p>
      </dsp:txBody>
      <dsp:txXfrm>
        <a:off x="76495" y="1724228"/>
        <a:ext cx="1589193" cy="1414019"/>
      </dsp:txXfrm>
    </dsp:sp>
    <dsp:sp modelId="{F7617819-DC68-46F3-AA61-7DA17190EF01}">
      <dsp:nvSpPr>
        <dsp:cNvPr id="0" name=""/>
        <dsp:cNvSpPr/>
      </dsp:nvSpPr>
      <dsp:spPr>
        <a:xfrm rot="5400000">
          <a:off x="2663986" y="2527990"/>
          <a:ext cx="1253607" cy="3097214"/>
        </a:xfrm>
        <a:prstGeom prst="round2SameRect">
          <a:avLst/>
        </a:prstGeom>
        <a:solidFill>
          <a:schemeClr val="accent5">
            <a:tint val="40000"/>
            <a:alpha val="90000"/>
            <a:hueOff val="304694"/>
            <a:satOff val="20051"/>
            <a:lumOff val="2117"/>
            <a:alphaOff val="0"/>
          </a:schemeClr>
        </a:solidFill>
        <a:ln w="12700" cap="flat" cmpd="sng" algn="ctr">
          <a:solidFill>
            <a:schemeClr val="accent5">
              <a:tint val="40000"/>
              <a:alpha val="90000"/>
              <a:hueOff val="304694"/>
              <a:satOff val="20051"/>
              <a:lumOff val="2117"/>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4770" tIns="32385" rIns="64770" bIns="32385" numCol="1" spcCol="1270" anchor="ctr" anchorCtr="0">
          <a:noAutofit/>
        </a:bodyPr>
        <a:lstStyle/>
        <a:p>
          <a:pPr marL="171450" lvl="1" indent="-171450" algn="l" defTabSz="755650">
            <a:lnSpc>
              <a:spcPct val="90000"/>
            </a:lnSpc>
            <a:spcBef>
              <a:spcPct val="0"/>
            </a:spcBef>
            <a:spcAft>
              <a:spcPct val="15000"/>
            </a:spcAft>
            <a:buChar char="•"/>
          </a:pPr>
          <a:r>
            <a:rPr lang="en-US" sz="1700" b="0" i="0" kern="1200" dirty="0"/>
            <a:t>Scaling of math pathways from high school through postsecondary and employment</a:t>
          </a:r>
          <a:endParaRPr lang="en-US" sz="1700" kern="1200" dirty="0"/>
        </a:p>
      </dsp:txBody>
      <dsp:txXfrm rot="-5400000">
        <a:off x="1742183" y="3510989"/>
        <a:ext cx="3036018" cy="1131215"/>
      </dsp:txXfrm>
    </dsp:sp>
    <dsp:sp modelId="{D22ADF8C-4A63-4422-8D49-78E21353E469}">
      <dsp:nvSpPr>
        <dsp:cNvPr id="0" name=""/>
        <dsp:cNvSpPr/>
      </dsp:nvSpPr>
      <dsp:spPr>
        <a:xfrm>
          <a:off x="0" y="3293093"/>
          <a:ext cx="1742183" cy="1567009"/>
        </a:xfrm>
        <a:prstGeom prst="roundRect">
          <a:avLst/>
        </a:prstGeom>
        <a:solidFill>
          <a:schemeClr val="accent5">
            <a:hueOff val="72626"/>
            <a:satOff val="24452"/>
            <a:lumOff val="548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38100" rIns="76200" bIns="38100" numCol="1" spcCol="1270" anchor="ctr" anchorCtr="0">
          <a:noAutofit/>
        </a:bodyPr>
        <a:lstStyle/>
        <a:p>
          <a:pPr marL="0" lvl="0" indent="0" algn="ctr" defTabSz="889000">
            <a:lnSpc>
              <a:spcPct val="90000"/>
            </a:lnSpc>
            <a:spcBef>
              <a:spcPct val="0"/>
            </a:spcBef>
            <a:spcAft>
              <a:spcPct val="35000"/>
            </a:spcAft>
            <a:buNone/>
          </a:pPr>
          <a:r>
            <a:rPr lang="en-US" sz="2000" kern="1200" dirty="0"/>
            <a:t>Launch Years</a:t>
          </a:r>
        </a:p>
      </dsp:txBody>
      <dsp:txXfrm>
        <a:off x="76495" y="3369588"/>
        <a:ext cx="1589193" cy="1414019"/>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ECCD54F-7ACF-4234-871E-8C5885A26A79}">
      <dsp:nvSpPr>
        <dsp:cNvPr id="0" name=""/>
        <dsp:cNvSpPr/>
      </dsp:nvSpPr>
      <dsp:spPr>
        <a:xfrm rot="5400000">
          <a:off x="2799467" y="-835539"/>
          <a:ext cx="1230482" cy="3213843"/>
        </a:xfrm>
        <a:prstGeom prst="round2SameRect">
          <a:avLst/>
        </a:prstGeom>
        <a:solidFill>
          <a:schemeClr val="accent5">
            <a:tint val="40000"/>
            <a:alpha val="90000"/>
            <a:hueOff val="0"/>
            <a:satOff val="0"/>
            <a:lumOff val="0"/>
            <a:alphaOff val="0"/>
          </a:schemeClr>
        </a:solidFill>
        <a:ln w="12700" cap="flat" cmpd="sng" algn="ctr">
          <a:solidFill>
            <a:schemeClr val="accent5">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7150" tIns="28575" rIns="57150" bIns="28575" numCol="1" spcCol="1270" anchor="ctr" anchorCtr="0">
          <a:noAutofit/>
        </a:bodyPr>
        <a:lstStyle/>
        <a:p>
          <a:pPr marL="114300" lvl="1" indent="-114300" algn="l" defTabSz="666750">
            <a:lnSpc>
              <a:spcPct val="90000"/>
            </a:lnSpc>
            <a:spcBef>
              <a:spcPct val="0"/>
            </a:spcBef>
            <a:spcAft>
              <a:spcPct val="15000"/>
            </a:spcAft>
            <a:buChar char="•"/>
          </a:pPr>
          <a:r>
            <a:rPr lang="en-US" sz="1500" kern="1200" dirty="0"/>
            <a:t>April 29–May 1, 2026</a:t>
          </a:r>
        </a:p>
        <a:p>
          <a:pPr marL="114300" lvl="1" indent="-114300" algn="l" defTabSz="666750">
            <a:lnSpc>
              <a:spcPct val="90000"/>
            </a:lnSpc>
            <a:spcBef>
              <a:spcPct val="0"/>
            </a:spcBef>
            <a:spcAft>
              <a:spcPct val="15000"/>
            </a:spcAft>
            <a:buChar char="•"/>
          </a:pPr>
          <a:r>
            <a:rPr lang="en-US" sz="1500" kern="1200" dirty="0"/>
            <a:t>20 colleges have registered</a:t>
          </a:r>
        </a:p>
        <a:p>
          <a:pPr marL="114300" lvl="1" indent="-114300" algn="l" defTabSz="666750">
            <a:lnSpc>
              <a:spcPct val="90000"/>
            </a:lnSpc>
            <a:spcBef>
              <a:spcPct val="0"/>
            </a:spcBef>
            <a:spcAft>
              <a:spcPct val="15000"/>
            </a:spcAft>
            <a:buChar char="•"/>
          </a:pPr>
          <a:r>
            <a:rPr lang="en-US" sz="1500" kern="1200" dirty="0"/>
            <a:t>Institutional registration deadline March 11</a:t>
          </a:r>
        </a:p>
      </dsp:txBody>
      <dsp:txXfrm rot="-5400000">
        <a:off x="1807787" y="216208"/>
        <a:ext cx="3153776" cy="1110348"/>
      </dsp:txXfrm>
    </dsp:sp>
    <dsp:sp modelId="{8B91CCEC-6AC3-4B0D-8392-927ADD36E963}">
      <dsp:nvSpPr>
        <dsp:cNvPr id="0" name=""/>
        <dsp:cNvSpPr/>
      </dsp:nvSpPr>
      <dsp:spPr>
        <a:xfrm>
          <a:off x="0" y="2330"/>
          <a:ext cx="1807786" cy="1538102"/>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marL="0" lvl="0" indent="0" algn="ctr" defTabSz="1022350">
            <a:lnSpc>
              <a:spcPct val="90000"/>
            </a:lnSpc>
            <a:spcBef>
              <a:spcPct val="0"/>
            </a:spcBef>
            <a:spcAft>
              <a:spcPct val="35000"/>
            </a:spcAft>
            <a:buNone/>
          </a:pPr>
          <a:r>
            <a:rPr lang="en-US" sz="2300" kern="1200" dirty="0"/>
            <a:t>WACC/ATL Conference</a:t>
          </a:r>
        </a:p>
      </dsp:txBody>
      <dsp:txXfrm>
        <a:off x="75084" y="77414"/>
        <a:ext cx="1657618" cy="1387934"/>
      </dsp:txXfrm>
    </dsp:sp>
    <dsp:sp modelId="{E147FBA8-1817-425E-92F9-8F3E13922163}">
      <dsp:nvSpPr>
        <dsp:cNvPr id="0" name=""/>
        <dsp:cNvSpPr/>
      </dsp:nvSpPr>
      <dsp:spPr>
        <a:xfrm rot="5400000">
          <a:off x="2799467" y="779468"/>
          <a:ext cx="1230482" cy="3213843"/>
        </a:xfrm>
        <a:prstGeom prst="round2SameRect">
          <a:avLst/>
        </a:prstGeom>
        <a:solidFill>
          <a:schemeClr val="accent5">
            <a:tint val="40000"/>
            <a:alpha val="90000"/>
            <a:hueOff val="152347"/>
            <a:satOff val="10025"/>
            <a:lumOff val="1058"/>
            <a:alphaOff val="0"/>
          </a:schemeClr>
        </a:solidFill>
        <a:ln w="12700" cap="flat" cmpd="sng" algn="ctr">
          <a:solidFill>
            <a:schemeClr val="accent5">
              <a:tint val="40000"/>
              <a:alpha val="90000"/>
              <a:hueOff val="152347"/>
              <a:satOff val="10025"/>
              <a:lumOff val="1058"/>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7150" tIns="28575" rIns="57150" bIns="28575" numCol="1" spcCol="1270" anchor="ctr" anchorCtr="0">
          <a:noAutofit/>
        </a:bodyPr>
        <a:lstStyle/>
        <a:p>
          <a:pPr marL="114300" lvl="1" indent="-114300" algn="l" defTabSz="666750">
            <a:lnSpc>
              <a:spcPct val="90000"/>
            </a:lnSpc>
            <a:spcBef>
              <a:spcPct val="0"/>
            </a:spcBef>
            <a:spcAft>
              <a:spcPct val="15000"/>
            </a:spcAft>
            <a:buChar char="•"/>
          </a:pPr>
          <a:r>
            <a:rPr lang="en-US" sz="1500" kern="1200" dirty="0"/>
            <a:t>September 3–4, 2024 @ Clover Park Tech College</a:t>
          </a:r>
        </a:p>
        <a:p>
          <a:pPr marL="114300" lvl="1" indent="-114300" algn="l" defTabSz="666750">
            <a:lnSpc>
              <a:spcPct val="90000"/>
            </a:lnSpc>
            <a:spcBef>
              <a:spcPct val="0"/>
            </a:spcBef>
            <a:spcAft>
              <a:spcPct val="15000"/>
            </a:spcAft>
            <a:buChar char="•"/>
          </a:pPr>
          <a:r>
            <a:rPr lang="en-US" sz="1500" kern="1200" dirty="0"/>
            <a:t>Registration opens April 2026</a:t>
          </a:r>
        </a:p>
        <a:p>
          <a:pPr marL="114300" lvl="1" indent="-114300" algn="l" defTabSz="666750">
            <a:lnSpc>
              <a:spcPct val="90000"/>
            </a:lnSpc>
            <a:spcBef>
              <a:spcPct val="0"/>
            </a:spcBef>
            <a:spcAft>
              <a:spcPct val="15000"/>
            </a:spcAft>
            <a:buChar char="•"/>
          </a:pPr>
          <a:r>
            <a:rPr lang="en-US" sz="1500" kern="1200" dirty="0"/>
            <a:t>Designed for pre-</a:t>
          </a:r>
          <a:r>
            <a:rPr lang="en-US" sz="1500" kern="1200" dirty="0" err="1"/>
            <a:t>tenure</a:t>
          </a:r>
          <a:r>
            <a:rPr lang="en-US" sz="1500" kern="1200" dirty="0"/>
            <a:t> faculty new to our system</a:t>
          </a:r>
        </a:p>
      </dsp:txBody>
      <dsp:txXfrm rot="-5400000">
        <a:off x="1807787" y="1831216"/>
        <a:ext cx="3153776" cy="1110348"/>
      </dsp:txXfrm>
    </dsp:sp>
    <dsp:sp modelId="{3A7100E3-6B79-49BB-887E-6AC26B530987}">
      <dsp:nvSpPr>
        <dsp:cNvPr id="0" name=""/>
        <dsp:cNvSpPr/>
      </dsp:nvSpPr>
      <dsp:spPr>
        <a:xfrm>
          <a:off x="0" y="1617338"/>
          <a:ext cx="1807786" cy="1538102"/>
        </a:xfrm>
        <a:prstGeom prst="roundRect">
          <a:avLst/>
        </a:prstGeom>
        <a:solidFill>
          <a:schemeClr val="accent5">
            <a:hueOff val="36313"/>
            <a:satOff val="12226"/>
            <a:lumOff val="274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marL="0" lvl="0" indent="0" algn="ctr" defTabSz="1022350">
            <a:lnSpc>
              <a:spcPct val="90000"/>
            </a:lnSpc>
            <a:spcBef>
              <a:spcPct val="0"/>
            </a:spcBef>
            <a:spcAft>
              <a:spcPct val="35000"/>
            </a:spcAft>
            <a:buNone/>
          </a:pPr>
          <a:r>
            <a:rPr lang="en-US" sz="2300" kern="1200" dirty="0"/>
            <a:t>New Faculty Institute</a:t>
          </a:r>
        </a:p>
      </dsp:txBody>
      <dsp:txXfrm>
        <a:off x="75084" y="1692422"/>
        <a:ext cx="1657618" cy="1387934"/>
      </dsp:txXfrm>
    </dsp:sp>
    <dsp:sp modelId="{F7617819-DC68-46F3-AA61-7DA17190EF01}">
      <dsp:nvSpPr>
        <dsp:cNvPr id="0" name=""/>
        <dsp:cNvSpPr/>
      </dsp:nvSpPr>
      <dsp:spPr>
        <a:xfrm rot="5400000">
          <a:off x="2799467" y="2394476"/>
          <a:ext cx="1230482" cy="3213843"/>
        </a:xfrm>
        <a:prstGeom prst="round2SameRect">
          <a:avLst/>
        </a:prstGeom>
        <a:solidFill>
          <a:schemeClr val="accent5">
            <a:tint val="40000"/>
            <a:alpha val="90000"/>
            <a:hueOff val="304694"/>
            <a:satOff val="20051"/>
            <a:lumOff val="2117"/>
            <a:alphaOff val="0"/>
          </a:schemeClr>
        </a:solidFill>
        <a:ln w="12700" cap="flat" cmpd="sng" algn="ctr">
          <a:solidFill>
            <a:schemeClr val="accent5">
              <a:tint val="40000"/>
              <a:alpha val="90000"/>
              <a:hueOff val="304694"/>
              <a:satOff val="20051"/>
              <a:lumOff val="2117"/>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7150" tIns="28575" rIns="57150" bIns="28575" numCol="1" spcCol="1270" anchor="ctr" anchorCtr="0">
          <a:noAutofit/>
        </a:bodyPr>
        <a:lstStyle/>
        <a:p>
          <a:pPr marL="114300" lvl="1" indent="-114300" algn="l" defTabSz="666750">
            <a:lnSpc>
              <a:spcPct val="90000"/>
            </a:lnSpc>
            <a:spcBef>
              <a:spcPct val="0"/>
            </a:spcBef>
            <a:spcAft>
              <a:spcPct val="15000"/>
            </a:spcAft>
            <a:buChar char="•"/>
          </a:pPr>
          <a:r>
            <a:rPr lang="en-US" sz="1500" kern="1200" dirty="0"/>
            <a:t> Support instructors in developing critical AI skills</a:t>
          </a:r>
        </a:p>
        <a:p>
          <a:pPr marL="114300" lvl="1" indent="-114300" algn="l" defTabSz="666750">
            <a:lnSpc>
              <a:spcPct val="90000"/>
            </a:lnSpc>
            <a:spcBef>
              <a:spcPct val="0"/>
            </a:spcBef>
            <a:spcAft>
              <a:spcPct val="15000"/>
            </a:spcAft>
            <a:buChar char="•"/>
          </a:pPr>
          <a:r>
            <a:rPr lang="en-US" sz="1500" kern="1200" dirty="0"/>
            <a:t>Short, focused sessions emphasize curiosity over platform endorsement.</a:t>
          </a:r>
        </a:p>
      </dsp:txBody>
      <dsp:txXfrm rot="-5400000">
        <a:off x="1807787" y="3446224"/>
        <a:ext cx="3153776" cy="1110348"/>
      </dsp:txXfrm>
    </dsp:sp>
    <dsp:sp modelId="{D22ADF8C-4A63-4422-8D49-78E21353E469}">
      <dsp:nvSpPr>
        <dsp:cNvPr id="0" name=""/>
        <dsp:cNvSpPr/>
      </dsp:nvSpPr>
      <dsp:spPr>
        <a:xfrm>
          <a:off x="0" y="3232346"/>
          <a:ext cx="1807786" cy="1538102"/>
        </a:xfrm>
        <a:prstGeom prst="roundRect">
          <a:avLst/>
        </a:prstGeom>
        <a:solidFill>
          <a:schemeClr val="accent5">
            <a:hueOff val="72626"/>
            <a:satOff val="24452"/>
            <a:lumOff val="548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43815" rIns="87630" bIns="43815" numCol="1" spcCol="1270" anchor="ctr" anchorCtr="0">
          <a:noAutofit/>
        </a:bodyPr>
        <a:lstStyle/>
        <a:p>
          <a:pPr marL="0" lvl="0" indent="0" algn="ctr" defTabSz="1022350">
            <a:lnSpc>
              <a:spcPct val="90000"/>
            </a:lnSpc>
            <a:spcBef>
              <a:spcPct val="0"/>
            </a:spcBef>
            <a:spcAft>
              <a:spcPct val="35000"/>
            </a:spcAft>
            <a:buNone/>
          </a:pPr>
          <a:r>
            <a:rPr lang="en-US" sz="2300" kern="1200" dirty="0"/>
            <a:t>Faculty AI Learning Series</a:t>
          </a:r>
        </a:p>
      </dsp:txBody>
      <dsp:txXfrm>
        <a:off x="75084" y="3307430"/>
        <a:ext cx="1657618" cy="1387934"/>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D3E68B7-8813-4568-B60A-3E5FA723CEA1}">
      <dsp:nvSpPr>
        <dsp:cNvPr id="0" name=""/>
        <dsp:cNvSpPr/>
      </dsp:nvSpPr>
      <dsp:spPr>
        <a:xfrm rot="16200000">
          <a:off x="616739" y="1397966"/>
          <a:ext cx="375704" cy="961113"/>
        </a:xfrm>
        <a:prstGeom prst="round2SameRect">
          <a:avLst/>
        </a:prstGeom>
        <a:solidFill>
          <a:schemeClr val="dk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1">
          <a:noAutofit/>
        </a:bodyPr>
        <a:lstStyle/>
        <a:p>
          <a:pPr marL="0" lvl="0" indent="0" algn="ctr" defTabSz="488950">
            <a:lnSpc>
              <a:spcPct val="90000"/>
            </a:lnSpc>
            <a:spcBef>
              <a:spcPct val="0"/>
            </a:spcBef>
            <a:spcAft>
              <a:spcPct val="35000"/>
            </a:spcAft>
            <a:buNone/>
          </a:pPr>
          <a:r>
            <a:rPr lang="en-US" sz="1100" b="1" kern="1200"/>
            <a:t>2 Oct. 2025</a:t>
          </a:r>
        </a:p>
      </dsp:txBody>
      <dsp:txXfrm rot="5400000">
        <a:off x="342375" y="1709010"/>
        <a:ext cx="942773" cy="339024"/>
      </dsp:txXfrm>
    </dsp:sp>
    <dsp:sp modelId="{568842C5-6E14-4546-A73A-B989F1CAAFAA}">
      <dsp:nvSpPr>
        <dsp:cNvPr id="0" name=""/>
        <dsp:cNvSpPr/>
      </dsp:nvSpPr>
      <dsp:spPr>
        <a:xfrm>
          <a:off x="3663" y="0"/>
          <a:ext cx="1601855" cy="13149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83820" numCol="1" spcCol="1270" anchor="b" anchorCtr="1">
          <a:noAutofit/>
        </a:bodyPr>
        <a:lstStyle/>
        <a:p>
          <a:pPr marL="0" lvl="0" indent="0" algn="ctr" defTabSz="488950">
            <a:lnSpc>
              <a:spcPct val="90000"/>
            </a:lnSpc>
            <a:spcBef>
              <a:spcPct val="0"/>
            </a:spcBef>
            <a:spcAft>
              <a:spcPct val="35000"/>
            </a:spcAft>
            <a:buNone/>
          </a:pPr>
          <a:r>
            <a:rPr lang="en-US" sz="1100" kern="1200"/>
            <a:t>SAI Review introduced to GPAC at October 2, 2025 meeting.</a:t>
          </a:r>
        </a:p>
      </dsp:txBody>
      <dsp:txXfrm>
        <a:off x="3663" y="0"/>
        <a:ext cx="1601855" cy="1314966"/>
      </dsp:txXfrm>
    </dsp:sp>
    <dsp:sp modelId="{AF29F294-F05B-4795-8ACE-27F532A88AEF}">
      <dsp:nvSpPr>
        <dsp:cNvPr id="0" name=""/>
        <dsp:cNvSpPr/>
      </dsp:nvSpPr>
      <dsp:spPr>
        <a:xfrm>
          <a:off x="804591" y="1390107"/>
          <a:ext cx="0" cy="300563"/>
        </a:xfrm>
        <a:prstGeom prst="line">
          <a:avLst/>
        </a:prstGeom>
        <a:noFill/>
        <a:ln w="6350" cap="flat" cmpd="sng" algn="ctr">
          <a:solidFill>
            <a:schemeClr val="dk2">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666B746D-B351-495C-A8C9-96E0266C3148}">
      <dsp:nvSpPr>
        <dsp:cNvPr id="0" name=""/>
        <dsp:cNvSpPr/>
      </dsp:nvSpPr>
      <dsp:spPr>
        <a:xfrm>
          <a:off x="767020" y="1314966"/>
          <a:ext cx="75140" cy="75140"/>
        </a:xfrm>
        <a:prstGeom prst="ellipse">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110EEB1-7575-40E3-9A49-E5FE90A4BE62}">
      <dsp:nvSpPr>
        <dsp:cNvPr id="0" name=""/>
        <dsp:cNvSpPr/>
      </dsp:nvSpPr>
      <dsp:spPr>
        <a:xfrm>
          <a:off x="1285147" y="1690670"/>
          <a:ext cx="961113" cy="375704"/>
        </a:xfrm>
        <a:prstGeom prst="rect">
          <a:avLst/>
        </a:prstGeom>
        <a:solidFill>
          <a:schemeClr val="dk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1">
          <a:noAutofit/>
        </a:bodyPr>
        <a:lstStyle/>
        <a:p>
          <a:pPr marL="0" lvl="0" indent="0" algn="ctr" defTabSz="488950">
            <a:lnSpc>
              <a:spcPct val="90000"/>
            </a:lnSpc>
            <a:spcBef>
              <a:spcPct val="0"/>
            </a:spcBef>
            <a:spcAft>
              <a:spcPct val="35000"/>
            </a:spcAft>
            <a:buNone/>
          </a:pPr>
          <a:r>
            <a:rPr lang="en-US" sz="1100" b="1" kern="1200"/>
            <a:t>Oct.–Nov. 2025</a:t>
          </a:r>
        </a:p>
      </dsp:txBody>
      <dsp:txXfrm>
        <a:off x="1285147" y="1690670"/>
        <a:ext cx="961113" cy="375704"/>
      </dsp:txXfrm>
    </dsp:sp>
    <dsp:sp modelId="{FF7308FF-26D8-46BC-8305-075E166CC784}">
      <dsp:nvSpPr>
        <dsp:cNvPr id="0" name=""/>
        <dsp:cNvSpPr/>
      </dsp:nvSpPr>
      <dsp:spPr>
        <a:xfrm>
          <a:off x="964776" y="2442079"/>
          <a:ext cx="1601855" cy="13149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83820" rIns="0" bIns="0" numCol="1" spcCol="1270" anchor="t" anchorCtr="1">
          <a:noAutofit/>
        </a:bodyPr>
        <a:lstStyle/>
        <a:p>
          <a:pPr marL="0" lvl="0" indent="0" algn="ctr" defTabSz="488950">
            <a:lnSpc>
              <a:spcPct val="90000"/>
            </a:lnSpc>
            <a:spcBef>
              <a:spcPct val="0"/>
            </a:spcBef>
            <a:spcAft>
              <a:spcPct val="35000"/>
            </a:spcAft>
            <a:buNone/>
          </a:pPr>
          <a:r>
            <a:rPr lang="en-US" sz="1100" kern="1200"/>
            <a:t>Committee membership finalized and meetings scheduled October-November, 2025.</a:t>
          </a:r>
        </a:p>
      </dsp:txBody>
      <dsp:txXfrm>
        <a:off x="964776" y="2442079"/>
        <a:ext cx="1601855" cy="1314966"/>
      </dsp:txXfrm>
    </dsp:sp>
    <dsp:sp modelId="{F3D1A740-8981-4395-89F0-ADE642C845E1}">
      <dsp:nvSpPr>
        <dsp:cNvPr id="0" name=""/>
        <dsp:cNvSpPr/>
      </dsp:nvSpPr>
      <dsp:spPr>
        <a:xfrm>
          <a:off x="1765704" y="2066375"/>
          <a:ext cx="0" cy="300563"/>
        </a:xfrm>
        <a:prstGeom prst="line">
          <a:avLst/>
        </a:prstGeom>
        <a:noFill/>
        <a:ln w="6350" cap="flat" cmpd="sng" algn="ctr">
          <a:solidFill>
            <a:schemeClr val="dk2">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86EBE0FF-6F15-4E7D-8E6A-CC82D6162AB1}">
      <dsp:nvSpPr>
        <dsp:cNvPr id="0" name=""/>
        <dsp:cNvSpPr/>
      </dsp:nvSpPr>
      <dsp:spPr>
        <a:xfrm>
          <a:off x="1728134" y="2366938"/>
          <a:ext cx="75140" cy="75140"/>
        </a:xfrm>
        <a:prstGeom prst="ellipse">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0CB8AAD-6AB5-4EB5-BE13-ADF03A22A6C4}">
      <dsp:nvSpPr>
        <dsp:cNvPr id="0" name=""/>
        <dsp:cNvSpPr/>
      </dsp:nvSpPr>
      <dsp:spPr>
        <a:xfrm>
          <a:off x="2246261" y="1690670"/>
          <a:ext cx="961113" cy="375704"/>
        </a:xfrm>
        <a:prstGeom prst="rect">
          <a:avLst/>
        </a:prstGeom>
        <a:solidFill>
          <a:schemeClr val="dk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1">
          <a:noAutofit/>
        </a:bodyPr>
        <a:lstStyle/>
        <a:p>
          <a:pPr marL="0" lvl="0" indent="0" algn="ctr" defTabSz="488950">
            <a:lnSpc>
              <a:spcPct val="90000"/>
            </a:lnSpc>
            <a:spcBef>
              <a:spcPct val="0"/>
            </a:spcBef>
            <a:spcAft>
              <a:spcPct val="35000"/>
            </a:spcAft>
            <a:buNone/>
          </a:pPr>
          <a:r>
            <a:rPr lang="en-US" sz="1100" b="1" kern="1200"/>
            <a:t>Nov.–Apr. 2026</a:t>
          </a:r>
        </a:p>
      </dsp:txBody>
      <dsp:txXfrm>
        <a:off x="2246261" y="1690670"/>
        <a:ext cx="961113" cy="375704"/>
      </dsp:txXfrm>
    </dsp:sp>
    <dsp:sp modelId="{7D379036-6D74-46BD-8E5D-235BCE90CE2C}">
      <dsp:nvSpPr>
        <dsp:cNvPr id="0" name=""/>
        <dsp:cNvSpPr/>
      </dsp:nvSpPr>
      <dsp:spPr>
        <a:xfrm>
          <a:off x="1925890" y="0"/>
          <a:ext cx="1601855" cy="13149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83820" numCol="1" spcCol="1270" anchor="b" anchorCtr="1">
          <a:noAutofit/>
        </a:bodyPr>
        <a:lstStyle/>
        <a:p>
          <a:pPr marL="0" lvl="0" indent="0" algn="ctr" defTabSz="488950">
            <a:lnSpc>
              <a:spcPct val="90000"/>
            </a:lnSpc>
            <a:spcBef>
              <a:spcPct val="0"/>
            </a:spcBef>
            <a:spcAft>
              <a:spcPct val="35000"/>
            </a:spcAft>
            <a:buNone/>
          </a:pPr>
          <a:r>
            <a:rPr lang="en-US" sz="1100" kern="1200"/>
            <a:t>Regular meetings scheduled November-April 2026 including regular updates and discussions at GPAC meetings (1/29/2026 and 3/26/2026).</a:t>
          </a:r>
        </a:p>
      </dsp:txBody>
      <dsp:txXfrm>
        <a:off x="1925890" y="0"/>
        <a:ext cx="1601855" cy="1314966"/>
      </dsp:txXfrm>
    </dsp:sp>
    <dsp:sp modelId="{7598D713-40AB-4FB5-B2E8-1A3AAF17BAF3}">
      <dsp:nvSpPr>
        <dsp:cNvPr id="0" name=""/>
        <dsp:cNvSpPr/>
      </dsp:nvSpPr>
      <dsp:spPr>
        <a:xfrm>
          <a:off x="2726817" y="1390107"/>
          <a:ext cx="0" cy="300563"/>
        </a:xfrm>
        <a:prstGeom prst="line">
          <a:avLst/>
        </a:prstGeom>
        <a:noFill/>
        <a:ln w="6350" cap="flat" cmpd="sng" algn="ctr">
          <a:solidFill>
            <a:schemeClr val="dk2">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B1FB9DDD-3A18-4BA0-9610-24DB4B2A8C59}">
      <dsp:nvSpPr>
        <dsp:cNvPr id="0" name=""/>
        <dsp:cNvSpPr/>
      </dsp:nvSpPr>
      <dsp:spPr>
        <a:xfrm>
          <a:off x="2689247" y="1314966"/>
          <a:ext cx="75140" cy="75140"/>
        </a:xfrm>
        <a:prstGeom prst="ellipse">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53FE05B-68D2-45ED-A3A1-5C37CFC8FF32}">
      <dsp:nvSpPr>
        <dsp:cNvPr id="0" name=""/>
        <dsp:cNvSpPr/>
      </dsp:nvSpPr>
      <dsp:spPr>
        <a:xfrm>
          <a:off x="3207374" y="1690670"/>
          <a:ext cx="961113" cy="375704"/>
        </a:xfrm>
        <a:prstGeom prst="rect">
          <a:avLst/>
        </a:prstGeom>
        <a:solidFill>
          <a:schemeClr val="dk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1">
          <a:noAutofit/>
        </a:bodyPr>
        <a:lstStyle/>
        <a:p>
          <a:pPr marL="0" lvl="0" indent="0" algn="ctr" defTabSz="488950">
            <a:lnSpc>
              <a:spcPct val="90000"/>
            </a:lnSpc>
            <a:spcBef>
              <a:spcPct val="0"/>
            </a:spcBef>
            <a:spcAft>
              <a:spcPct val="35000"/>
            </a:spcAft>
            <a:buNone/>
          </a:pPr>
          <a:r>
            <a:rPr lang="en-US" sz="1100" b="1" kern="1200"/>
            <a:t>Mar. 2026</a:t>
          </a:r>
        </a:p>
      </dsp:txBody>
      <dsp:txXfrm>
        <a:off x="3207374" y="1690670"/>
        <a:ext cx="961113" cy="375704"/>
      </dsp:txXfrm>
    </dsp:sp>
    <dsp:sp modelId="{1046464E-D69E-4BFE-ABD7-3E0B465A2522}">
      <dsp:nvSpPr>
        <dsp:cNvPr id="0" name=""/>
        <dsp:cNvSpPr/>
      </dsp:nvSpPr>
      <dsp:spPr>
        <a:xfrm>
          <a:off x="2887003" y="2442079"/>
          <a:ext cx="1601855" cy="13149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83820" rIns="0" bIns="0" numCol="1" spcCol="1270" anchor="t" anchorCtr="1">
          <a:noAutofit/>
        </a:bodyPr>
        <a:lstStyle/>
        <a:p>
          <a:pPr marL="0" lvl="0" indent="0" algn="ctr" defTabSz="488950">
            <a:lnSpc>
              <a:spcPct val="90000"/>
            </a:lnSpc>
            <a:spcBef>
              <a:spcPct val="0"/>
            </a:spcBef>
            <a:spcAft>
              <a:spcPct val="35000"/>
            </a:spcAft>
            <a:buNone/>
          </a:pPr>
          <a:r>
            <a:rPr lang="en-US" sz="1100" kern="1200"/>
            <a:t>Draft recommendations completed March 2026 and presented to system commissions and councils for feedback.</a:t>
          </a:r>
        </a:p>
      </dsp:txBody>
      <dsp:txXfrm>
        <a:off x="2887003" y="2442079"/>
        <a:ext cx="1601855" cy="1314966"/>
      </dsp:txXfrm>
    </dsp:sp>
    <dsp:sp modelId="{10CFE0E2-B1CC-49A4-B472-E1E7425F292D}">
      <dsp:nvSpPr>
        <dsp:cNvPr id="0" name=""/>
        <dsp:cNvSpPr/>
      </dsp:nvSpPr>
      <dsp:spPr>
        <a:xfrm>
          <a:off x="3687930" y="2066375"/>
          <a:ext cx="0" cy="300563"/>
        </a:xfrm>
        <a:prstGeom prst="line">
          <a:avLst/>
        </a:prstGeom>
        <a:noFill/>
        <a:ln w="6350" cap="flat" cmpd="sng" algn="ctr">
          <a:solidFill>
            <a:schemeClr val="dk2">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C2783647-FC8C-4EB4-BF72-4035E938D0EA}">
      <dsp:nvSpPr>
        <dsp:cNvPr id="0" name=""/>
        <dsp:cNvSpPr/>
      </dsp:nvSpPr>
      <dsp:spPr>
        <a:xfrm>
          <a:off x="3650360" y="2366938"/>
          <a:ext cx="75140" cy="75140"/>
        </a:xfrm>
        <a:prstGeom prst="ellipse">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673F045-101A-4D47-8633-757DFA48E8FA}">
      <dsp:nvSpPr>
        <dsp:cNvPr id="0" name=""/>
        <dsp:cNvSpPr/>
      </dsp:nvSpPr>
      <dsp:spPr>
        <a:xfrm>
          <a:off x="4168487" y="1690670"/>
          <a:ext cx="961113" cy="375704"/>
        </a:xfrm>
        <a:prstGeom prst="rect">
          <a:avLst/>
        </a:prstGeom>
        <a:solidFill>
          <a:schemeClr val="dk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1">
          <a:noAutofit/>
        </a:bodyPr>
        <a:lstStyle/>
        <a:p>
          <a:pPr marL="0" lvl="0" indent="0" algn="ctr" defTabSz="488950">
            <a:lnSpc>
              <a:spcPct val="90000"/>
            </a:lnSpc>
            <a:spcBef>
              <a:spcPct val="0"/>
            </a:spcBef>
            <a:spcAft>
              <a:spcPct val="35000"/>
            </a:spcAft>
            <a:buNone/>
          </a:pPr>
          <a:r>
            <a:rPr lang="en-US" sz="1100" b="1" kern="1200"/>
            <a:t>Apr. 2026</a:t>
          </a:r>
        </a:p>
      </dsp:txBody>
      <dsp:txXfrm>
        <a:off x="4168487" y="1690670"/>
        <a:ext cx="961113" cy="375704"/>
      </dsp:txXfrm>
    </dsp:sp>
    <dsp:sp modelId="{872E106B-9F1F-4B31-902E-AF2205DD8707}">
      <dsp:nvSpPr>
        <dsp:cNvPr id="0" name=""/>
        <dsp:cNvSpPr/>
      </dsp:nvSpPr>
      <dsp:spPr>
        <a:xfrm>
          <a:off x="3848116" y="0"/>
          <a:ext cx="1601855" cy="13149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83820" numCol="1" spcCol="1270" anchor="b" anchorCtr="1">
          <a:noAutofit/>
        </a:bodyPr>
        <a:lstStyle/>
        <a:p>
          <a:pPr marL="0" lvl="0" indent="0" algn="ctr" defTabSz="488950">
            <a:lnSpc>
              <a:spcPct val="90000"/>
            </a:lnSpc>
            <a:spcBef>
              <a:spcPct val="0"/>
            </a:spcBef>
            <a:spcAft>
              <a:spcPct val="35000"/>
            </a:spcAft>
            <a:buNone/>
          </a:pPr>
          <a:r>
            <a:rPr lang="en-US" sz="1100" kern="1200"/>
            <a:t>Draft recommendations finalized April 2026 and presented to WACTC at meeting April 23, 2026.</a:t>
          </a:r>
        </a:p>
      </dsp:txBody>
      <dsp:txXfrm>
        <a:off x="3848116" y="0"/>
        <a:ext cx="1601855" cy="1314966"/>
      </dsp:txXfrm>
    </dsp:sp>
    <dsp:sp modelId="{821544AD-D5F5-450A-AF2E-9C2C64219FCA}">
      <dsp:nvSpPr>
        <dsp:cNvPr id="0" name=""/>
        <dsp:cNvSpPr/>
      </dsp:nvSpPr>
      <dsp:spPr>
        <a:xfrm>
          <a:off x="4649044" y="1390107"/>
          <a:ext cx="0" cy="300563"/>
        </a:xfrm>
        <a:prstGeom prst="line">
          <a:avLst/>
        </a:prstGeom>
        <a:noFill/>
        <a:ln w="6350" cap="flat" cmpd="sng" algn="ctr">
          <a:solidFill>
            <a:schemeClr val="dk2">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4815967C-2C1B-4831-A582-784552B84972}">
      <dsp:nvSpPr>
        <dsp:cNvPr id="0" name=""/>
        <dsp:cNvSpPr/>
      </dsp:nvSpPr>
      <dsp:spPr>
        <a:xfrm>
          <a:off x="4611473" y="1314966"/>
          <a:ext cx="75140" cy="75140"/>
        </a:xfrm>
        <a:prstGeom prst="ellipse">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DD14B9E-CD66-4C33-BC1B-55D6691B4401}">
      <dsp:nvSpPr>
        <dsp:cNvPr id="0" name=""/>
        <dsp:cNvSpPr/>
      </dsp:nvSpPr>
      <dsp:spPr>
        <a:xfrm>
          <a:off x="5129600" y="1690670"/>
          <a:ext cx="961113" cy="375704"/>
        </a:xfrm>
        <a:prstGeom prst="rect">
          <a:avLst/>
        </a:prstGeom>
        <a:solidFill>
          <a:schemeClr val="dk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1">
          <a:noAutofit/>
        </a:bodyPr>
        <a:lstStyle/>
        <a:p>
          <a:pPr marL="0" lvl="0" indent="0" algn="ctr" defTabSz="488950">
            <a:lnSpc>
              <a:spcPct val="90000"/>
            </a:lnSpc>
            <a:spcBef>
              <a:spcPct val="0"/>
            </a:spcBef>
            <a:spcAft>
              <a:spcPct val="35000"/>
            </a:spcAft>
            <a:buNone/>
          </a:pPr>
          <a:r>
            <a:rPr lang="en-US" sz="1100" b="1" kern="1200"/>
            <a:t>28 May 2026</a:t>
          </a:r>
        </a:p>
      </dsp:txBody>
      <dsp:txXfrm>
        <a:off x="5129600" y="1690670"/>
        <a:ext cx="961113" cy="375704"/>
      </dsp:txXfrm>
    </dsp:sp>
    <dsp:sp modelId="{51EEDE01-5A3B-4238-96AE-CCC5BD667E1A}">
      <dsp:nvSpPr>
        <dsp:cNvPr id="0" name=""/>
        <dsp:cNvSpPr/>
      </dsp:nvSpPr>
      <dsp:spPr>
        <a:xfrm>
          <a:off x="4809229" y="2442079"/>
          <a:ext cx="1601855" cy="13149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83820" rIns="0" bIns="0" numCol="1" spcCol="1270" anchor="t" anchorCtr="1">
          <a:noAutofit/>
        </a:bodyPr>
        <a:lstStyle/>
        <a:p>
          <a:pPr marL="0" lvl="0" indent="0" algn="ctr" defTabSz="488950">
            <a:lnSpc>
              <a:spcPct val="90000"/>
            </a:lnSpc>
            <a:spcBef>
              <a:spcPct val="0"/>
            </a:spcBef>
            <a:spcAft>
              <a:spcPct val="35000"/>
            </a:spcAft>
            <a:buNone/>
          </a:pPr>
          <a:r>
            <a:rPr lang="en-US" sz="1100" kern="1200"/>
            <a:t>WACTC Action: May 28, 2026 meeting.</a:t>
          </a:r>
        </a:p>
      </dsp:txBody>
      <dsp:txXfrm>
        <a:off x="4809229" y="2442079"/>
        <a:ext cx="1601855" cy="1314966"/>
      </dsp:txXfrm>
    </dsp:sp>
    <dsp:sp modelId="{BCBEA3EB-55E8-423C-B1D5-70064A098D85}">
      <dsp:nvSpPr>
        <dsp:cNvPr id="0" name=""/>
        <dsp:cNvSpPr/>
      </dsp:nvSpPr>
      <dsp:spPr>
        <a:xfrm>
          <a:off x="5610157" y="2066375"/>
          <a:ext cx="0" cy="300563"/>
        </a:xfrm>
        <a:prstGeom prst="line">
          <a:avLst/>
        </a:prstGeom>
        <a:noFill/>
        <a:ln w="6350" cap="flat" cmpd="sng" algn="ctr">
          <a:solidFill>
            <a:schemeClr val="dk2">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0514FB11-669B-49CC-8C1F-FED67648E5BD}">
      <dsp:nvSpPr>
        <dsp:cNvPr id="0" name=""/>
        <dsp:cNvSpPr/>
      </dsp:nvSpPr>
      <dsp:spPr>
        <a:xfrm>
          <a:off x="5572586" y="2366938"/>
          <a:ext cx="75140" cy="75140"/>
        </a:xfrm>
        <a:prstGeom prst="ellipse">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4A4105A-ACA1-4801-BF8F-430EBCE6C3DC}">
      <dsp:nvSpPr>
        <dsp:cNvPr id="0" name=""/>
        <dsp:cNvSpPr/>
      </dsp:nvSpPr>
      <dsp:spPr>
        <a:xfrm>
          <a:off x="6090713" y="1690670"/>
          <a:ext cx="961113" cy="375704"/>
        </a:xfrm>
        <a:prstGeom prst="rect">
          <a:avLst/>
        </a:prstGeom>
        <a:solidFill>
          <a:schemeClr val="dk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1">
          <a:noAutofit/>
        </a:bodyPr>
        <a:lstStyle/>
        <a:p>
          <a:pPr marL="0" lvl="0" indent="0" algn="ctr" defTabSz="488950">
            <a:lnSpc>
              <a:spcPct val="90000"/>
            </a:lnSpc>
            <a:spcBef>
              <a:spcPct val="0"/>
            </a:spcBef>
            <a:spcAft>
              <a:spcPct val="35000"/>
            </a:spcAft>
            <a:buNone/>
          </a:pPr>
          <a:r>
            <a:rPr lang="en-US" sz="1100" b="1" kern="1200"/>
            <a:t>June 2026</a:t>
          </a:r>
        </a:p>
      </dsp:txBody>
      <dsp:txXfrm>
        <a:off x="6090713" y="1690670"/>
        <a:ext cx="961113" cy="375704"/>
      </dsp:txXfrm>
    </dsp:sp>
    <dsp:sp modelId="{2F9362C5-2FCA-4EEB-832E-0890F04A2762}">
      <dsp:nvSpPr>
        <dsp:cNvPr id="0" name=""/>
        <dsp:cNvSpPr/>
      </dsp:nvSpPr>
      <dsp:spPr>
        <a:xfrm>
          <a:off x="5770342" y="0"/>
          <a:ext cx="1601855" cy="13149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83820" numCol="1" spcCol="1270" anchor="b" anchorCtr="1">
          <a:noAutofit/>
        </a:bodyPr>
        <a:lstStyle/>
        <a:p>
          <a:pPr marL="0" lvl="0" indent="0" algn="ctr" defTabSz="488950">
            <a:lnSpc>
              <a:spcPct val="90000"/>
            </a:lnSpc>
            <a:spcBef>
              <a:spcPct val="0"/>
            </a:spcBef>
            <a:spcAft>
              <a:spcPct val="35000"/>
            </a:spcAft>
            <a:buNone/>
          </a:pPr>
          <a:r>
            <a:rPr lang="en-US" sz="1100" kern="1200"/>
            <a:t>Final recommendations presented to State Board</a:t>
          </a:r>
        </a:p>
      </dsp:txBody>
      <dsp:txXfrm>
        <a:off x="5770342" y="0"/>
        <a:ext cx="1601855" cy="1314966"/>
      </dsp:txXfrm>
    </dsp:sp>
    <dsp:sp modelId="{FDC131AD-1687-4277-AAE4-1266A0CB3023}">
      <dsp:nvSpPr>
        <dsp:cNvPr id="0" name=""/>
        <dsp:cNvSpPr/>
      </dsp:nvSpPr>
      <dsp:spPr>
        <a:xfrm>
          <a:off x="6571270" y="1390107"/>
          <a:ext cx="0" cy="300563"/>
        </a:xfrm>
        <a:prstGeom prst="line">
          <a:avLst/>
        </a:prstGeom>
        <a:noFill/>
        <a:ln w="6350" cap="flat" cmpd="sng" algn="ctr">
          <a:solidFill>
            <a:schemeClr val="dk2">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1EAF9380-B44E-4CEB-8CC2-37C549822073}">
      <dsp:nvSpPr>
        <dsp:cNvPr id="0" name=""/>
        <dsp:cNvSpPr/>
      </dsp:nvSpPr>
      <dsp:spPr>
        <a:xfrm>
          <a:off x="6533699" y="1314966"/>
          <a:ext cx="75140" cy="75140"/>
        </a:xfrm>
        <a:prstGeom prst="ellipse">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A9B8C68-D851-46BC-8C86-CA02172AD4B3}">
      <dsp:nvSpPr>
        <dsp:cNvPr id="0" name=""/>
        <dsp:cNvSpPr/>
      </dsp:nvSpPr>
      <dsp:spPr>
        <a:xfrm rot="5400000">
          <a:off x="7344531" y="1397966"/>
          <a:ext cx="375704" cy="961113"/>
        </a:xfrm>
        <a:prstGeom prst="round2SameRect">
          <a:avLst/>
        </a:prstGeom>
        <a:solidFill>
          <a:schemeClr val="dk2">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1">
          <a:noAutofit/>
        </a:bodyPr>
        <a:lstStyle/>
        <a:p>
          <a:pPr marL="0" lvl="0" indent="0" algn="ctr" defTabSz="488950">
            <a:lnSpc>
              <a:spcPct val="90000"/>
            </a:lnSpc>
            <a:spcBef>
              <a:spcPct val="0"/>
            </a:spcBef>
            <a:spcAft>
              <a:spcPct val="35000"/>
            </a:spcAft>
            <a:buNone/>
          </a:pPr>
          <a:r>
            <a:rPr lang="en-US" sz="1100" b="1" kern="1200"/>
            <a:t>Aug.–Sep. 2026</a:t>
          </a:r>
        </a:p>
      </dsp:txBody>
      <dsp:txXfrm rot="-5400000">
        <a:off x="7051827" y="1709010"/>
        <a:ext cx="942773" cy="339024"/>
      </dsp:txXfrm>
    </dsp:sp>
    <dsp:sp modelId="{2A7D2BD3-CACD-4353-83C9-65C28CE625FF}">
      <dsp:nvSpPr>
        <dsp:cNvPr id="0" name=""/>
        <dsp:cNvSpPr/>
      </dsp:nvSpPr>
      <dsp:spPr>
        <a:xfrm>
          <a:off x="6731455" y="2442079"/>
          <a:ext cx="1601855" cy="13149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83820" rIns="0" bIns="0" numCol="1" spcCol="1270" anchor="t" anchorCtr="1">
          <a:noAutofit/>
        </a:bodyPr>
        <a:lstStyle/>
        <a:p>
          <a:pPr marL="0" lvl="0" indent="0" algn="ctr" defTabSz="488950">
            <a:lnSpc>
              <a:spcPct val="90000"/>
            </a:lnSpc>
            <a:spcBef>
              <a:spcPct val="0"/>
            </a:spcBef>
            <a:spcAft>
              <a:spcPct val="35000"/>
            </a:spcAft>
            <a:buNone/>
          </a:pPr>
          <a:r>
            <a:rPr lang="en-US" sz="1100" kern="1200"/>
            <a:t>State Board action</a:t>
          </a:r>
        </a:p>
      </dsp:txBody>
      <dsp:txXfrm>
        <a:off x="6731455" y="2442079"/>
        <a:ext cx="1601855" cy="1314966"/>
      </dsp:txXfrm>
    </dsp:sp>
    <dsp:sp modelId="{19C58160-DA6B-40C2-9FC0-42E5A00558F3}">
      <dsp:nvSpPr>
        <dsp:cNvPr id="0" name=""/>
        <dsp:cNvSpPr/>
      </dsp:nvSpPr>
      <dsp:spPr>
        <a:xfrm>
          <a:off x="7532383" y="2066375"/>
          <a:ext cx="0" cy="300563"/>
        </a:xfrm>
        <a:prstGeom prst="line">
          <a:avLst/>
        </a:prstGeom>
        <a:noFill/>
        <a:ln w="6350" cap="flat" cmpd="sng" algn="ctr">
          <a:solidFill>
            <a:schemeClr val="dk2">
              <a:hueOff val="0"/>
              <a:satOff val="0"/>
              <a:lumOff val="0"/>
              <a:alphaOff val="0"/>
            </a:schemeClr>
          </a:solidFill>
          <a:prstDash val="dash"/>
          <a:miter lim="800000"/>
        </a:ln>
        <a:effectLst/>
      </dsp:spPr>
      <dsp:style>
        <a:lnRef idx="1">
          <a:scrgbClr r="0" g="0" b="0"/>
        </a:lnRef>
        <a:fillRef idx="0">
          <a:scrgbClr r="0" g="0" b="0"/>
        </a:fillRef>
        <a:effectRef idx="0">
          <a:scrgbClr r="0" g="0" b="0"/>
        </a:effectRef>
        <a:fontRef idx="minor"/>
      </dsp:style>
    </dsp:sp>
    <dsp:sp modelId="{FF89C4D3-D83E-4483-A551-470492329AB0}">
      <dsp:nvSpPr>
        <dsp:cNvPr id="0" name=""/>
        <dsp:cNvSpPr/>
      </dsp:nvSpPr>
      <dsp:spPr>
        <a:xfrm>
          <a:off x="7494813" y="2366938"/>
          <a:ext cx="75140" cy="75140"/>
        </a:xfrm>
        <a:prstGeom prst="ellipse">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4.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16/7/layout/RoundedRectangleTimeline">
  <dgm:title val="Rounded Rectangle Timeline"/>
  <dgm:desc val="Use to show a list of events in chronological order. An invisible box contains the description while the date is shown in rectangles, except for the first and last node where the corners of the rectangle are rounded. It can display large amount of text and long descriptive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animLvl val="lvl"/>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constrLst>
      <dgm:constr type="primFontSz" for="des" forName="parent" val="18"/>
      <dgm:constr type="primFontSz" for="des" forName="Childtext" val="18"/>
      <dgm:constr type="primFontSz" for="des" forName="Childtext" refType="primFontSz" refFor="des" refForName="parent" op="lte"/>
      <dgm:constr type="w" for="ch" forName="composite" refType="w"/>
      <dgm:constr type="h" for="ch" forName="composite" refType="h"/>
      <dgm:constr type="w" for="ch" forName="spaceBetweenRectangles" refType="w" refFor="ch" refForName="composite" fact="-0.4"/>
      <dgm:constr type="w" for="ch" ptType="sibTrans" op="equ"/>
      <dgm:constr type="primFontSz" for="des" forName="parent" op="equ"/>
      <dgm:constr type="primFontSz" for="des" forName="Childtext" op="equ"/>
      <dgm:constr type="primFontSz" for="des" forName="parent1" val="18"/>
      <dgm:constr type="primFontSz" for="des" forName="Childtext1" val="18"/>
      <dgm:constr type="primFontSz" for="des" forName="Childtext1" refType="primFontSz" refFor="des" refForName="parent1" op="lte"/>
      <dgm:constr type="w" for="ch" forName="composite1" refType="w"/>
      <dgm:constr type="h" for="ch" forName="composite1" refType="h"/>
      <dgm:constr type="w" for="ch" forName="spaceBetweenRectangles1" refType="w" refFor="ch" refForName="composite1" fact="-0.4"/>
      <dgm:constr type="primFontSz" for="des" forName="parent1" op="equ"/>
      <dgm:constr type="primFontSz" for="des" forName="Childtext1" op="equ"/>
    </dgm:constrLst>
    <dgm:choose name="layoutByNodeCnt">
      <dgm:if name="twoOrLessNodes" axis="ch" ptType="node" func="cnt" op="lte" val="2">
        <dgm:forEach name="nodesForEach" axis="ch" ptType="node">
          <dgm:layoutNode name="composite">
            <dgm:alg type="composite"/>
            <dgm:shape xmlns:r="http://schemas.openxmlformats.org/officeDocument/2006/relationships" r:blip="">
              <dgm:adjLst/>
            </dgm:shape>
            <dgm:choose name="casesForFirstAndLastNode1">
              <dgm:if name="startNode1" axis="self" ptType="node" func="pos" op="equ" val="1">
                <dgm:choose name="removeLineWhenOnlyOneNode1">
                  <dgm:if name="ifOnlyOneNode1" axis="followSib" ptType="node" func="cnt" op="equ" val="0">
                    <dgm:constrLst>
                      <dgm:constr type="w" for="ch" forName="parent" refType="w" fact="0.95"/>
                      <dgm:constr type="l" for="ch" forName="parent" refType="w" fact="0.025"/>
                      <dgm:constr type="t" for="ch" forName="parent" refType="h" fact="0.45"/>
                      <dgm:constr type="h" for="ch" forName="parent" refType="h" fact="0.1"/>
                      <dgm:constr type="l" for="ch" forName="Childtext" refType="w" fact="0.025"/>
                      <dgm:constr type="w" for="ch" forName="Childtext" refType="w" fact="0.95"/>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if>
                  <dgm:else name="ifMoreThanOne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w" for="ch" forName="ConnectLine"/>
                      <dgm:constr type="h" for="ch" forName="ConnectLine" refType="h" fact="0.08"/>
                      <dgm:constr type="t" for="ch" forName="ConnectLine" refType="h" fact="0.37"/>
                      <dgm:constr type="ctrX" for="ch" forName="ConnectLine" refType="w" fact="0.5"/>
                      <dgm:constr type="w" for="ch" forName="ConnectLineEnd" refType="h" fact="0.02"/>
                      <dgm:constr type="h" for="ch" forName="ConnectLineEnd" refType="h" fact="0.02"/>
                      <dgm:constr type="t" for="ch" forName="ConnectLineEnd" refType="h" fact="0.35"/>
                      <dgm:constr type="ctrX" for="ch" forName="ConnectLineEnd" refType="w" fact="0.5"/>
                      <dgm:constr type="w" for="ch" forName="EmptyPane" refType="w"/>
                      <dgm:constr type="t" for="ch" forName="EmptyPane" refType="h" fact="0.55"/>
                      <dgm:constr type="h" for="ch" forName="EmptyPane" refType="h" fact="0.45"/>
                    </dgm:constrLst>
                  </dgm:else>
                </dgm:choose>
              </dgm:if>
              <dgm:else name="notStartNode1">
                <dgm:constrLst>
                  <dgm:constr type="w" for="ch" forName="parent" refType="w" fact="0.6"/>
                  <dgm:constr type="l" for="ch" forName="parent" refType="w" fact="0.2"/>
                  <dgm:constr type="t" for="ch" forName="parent" refType="h" fact="0.45"/>
                  <dgm:constr type="h" for="ch" forName="parent" refType="h" fact="0.1"/>
                  <dgm:constr type="l" for="ch" forName="Childtext" refType="w" fact="0.2"/>
                  <dgm:constr type="w" for="ch" forName="Childtext" refType="w" fact="0.6"/>
                  <dgm:constr type="h" for="ch" forName="Childtext" refType="h" fact="0.35"/>
                  <dgm:constr type="t" for="ch" forName="Childtext" refType="h" fact="0.65"/>
                  <dgm:constr type="w" for="ch" forName="ConnectLine"/>
                  <dgm:constr type="h" for="ch" forName="ConnectLine" refType="h" fact="0.08"/>
                  <dgm:constr type="t" for="ch" forName="ConnectLine" refType="h" fact="0.55"/>
                  <dgm:constr type="ctrX" for="ch" forName="ConnectLine" refType="w" fact="0.5"/>
                  <dgm:constr type="w" for="ch" forName="ConnectLineEnd" refType="h" fact="0.02"/>
                  <dgm:constr type="h" for="ch" forName="ConnectLineEnd" refType="h" fact="0.02"/>
                  <dgm:constr type="b" for="ch" forName="ConnectLineEnd" refType="h" fact="0.65"/>
                  <dgm:constr type="ctrX" for="ch" forName="ConnectLineEnd" refType="w" fact="0.5"/>
                  <dgm:constr type="w" for="ch" forName="EmptyPane" refType="w"/>
                  <dgm:constr type="h" for="ch" forName="EmptyPane" refType="h" fact="0.45"/>
                </dgm:constrLst>
              </dgm:else>
            </dgm:choose>
            <dgm:layoutNode name="parent"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
                <dgm:if name="startNode" axis="self" ptType="node" func="pos" op="equ" val="1">
                  <dgm:choose name="removeLineWhenOnlyOneNode">
                    <dgm:if name="ifOnlyOneNode" axis="followSib" ptType="node" func="cnt" op="equ" val="0">
                      <dgm:shape xmlns:r="http://schemas.openxmlformats.org/officeDocument/2006/relationships" type="roundRect" r:blip="">
                        <dgm:adjLst/>
                      </dgm:shape>
                    </dgm:if>
                    <dgm:else name="ifMoreThanOneNode">
                      <dgm:choose name="Name18">
                        <dgm:if name="Name19" func="var" arg="dir" op="equ" val="norm">
                          <dgm:shape xmlns:r="http://schemas.openxmlformats.org/officeDocument/2006/relationships" rot="-90" type="round2SameRect" r:blip="">
                            <dgm:adjLst/>
                          </dgm:shape>
                        </dgm:if>
                        <dgm:else name="Name20">
                          <dgm:shape xmlns:r="http://schemas.openxmlformats.org/officeDocument/2006/relationships" rot="90" type="round2SameRect" r:blip="">
                            <dgm:adjLst/>
                          </dgm:shape>
                        </dgm:else>
                      </dgm:choose>
                    </dgm:else>
                  </dgm:choose>
                </dgm:if>
                <dgm:else name="notStartNode">
                  <dgm:choose name="Name22">
                    <dgm:if name="Name23" axis="self" ptType="node" func="revPos" op="equ" val="1">
                      <dgm:choose name="Name24">
                        <dgm:if name="Name25" func="var" arg="dir" op="equ" val="norm">
                          <dgm:shape xmlns:r="http://schemas.openxmlformats.org/officeDocument/2006/relationships" rot="90" type="round2SameRect" r:blip="">
                            <dgm:adjLst/>
                          </dgm:shape>
                        </dgm:if>
                        <dgm:else name="Name26">
                          <dgm:shape xmlns:r="http://schemas.openxmlformats.org/officeDocument/2006/relationships" rot="-90" type="round2SameRect" r:blip="">
                            <dgm:adjLst/>
                          </dgm:shape>
                        </dgm:else>
                      </dgm:choose>
                    </dgm:if>
                    <dgm:else name="Name27">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 styleLbl="revTx">
              <dgm:varLst>
                <dgm:bulletEnabled val="1"/>
              </dgm:varLst>
              <dgm:choose name="casesForTxtDirLogic">
                <dgm:if name="Name77"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 styleLbl="sibTrans1D1">
              <dgm:alg type="sp"/>
              <dgm:shape xmlns:r="http://schemas.openxmlformats.org/officeDocument/2006/relationships" type="line" r:blip="">
                <dgm:adjLst/>
                <dgm:extLst>
                  <a:ext uri="{B698B0E9-8C71-41B9-8309-B3DCBF30829C}">
                    <dgm1612:spPr xmlns:dgm1612="http://schemas.microsoft.com/office/drawing/2016/12/diagram">
                      <a:ln>
                        <a:prstDash val="dash"/>
                      </a:ln>
                    </dgm1612:spPr>
                  </a:ext>
                </dgm:extLst>
              </dgm:shape>
              <dgm:presOf/>
              <dgm:constrLst/>
            </dgm:layoutNode>
            <dgm:layoutNode name="ConnectLineEnd" styleLbl="lnNode1">
              <dgm:alg type="sp"/>
              <dgm:shape xmlns:r="http://schemas.openxmlformats.org/officeDocument/2006/relationships" type="ellipse" r:blip="">
                <dgm:adjLst/>
              </dgm:shape>
              <dgm:presOf/>
              <dgm:constrLst/>
            </dgm:layoutNode>
            <dgm:layoutNode name="EmptyPane">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if>
      <dgm:else name="moreThanTwoNodes">
        <dgm:forEach name="nodesForEach1" axis="ch" ptType="node">
          <dgm:layoutNode name="composite1">
            <dgm:alg type="composite"/>
            <dgm:shape xmlns:r="http://schemas.openxmlformats.org/officeDocument/2006/relationships" r:blip="">
              <dgm:adjLst/>
            </dgm:shape>
            <dgm:choose name="casesForSnakingLogic21">
              <dgm:if name="oddNode21" axis="self" ptType="node" func="posOdd" op="equ" val="1">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w" for="ch" forName="ConnectLine1"/>
                  <dgm:constr type="h" for="ch" forName="ConnectLine1" refType="h" fact="0.08"/>
                  <dgm:constr type="t" for="ch" forName="ConnectLine1" refType="h" fact="0.37"/>
                  <dgm:constr type="ctrX" for="ch" forName="ConnectLine1" refType="w" fact="0.5"/>
                  <dgm:constr type="w" for="ch" forName="ConnectLineEnd1" refType="h" fact="0.02"/>
                  <dgm:constr type="h" for="ch" forName="ConnectLineEnd1" refType="h" fact="0.02"/>
                  <dgm:constr type="t" for="ch" forName="ConnectLineEnd1" refType="h" fact="0.35"/>
                  <dgm:constr type="ctrX" for="ch" forName="ConnectLineEnd1" refType="w" fact="0.5"/>
                  <dgm:constr type="w" for="ch" forName="EmptyPane1" refType="w"/>
                  <dgm:constr type="t" for="ch" forName="EmptyPane1" refType="h" fact="0.55"/>
                  <dgm:constr type="h" for="ch" forName="EmptyPane1" refType="h" fact="0.45"/>
                </dgm:constrLst>
              </dgm:if>
              <dgm:else name="evenNode2">
                <dgm:constrLst>
                  <dgm:constr type="w" for="ch" forName="parent1" refType="w" fact="0.6"/>
                  <dgm:constr type="l" for="ch" forName="parent1" refType="w" fact="0.2"/>
                  <dgm:constr type="t" for="ch" forName="parent1" refType="h" fact="0.45"/>
                  <dgm:constr type="h" for="ch" forName="parent1" refType="h" fact="0.1"/>
                  <dgm:constr type="w" for="ch" forName="Childtext1" refType="w"/>
                  <dgm:constr type="h" for="ch" forName="Childtext1" refType="h" fact="0.35"/>
                  <dgm:constr type="t" for="ch" forName="Childtext1" refType="h" fact="0.65"/>
                  <dgm:constr type="w" for="ch" forName="ConnectLine1"/>
                  <dgm:constr type="h" for="ch" forName="ConnectLine1" refType="h" fact="0.08"/>
                  <dgm:constr type="t" for="ch" forName="ConnectLine1" refType="h" fact="0.55"/>
                  <dgm:constr type="ctrX" for="ch" forName="ConnectLine1" refType="w" fact="0.5"/>
                  <dgm:constr type="w" for="ch" forName="ConnectLineEnd1" refType="h" fact="0.02"/>
                  <dgm:constr type="h" for="ch" forName="ConnectLineEnd1" refType="h" fact="0.02"/>
                  <dgm:constr type="b" for="ch" forName="ConnectLineEnd1" refType="h" fact="0.65"/>
                  <dgm:constr type="ctrX" for="ch" forName="ConnectLineEnd1" refType="w" fact="0.5"/>
                  <dgm:constr type="w" for="ch" forName="EmptyPane1" refType="w"/>
                  <dgm:constr type="h" for="ch" forName="EmptyPane1" refType="h" fact="0.45"/>
                </dgm:constrLst>
              </dgm:else>
            </dgm:choose>
            <dgm:layoutNode name="parent1" styleLbl="alignNode1">
              <dgm:varLst>
                <dgm:chMax val="1"/>
                <dgm:chPref val="1"/>
                <dgm:bulletEnabled val="1"/>
              </dgm:varLst>
              <dgm:alg type="tx">
                <dgm:param type="txAnchorHorz" val="ctr"/>
                <dgm:param type="txAnchorVert" val="mid"/>
                <dgm:param type="parTxLTRAlign" val="ctr"/>
                <dgm:param type="parTxRTLAlign" val="ctr"/>
              </dgm:alg>
              <dgm:choose name="casesForFirstAndLastNode12">
                <dgm:if name="startNode12" axis="self" ptType="node" func="pos" op="equ" val="1">
                  <dgm:choose name="removeLineWhenOnlyOneNode12">
                    <dgm:if name="ifOnlyOneNode12" axis="followSib" ptType="node" func="cnt" op="equ" val="0">
                      <dgm:shape xmlns:r="http://schemas.openxmlformats.org/officeDocument/2006/relationships" type="roundRect" r:blip="">
                        <dgm:adjLst/>
                      </dgm:shape>
                    </dgm:if>
                    <dgm:else name="ifMoreThanOneNode12">
                      <dgm:choose name="Name181">
                        <dgm:if name="Name191" func="var" arg="dir" op="equ" val="norm">
                          <dgm:shape xmlns:r="http://schemas.openxmlformats.org/officeDocument/2006/relationships" rot="-90" type="round2SameRect" r:blip="">
                            <dgm:adjLst/>
                          </dgm:shape>
                        </dgm:if>
                        <dgm:else name="Name201">
                          <dgm:shape xmlns:r="http://schemas.openxmlformats.org/officeDocument/2006/relationships" rot="90" type="round2SameRect" r:blip="">
                            <dgm:adjLst/>
                          </dgm:shape>
                        </dgm:else>
                      </dgm:choose>
                    </dgm:else>
                  </dgm:choose>
                </dgm:if>
                <dgm:else name="notStartNode12">
                  <dgm:choose name="Name221">
                    <dgm:if name="Name231" axis="self" ptType="node" func="revPos" op="equ" val="1">
                      <dgm:choose name="Name241">
                        <dgm:if name="Name251" func="var" arg="dir" op="equ" val="norm">
                          <dgm:shape xmlns:r="http://schemas.openxmlformats.org/officeDocument/2006/relationships" rot="90" type="round2SameRect" r:blip="">
                            <dgm:adjLst/>
                          </dgm:shape>
                        </dgm:if>
                        <dgm:else name="Name261">
                          <dgm:shape xmlns:r="http://schemas.openxmlformats.org/officeDocument/2006/relationships" rot="-90" type="round2SameRect" r:blip="">
                            <dgm:adjLst/>
                          </dgm:shape>
                        </dgm:else>
                      </dgm:choose>
                    </dgm:if>
                    <dgm:else name="Name271">
                      <dgm:shape xmlns:r="http://schemas.openxmlformats.org/officeDocument/2006/relationships" type="rect" r:blip="">
                        <dgm:adjLst/>
                      </dgm:shape>
                    </dgm:else>
                  </dgm:choose>
                </dgm:else>
              </dgm:choose>
              <dgm:presOf axis="self" ptType="node"/>
              <dgm:constrLst>
                <dgm:constr type="lMarg" refType="primFontSz" fact="0.6"/>
                <dgm:constr type="rMarg" refType="primFontSz" fact="0.6"/>
                <dgm:constr type="tMarg" refType="primFontSz" fact="0.6"/>
                <dgm:constr type="bMarg" refType="primFontSz" fact="0.6"/>
              </dgm:constrLst>
              <dgm:ruleLst>
                <dgm:rule type="primFontSz" val="11" fact="NaN" max="NaN"/>
              </dgm:ruleLst>
            </dgm:layoutNode>
            <dgm:layoutNode name="Childtext1" styleLbl="revTx">
              <dgm:varLst>
                <dgm:bulletEnabled val="1"/>
              </dgm:varLst>
              <dgm:choose name="casesForTxtDirLogic1">
                <dgm:if name="Name771" axis="self" ptType="node" func="posOdd" op="equ" val="1">
                  <dgm:alg type="tx">
                    <dgm:param type="txAnchorVert" val="b"/>
                    <dgm:param type="txAnchorHorz" val="ctr"/>
                    <dgm:param type="parTxLTRAlign" val="ctr"/>
                    <dgm:param type="parTxRTLAlign" val="ctr"/>
                  </dgm:alg>
                  <dgm:constrLst>
                    <dgm:constr type="lMarg"/>
                    <dgm:constr type="rMarg"/>
                    <dgm:constr type="tMarg"/>
                    <dgm:constr type="bMarg" refType="primFontSz" fact="0.6"/>
                  </dgm:constrLst>
                </dgm:if>
                <dgm:else name="Name881">
                  <dgm:alg type="tx">
                    <dgm:param type="txAnchorVert" val="t"/>
                    <dgm:param type="txAnchorHorz" val="ctr"/>
                    <dgm:param type="parTxLTRAlign" val="ctr"/>
                    <dgm:param type="parTxRTLAlign" val="ctr"/>
                  </dgm:alg>
                  <dgm:constrLst>
                    <dgm:constr type="lMarg"/>
                    <dgm:constr type="rMarg"/>
                    <dgm:constr type="tMarg" refType="primFontSz" fact="0.6"/>
                    <dgm:constr type="bMarg"/>
                  </dgm:constrLst>
                </dgm:else>
              </dgm:choose>
              <dgm:shape xmlns:r="http://schemas.openxmlformats.org/officeDocument/2006/relationships" type="rect" r:blip="">
                <dgm:adjLst/>
              </dgm:shape>
              <dgm:presOf axis="ch" ptType="node"/>
              <dgm:ruleLst>
                <dgm:rule type="primFontSz" val="11" fact="NaN" max="NaN"/>
              </dgm:ruleLst>
            </dgm:layoutNode>
            <dgm:layoutNode name="ConnectLine1" styleLbl="sibTrans1D1">
              <dgm:alg type="sp"/>
              <dgm:shape xmlns:r="http://schemas.openxmlformats.org/officeDocument/2006/relationships" type="line" r:blip="">
                <dgm:adjLst/>
                <dgm:extLst>
                  <a:ext uri="{B698B0E9-8C71-41B9-8309-B3DCBF30829C}">
                    <dgm1612:spPr xmlns:dgm1612="http://schemas.microsoft.com/office/drawing/2016/12/diagram">
                      <a:ln>
                        <a:prstDash val="dash"/>
                      </a:ln>
                    </dgm1612:spPr>
                  </a:ext>
                </dgm:extLst>
              </dgm:shape>
              <dgm:presOf/>
              <dgm:constrLst/>
            </dgm:layoutNode>
            <dgm:layoutNode name="ConnectLineEnd1" styleLbl="lnNode1">
              <dgm:alg type="sp"/>
              <dgm:shape xmlns:r="http://schemas.openxmlformats.org/officeDocument/2006/relationships" type="ellipse" r:blip="">
                <dgm:adjLst/>
              </dgm:shape>
              <dgm:presOf/>
              <dgm:constrLst/>
            </dgm:layoutNode>
            <dgm:layoutNode name="EmptyPane1">
              <dgm:alg type="sp"/>
              <dgm:shape xmlns:r="http://schemas.openxmlformats.org/officeDocument/2006/relationships" r:blip="">
                <dgm:adjLst/>
              </dgm:shape>
              <dgm:presOf/>
              <dgm:constrLst/>
            </dgm:layoutNode>
          </dgm:layoutNode>
          <dgm:forEach name="Name281" axis="followSib" ptType="sibTrans" cnt="1">
            <dgm:layoutNode name="spaceBetweenRectangles1">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DA7D8E9-3331-4291-9F17-3FF41B935400}" type="datetimeFigureOut">
              <a:rPr lang="en-US" smtClean="0"/>
              <a:t>2/26/2026</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D60C177-458E-4ECB-97EC-7EDCBA19DAB6}" type="slidenum">
              <a:rPr lang="en-US" smtClean="0"/>
              <a:t>‹#›</a:t>
            </a:fld>
            <a:endParaRPr lang="en-US"/>
          </a:p>
        </p:txBody>
      </p:sp>
    </p:spTree>
    <p:extLst>
      <p:ext uri="{BB962C8B-B14F-4D97-AF65-F5344CB8AC3E}">
        <p14:creationId xmlns:p14="http://schemas.microsoft.com/office/powerpoint/2010/main" val="2609931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A6DBB64-96D6-42B0-8680-D8E44BBF474E}" type="datetimeFigureOut">
              <a:rPr lang="en-US" smtClean="0"/>
              <a:t>2/26/2026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7384A02-D147-49A8-A06D-A5C08FF69055}" type="slidenum">
              <a:rPr lang="en-US" smtClean="0"/>
              <a:t>‹#›</a:t>
            </a:fld>
            <a:endParaRPr lang="en-US"/>
          </a:p>
        </p:txBody>
      </p:sp>
    </p:spTree>
    <p:extLst>
      <p:ext uri="{BB962C8B-B14F-4D97-AF65-F5344CB8AC3E}">
        <p14:creationId xmlns:p14="http://schemas.microsoft.com/office/powerpoint/2010/main" val="15346946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US"/>
          </a:p>
        </p:txBody>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87384A02-D147-49A8-A06D-A5C08FF69055}" type="slidenum">
              <a:rPr lang="en-US" smtClean="0"/>
              <a:t>5</a:t>
            </a:fld>
            <a:endParaRPr lang="en-US"/>
          </a:p>
        </p:txBody>
      </p:sp>
    </p:spTree>
    <p:extLst>
      <p:ext uri="{BB962C8B-B14F-4D97-AF65-F5344CB8AC3E}">
        <p14:creationId xmlns:p14="http://schemas.microsoft.com/office/powerpoint/2010/main" val="289725759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5.jpeg"/><Relationship Id="rId4" Type="http://schemas.openxmlformats.org/officeDocument/2006/relationships/image" Target="../media/image4.jpe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8" name="Picture 7" descr="Cover Triangle Pattern"/>
          <p:cNvPicPr>
            <a:picLocks noChangeAspect="1"/>
          </p:cNvPicPr>
          <p:nvPr userDrawn="1"/>
        </p:nvPicPr>
        <p:blipFill rotWithShape="1">
          <a:blip r:embed="rId2" cstate="print">
            <a:extLst>
              <a:ext uri="{28A0092B-C50C-407E-A947-70E740481C1C}">
                <a14:useLocalDpi xmlns:a14="http://schemas.microsoft.com/office/drawing/2010/main" val="0"/>
              </a:ext>
            </a:extLst>
          </a:blip>
          <a:srcRect t="12978"/>
          <a:stretch/>
        </p:blipFill>
        <p:spPr>
          <a:xfrm>
            <a:off x="2317813" y="0"/>
            <a:ext cx="6829477" cy="3749964"/>
          </a:xfrm>
          <a:prstGeom prst="rect">
            <a:avLst/>
          </a:prstGeom>
        </p:spPr>
      </p:pic>
      <p:sp>
        <p:nvSpPr>
          <p:cNvPr id="13" name="Title 1"/>
          <p:cNvSpPr>
            <a:spLocks noGrp="1"/>
          </p:cNvSpPr>
          <p:nvPr>
            <p:ph type="title" hasCustomPrompt="1"/>
          </p:nvPr>
        </p:nvSpPr>
        <p:spPr>
          <a:xfrm>
            <a:off x="369888" y="3863685"/>
            <a:ext cx="8336975" cy="999259"/>
          </a:xfrm>
          <a:prstGeom prst="rect">
            <a:avLst/>
          </a:prstGeom>
        </p:spPr>
        <p:txBody>
          <a:bodyPr/>
          <a:lstStyle>
            <a:lvl1pPr>
              <a:defRPr sz="4800" cap="all" baseline="0">
                <a:solidFill>
                  <a:srgbClr val="003764"/>
                </a:solidFill>
              </a:defRPr>
            </a:lvl1pPr>
          </a:lstStyle>
          <a:p>
            <a:r>
              <a:rPr lang="en-US"/>
              <a:t>Title slide</a:t>
            </a:r>
          </a:p>
        </p:txBody>
      </p:sp>
      <p:sp>
        <p:nvSpPr>
          <p:cNvPr id="10" name="Subtitle 2"/>
          <p:cNvSpPr>
            <a:spLocks noGrp="1"/>
          </p:cNvSpPr>
          <p:nvPr>
            <p:ph type="subTitle" idx="1" hasCustomPrompt="1"/>
          </p:nvPr>
        </p:nvSpPr>
        <p:spPr>
          <a:xfrm>
            <a:off x="370608" y="4976665"/>
            <a:ext cx="8388928" cy="679016"/>
          </a:xfrm>
          <a:prstGeom prst="rect">
            <a:avLst/>
          </a:prstGeom>
        </p:spPr>
        <p:txBody>
          <a:bodyPr/>
          <a:lstStyle>
            <a:lvl1pPr marL="0" indent="0" algn="l">
              <a:buNone/>
              <a:defRPr sz="3500" b="0" i="0" baseline="0">
                <a:solidFill>
                  <a:srgbClr val="003764"/>
                </a:solidFill>
                <a:latin typeface="+mj-lt"/>
              </a:defRPr>
            </a:lvl1pPr>
            <a:lvl2pPr marL="457178" indent="0" algn="ctr">
              <a:buNone/>
              <a:defRPr sz="2000"/>
            </a:lvl2pPr>
            <a:lvl3pPr marL="914354" indent="0" algn="ctr">
              <a:buNone/>
              <a:defRPr sz="1800"/>
            </a:lvl3pPr>
            <a:lvl4pPr marL="1371532" indent="0" algn="ctr">
              <a:buNone/>
              <a:defRPr sz="1600"/>
            </a:lvl4pPr>
            <a:lvl5pPr marL="1828709" indent="0" algn="ctr">
              <a:buNone/>
              <a:defRPr sz="1600"/>
            </a:lvl5pPr>
            <a:lvl6pPr marL="2285886" indent="0" algn="ctr">
              <a:buNone/>
              <a:defRPr sz="1600"/>
            </a:lvl6pPr>
            <a:lvl7pPr marL="2743062" indent="0" algn="ctr">
              <a:buNone/>
              <a:defRPr sz="1600"/>
            </a:lvl7pPr>
            <a:lvl8pPr marL="3200240" indent="0" algn="ctr">
              <a:buNone/>
              <a:defRPr sz="1600"/>
            </a:lvl8pPr>
            <a:lvl9pPr marL="3657418" indent="0" algn="ctr">
              <a:buNone/>
              <a:defRPr sz="1600"/>
            </a:lvl9pPr>
          </a:lstStyle>
          <a:p>
            <a:r>
              <a:rPr lang="en-US"/>
              <a:t>Subheading</a:t>
            </a:r>
          </a:p>
        </p:txBody>
      </p:sp>
      <p:sp>
        <p:nvSpPr>
          <p:cNvPr id="19" name="Text Placeholder 18"/>
          <p:cNvSpPr>
            <a:spLocks noGrp="1"/>
          </p:cNvSpPr>
          <p:nvPr>
            <p:ph type="body" sz="quarter" idx="10" hasCustomPrompt="1"/>
          </p:nvPr>
        </p:nvSpPr>
        <p:spPr>
          <a:xfrm>
            <a:off x="369888" y="5769402"/>
            <a:ext cx="4614862" cy="758825"/>
          </a:xfrm>
          <a:prstGeom prst="rect">
            <a:avLst/>
          </a:prstGeom>
        </p:spPr>
        <p:txBody>
          <a:bodyPr/>
          <a:lstStyle>
            <a:lvl1pPr marL="0" indent="0">
              <a:buNone/>
              <a:defRPr sz="2000" baseline="0">
                <a:solidFill>
                  <a:srgbClr val="003764"/>
                </a:solidFill>
              </a:defRPr>
            </a:lvl1pPr>
          </a:lstStyle>
          <a:p>
            <a:pPr lvl="0"/>
            <a:r>
              <a:rPr lang="en-US"/>
              <a:t>Presenter(s)</a:t>
            </a:r>
            <a:br>
              <a:rPr lang="en-US"/>
            </a:br>
            <a:r>
              <a:rPr lang="en-US"/>
              <a:t>Month Day, Year</a:t>
            </a:r>
          </a:p>
        </p:txBody>
      </p:sp>
    </p:spTree>
    <p:extLst>
      <p:ext uri="{BB962C8B-B14F-4D97-AF65-F5344CB8AC3E}">
        <p14:creationId xmlns:p14="http://schemas.microsoft.com/office/powerpoint/2010/main" val="28546382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pic>
        <p:nvPicPr>
          <p:cNvPr id="13" name="Picture 12"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4"/>
            <a:ext cx="3286396" cy="1231537"/>
          </a:xfrm>
          <a:prstGeom prst="rect">
            <a:avLst/>
          </a:prstGeom>
        </p:spPr>
      </p:pic>
      <p:pic>
        <p:nvPicPr>
          <p:cNvPr id="12" name="Picture 11"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0"/>
            <a:ext cx="4067706" cy="1481791"/>
          </a:xfrm>
          <a:prstGeom prst="rect">
            <a:avLst/>
          </a:prstGeom>
        </p:spPr>
      </p:pic>
      <p:sp>
        <p:nvSpPr>
          <p:cNvPr id="2" name="Title 1"/>
          <p:cNvSpPr>
            <a:spLocks noGrp="1"/>
          </p:cNvSpPr>
          <p:nvPr>
            <p:ph type="title"/>
          </p:nvPr>
        </p:nvSpPr>
        <p:spPr>
          <a:xfrm>
            <a:off x="623888" y="1709745"/>
            <a:ext cx="7886700" cy="2852737"/>
          </a:xfrm>
          <a:prstGeom prst="rect">
            <a:avLst/>
          </a:prstGeom>
        </p:spPr>
        <p:txBody>
          <a:bodyPr anchor="b"/>
          <a:lstStyle>
            <a:lvl1pPr>
              <a:defRPr sz="3500" cap="all" baseline="0">
                <a:solidFill>
                  <a:srgbClr val="003764"/>
                </a:solidFill>
              </a:defRPr>
            </a:lvl1pPr>
          </a:lstStyle>
          <a:p>
            <a:r>
              <a:rPr lang="en-US"/>
              <a:t>Click to edit Master title style</a:t>
            </a:r>
          </a:p>
        </p:txBody>
      </p:sp>
      <p:sp>
        <p:nvSpPr>
          <p:cNvPr id="3" name="Text Placeholder 2"/>
          <p:cNvSpPr>
            <a:spLocks noGrp="1"/>
          </p:cNvSpPr>
          <p:nvPr>
            <p:ph type="body" idx="1"/>
          </p:nvPr>
        </p:nvSpPr>
        <p:spPr>
          <a:xfrm>
            <a:off x="623888" y="4589470"/>
            <a:ext cx="7886700" cy="1500187"/>
          </a:xfrm>
          <a:prstGeom prst="rect">
            <a:avLst/>
          </a:prstGeom>
        </p:spPr>
        <p:txBody>
          <a:bodyPr/>
          <a:lstStyle>
            <a:lvl1pPr marL="0" indent="0">
              <a:buNone/>
              <a:defRPr sz="1800">
                <a:solidFill>
                  <a:srgbClr val="003764"/>
                </a:solidFill>
              </a:defRPr>
            </a:lvl1pPr>
            <a:lvl2pPr marL="342884" indent="0">
              <a:buNone/>
              <a:defRPr sz="1500">
                <a:solidFill>
                  <a:schemeClr val="tx1">
                    <a:tint val="75000"/>
                  </a:schemeClr>
                </a:solidFill>
              </a:defRPr>
            </a:lvl2pPr>
            <a:lvl3pPr marL="685766" indent="0">
              <a:buNone/>
              <a:defRPr sz="1350">
                <a:solidFill>
                  <a:schemeClr val="tx1">
                    <a:tint val="75000"/>
                  </a:schemeClr>
                </a:solidFill>
              </a:defRPr>
            </a:lvl3pPr>
            <a:lvl4pPr marL="1028649" indent="0">
              <a:buNone/>
              <a:defRPr sz="1200">
                <a:solidFill>
                  <a:schemeClr val="tx1">
                    <a:tint val="75000"/>
                  </a:schemeClr>
                </a:solidFill>
              </a:defRPr>
            </a:lvl4pPr>
            <a:lvl5pPr marL="1371532" indent="0">
              <a:buNone/>
              <a:defRPr sz="1200">
                <a:solidFill>
                  <a:schemeClr val="tx1">
                    <a:tint val="75000"/>
                  </a:schemeClr>
                </a:solidFill>
              </a:defRPr>
            </a:lvl5pPr>
            <a:lvl6pPr marL="1714415" indent="0">
              <a:buNone/>
              <a:defRPr sz="1200">
                <a:solidFill>
                  <a:schemeClr val="tx1">
                    <a:tint val="75000"/>
                  </a:schemeClr>
                </a:solidFill>
              </a:defRPr>
            </a:lvl6pPr>
            <a:lvl7pPr marL="2057297" indent="0">
              <a:buNone/>
              <a:defRPr sz="1200">
                <a:solidFill>
                  <a:schemeClr val="tx1">
                    <a:tint val="75000"/>
                  </a:schemeClr>
                </a:solidFill>
              </a:defRPr>
            </a:lvl7pPr>
            <a:lvl8pPr marL="2400180" indent="0">
              <a:buNone/>
              <a:defRPr sz="1200">
                <a:solidFill>
                  <a:schemeClr val="tx1">
                    <a:tint val="75000"/>
                  </a:schemeClr>
                </a:solidFill>
              </a:defRPr>
            </a:lvl8pPr>
            <a:lvl9pPr marL="2743064" indent="0">
              <a:buNone/>
              <a:defRPr sz="1200">
                <a:solidFill>
                  <a:schemeClr val="tx1">
                    <a:tint val="75000"/>
                  </a:schemeClr>
                </a:solidFill>
              </a:defRPr>
            </a:lvl9pPr>
          </a:lstStyle>
          <a:p>
            <a:pPr lvl="0"/>
            <a:r>
              <a:rPr lang="en-US"/>
              <a:t>Click to edit Master text styles</a:t>
            </a:r>
          </a:p>
        </p:txBody>
      </p:sp>
      <p:sp>
        <p:nvSpPr>
          <p:cNvPr id="15" name="Rectangle 14" descr="Yellow sidebar"/>
          <p:cNvSpPr/>
          <p:nvPr userDrawn="1"/>
        </p:nvSpPr>
        <p:spPr>
          <a:xfrm>
            <a:off x="0"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Date Placeholder 3"/>
          <p:cNvSpPr>
            <a:spLocks noGrp="1"/>
          </p:cNvSpPr>
          <p:nvPr>
            <p:ph type="dt" sz="half" idx="10"/>
          </p:nvPr>
        </p:nvSpPr>
        <p:spPr>
          <a:xfrm>
            <a:off x="628650" y="6483926"/>
            <a:ext cx="2057400" cy="237549"/>
          </a:xfrm>
          <a:prstGeom prst="rect">
            <a:avLst/>
          </a:prstGeom>
        </p:spPr>
        <p:txBody>
          <a:bodyPr/>
          <a:lstStyle>
            <a:lvl1pPr>
              <a:defRPr sz="1100"/>
            </a:lvl1pPr>
          </a:lstStyle>
          <a:p>
            <a:fld id="{D050C99A-C753-4499-A91D-5F42026EA8F2}" type="datetime1">
              <a:rPr lang="en-US" smtClean="0"/>
              <a:t>2/26/2026</a:t>
            </a:fld>
            <a:endParaRPr lang="en-US"/>
          </a:p>
        </p:txBody>
      </p:sp>
      <p:sp>
        <p:nvSpPr>
          <p:cNvPr id="11" name="Footer Placeholder 4"/>
          <p:cNvSpPr>
            <a:spLocks noGrp="1"/>
          </p:cNvSpPr>
          <p:nvPr>
            <p:ph type="ftr" sz="quarter" idx="11"/>
          </p:nvPr>
        </p:nvSpPr>
        <p:spPr>
          <a:xfrm>
            <a:off x="3028950" y="6483926"/>
            <a:ext cx="3086100" cy="237549"/>
          </a:xfrm>
          <a:prstGeom prst="rect">
            <a:avLst/>
          </a:prstGeom>
        </p:spPr>
        <p:txBody>
          <a:bodyPr/>
          <a:lstStyle>
            <a:lvl1pPr>
              <a:defRPr sz="1100"/>
            </a:lvl1pPr>
          </a:lstStyle>
          <a:p>
            <a:endParaRPr lang="en-US"/>
          </a:p>
        </p:txBody>
      </p:sp>
      <p:sp>
        <p:nvSpPr>
          <p:cNvPr id="14" name="Slide Number Placeholder 5"/>
          <p:cNvSpPr>
            <a:spLocks noGrp="1"/>
          </p:cNvSpPr>
          <p:nvPr>
            <p:ph type="sldNum" sz="quarter" idx="12"/>
          </p:nvPr>
        </p:nvSpPr>
        <p:spPr>
          <a:xfrm>
            <a:off x="8416636" y="6529852"/>
            <a:ext cx="457199" cy="191623"/>
          </a:xfrm>
          <a:prstGeom prst="rect">
            <a:avLst/>
          </a:prstGeom>
        </p:spPr>
        <p:txBody>
          <a:bodyPr/>
          <a:lstStyle>
            <a:lvl1pPr algn="r">
              <a:defRPr sz="1100"/>
            </a:lvl1pPr>
          </a:lstStyle>
          <a:p>
            <a:fld id="{DEE5BC03-7CE3-4FE3-BC0A-0ACCA8AC1F24}" type="slidenum">
              <a:rPr lang="en-US" smtClean="0"/>
              <a:pPr/>
              <a:t>‹#›</a:t>
            </a:fld>
            <a:endParaRPr lang="en-US"/>
          </a:p>
        </p:txBody>
      </p:sp>
    </p:spTree>
    <p:extLst>
      <p:ext uri="{BB962C8B-B14F-4D97-AF65-F5344CB8AC3E}">
        <p14:creationId xmlns:p14="http://schemas.microsoft.com/office/powerpoint/2010/main" val="16826280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_Section Header">
    <p:spTree>
      <p:nvGrpSpPr>
        <p:cNvPr id="1" name=""/>
        <p:cNvGrpSpPr/>
        <p:nvPr/>
      </p:nvGrpSpPr>
      <p:grpSpPr>
        <a:xfrm>
          <a:off x="0" y="0"/>
          <a:ext cx="0" cy="0"/>
          <a:chOff x="0" y="0"/>
          <a:chExt cx="0" cy="0"/>
        </a:xfrm>
      </p:grpSpPr>
      <p:sp>
        <p:nvSpPr>
          <p:cNvPr id="15" name="Rectangle 14" descr="Yellow sidebar"/>
          <p:cNvSpPr/>
          <p:nvPr userDrawn="1"/>
        </p:nvSpPr>
        <p:spPr>
          <a:xfrm>
            <a:off x="0"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Date Placeholder 3"/>
          <p:cNvSpPr>
            <a:spLocks noGrp="1"/>
          </p:cNvSpPr>
          <p:nvPr>
            <p:ph type="dt" sz="half" idx="10"/>
          </p:nvPr>
        </p:nvSpPr>
        <p:spPr>
          <a:xfrm>
            <a:off x="628650" y="6483926"/>
            <a:ext cx="2057400" cy="237549"/>
          </a:xfrm>
          <a:prstGeom prst="rect">
            <a:avLst/>
          </a:prstGeom>
        </p:spPr>
        <p:txBody>
          <a:bodyPr/>
          <a:lstStyle>
            <a:lvl1pPr>
              <a:defRPr sz="1100"/>
            </a:lvl1pPr>
          </a:lstStyle>
          <a:p>
            <a:fld id="{D050C99A-C753-4499-A91D-5F42026EA8F2}" type="datetime1">
              <a:rPr lang="en-US" smtClean="0"/>
              <a:t>2/26/2026</a:t>
            </a:fld>
            <a:endParaRPr lang="en-US"/>
          </a:p>
        </p:txBody>
      </p:sp>
      <p:sp>
        <p:nvSpPr>
          <p:cNvPr id="11" name="Footer Placeholder 4"/>
          <p:cNvSpPr>
            <a:spLocks noGrp="1"/>
          </p:cNvSpPr>
          <p:nvPr>
            <p:ph type="ftr" sz="quarter" idx="11"/>
          </p:nvPr>
        </p:nvSpPr>
        <p:spPr>
          <a:xfrm>
            <a:off x="3028950" y="6483926"/>
            <a:ext cx="3086100" cy="237549"/>
          </a:xfrm>
          <a:prstGeom prst="rect">
            <a:avLst/>
          </a:prstGeom>
        </p:spPr>
        <p:txBody>
          <a:bodyPr/>
          <a:lstStyle>
            <a:lvl1pPr>
              <a:defRPr sz="1100"/>
            </a:lvl1pPr>
          </a:lstStyle>
          <a:p>
            <a:endParaRPr lang="en-US"/>
          </a:p>
        </p:txBody>
      </p:sp>
      <p:sp>
        <p:nvSpPr>
          <p:cNvPr id="14" name="Slide Number Placeholder 5"/>
          <p:cNvSpPr>
            <a:spLocks noGrp="1"/>
          </p:cNvSpPr>
          <p:nvPr>
            <p:ph type="sldNum" sz="quarter" idx="12"/>
          </p:nvPr>
        </p:nvSpPr>
        <p:spPr>
          <a:xfrm>
            <a:off x="8416636" y="6529852"/>
            <a:ext cx="457199" cy="191623"/>
          </a:xfrm>
          <a:prstGeom prst="rect">
            <a:avLst/>
          </a:prstGeom>
        </p:spPr>
        <p:txBody>
          <a:bodyPr/>
          <a:lstStyle>
            <a:lvl1pPr algn="r">
              <a:defRPr sz="1100"/>
            </a:lvl1pPr>
          </a:lstStyle>
          <a:p>
            <a:fld id="{DEE5BC03-7CE3-4FE3-BC0A-0ACCA8AC1F24}" type="slidenum">
              <a:rPr lang="en-US" smtClean="0"/>
              <a:pPr/>
              <a:t>‹#›</a:t>
            </a:fld>
            <a:endParaRPr lang="en-US"/>
          </a:p>
        </p:txBody>
      </p:sp>
      <p:sp>
        <p:nvSpPr>
          <p:cNvPr id="6" name="Title 1"/>
          <p:cNvSpPr>
            <a:spLocks noGrp="1"/>
          </p:cNvSpPr>
          <p:nvPr>
            <p:ph type="title"/>
          </p:nvPr>
        </p:nvSpPr>
        <p:spPr>
          <a:xfrm>
            <a:off x="519540" y="294198"/>
            <a:ext cx="8302337" cy="786457"/>
          </a:xfrm>
          <a:prstGeom prst="rect">
            <a:avLst/>
          </a:prstGeom>
        </p:spPr>
        <p:txBody>
          <a:bodyPr/>
          <a:lstStyle>
            <a:lvl1pPr>
              <a:defRPr sz="3500" cap="all" baseline="0">
                <a:solidFill>
                  <a:srgbClr val="003764"/>
                </a:solidFill>
              </a:defRPr>
            </a:lvl1pPr>
          </a:lstStyle>
          <a:p>
            <a:r>
              <a:rPr lang="en-US"/>
              <a:t>Click to edit Master title style</a:t>
            </a:r>
          </a:p>
        </p:txBody>
      </p:sp>
      <p:sp>
        <p:nvSpPr>
          <p:cNvPr id="7" name="Content Placeholder 2"/>
          <p:cNvSpPr>
            <a:spLocks noGrp="1"/>
          </p:cNvSpPr>
          <p:nvPr>
            <p:ph idx="1"/>
          </p:nvPr>
        </p:nvSpPr>
        <p:spPr>
          <a:xfrm>
            <a:off x="519540" y="1174172"/>
            <a:ext cx="8336975" cy="4966856"/>
          </a:xfrm>
          <a:prstGeom prst="rect">
            <a:avLst/>
          </a:prstGeom>
        </p:spPr>
        <p:txBody>
          <a:bodyPr/>
          <a:lstStyle>
            <a:lvl1pPr>
              <a:defRPr>
                <a:solidFill>
                  <a:srgbClr val="003764"/>
                </a:solidFill>
              </a:defRPr>
            </a:lvl1pPr>
            <a:lvl2pPr>
              <a:defRPr>
                <a:solidFill>
                  <a:srgbClr val="003764"/>
                </a:solidFill>
              </a:defRPr>
            </a:lvl2pPr>
            <a:lvl3pPr>
              <a:defRPr>
                <a:solidFill>
                  <a:srgbClr val="003764"/>
                </a:solidFill>
              </a:defRPr>
            </a:lvl3pPr>
            <a:lvl4pPr>
              <a:defRPr>
                <a:solidFill>
                  <a:srgbClr val="003764"/>
                </a:solidFill>
              </a:defRPr>
            </a:lvl4pPr>
            <a:lvl5pPr>
              <a:defRPr>
                <a:solidFill>
                  <a:srgbClr val="003764"/>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0745842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Final Slide">
    <p:spTree>
      <p:nvGrpSpPr>
        <p:cNvPr id="1" name=""/>
        <p:cNvGrpSpPr/>
        <p:nvPr/>
      </p:nvGrpSpPr>
      <p:grpSpPr>
        <a:xfrm>
          <a:off x="0" y="0"/>
          <a:ext cx="0" cy="0"/>
          <a:chOff x="0" y="0"/>
          <a:chExt cx="0" cy="0"/>
        </a:xfrm>
      </p:grpSpPr>
      <p:pic>
        <p:nvPicPr>
          <p:cNvPr id="12" name="Picture 11"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4"/>
            <a:ext cx="3286396" cy="1231537"/>
          </a:xfrm>
          <a:prstGeom prst="rect">
            <a:avLst/>
          </a:prstGeom>
        </p:spPr>
      </p:pic>
      <p:pic>
        <p:nvPicPr>
          <p:cNvPr id="11" name="Picture 10"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0"/>
            <a:ext cx="4067706" cy="1481791"/>
          </a:xfrm>
          <a:prstGeom prst="rect">
            <a:avLst/>
          </a:prstGeom>
        </p:spPr>
      </p:pic>
      <p:sp>
        <p:nvSpPr>
          <p:cNvPr id="2" name="Title 1"/>
          <p:cNvSpPr>
            <a:spLocks noGrp="1"/>
          </p:cNvSpPr>
          <p:nvPr>
            <p:ph type="title" hasCustomPrompt="1"/>
          </p:nvPr>
        </p:nvSpPr>
        <p:spPr>
          <a:xfrm>
            <a:off x="628650" y="1476958"/>
            <a:ext cx="7886700" cy="611619"/>
          </a:xfrm>
          <a:prstGeom prst="rect">
            <a:avLst/>
          </a:prstGeom>
        </p:spPr>
        <p:txBody>
          <a:bodyPr/>
          <a:lstStyle>
            <a:lvl1pPr>
              <a:defRPr sz="3500" cap="all" baseline="0">
                <a:solidFill>
                  <a:srgbClr val="003764"/>
                </a:solidFill>
              </a:defRPr>
            </a:lvl1pPr>
          </a:lstStyle>
          <a:p>
            <a:r>
              <a:rPr lang="en-US"/>
              <a:t>Final Slide</a:t>
            </a:r>
          </a:p>
        </p:txBody>
      </p:sp>
      <p:sp>
        <p:nvSpPr>
          <p:cNvPr id="7" name="Text Placeholder 6"/>
          <p:cNvSpPr>
            <a:spLocks noGrp="1"/>
          </p:cNvSpPr>
          <p:nvPr>
            <p:ph type="body" sz="quarter" idx="10" hasCustomPrompt="1"/>
          </p:nvPr>
        </p:nvSpPr>
        <p:spPr>
          <a:xfrm>
            <a:off x="628650" y="2265367"/>
            <a:ext cx="7886700" cy="3428855"/>
          </a:xfrm>
          <a:prstGeom prst="rect">
            <a:avLst/>
          </a:prstGeom>
        </p:spPr>
        <p:txBody>
          <a:bodyPr/>
          <a:lstStyle>
            <a:lvl1pPr marL="457200" marR="0" indent="-457200" algn="l" defTabSz="685766" rtl="0" eaLnBrk="1" fontAlgn="auto" latinLnBrk="0" hangingPunct="1">
              <a:lnSpc>
                <a:spcPct val="90000"/>
              </a:lnSpc>
              <a:spcBef>
                <a:spcPts val="750"/>
              </a:spcBef>
              <a:spcAft>
                <a:spcPts val="0"/>
              </a:spcAft>
              <a:buClrTx/>
              <a:buSzTx/>
              <a:buFont typeface="Arial" panose="020B0604020202020204" pitchFamily="34" charset="0"/>
              <a:buChar char="•"/>
              <a:tabLst/>
              <a:defRPr baseline="0">
                <a:solidFill>
                  <a:srgbClr val="003764"/>
                </a:solidFill>
              </a:defRPr>
            </a:lvl1pPr>
            <a:lvl2pPr marL="342884" indent="0">
              <a:buNone/>
              <a:defRPr>
                <a:solidFill>
                  <a:srgbClr val="003764"/>
                </a:solidFill>
              </a:defRPr>
            </a:lvl2pPr>
          </a:lstStyle>
          <a:p>
            <a:pPr marL="0" marR="0" lvl="0" indent="0" algn="l" defTabSz="685766" rtl="0" eaLnBrk="1" fontAlgn="auto" latinLnBrk="0" hangingPunct="1">
              <a:lnSpc>
                <a:spcPct val="90000"/>
              </a:lnSpc>
              <a:spcBef>
                <a:spcPts val="750"/>
              </a:spcBef>
              <a:spcAft>
                <a:spcPts val="0"/>
              </a:spcAft>
              <a:buClrTx/>
              <a:buSzTx/>
              <a:buFont typeface="Arial" panose="020B0604020202020204" pitchFamily="34" charset="0"/>
              <a:buNone/>
              <a:tabLst/>
              <a:defRPr/>
            </a:pPr>
            <a:r>
              <a:rPr lang="en-US"/>
              <a:t>Always use a Final Slide in order to include the Creative Commons footer language in the presentation.</a:t>
            </a:r>
            <a:br>
              <a:rPr lang="en-US"/>
            </a:br>
            <a:r>
              <a:rPr lang="en-US"/>
              <a:t>Ideas for the slide: Contact information; “Thank you;” “Questions?”</a:t>
            </a:r>
          </a:p>
        </p:txBody>
      </p:sp>
      <p:sp>
        <p:nvSpPr>
          <p:cNvPr id="10" name="TextBox 9">
            <a:extLst>
              <a:ext uri="{FF2B5EF4-FFF2-40B4-BE49-F238E27FC236}">
                <a16:creationId xmlns:a16="http://schemas.microsoft.com/office/drawing/2014/main" id="{AD9A014E-7345-4161-B6F8-70E7EA234759}"/>
              </a:ext>
            </a:extLst>
          </p:cNvPr>
          <p:cNvSpPr txBox="1"/>
          <p:nvPr userDrawn="1"/>
        </p:nvSpPr>
        <p:spPr>
          <a:xfrm>
            <a:off x="1454322" y="6445499"/>
            <a:ext cx="3784962" cy="207749"/>
          </a:xfrm>
          <a:prstGeom prst="rect">
            <a:avLst/>
          </a:prstGeom>
          <a:noFill/>
        </p:spPr>
        <p:txBody>
          <a:bodyPr wrap="square" rtlCol="0">
            <a:spAutoFit/>
          </a:bodyPr>
          <a:lstStyle/>
          <a:p>
            <a:r>
              <a:rPr lang="en-US" sz="750" b="0" i="1" u="sng" kern="1200">
                <a:solidFill>
                  <a:schemeClr val="tx1"/>
                </a:solidFill>
                <a:effectLst/>
                <a:latin typeface="+mn-lt"/>
                <a:ea typeface="+mn-ea"/>
                <a:cs typeface="+mn-cs"/>
              </a:rPr>
              <a:t>CC BY 4.0</a:t>
            </a:r>
            <a:r>
              <a:rPr lang="en-US" sz="750" b="0" i="1" u="none" kern="1200">
                <a:solidFill>
                  <a:schemeClr val="bg1">
                    <a:lumMod val="50000"/>
                  </a:schemeClr>
                </a:solidFill>
                <a:effectLst/>
                <a:latin typeface="+mn-lt"/>
                <a:ea typeface="+mn-ea"/>
                <a:cs typeface="+mn-cs"/>
              </a:rPr>
              <a:t>,</a:t>
            </a:r>
            <a:r>
              <a:rPr lang="en-US" sz="750" b="0" i="1" u="none" kern="1200" baseline="0">
                <a:solidFill>
                  <a:schemeClr val="bg1">
                    <a:lumMod val="50000"/>
                  </a:schemeClr>
                </a:solidFill>
                <a:effectLst/>
                <a:latin typeface="+mn-lt"/>
                <a:ea typeface="+mn-ea"/>
                <a:cs typeface="+mn-cs"/>
              </a:rPr>
              <a:t> except where otherwise noted.</a:t>
            </a:r>
            <a:endParaRPr lang="en-US" sz="750" b="0" i="1">
              <a:solidFill>
                <a:schemeClr val="bg1">
                  <a:lumMod val="50000"/>
                </a:schemeClr>
              </a:solidFill>
              <a:latin typeface="+mn-lt"/>
            </a:endParaRPr>
          </a:p>
        </p:txBody>
      </p:sp>
      <p:sp>
        <p:nvSpPr>
          <p:cNvPr id="13" name="Rectangle 12" descr="Yellow sidebar"/>
          <p:cNvSpPr/>
          <p:nvPr userDrawn="1"/>
        </p:nvSpPr>
        <p:spPr>
          <a:xfrm>
            <a:off x="0"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p:nvPr userDrawn="1"/>
        </p:nvGrpSpPr>
        <p:grpSpPr>
          <a:xfrm>
            <a:off x="973916" y="6435073"/>
            <a:ext cx="480406" cy="228600"/>
            <a:chOff x="973916" y="6435073"/>
            <a:chExt cx="480406" cy="228600"/>
          </a:xfrm>
        </p:grpSpPr>
        <p:pic>
          <p:nvPicPr>
            <p:cNvPr id="15" name="Picture 14"/>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973916" y="6435073"/>
              <a:ext cx="228600" cy="228600"/>
            </a:xfrm>
            <a:prstGeom prst="rect">
              <a:avLst/>
            </a:prstGeom>
          </p:spPr>
        </p:pic>
        <p:pic>
          <p:nvPicPr>
            <p:cNvPr id="16" name="Picture 15"/>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225722" y="6435073"/>
              <a:ext cx="228600" cy="228600"/>
            </a:xfrm>
            <a:prstGeom prst="rect">
              <a:avLst/>
            </a:prstGeom>
          </p:spPr>
        </p:pic>
      </p:grpSp>
    </p:spTree>
    <p:extLst>
      <p:ext uri="{BB962C8B-B14F-4D97-AF65-F5344CB8AC3E}">
        <p14:creationId xmlns:p14="http://schemas.microsoft.com/office/powerpoint/2010/main" val="13038084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11" name="Picture 10"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4"/>
            <a:ext cx="3286396" cy="1231537"/>
          </a:xfrm>
          <a:prstGeom prst="rect">
            <a:avLst/>
          </a:prstGeom>
        </p:spPr>
      </p:pic>
      <p:pic>
        <p:nvPicPr>
          <p:cNvPr id="12" name="Picture 11"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0"/>
            <a:ext cx="4067706" cy="1481791"/>
          </a:xfrm>
          <a:prstGeom prst="rect">
            <a:avLst/>
          </a:prstGeom>
        </p:spPr>
      </p:pic>
      <p:sp>
        <p:nvSpPr>
          <p:cNvPr id="14" name="Title 1"/>
          <p:cNvSpPr>
            <a:spLocks noGrp="1"/>
          </p:cNvSpPr>
          <p:nvPr>
            <p:ph type="title"/>
          </p:nvPr>
        </p:nvSpPr>
        <p:spPr>
          <a:xfrm>
            <a:off x="536860" y="1549936"/>
            <a:ext cx="8336975" cy="797070"/>
          </a:xfrm>
          <a:prstGeom prst="rect">
            <a:avLst/>
          </a:prstGeom>
        </p:spPr>
        <p:txBody>
          <a:bodyPr/>
          <a:lstStyle>
            <a:lvl1pPr>
              <a:defRPr sz="3500" cap="all" baseline="0">
                <a:solidFill>
                  <a:srgbClr val="003764"/>
                </a:solidFill>
              </a:defRPr>
            </a:lvl1pPr>
          </a:lstStyle>
          <a:p>
            <a:r>
              <a:rPr lang="en-US"/>
              <a:t>Click to edit Master title style</a:t>
            </a:r>
          </a:p>
        </p:txBody>
      </p:sp>
      <p:sp>
        <p:nvSpPr>
          <p:cNvPr id="15" name="Content Placeholder 2"/>
          <p:cNvSpPr>
            <a:spLocks noGrp="1"/>
          </p:cNvSpPr>
          <p:nvPr>
            <p:ph idx="1"/>
          </p:nvPr>
        </p:nvSpPr>
        <p:spPr>
          <a:xfrm>
            <a:off x="536860" y="2415155"/>
            <a:ext cx="8336975" cy="3757046"/>
          </a:xfrm>
          <a:prstGeom prst="rect">
            <a:avLst/>
          </a:prstGeom>
        </p:spPr>
        <p:txBody>
          <a:bodyPr/>
          <a:lstStyle>
            <a:lvl1pPr>
              <a:defRPr>
                <a:solidFill>
                  <a:srgbClr val="003764"/>
                </a:solidFill>
              </a:defRPr>
            </a:lvl1pPr>
            <a:lvl2pPr>
              <a:defRPr>
                <a:solidFill>
                  <a:srgbClr val="003764"/>
                </a:solidFill>
              </a:defRPr>
            </a:lvl2pPr>
            <a:lvl3pPr>
              <a:defRPr>
                <a:solidFill>
                  <a:srgbClr val="003764"/>
                </a:solidFill>
              </a:defRPr>
            </a:lvl3pPr>
            <a:lvl4pPr>
              <a:defRPr>
                <a:solidFill>
                  <a:srgbClr val="003764"/>
                </a:solidFill>
              </a:defRPr>
            </a:lvl4pPr>
            <a:lvl5pPr>
              <a:defRPr>
                <a:solidFill>
                  <a:srgbClr val="003764"/>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Rectangle 12" descr="Yellow sidebar"/>
          <p:cNvSpPr/>
          <p:nvPr userDrawn="1"/>
        </p:nvSpPr>
        <p:spPr>
          <a:xfrm>
            <a:off x="0"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Date Placeholder 3"/>
          <p:cNvSpPr>
            <a:spLocks noGrp="1"/>
          </p:cNvSpPr>
          <p:nvPr>
            <p:ph type="dt" sz="half" idx="10"/>
          </p:nvPr>
        </p:nvSpPr>
        <p:spPr>
          <a:xfrm>
            <a:off x="628650" y="6483926"/>
            <a:ext cx="2057400" cy="237549"/>
          </a:xfrm>
          <a:prstGeom prst="rect">
            <a:avLst/>
          </a:prstGeom>
        </p:spPr>
        <p:txBody>
          <a:bodyPr/>
          <a:lstStyle>
            <a:lvl1pPr>
              <a:defRPr sz="1100"/>
            </a:lvl1pPr>
          </a:lstStyle>
          <a:p>
            <a:fld id="{F79CB6C7-AD96-437F-A75B-A1987D8D9ACA}" type="datetime1">
              <a:rPr lang="en-US" smtClean="0"/>
              <a:t>2/26/2026</a:t>
            </a:fld>
            <a:endParaRPr lang="en-US"/>
          </a:p>
        </p:txBody>
      </p:sp>
      <p:sp>
        <p:nvSpPr>
          <p:cNvPr id="16" name="Footer Placeholder 4"/>
          <p:cNvSpPr>
            <a:spLocks noGrp="1"/>
          </p:cNvSpPr>
          <p:nvPr>
            <p:ph type="ftr" sz="quarter" idx="11"/>
          </p:nvPr>
        </p:nvSpPr>
        <p:spPr>
          <a:xfrm>
            <a:off x="3028950" y="6483926"/>
            <a:ext cx="3086100" cy="237549"/>
          </a:xfrm>
          <a:prstGeom prst="rect">
            <a:avLst/>
          </a:prstGeom>
        </p:spPr>
        <p:txBody>
          <a:bodyPr/>
          <a:lstStyle>
            <a:lvl1pPr>
              <a:defRPr sz="1100"/>
            </a:lvl1pPr>
          </a:lstStyle>
          <a:p>
            <a:endParaRPr lang="en-US"/>
          </a:p>
        </p:txBody>
      </p:sp>
      <p:sp>
        <p:nvSpPr>
          <p:cNvPr id="17" name="Slide Number Placeholder 5"/>
          <p:cNvSpPr>
            <a:spLocks noGrp="1"/>
          </p:cNvSpPr>
          <p:nvPr>
            <p:ph type="sldNum" sz="quarter" idx="12"/>
          </p:nvPr>
        </p:nvSpPr>
        <p:spPr>
          <a:xfrm>
            <a:off x="8406245" y="6483926"/>
            <a:ext cx="467590" cy="237549"/>
          </a:xfrm>
          <a:prstGeom prst="rect">
            <a:avLst/>
          </a:prstGeom>
        </p:spPr>
        <p:txBody>
          <a:bodyPr/>
          <a:lstStyle>
            <a:lvl1pPr algn="r">
              <a:defRPr sz="1100"/>
            </a:lvl1pPr>
          </a:lstStyle>
          <a:p>
            <a:fld id="{DEE5BC03-7CE3-4FE3-BC0A-0ACCA8AC1F24}" type="slidenum">
              <a:rPr lang="en-US" smtClean="0"/>
              <a:pPr/>
              <a:t>‹#›</a:t>
            </a:fld>
            <a:endParaRPr lang="en-US"/>
          </a:p>
        </p:txBody>
      </p:sp>
    </p:spTree>
    <p:extLst>
      <p:ext uri="{BB962C8B-B14F-4D97-AF65-F5344CB8AC3E}">
        <p14:creationId xmlns:p14="http://schemas.microsoft.com/office/powerpoint/2010/main" val="28017808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13" name="Picture 12"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4"/>
            <a:ext cx="3286396" cy="1231537"/>
          </a:xfrm>
          <a:prstGeom prst="rect">
            <a:avLst/>
          </a:prstGeom>
        </p:spPr>
      </p:pic>
      <p:pic>
        <p:nvPicPr>
          <p:cNvPr id="11" name="Picture 10"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0"/>
            <a:ext cx="4067706" cy="1481791"/>
          </a:xfrm>
          <a:prstGeom prst="rect">
            <a:avLst/>
          </a:prstGeom>
        </p:spPr>
      </p:pic>
      <p:sp>
        <p:nvSpPr>
          <p:cNvPr id="14" name="Title 1"/>
          <p:cNvSpPr>
            <a:spLocks noGrp="1"/>
          </p:cNvSpPr>
          <p:nvPr>
            <p:ph type="title"/>
          </p:nvPr>
        </p:nvSpPr>
        <p:spPr>
          <a:xfrm>
            <a:off x="582468" y="1709744"/>
            <a:ext cx="8270588" cy="2852737"/>
          </a:xfrm>
          <a:prstGeom prst="rect">
            <a:avLst/>
          </a:prstGeom>
        </p:spPr>
        <p:txBody>
          <a:bodyPr anchor="b"/>
          <a:lstStyle>
            <a:lvl1pPr>
              <a:defRPr sz="4800" cap="all" baseline="0">
                <a:solidFill>
                  <a:srgbClr val="003764"/>
                </a:solidFill>
              </a:defRPr>
            </a:lvl1pPr>
          </a:lstStyle>
          <a:p>
            <a:r>
              <a:rPr lang="en-US"/>
              <a:t>Click to edit Master title style</a:t>
            </a:r>
          </a:p>
        </p:txBody>
      </p:sp>
      <p:sp>
        <p:nvSpPr>
          <p:cNvPr id="15" name="Text Placeholder 2"/>
          <p:cNvSpPr>
            <a:spLocks noGrp="1"/>
          </p:cNvSpPr>
          <p:nvPr>
            <p:ph type="body" idx="1"/>
          </p:nvPr>
        </p:nvSpPr>
        <p:spPr>
          <a:xfrm>
            <a:off x="582468" y="4589469"/>
            <a:ext cx="8270588" cy="1500187"/>
          </a:xfrm>
          <a:prstGeom prst="rect">
            <a:avLst/>
          </a:prstGeom>
        </p:spPr>
        <p:txBody>
          <a:bodyPr/>
          <a:lstStyle>
            <a:lvl1pPr marL="0" indent="0">
              <a:buNone/>
              <a:defRPr sz="2400">
                <a:solidFill>
                  <a:srgbClr val="003764"/>
                </a:solidFill>
              </a:defRPr>
            </a:lvl1pPr>
            <a:lvl2pPr marL="457178" indent="0">
              <a:buNone/>
              <a:defRPr sz="2000">
                <a:solidFill>
                  <a:schemeClr val="tx1">
                    <a:tint val="75000"/>
                  </a:schemeClr>
                </a:solidFill>
              </a:defRPr>
            </a:lvl2pPr>
            <a:lvl3pPr marL="914354" indent="0">
              <a:buNone/>
              <a:defRPr sz="1800">
                <a:solidFill>
                  <a:schemeClr val="tx1">
                    <a:tint val="75000"/>
                  </a:schemeClr>
                </a:solidFill>
              </a:defRPr>
            </a:lvl3pPr>
            <a:lvl4pPr marL="1371532" indent="0">
              <a:buNone/>
              <a:defRPr sz="1600">
                <a:solidFill>
                  <a:schemeClr val="tx1">
                    <a:tint val="75000"/>
                  </a:schemeClr>
                </a:solidFill>
              </a:defRPr>
            </a:lvl4pPr>
            <a:lvl5pPr marL="1828709" indent="0">
              <a:buNone/>
              <a:defRPr sz="1600">
                <a:solidFill>
                  <a:schemeClr val="tx1">
                    <a:tint val="75000"/>
                  </a:schemeClr>
                </a:solidFill>
              </a:defRPr>
            </a:lvl5pPr>
            <a:lvl6pPr marL="2285886" indent="0">
              <a:buNone/>
              <a:defRPr sz="1600">
                <a:solidFill>
                  <a:schemeClr val="tx1">
                    <a:tint val="75000"/>
                  </a:schemeClr>
                </a:solidFill>
              </a:defRPr>
            </a:lvl6pPr>
            <a:lvl7pPr marL="2743062" indent="0">
              <a:buNone/>
              <a:defRPr sz="1600">
                <a:solidFill>
                  <a:schemeClr val="tx1">
                    <a:tint val="75000"/>
                  </a:schemeClr>
                </a:solidFill>
              </a:defRPr>
            </a:lvl7pPr>
            <a:lvl8pPr marL="3200240" indent="0">
              <a:buNone/>
              <a:defRPr sz="1600">
                <a:solidFill>
                  <a:schemeClr val="tx1">
                    <a:tint val="75000"/>
                  </a:schemeClr>
                </a:solidFill>
              </a:defRPr>
            </a:lvl8pPr>
            <a:lvl9pPr marL="3657418" indent="0">
              <a:buNone/>
              <a:defRPr sz="1600">
                <a:solidFill>
                  <a:schemeClr val="tx1">
                    <a:tint val="75000"/>
                  </a:schemeClr>
                </a:solidFill>
              </a:defRPr>
            </a:lvl9pPr>
          </a:lstStyle>
          <a:p>
            <a:pPr lvl="0"/>
            <a:r>
              <a:rPr lang="en-US"/>
              <a:t>Click to edit Master text styles</a:t>
            </a:r>
          </a:p>
        </p:txBody>
      </p:sp>
      <p:sp>
        <p:nvSpPr>
          <p:cNvPr id="12" name="Rectangle 11" descr="Yellow sidebar"/>
          <p:cNvSpPr/>
          <p:nvPr userDrawn="1"/>
        </p:nvSpPr>
        <p:spPr>
          <a:xfrm>
            <a:off x="0"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Date Placeholder 3"/>
          <p:cNvSpPr>
            <a:spLocks noGrp="1"/>
          </p:cNvSpPr>
          <p:nvPr>
            <p:ph type="dt" sz="half" idx="10"/>
          </p:nvPr>
        </p:nvSpPr>
        <p:spPr>
          <a:xfrm>
            <a:off x="628650" y="6483926"/>
            <a:ext cx="2057400" cy="237549"/>
          </a:xfrm>
          <a:prstGeom prst="rect">
            <a:avLst/>
          </a:prstGeom>
        </p:spPr>
        <p:txBody>
          <a:bodyPr/>
          <a:lstStyle>
            <a:lvl1pPr>
              <a:defRPr sz="1100"/>
            </a:lvl1pPr>
          </a:lstStyle>
          <a:p>
            <a:fld id="{0E68BEF8-F67A-4B64-B2F2-CC4AA048128C}" type="datetime1">
              <a:rPr lang="en-US" smtClean="0"/>
              <a:t>2/26/2026</a:t>
            </a:fld>
            <a:endParaRPr lang="en-US"/>
          </a:p>
        </p:txBody>
      </p:sp>
      <p:sp>
        <p:nvSpPr>
          <p:cNvPr id="16" name="Footer Placeholder 4"/>
          <p:cNvSpPr>
            <a:spLocks noGrp="1"/>
          </p:cNvSpPr>
          <p:nvPr>
            <p:ph type="ftr" sz="quarter" idx="11"/>
          </p:nvPr>
        </p:nvSpPr>
        <p:spPr>
          <a:xfrm>
            <a:off x="3028950" y="6483926"/>
            <a:ext cx="3086100" cy="237549"/>
          </a:xfrm>
          <a:prstGeom prst="rect">
            <a:avLst/>
          </a:prstGeom>
        </p:spPr>
        <p:txBody>
          <a:bodyPr/>
          <a:lstStyle>
            <a:lvl1pPr>
              <a:defRPr sz="1100"/>
            </a:lvl1pPr>
          </a:lstStyle>
          <a:p>
            <a:endParaRPr lang="en-US"/>
          </a:p>
        </p:txBody>
      </p:sp>
      <p:sp>
        <p:nvSpPr>
          <p:cNvPr id="17" name="Slide Number Placeholder 5"/>
          <p:cNvSpPr>
            <a:spLocks noGrp="1"/>
          </p:cNvSpPr>
          <p:nvPr>
            <p:ph type="sldNum" sz="quarter" idx="12"/>
          </p:nvPr>
        </p:nvSpPr>
        <p:spPr>
          <a:xfrm>
            <a:off x="8416636" y="6529852"/>
            <a:ext cx="457199" cy="191623"/>
          </a:xfrm>
          <a:prstGeom prst="rect">
            <a:avLst/>
          </a:prstGeom>
        </p:spPr>
        <p:txBody>
          <a:bodyPr/>
          <a:lstStyle>
            <a:lvl1pPr algn="r">
              <a:defRPr sz="1100"/>
            </a:lvl1pPr>
          </a:lstStyle>
          <a:p>
            <a:fld id="{DEE5BC03-7CE3-4FE3-BC0A-0ACCA8AC1F24}" type="slidenum">
              <a:rPr lang="en-US" smtClean="0"/>
              <a:pPr/>
              <a:t>‹#›</a:t>
            </a:fld>
            <a:endParaRPr lang="en-US"/>
          </a:p>
        </p:txBody>
      </p:sp>
    </p:spTree>
    <p:extLst>
      <p:ext uri="{BB962C8B-B14F-4D97-AF65-F5344CB8AC3E}">
        <p14:creationId xmlns:p14="http://schemas.microsoft.com/office/powerpoint/2010/main" val="22739498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14" name="Picture 13"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4"/>
            <a:ext cx="3286396" cy="1231537"/>
          </a:xfrm>
          <a:prstGeom prst="rect">
            <a:avLst/>
          </a:prstGeom>
        </p:spPr>
      </p:pic>
      <p:pic>
        <p:nvPicPr>
          <p:cNvPr id="12" name="Picture 11"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0"/>
            <a:ext cx="4067706" cy="1481791"/>
          </a:xfrm>
          <a:prstGeom prst="rect">
            <a:avLst/>
          </a:prstGeom>
        </p:spPr>
      </p:pic>
      <p:sp>
        <p:nvSpPr>
          <p:cNvPr id="15" name="Title 1"/>
          <p:cNvSpPr>
            <a:spLocks noGrp="1"/>
          </p:cNvSpPr>
          <p:nvPr>
            <p:ph type="title"/>
          </p:nvPr>
        </p:nvSpPr>
        <p:spPr>
          <a:xfrm>
            <a:off x="422561" y="1462241"/>
            <a:ext cx="8534403" cy="719850"/>
          </a:xfrm>
          <a:prstGeom prst="rect">
            <a:avLst/>
          </a:prstGeom>
        </p:spPr>
        <p:txBody>
          <a:bodyPr/>
          <a:lstStyle>
            <a:lvl1pPr>
              <a:defRPr sz="3500" cap="all" baseline="0">
                <a:solidFill>
                  <a:srgbClr val="003764"/>
                </a:solidFill>
              </a:defRPr>
            </a:lvl1pPr>
          </a:lstStyle>
          <a:p>
            <a:r>
              <a:rPr lang="en-US"/>
              <a:t>Click to edit Master title style</a:t>
            </a:r>
          </a:p>
        </p:txBody>
      </p:sp>
      <p:sp>
        <p:nvSpPr>
          <p:cNvPr id="16" name="Content Placeholder 2"/>
          <p:cNvSpPr>
            <a:spLocks noGrp="1"/>
          </p:cNvSpPr>
          <p:nvPr>
            <p:ph sz="half" idx="1"/>
          </p:nvPr>
        </p:nvSpPr>
        <p:spPr>
          <a:xfrm>
            <a:off x="422561" y="2400300"/>
            <a:ext cx="4014357" cy="3969327"/>
          </a:xfrm>
          <a:prstGeom prst="rect">
            <a:avLst/>
          </a:prstGeom>
        </p:spPr>
        <p:txBody>
          <a:bodyPr/>
          <a:lstStyle>
            <a:lvl1pPr>
              <a:defRPr>
                <a:solidFill>
                  <a:srgbClr val="003764"/>
                </a:solidFill>
              </a:defRPr>
            </a:lvl1pPr>
            <a:lvl2pPr>
              <a:defRPr>
                <a:solidFill>
                  <a:srgbClr val="003764"/>
                </a:solidFill>
              </a:defRPr>
            </a:lvl2pPr>
            <a:lvl3pPr>
              <a:defRPr>
                <a:solidFill>
                  <a:srgbClr val="003764"/>
                </a:solidFill>
              </a:defRPr>
            </a:lvl3pPr>
            <a:lvl4pPr>
              <a:defRPr>
                <a:solidFill>
                  <a:srgbClr val="003764"/>
                </a:solidFill>
              </a:defRPr>
            </a:lvl4pPr>
            <a:lvl5pPr>
              <a:defRPr>
                <a:solidFill>
                  <a:srgbClr val="003764"/>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7" name="Content Placeholder 3"/>
          <p:cNvSpPr>
            <a:spLocks noGrp="1"/>
          </p:cNvSpPr>
          <p:nvPr>
            <p:ph sz="half" idx="2"/>
          </p:nvPr>
        </p:nvSpPr>
        <p:spPr>
          <a:xfrm>
            <a:off x="4759271" y="2400304"/>
            <a:ext cx="4197693" cy="3969323"/>
          </a:xfrm>
          <a:prstGeom prst="rect">
            <a:avLst/>
          </a:prstGeom>
        </p:spPr>
        <p:txBody>
          <a:bodyPr/>
          <a:lstStyle>
            <a:lvl1pPr>
              <a:defRPr>
                <a:solidFill>
                  <a:srgbClr val="003764"/>
                </a:solidFill>
              </a:defRPr>
            </a:lvl1pPr>
            <a:lvl2pPr>
              <a:defRPr>
                <a:solidFill>
                  <a:srgbClr val="003764"/>
                </a:solidFill>
              </a:defRPr>
            </a:lvl2pPr>
            <a:lvl3pPr>
              <a:defRPr>
                <a:solidFill>
                  <a:srgbClr val="003764"/>
                </a:solidFill>
              </a:defRPr>
            </a:lvl3pPr>
            <a:lvl4pPr>
              <a:defRPr>
                <a:solidFill>
                  <a:srgbClr val="003764"/>
                </a:solidFill>
              </a:defRPr>
            </a:lvl4pPr>
            <a:lvl5pPr>
              <a:defRPr>
                <a:solidFill>
                  <a:srgbClr val="003764"/>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Rectangle 12" descr="Yellow sidebar"/>
          <p:cNvSpPr/>
          <p:nvPr userDrawn="1"/>
        </p:nvSpPr>
        <p:spPr>
          <a:xfrm>
            <a:off x="0"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Date Placeholder 3"/>
          <p:cNvSpPr>
            <a:spLocks noGrp="1"/>
          </p:cNvSpPr>
          <p:nvPr>
            <p:ph type="dt" sz="half" idx="10"/>
          </p:nvPr>
        </p:nvSpPr>
        <p:spPr>
          <a:xfrm>
            <a:off x="628650" y="6483926"/>
            <a:ext cx="2057400" cy="237549"/>
          </a:xfrm>
          <a:prstGeom prst="rect">
            <a:avLst/>
          </a:prstGeom>
        </p:spPr>
        <p:txBody>
          <a:bodyPr/>
          <a:lstStyle>
            <a:lvl1pPr>
              <a:defRPr sz="1100"/>
            </a:lvl1pPr>
          </a:lstStyle>
          <a:p>
            <a:fld id="{1001848F-E7F6-4E55-B1DE-CC691BBD4F09}" type="datetime1">
              <a:rPr lang="en-US" smtClean="0"/>
              <a:t>2/26/2026</a:t>
            </a:fld>
            <a:endParaRPr lang="en-US"/>
          </a:p>
        </p:txBody>
      </p:sp>
      <p:sp>
        <p:nvSpPr>
          <p:cNvPr id="18" name="Footer Placeholder 4"/>
          <p:cNvSpPr>
            <a:spLocks noGrp="1"/>
          </p:cNvSpPr>
          <p:nvPr>
            <p:ph type="ftr" sz="quarter" idx="11"/>
          </p:nvPr>
        </p:nvSpPr>
        <p:spPr>
          <a:xfrm>
            <a:off x="3028950" y="6483926"/>
            <a:ext cx="3086100" cy="237549"/>
          </a:xfrm>
          <a:prstGeom prst="rect">
            <a:avLst/>
          </a:prstGeom>
        </p:spPr>
        <p:txBody>
          <a:bodyPr/>
          <a:lstStyle>
            <a:lvl1pPr>
              <a:defRPr sz="1100"/>
            </a:lvl1pPr>
          </a:lstStyle>
          <a:p>
            <a:endParaRPr lang="en-US"/>
          </a:p>
        </p:txBody>
      </p:sp>
      <p:sp>
        <p:nvSpPr>
          <p:cNvPr id="19" name="Slide Number Placeholder 5"/>
          <p:cNvSpPr>
            <a:spLocks noGrp="1"/>
          </p:cNvSpPr>
          <p:nvPr>
            <p:ph type="sldNum" sz="quarter" idx="12"/>
          </p:nvPr>
        </p:nvSpPr>
        <p:spPr>
          <a:xfrm>
            <a:off x="8416636" y="6529852"/>
            <a:ext cx="457199" cy="191623"/>
          </a:xfrm>
          <a:prstGeom prst="rect">
            <a:avLst/>
          </a:prstGeom>
        </p:spPr>
        <p:txBody>
          <a:bodyPr/>
          <a:lstStyle>
            <a:lvl1pPr algn="r">
              <a:defRPr sz="1100"/>
            </a:lvl1pPr>
          </a:lstStyle>
          <a:p>
            <a:fld id="{DEE5BC03-7CE3-4FE3-BC0A-0ACCA8AC1F24}" type="slidenum">
              <a:rPr lang="en-US" smtClean="0"/>
              <a:pPr/>
              <a:t>‹#›</a:t>
            </a:fld>
            <a:endParaRPr lang="en-US"/>
          </a:p>
        </p:txBody>
      </p:sp>
    </p:spTree>
    <p:extLst>
      <p:ext uri="{BB962C8B-B14F-4D97-AF65-F5344CB8AC3E}">
        <p14:creationId xmlns:p14="http://schemas.microsoft.com/office/powerpoint/2010/main" val="42271857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pic>
        <p:nvPicPr>
          <p:cNvPr id="15" name="Picture 14"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4"/>
            <a:ext cx="3286396" cy="1231537"/>
          </a:xfrm>
          <a:prstGeom prst="rect">
            <a:avLst/>
          </a:prstGeom>
        </p:spPr>
      </p:pic>
      <p:pic>
        <p:nvPicPr>
          <p:cNvPr id="13" name="Picture 12"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4063"/>
            <a:ext cx="4067706" cy="1481791"/>
          </a:xfrm>
          <a:prstGeom prst="rect">
            <a:avLst/>
          </a:prstGeom>
        </p:spPr>
      </p:pic>
      <p:sp>
        <p:nvSpPr>
          <p:cNvPr id="16" name="Title 1"/>
          <p:cNvSpPr>
            <a:spLocks noGrp="1"/>
          </p:cNvSpPr>
          <p:nvPr>
            <p:ph type="title"/>
          </p:nvPr>
        </p:nvSpPr>
        <p:spPr>
          <a:xfrm>
            <a:off x="507276" y="1485854"/>
            <a:ext cx="8335388" cy="736311"/>
          </a:xfrm>
          <a:prstGeom prst="rect">
            <a:avLst/>
          </a:prstGeom>
        </p:spPr>
        <p:txBody>
          <a:bodyPr/>
          <a:lstStyle>
            <a:lvl1pPr>
              <a:defRPr sz="3500" cap="all" baseline="0">
                <a:solidFill>
                  <a:srgbClr val="003764"/>
                </a:solidFill>
              </a:defRPr>
            </a:lvl1pPr>
          </a:lstStyle>
          <a:p>
            <a:r>
              <a:rPr lang="en-US"/>
              <a:t>Click to edit Master title style</a:t>
            </a:r>
          </a:p>
        </p:txBody>
      </p:sp>
      <p:sp>
        <p:nvSpPr>
          <p:cNvPr id="17" name="Text Placeholder 2"/>
          <p:cNvSpPr>
            <a:spLocks noGrp="1"/>
          </p:cNvSpPr>
          <p:nvPr>
            <p:ph type="body" idx="1"/>
          </p:nvPr>
        </p:nvSpPr>
        <p:spPr>
          <a:xfrm>
            <a:off x="507278" y="2385434"/>
            <a:ext cx="4002378" cy="524893"/>
          </a:xfrm>
          <a:prstGeom prst="rect">
            <a:avLst/>
          </a:prstGeom>
        </p:spPr>
        <p:txBody>
          <a:bodyPr anchor="b"/>
          <a:lstStyle>
            <a:lvl1pPr marL="0" indent="0">
              <a:buNone/>
              <a:defRPr sz="2400" b="1">
                <a:solidFill>
                  <a:srgbClr val="003764"/>
                </a:solidFill>
              </a:defRPr>
            </a:lvl1pPr>
            <a:lvl2pPr marL="457178" indent="0">
              <a:buNone/>
              <a:defRPr sz="2000" b="1"/>
            </a:lvl2pPr>
            <a:lvl3pPr marL="914354" indent="0">
              <a:buNone/>
              <a:defRPr sz="1800" b="1"/>
            </a:lvl3pPr>
            <a:lvl4pPr marL="1371532" indent="0">
              <a:buNone/>
              <a:defRPr sz="1600" b="1"/>
            </a:lvl4pPr>
            <a:lvl5pPr marL="1828709" indent="0">
              <a:buNone/>
              <a:defRPr sz="1600" b="1"/>
            </a:lvl5pPr>
            <a:lvl6pPr marL="2285886" indent="0">
              <a:buNone/>
              <a:defRPr sz="1600" b="1"/>
            </a:lvl6pPr>
            <a:lvl7pPr marL="2743062" indent="0">
              <a:buNone/>
              <a:defRPr sz="1600" b="1"/>
            </a:lvl7pPr>
            <a:lvl8pPr marL="3200240" indent="0">
              <a:buNone/>
              <a:defRPr sz="1600" b="1"/>
            </a:lvl8pPr>
            <a:lvl9pPr marL="3657418" indent="0">
              <a:buNone/>
              <a:defRPr sz="1600" b="1"/>
            </a:lvl9pPr>
          </a:lstStyle>
          <a:p>
            <a:pPr lvl="0"/>
            <a:r>
              <a:rPr lang="en-US"/>
              <a:t>Click to edit Master text styles</a:t>
            </a:r>
          </a:p>
        </p:txBody>
      </p:sp>
      <p:sp>
        <p:nvSpPr>
          <p:cNvPr id="18" name="Content Placeholder 3"/>
          <p:cNvSpPr>
            <a:spLocks noGrp="1"/>
          </p:cNvSpPr>
          <p:nvPr>
            <p:ph sz="half" idx="2"/>
          </p:nvPr>
        </p:nvSpPr>
        <p:spPr>
          <a:xfrm>
            <a:off x="507278" y="3003840"/>
            <a:ext cx="4002378" cy="3313833"/>
          </a:xfrm>
          <a:prstGeom prst="rect">
            <a:avLst/>
          </a:prstGeom>
        </p:spPr>
        <p:txBody>
          <a:bodyPr/>
          <a:lstStyle>
            <a:lvl1pPr>
              <a:defRPr>
                <a:solidFill>
                  <a:srgbClr val="003764"/>
                </a:solidFill>
              </a:defRPr>
            </a:lvl1pPr>
            <a:lvl2pPr>
              <a:defRPr>
                <a:solidFill>
                  <a:srgbClr val="003764"/>
                </a:solidFill>
              </a:defRPr>
            </a:lvl2pPr>
            <a:lvl3pPr>
              <a:defRPr>
                <a:solidFill>
                  <a:srgbClr val="003764"/>
                </a:solidFill>
              </a:defRPr>
            </a:lvl3pPr>
            <a:lvl4pPr>
              <a:defRPr>
                <a:solidFill>
                  <a:srgbClr val="003764"/>
                </a:solidFill>
              </a:defRPr>
            </a:lvl4pPr>
            <a:lvl5pPr>
              <a:defRPr>
                <a:solidFill>
                  <a:srgbClr val="003764"/>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9" name="Text Placeholder 4"/>
          <p:cNvSpPr>
            <a:spLocks noGrp="1"/>
          </p:cNvSpPr>
          <p:nvPr>
            <p:ph type="body" sz="quarter" idx="3"/>
          </p:nvPr>
        </p:nvSpPr>
        <p:spPr>
          <a:xfrm>
            <a:off x="4790207" y="2385430"/>
            <a:ext cx="4052457" cy="524894"/>
          </a:xfrm>
          <a:prstGeom prst="rect">
            <a:avLst/>
          </a:prstGeom>
        </p:spPr>
        <p:txBody>
          <a:bodyPr anchor="b"/>
          <a:lstStyle>
            <a:lvl1pPr marL="0" indent="0">
              <a:buNone/>
              <a:defRPr sz="2400" b="1">
                <a:solidFill>
                  <a:srgbClr val="003764"/>
                </a:solidFill>
              </a:defRPr>
            </a:lvl1pPr>
            <a:lvl2pPr marL="457178" indent="0">
              <a:buNone/>
              <a:defRPr sz="2000" b="1"/>
            </a:lvl2pPr>
            <a:lvl3pPr marL="914354" indent="0">
              <a:buNone/>
              <a:defRPr sz="1800" b="1"/>
            </a:lvl3pPr>
            <a:lvl4pPr marL="1371532" indent="0">
              <a:buNone/>
              <a:defRPr sz="1600" b="1"/>
            </a:lvl4pPr>
            <a:lvl5pPr marL="1828709" indent="0">
              <a:buNone/>
              <a:defRPr sz="1600" b="1"/>
            </a:lvl5pPr>
            <a:lvl6pPr marL="2285886" indent="0">
              <a:buNone/>
              <a:defRPr sz="1600" b="1"/>
            </a:lvl6pPr>
            <a:lvl7pPr marL="2743062" indent="0">
              <a:buNone/>
              <a:defRPr sz="1600" b="1"/>
            </a:lvl7pPr>
            <a:lvl8pPr marL="3200240" indent="0">
              <a:buNone/>
              <a:defRPr sz="1600" b="1"/>
            </a:lvl8pPr>
            <a:lvl9pPr marL="3657418" indent="0">
              <a:buNone/>
              <a:defRPr sz="1600" b="1"/>
            </a:lvl9pPr>
          </a:lstStyle>
          <a:p>
            <a:pPr lvl="0"/>
            <a:r>
              <a:rPr lang="en-US"/>
              <a:t>Click to edit Master text styles</a:t>
            </a:r>
          </a:p>
        </p:txBody>
      </p:sp>
      <p:sp>
        <p:nvSpPr>
          <p:cNvPr id="20" name="Content Placeholder 5"/>
          <p:cNvSpPr>
            <a:spLocks noGrp="1"/>
          </p:cNvSpPr>
          <p:nvPr>
            <p:ph sz="quarter" idx="4"/>
          </p:nvPr>
        </p:nvSpPr>
        <p:spPr>
          <a:xfrm>
            <a:off x="4790207" y="3003840"/>
            <a:ext cx="4052457" cy="3313833"/>
          </a:xfrm>
          <a:prstGeom prst="rect">
            <a:avLst/>
          </a:prstGeom>
        </p:spPr>
        <p:txBody>
          <a:bodyPr/>
          <a:lstStyle>
            <a:lvl1pPr>
              <a:defRPr>
                <a:solidFill>
                  <a:srgbClr val="003764"/>
                </a:solidFill>
              </a:defRPr>
            </a:lvl1pPr>
            <a:lvl2pPr>
              <a:defRPr>
                <a:solidFill>
                  <a:srgbClr val="003764"/>
                </a:solidFill>
              </a:defRPr>
            </a:lvl2pPr>
            <a:lvl3pPr>
              <a:defRPr>
                <a:solidFill>
                  <a:srgbClr val="003764"/>
                </a:solidFill>
              </a:defRPr>
            </a:lvl3pPr>
            <a:lvl4pPr>
              <a:defRPr>
                <a:solidFill>
                  <a:srgbClr val="003764"/>
                </a:solidFill>
              </a:defRPr>
            </a:lvl4pPr>
            <a:lvl5pPr>
              <a:defRPr>
                <a:solidFill>
                  <a:srgbClr val="003764"/>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Rectangle 13" descr="Yellow sidebar"/>
          <p:cNvSpPr/>
          <p:nvPr userDrawn="1"/>
        </p:nvSpPr>
        <p:spPr>
          <a:xfrm>
            <a:off x="0"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Date Placeholder 3"/>
          <p:cNvSpPr>
            <a:spLocks noGrp="1"/>
          </p:cNvSpPr>
          <p:nvPr>
            <p:ph type="dt" sz="half" idx="10"/>
          </p:nvPr>
        </p:nvSpPr>
        <p:spPr>
          <a:xfrm>
            <a:off x="628650" y="6483926"/>
            <a:ext cx="2057400" cy="237549"/>
          </a:xfrm>
          <a:prstGeom prst="rect">
            <a:avLst/>
          </a:prstGeom>
        </p:spPr>
        <p:txBody>
          <a:bodyPr/>
          <a:lstStyle>
            <a:lvl1pPr>
              <a:defRPr sz="1100"/>
            </a:lvl1pPr>
          </a:lstStyle>
          <a:p>
            <a:fld id="{5E48A247-4D0D-4017-954A-CBEE1B524F16}" type="datetime1">
              <a:rPr lang="en-US" smtClean="0"/>
              <a:t>2/26/2026</a:t>
            </a:fld>
            <a:endParaRPr lang="en-US"/>
          </a:p>
        </p:txBody>
      </p:sp>
      <p:sp>
        <p:nvSpPr>
          <p:cNvPr id="22" name="Footer Placeholder 4"/>
          <p:cNvSpPr>
            <a:spLocks noGrp="1"/>
          </p:cNvSpPr>
          <p:nvPr>
            <p:ph type="ftr" sz="quarter" idx="11"/>
          </p:nvPr>
        </p:nvSpPr>
        <p:spPr>
          <a:xfrm>
            <a:off x="3028950" y="6483926"/>
            <a:ext cx="3086100" cy="237549"/>
          </a:xfrm>
          <a:prstGeom prst="rect">
            <a:avLst/>
          </a:prstGeom>
        </p:spPr>
        <p:txBody>
          <a:bodyPr/>
          <a:lstStyle>
            <a:lvl1pPr>
              <a:defRPr sz="1100"/>
            </a:lvl1pPr>
          </a:lstStyle>
          <a:p>
            <a:endParaRPr lang="en-US"/>
          </a:p>
        </p:txBody>
      </p:sp>
      <p:sp>
        <p:nvSpPr>
          <p:cNvPr id="23" name="Slide Number Placeholder 5"/>
          <p:cNvSpPr>
            <a:spLocks noGrp="1"/>
          </p:cNvSpPr>
          <p:nvPr>
            <p:ph type="sldNum" sz="quarter" idx="12"/>
          </p:nvPr>
        </p:nvSpPr>
        <p:spPr>
          <a:xfrm>
            <a:off x="8416636" y="6529852"/>
            <a:ext cx="457199" cy="191623"/>
          </a:xfrm>
          <a:prstGeom prst="rect">
            <a:avLst/>
          </a:prstGeom>
        </p:spPr>
        <p:txBody>
          <a:bodyPr/>
          <a:lstStyle>
            <a:lvl1pPr algn="r">
              <a:defRPr sz="1100"/>
            </a:lvl1pPr>
          </a:lstStyle>
          <a:p>
            <a:fld id="{DEE5BC03-7CE3-4FE3-BC0A-0ACCA8AC1F24}" type="slidenum">
              <a:rPr lang="en-US" smtClean="0"/>
              <a:pPr/>
              <a:t>‹#›</a:t>
            </a:fld>
            <a:endParaRPr lang="en-US"/>
          </a:p>
        </p:txBody>
      </p:sp>
    </p:spTree>
    <p:extLst>
      <p:ext uri="{BB962C8B-B14F-4D97-AF65-F5344CB8AC3E}">
        <p14:creationId xmlns:p14="http://schemas.microsoft.com/office/powerpoint/2010/main" val="19743600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12" name="Picture 11"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4"/>
            <a:ext cx="3286396" cy="1231537"/>
          </a:xfrm>
          <a:prstGeom prst="rect">
            <a:avLst/>
          </a:prstGeom>
        </p:spPr>
      </p:pic>
      <p:pic>
        <p:nvPicPr>
          <p:cNvPr id="9" name="Picture 8"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0"/>
            <a:ext cx="4067706" cy="1481791"/>
          </a:xfrm>
          <a:prstGeom prst="rect">
            <a:avLst/>
          </a:prstGeom>
        </p:spPr>
      </p:pic>
      <p:sp>
        <p:nvSpPr>
          <p:cNvPr id="13" name="Title 1"/>
          <p:cNvSpPr>
            <a:spLocks noGrp="1"/>
          </p:cNvSpPr>
          <p:nvPr>
            <p:ph type="title"/>
          </p:nvPr>
        </p:nvSpPr>
        <p:spPr>
          <a:xfrm>
            <a:off x="540327" y="1457982"/>
            <a:ext cx="8302337" cy="786457"/>
          </a:xfrm>
          <a:prstGeom prst="rect">
            <a:avLst/>
          </a:prstGeom>
        </p:spPr>
        <p:txBody>
          <a:bodyPr/>
          <a:lstStyle>
            <a:lvl1pPr>
              <a:defRPr sz="3500" cap="all" baseline="0">
                <a:solidFill>
                  <a:srgbClr val="003764"/>
                </a:solidFill>
              </a:defRPr>
            </a:lvl1pPr>
          </a:lstStyle>
          <a:p>
            <a:r>
              <a:rPr lang="en-US"/>
              <a:t>Click to edit Master title style</a:t>
            </a:r>
          </a:p>
        </p:txBody>
      </p:sp>
      <p:sp>
        <p:nvSpPr>
          <p:cNvPr id="11" name="Rectangle 10" descr="Yellow sidebar"/>
          <p:cNvSpPr/>
          <p:nvPr userDrawn="1"/>
        </p:nvSpPr>
        <p:spPr>
          <a:xfrm>
            <a:off x="0"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Date Placeholder 3"/>
          <p:cNvSpPr>
            <a:spLocks noGrp="1"/>
          </p:cNvSpPr>
          <p:nvPr>
            <p:ph type="dt" sz="half" idx="10"/>
          </p:nvPr>
        </p:nvSpPr>
        <p:spPr>
          <a:xfrm>
            <a:off x="628650" y="6483926"/>
            <a:ext cx="2057400" cy="237549"/>
          </a:xfrm>
          <a:prstGeom prst="rect">
            <a:avLst/>
          </a:prstGeom>
        </p:spPr>
        <p:txBody>
          <a:bodyPr/>
          <a:lstStyle>
            <a:lvl1pPr>
              <a:defRPr sz="1100"/>
            </a:lvl1pPr>
          </a:lstStyle>
          <a:p>
            <a:fld id="{3F43D62C-E4AB-4F6C-BB6E-7C3A3BBC5E2B}" type="datetime1">
              <a:rPr lang="en-US" smtClean="0"/>
              <a:t>2/26/2026</a:t>
            </a:fld>
            <a:endParaRPr lang="en-US"/>
          </a:p>
        </p:txBody>
      </p:sp>
      <p:sp>
        <p:nvSpPr>
          <p:cNvPr id="14" name="Footer Placeholder 4"/>
          <p:cNvSpPr>
            <a:spLocks noGrp="1"/>
          </p:cNvSpPr>
          <p:nvPr>
            <p:ph type="ftr" sz="quarter" idx="11"/>
          </p:nvPr>
        </p:nvSpPr>
        <p:spPr>
          <a:xfrm>
            <a:off x="3028950" y="6483926"/>
            <a:ext cx="3086100" cy="237549"/>
          </a:xfrm>
          <a:prstGeom prst="rect">
            <a:avLst/>
          </a:prstGeom>
        </p:spPr>
        <p:txBody>
          <a:bodyPr/>
          <a:lstStyle>
            <a:lvl1pPr>
              <a:defRPr sz="1100"/>
            </a:lvl1pPr>
          </a:lstStyle>
          <a:p>
            <a:endParaRPr lang="en-US"/>
          </a:p>
        </p:txBody>
      </p:sp>
      <p:sp>
        <p:nvSpPr>
          <p:cNvPr id="15" name="Slide Number Placeholder 5"/>
          <p:cNvSpPr>
            <a:spLocks noGrp="1"/>
          </p:cNvSpPr>
          <p:nvPr>
            <p:ph type="sldNum" sz="quarter" idx="12"/>
          </p:nvPr>
        </p:nvSpPr>
        <p:spPr>
          <a:xfrm>
            <a:off x="8416636" y="6529852"/>
            <a:ext cx="457199" cy="191623"/>
          </a:xfrm>
          <a:prstGeom prst="rect">
            <a:avLst/>
          </a:prstGeom>
        </p:spPr>
        <p:txBody>
          <a:bodyPr/>
          <a:lstStyle>
            <a:lvl1pPr algn="r">
              <a:defRPr sz="1100"/>
            </a:lvl1pPr>
          </a:lstStyle>
          <a:p>
            <a:fld id="{DEE5BC03-7CE3-4FE3-BC0A-0ACCA8AC1F24}" type="slidenum">
              <a:rPr lang="en-US" smtClean="0"/>
              <a:pPr/>
              <a:t>‹#›</a:t>
            </a:fld>
            <a:endParaRPr lang="en-US"/>
          </a:p>
        </p:txBody>
      </p:sp>
    </p:spTree>
    <p:extLst>
      <p:ext uri="{BB962C8B-B14F-4D97-AF65-F5344CB8AC3E}">
        <p14:creationId xmlns:p14="http://schemas.microsoft.com/office/powerpoint/2010/main" val="1225180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9" name="Picture 8"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4"/>
            <a:ext cx="3286396" cy="1231537"/>
          </a:xfrm>
          <a:prstGeom prst="rect">
            <a:avLst/>
          </a:prstGeom>
        </p:spPr>
      </p:pic>
      <p:pic>
        <p:nvPicPr>
          <p:cNvPr id="10" name="Picture 9"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0"/>
            <a:ext cx="4067706" cy="1481791"/>
          </a:xfrm>
          <a:prstGeom prst="rect">
            <a:avLst/>
          </a:prstGeom>
        </p:spPr>
      </p:pic>
      <p:sp>
        <p:nvSpPr>
          <p:cNvPr id="8" name="Rectangle 7" descr="Yellow sidebar"/>
          <p:cNvSpPr/>
          <p:nvPr userDrawn="1"/>
        </p:nvSpPr>
        <p:spPr>
          <a:xfrm>
            <a:off x="0"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Date Placeholder 3"/>
          <p:cNvSpPr>
            <a:spLocks noGrp="1"/>
          </p:cNvSpPr>
          <p:nvPr>
            <p:ph type="dt" sz="half" idx="10"/>
          </p:nvPr>
        </p:nvSpPr>
        <p:spPr>
          <a:xfrm>
            <a:off x="628650" y="6483926"/>
            <a:ext cx="2057400" cy="237549"/>
          </a:xfrm>
          <a:prstGeom prst="rect">
            <a:avLst/>
          </a:prstGeom>
        </p:spPr>
        <p:txBody>
          <a:bodyPr/>
          <a:lstStyle>
            <a:lvl1pPr>
              <a:defRPr sz="1100"/>
            </a:lvl1pPr>
          </a:lstStyle>
          <a:p>
            <a:fld id="{92275FF0-9E97-4E0A-B533-109FB6621FD2}" type="datetime1">
              <a:rPr lang="en-US" smtClean="0"/>
              <a:t>2/26/2026</a:t>
            </a:fld>
            <a:endParaRPr lang="en-US"/>
          </a:p>
        </p:txBody>
      </p:sp>
      <p:sp>
        <p:nvSpPr>
          <p:cNvPr id="12" name="Footer Placeholder 4"/>
          <p:cNvSpPr>
            <a:spLocks noGrp="1"/>
          </p:cNvSpPr>
          <p:nvPr>
            <p:ph type="ftr" sz="quarter" idx="11"/>
          </p:nvPr>
        </p:nvSpPr>
        <p:spPr>
          <a:xfrm>
            <a:off x="3028950" y="6483926"/>
            <a:ext cx="3086100" cy="237549"/>
          </a:xfrm>
          <a:prstGeom prst="rect">
            <a:avLst/>
          </a:prstGeom>
        </p:spPr>
        <p:txBody>
          <a:bodyPr/>
          <a:lstStyle>
            <a:lvl1pPr>
              <a:defRPr sz="1100"/>
            </a:lvl1pPr>
          </a:lstStyle>
          <a:p>
            <a:endParaRPr lang="en-US"/>
          </a:p>
        </p:txBody>
      </p:sp>
      <p:sp>
        <p:nvSpPr>
          <p:cNvPr id="13" name="Slide Number Placeholder 5"/>
          <p:cNvSpPr>
            <a:spLocks noGrp="1"/>
          </p:cNvSpPr>
          <p:nvPr>
            <p:ph type="sldNum" sz="quarter" idx="12"/>
          </p:nvPr>
        </p:nvSpPr>
        <p:spPr>
          <a:xfrm>
            <a:off x="8416636" y="6529852"/>
            <a:ext cx="457199" cy="191623"/>
          </a:xfrm>
          <a:prstGeom prst="rect">
            <a:avLst/>
          </a:prstGeom>
        </p:spPr>
        <p:txBody>
          <a:bodyPr/>
          <a:lstStyle>
            <a:lvl1pPr algn="r">
              <a:defRPr sz="1100"/>
            </a:lvl1pPr>
          </a:lstStyle>
          <a:p>
            <a:fld id="{DEE5BC03-7CE3-4FE3-BC0A-0ACCA8AC1F24}" type="slidenum">
              <a:rPr lang="en-US" smtClean="0"/>
              <a:pPr/>
              <a:t>‹#›</a:t>
            </a:fld>
            <a:endParaRPr lang="en-US"/>
          </a:p>
        </p:txBody>
      </p:sp>
    </p:spTree>
    <p:extLst>
      <p:ext uri="{BB962C8B-B14F-4D97-AF65-F5344CB8AC3E}">
        <p14:creationId xmlns:p14="http://schemas.microsoft.com/office/powerpoint/2010/main" val="19264090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pic>
        <p:nvPicPr>
          <p:cNvPr id="12" name="Picture 11"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4"/>
            <a:ext cx="3286396" cy="1231537"/>
          </a:xfrm>
          <a:prstGeom prst="rect">
            <a:avLst/>
          </a:prstGeom>
        </p:spPr>
      </p:pic>
      <p:pic>
        <p:nvPicPr>
          <p:cNvPr id="11" name="Picture 10"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0"/>
            <a:ext cx="4067706" cy="1481791"/>
          </a:xfrm>
          <a:prstGeom prst="rect">
            <a:avLst/>
          </a:prstGeom>
        </p:spPr>
      </p:pic>
      <p:sp>
        <p:nvSpPr>
          <p:cNvPr id="14" name="Title 1"/>
          <p:cNvSpPr>
            <a:spLocks noGrp="1"/>
          </p:cNvSpPr>
          <p:nvPr>
            <p:ph type="title"/>
          </p:nvPr>
        </p:nvSpPr>
        <p:spPr>
          <a:xfrm>
            <a:off x="486494" y="1385541"/>
            <a:ext cx="3160715" cy="1409614"/>
          </a:xfrm>
          <a:prstGeom prst="rect">
            <a:avLst/>
          </a:prstGeom>
        </p:spPr>
        <p:txBody>
          <a:bodyPr anchor="b"/>
          <a:lstStyle>
            <a:lvl1pPr>
              <a:defRPr sz="3500" cap="all" baseline="0">
                <a:solidFill>
                  <a:srgbClr val="003764"/>
                </a:solidFill>
              </a:defRPr>
            </a:lvl1pPr>
          </a:lstStyle>
          <a:p>
            <a:r>
              <a:rPr lang="en-US"/>
              <a:t>Click to edit Master title style</a:t>
            </a:r>
          </a:p>
        </p:txBody>
      </p:sp>
      <p:sp>
        <p:nvSpPr>
          <p:cNvPr id="16" name="Text Placeholder 3"/>
          <p:cNvSpPr>
            <a:spLocks noGrp="1"/>
          </p:cNvSpPr>
          <p:nvPr>
            <p:ph type="body" sz="half" idx="2"/>
          </p:nvPr>
        </p:nvSpPr>
        <p:spPr>
          <a:xfrm>
            <a:off x="486494" y="2888673"/>
            <a:ext cx="3160715" cy="3492378"/>
          </a:xfrm>
          <a:prstGeom prst="rect">
            <a:avLst/>
          </a:prstGeom>
        </p:spPr>
        <p:txBody>
          <a:bodyPr/>
          <a:lstStyle>
            <a:lvl1pPr marL="0" indent="0">
              <a:buNone/>
              <a:defRPr sz="1600">
                <a:solidFill>
                  <a:srgbClr val="003764"/>
                </a:solidFill>
              </a:defRPr>
            </a:lvl1pPr>
            <a:lvl2pPr marL="457178" indent="0">
              <a:buNone/>
              <a:defRPr sz="1400"/>
            </a:lvl2pPr>
            <a:lvl3pPr marL="914354" indent="0">
              <a:buNone/>
              <a:defRPr sz="1200"/>
            </a:lvl3pPr>
            <a:lvl4pPr marL="1371532" indent="0">
              <a:buNone/>
              <a:defRPr sz="1000"/>
            </a:lvl4pPr>
            <a:lvl5pPr marL="1828709" indent="0">
              <a:buNone/>
              <a:defRPr sz="1000"/>
            </a:lvl5pPr>
            <a:lvl6pPr marL="2285886" indent="0">
              <a:buNone/>
              <a:defRPr sz="1000"/>
            </a:lvl6pPr>
            <a:lvl7pPr marL="2743062" indent="0">
              <a:buNone/>
              <a:defRPr sz="1000"/>
            </a:lvl7pPr>
            <a:lvl8pPr marL="3200240" indent="0">
              <a:buNone/>
              <a:defRPr sz="1000"/>
            </a:lvl8pPr>
            <a:lvl9pPr marL="3657418" indent="0">
              <a:buNone/>
              <a:defRPr sz="1000"/>
            </a:lvl9pPr>
          </a:lstStyle>
          <a:p>
            <a:pPr lvl="0"/>
            <a:r>
              <a:rPr lang="en-US"/>
              <a:t>Click to edit Master text styles</a:t>
            </a:r>
          </a:p>
        </p:txBody>
      </p:sp>
      <p:sp>
        <p:nvSpPr>
          <p:cNvPr id="15" name="Content Placeholder 2"/>
          <p:cNvSpPr>
            <a:spLocks noGrp="1"/>
          </p:cNvSpPr>
          <p:nvPr>
            <p:ph idx="1"/>
          </p:nvPr>
        </p:nvSpPr>
        <p:spPr>
          <a:xfrm>
            <a:off x="3863540" y="1569027"/>
            <a:ext cx="5041469" cy="4812024"/>
          </a:xfrm>
          <a:prstGeom prst="rect">
            <a:avLst/>
          </a:prstGeom>
        </p:spPr>
        <p:txBody>
          <a:bodyPr/>
          <a:lstStyle>
            <a:lvl1pPr>
              <a:defRPr sz="3200">
                <a:solidFill>
                  <a:srgbClr val="003764"/>
                </a:solidFill>
              </a:defRPr>
            </a:lvl1pPr>
            <a:lvl2pPr>
              <a:defRPr sz="2800">
                <a:solidFill>
                  <a:srgbClr val="003764"/>
                </a:solidFill>
              </a:defRPr>
            </a:lvl2pPr>
            <a:lvl3pPr>
              <a:defRPr sz="2400">
                <a:solidFill>
                  <a:srgbClr val="003764"/>
                </a:solidFill>
              </a:defRPr>
            </a:lvl3pPr>
            <a:lvl4pPr>
              <a:defRPr sz="2000">
                <a:solidFill>
                  <a:srgbClr val="003764"/>
                </a:solidFill>
              </a:defRPr>
            </a:lvl4pPr>
            <a:lvl5pPr>
              <a:defRPr sz="2000">
                <a:solidFill>
                  <a:srgbClr val="003764"/>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Rectangle 12" descr="Yellow sidebar"/>
          <p:cNvSpPr/>
          <p:nvPr userDrawn="1"/>
        </p:nvSpPr>
        <p:spPr>
          <a:xfrm>
            <a:off x="0"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Date Placeholder 3"/>
          <p:cNvSpPr>
            <a:spLocks noGrp="1"/>
          </p:cNvSpPr>
          <p:nvPr>
            <p:ph type="dt" sz="half" idx="10"/>
          </p:nvPr>
        </p:nvSpPr>
        <p:spPr>
          <a:xfrm>
            <a:off x="628650" y="6483926"/>
            <a:ext cx="2057400" cy="237549"/>
          </a:xfrm>
          <a:prstGeom prst="rect">
            <a:avLst/>
          </a:prstGeom>
        </p:spPr>
        <p:txBody>
          <a:bodyPr/>
          <a:lstStyle>
            <a:lvl1pPr>
              <a:defRPr sz="1100"/>
            </a:lvl1pPr>
          </a:lstStyle>
          <a:p>
            <a:fld id="{A3C062AC-1CC2-40A8-B531-F2154AC26E35}" type="datetime1">
              <a:rPr lang="en-US" smtClean="0"/>
              <a:t>2/26/2026</a:t>
            </a:fld>
            <a:endParaRPr lang="en-US"/>
          </a:p>
        </p:txBody>
      </p:sp>
      <p:sp>
        <p:nvSpPr>
          <p:cNvPr id="18" name="Footer Placeholder 4"/>
          <p:cNvSpPr>
            <a:spLocks noGrp="1"/>
          </p:cNvSpPr>
          <p:nvPr>
            <p:ph type="ftr" sz="quarter" idx="11"/>
          </p:nvPr>
        </p:nvSpPr>
        <p:spPr>
          <a:xfrm>
            <a:off x="3028950" y="6483926"/>
            <a:ext cx="3086100" cy="237549"/>
          </a:xfrm>
          <a:prstGeom prst="rect">
            <a:avLst/>
          </a:prstGeom>
        </p:spPr>
        <p:txBody>
          <a:bodyPr/>
          <a:lstStyle>
            <a:lvl1pPr>
              <a:defRPr sz="1100"/>
            </a:lvl1pPr>
          </a:lstStyle>
          <a:p>
            <a:endParaRPr lang="en-US"/>
          </a:p>
        </p:txBody>
      </p:sp>
      <p:sp>
        <p:nvSpPr>
          <p:cNvPr id="19" name="Slide Number Placeholder 5"/>
          <p:cNvSpPr>
            <a:spLocks noGrp="1"/>
          </p:cNvSpPr>
          <p:nvPr>
            <p:ph type="sldNum" sz="quarter" idx="12"/>
          </p:nvPr>
        </p:nvSpPr>
        <p:spPr>
          <a:xfrm>
            <a:off x="8416636" y="6529852"/>
            <a:ext cx="457199" cy="191623"/>
          </a:xfrm>
          <a:prstGeom prst="rect">
            <a:avLst/>
          </a:prstGeom>
        </p:spPr>
        <p:txBody>
          <a:bodyPr/>
          <a:lstStyle>
            <a:lvl1pPr algn="r">
              <a:defRPr sz="1100"/>
            </a:lvl1pPr>
          </a:lstStyle>
          <a:p>
            <a:fld id="{DEE5BC03-7CE3-4FE3-BC0A-0ACCA8AC1F24}" type="slidenum">
              <a:rPr lang="en-US" smtClean="0"/>
              <a:pPr/>
              <a:t>‹#›</a:t>
            </a:fld>
            <a:endParaRPr lang="en-US"/>
          </a:p>
        </p:txBody>
      </p:sp>
    </p:spTree>
    <p:extLst>
      <p:ext uri="{BB962C8B-B14F-4D97-AF65-F5344CB8AC3E}">
        <p14:creationId xmlns:p14="http://schemas.microsoft.com/office/powerpoint/2010/main" val="22455396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pic>
        <p:nvPicPr>
          <p:cNvPr id="12" name="Picture 11" descr="Community and Technical Colleges. Washington State Board."/>
          <p:cNvPicPr>
            <a:picLocks noChangeAspect="1"/>
          </p:cNvPicPr>
          <p:nvPr userDrawn="1"/>
        </p:nvPicPr>
        <p:blipFill rotWithShape="1">
          <a:blip r:embed="rId2" cstate="print">
            <a:extLst>
              <a:ext uri="{28A0092B-C50C-407E-A947-70E740481C1C}">
                <a14:useLocalDpi xmlns:a14="http://schemas.microsoft.com/office/drawing/2010/main" val="0"/>
              </a:ext>
            </a:extLst>
          </a:blip>
          <a:srcRect t="12671"/>
          <a:stretch/>
        </p:blipFill>
        <p:spPr>
          <a:xfrm>
            <a:off x="105297" y="154004"/>
            <a:ext cx="3286396" cy="1231537"/>
          </a:xfrm>
          <a:prstGeom prst="rect">
            <a:avLst/>
          </a:prstGeom>
        </p:spPr>
      </p:pic>
      <p:pic>
        <p:nvPicPr>
          <p:cNvPr id="11" name="Picture 10" descr="Header triangles pattern"/>
          <p:cNvPicPr>
            <a:picLocks noChangeAspect="1"/>
          </p:cNvPicPr>
          <p:nvPr userDrawn="1"/>
        </p:nvPicPr>
        <p:blipFill rotWithShape="1">
          <a:blip r:embed="rId3" cstate="print">
            <a:extLst>
              <a:ext uri="{28A0092B-C50C-407E-A947-70E740481C1C}">
                <a14:useLocalDpi xmlns:a14="http://schemas.microsoft.com/office/drawing/2010/main" val="0"/>
              </a:ext>
            </a:extLst>
          </a:blip>
          <a:srcRect t="42267"/>
          <a:stretch/>
        </p:blipFill>
        <p:spPr>
          <a:xfrm>
            <a:off x="5076294" y="0"/>
            <a:ext cx="4067706" cy="1481791"/>
          </a:xfrm>
          <a:prstGeom prst="rect">
            <a:avLst/>
          </a:prstGeom>
        </p:spPr>
      </p:pic>
      <p:sp>
        <p:nvSpPr>
          <p:cNvPr id="14" name="Title 1"/>
          <p:cNvSpPr>
            <a:spLocks noGrp="1"/>
          </p:cNvSpPr>
          <p:nvPr>
            <p:ph type="title"/>
          </p:nvPr>
        </p:nvSpPr>
        <p:spPr>
          <a:xfrm>
            <a:off x="403370" y="1385541"/>
            <a:ext cx="3358139" cy="1409614"/>
          </a:xfrm>
          <a:prstGeom prst="rect">
            <a:avLst/>
          </a:prstGeom>
        </p:spPr>
        <p:txBody>
          <a:bodyPr anchor="b"/>
          <a:lstStyle>
            <a:lvl1pPr>
              <a:defRPr sz="3500" cap="all" baseline="0">
                <a:solidFill>
                  <a:srgbClr val="003764"/>
                </a:solidFill>
              </a:defRPr>
            </a:lvl1pPr>
          </a:lstStyle>
          <a:p>
            <a:r>
              <a:rPr lang="en-US"/>
              <a:t>Click to edit Master title style</a:t>
            </a:r>
          </a:p>
        </p:txBody>
      </p:sp>
      <p:sp>
        <p:nvSpPr>
          <p:cNvPr id="16" name="Text Placeholder 3"/>
          <p:cNvSpPr>
            <a:spLocks noGrp="1"/>
          </p:cNvSpPr>
          <p:nvPr>
            <p:ph type="body" sz="half" idx="2"/>
          </p:nvPr>
        </p:nvSpPr>
        <p:spPr>
          <a:xfrm>
            <a:off x="403370" y="2888673"/>
            <a:ext cx="3358139" cy="3542831"/>
          </a:xfrm>
          <a:prstGeom prst="rect">
            <a:avLst/>
          </a:prstGeom>
        </p:spPr>
        <p:txBody>
          <a:bodyPr/>
          <a:lstStyle>
            <a:lvl1pPr marL="0" indent="0">
              <a:buNone/>
              <a:defRPr sz="1600">
                <a:solidFill>
                  <a:srgbClr val="003764"/>
                </a:solidFill>
              </a:defRPr>
            </a:lvl1pPr>
            <a:lvl2pPr marL="457178" indent="0">
              <a:buNone/>
              <a:defRPr sz="1400"/>
            </a:lvl2pPr>
            <a:lvl3pPr marL="914354" indent="0">
              <a:buNone/>
              <a:defRPr sz="1200"/>
            </a:lvl3pPr>
            <a:lvl4pPr marL="1371532" indent="0">
              <a:buNone/>
              <a:defRPr sz="1000"/>
            </a:lvl4pPr>
            <a:lvl5pPr marL="1828709" indent="0">
              <a:buNone/>
              <a:defRPr sz="1000"/>
            </a:lvl5pPr>
            <a:lvl6pPr marL="2285886" indent="0">
              <a:buNone/>
              <a:defRPr sz="1000"/>
            </a:lvl6pPr>
            <a:lvl7pPr marL="2743062" indent="0">
              <a:buNone/>
              <a:defRPr sz="1000"/>
            </a:lvl7pPr>
            <a:lvl8pPr marL="3200240" indent="0">
              <a:buNone/>
              <a:defRPr sz="1000"/>
            </a:lvl8pPr>
            <a:lvl9pPr marL="3657418" indent="0">
              <a:buNone/>
              <a:defRPr sz="1000"/>
            </a:lvl9pPr>
          </a:lstStyle>
          <a:p>
            <a:pPr lvl="0"/>
            <a:r>
              <a:rPr lang="en-US"/>
              <a:t>Click to edit Master text styles</a:t>
            </a:r>
          </a:p>
        </p:txBody>
      </p:sp>
      <p:sp>
        <p:nvSpPr>
          <p:cNvPr id="15" name="Content Placeholder 2"/>
          <p:cNvSpPr>
            <a:spLocks noGrp="1"/>
          </p:cNvSpPr>
          <p:nvPr>
            <p:ph idx="1"/>
          </p:nvPr>
        </p:nvSpPr>
        <p:spPr>
          <a:xfrm>
            <a:off x="4024047" y="1569026"/>
            <a:ext cx="4839398" cy="4862477"/>
          </a:xfrm>
          <a:prstGeom prst="rect">
            <a:avLst/>
          </a:prstGeom>
        </p:spPr>
        <p:txBody>
          <a:bodyPr/>
          <a:lstStyle>
            <a:lvl1pPr>
              <a:defRPr sz="3200">
                <a:solidFill>
                  <a:srgbClr val="003764"/>
                </a:solidFill>
              </a:defRPr>
            </a:lvl1pPr>
            <a:lvl2pPr>
              <a:defRPr sz="2800">
                <a:solidFill>
                  <a:srgbClr val="003764"/>
                </a:solidFill>
              </a:defRPr>
            </a:lvl2pPr>
            <a:lvl3pPr>
              <a:defRPr sz="2400">
                <a:solidFill>
                  <a:srgbClr val="003764"/>
                </a:solidFill>
              </a:defRPr>
            </a:lvl3pPr>
            <a:lvl4pPr>
              <a:defRPr sz="2000">
                <a:solidFill>
                  <a:srgbClr val="003764"/>
                </a:solidFill>
              </a:defRPr>
            </a:lvl4pPr>
            <a:lvl5pPr>
              <a:defRPr sz="2000">
                <a:solidFill>
                  <a:srgbClr val="003764"/>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Rectangle 12" descr="Yellow sidebar"/>
          <p:cNvSpPr/>
          <p:nvPr userDrawn="1"/>
        </p:nvSpPr>
        <p:spPr>
          <a:xfrm>
            <a:off x="0" y="0"/>
            <a:ext cx="100208" cy="6858000"/>
          </a:xfrm>
          <a:prstGeom prst="rect">
            <a:avLst/>
          </a:prstGeom>
          <a:solidFill>
            <a:srgbClr val="F4CE12"/>
          </a:solidFill>
          <a:ln>
            <a:solidFill>
              <a:srgbClr val="F4CE1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Date Placeholder 3"/>
          <p:cNvSpPr>
            <a:spLocks noGrp="1"/>
          </p:cNvSpPr>
          <p:nvPr>
            <p:ph type="dt" sz="half" idx="10"/>
          </p:nvPr>
        </p:nvSpPr>
        <p:spPr>
          <a:xfrm>
            <a:off x="628650" y="6483926"/>
            <a:ext cx="2057400" cy="237549"/>
          </a:xfrm>
          <a:prstGeom prst="rect">
            <a:avLst/>
          </a:prstGeom>
        </p:spPr>
        <p:txBody>
          <a:bodyPr/>
          <a:lstStyle>
            <a:lvl1pPr>
              <a:defRPr sz="1100"/>
            </a:lvl1pPr>
          </a:lstStyle>
          <a:p>
            <a:fld id="{06EA93EB-E55E-4DBB-B6AA-C54A9BA5E4A4}" type="datetime1">
              <a:rPr lang="en-US" smtClean="0"/>
              <a:t>2/26/2026</a:t>
            </a:fld>
            <a:endParaRPr lang="en-US"/>
          </a:p>
        </p:txBody>
      </p:sp>
      <p:sp>
        <p:nvSpPr>
          <p:cNvPr id="18" name="Footer Placeholder 4"/>
          <p:cNvSpPr>
            <a:spLocks noGrp="1"/>
          </p:cNvSpPr>
          <p:nvPr>
            <p:ph type="ftr" sz="quarter" idx="11"/>
          </p:nvPr>
        </p:nvSpPr>
        <p:spPr>
          <a:xfrm>
            <a:off x="3028950" y="6483926"/>
            <a:ext cx="3086100" cy="237549"/>
          </a:xfrm>
          <a:prstGeom prst="rect">
            <a:avLst/>
          </a:prstGeom>
        </p:spPr>
        <p:txBody>
          <a:bodyPr/>
          <a:lstStyle>
            <a:lvl1pPr>
              <a:defRPr sz="1100"/>
            </a:lvl1pPr>
          </a:lstStyle>
          <a:p>
            <a:endParaRPr lang="en-US"/>
          </a:p>
        </p:txBody>
      </p:sp>
      <p:sp>
        <p:nvSpPr>
          <p:cNvPr id="19" name="Slide Number Placeholder 5"/>
          <p:cNvSpPr>
            <a:spLocks noGrp="1"/>
          </p:cNvSpPr>
          <p:nvPr>
            <p:ph type="sldNum" sz="quarter" idx="12"/>
          </p:nvPr>
        </p:nvSpPr>
        <p:spPr>
          <a:xfrm>
            <a:off x="8416636" y="6529852"/>
            <a:ext cx="457199" cy="191623"/>
          </a:xfrm>
          <a:prstGeom prst="rect">
            <a:avLst/>
          </a:prstGeom>
        </p:spPr>
        <p:txBody>
          <a:bodyPr/>
          <a:lstStyle>
            <a:lvl1pPr algn="r">
              <a:defRPr sz="1100"/>
            </a:lvl1pPr>
          </a:lstStyle>
          <a:p>
            <a:fld id="{DEE5BC03-7CE3-4FE3-BC0A-0ACCA8AC1F24}" type="slidenum">
              <a:rPr lang="en-US" smtClean="0"/>
              <a:pPr/>
              <a:t>‹#›</a:t>
            </a:fld>
            <a:endParaRPr lang="en-US"/>
          </a:p>
        </p:txBody>
      </p:sp>
    </p:spTree>
    <p:extLst>
      <p:ext uri="{BB962C8B-B14F-4D97-AF65-F5344CB8AC3E}">
        <p14:creationId xmlns:p14="http://schemas.microsoft.com/office/powerpoint/2010/main" val="37987426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32336755"/>
      </p:ext>
    </p:extLst>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51" r:id="rId10"/>
    <p:sldLayoutId id="2147483672" r:id="rId11"/>
    <p:sldLayoutId id="2147483671"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hyperlink" Target="https://docs.google.com/document/d/12uPEmFSwvR0pHqyiB5puzp2WZoh1o51AZKkvCa8zhSE/edit?usp=sharing" TargetMode="External"/><Relationship Id="rId1" Type="http://schemas.openxmlformats.org/officeDocument/2006/relationships/slideLayout" Target="../slideLayouts/slideLayout9.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1.xml.rels><?xml version="1.0" encoding="UTF-8" standalone="yes"?>
<Relationships xmlns="http://schemas.openxmlformats.org/package/2006/relationships"><Relationship Id="rId8" Type="http://schemas.openxmlformats.org/officeDocument/2006/relationships/image" Target="../media/image10.png"/><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hyperlink" Target="https://gamma.app/docs/Faculty-Development-Ensured-Learning-Winter-2026-Updates-p9e53boxffupkrv" TargetMode="External"/><Relationship Id="rId1" Type="http://schemas.openxmlformats.org/officeDocument/2006/relationships/slideLayout" Target="../slideLayouts/slideLayout9.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8.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www.picpedia.org/chalkboard/t/thank-you.html" TargetMode="External"/><Relationship Id="rId2" Type="http://schemas.openxmlformats.org/officeDocument/2006/relationships/image" Target="../media/image11.jpe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jpg"/><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xml"/><Relationship Id="rId1" Type="http://schemas.openxmlformats.org/officeDocument/2006/relationships/slideLayout" Target="../slideLayouts/slideLayout9.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hyperlink" Target="https://docs.google.com/document/d/1L7Y4XIMWjXhwQbdhfZh41AiSBNIq_I5aag78NZfaY_s/edit?tab=t.0#heading=h.uwtpzkmp9874" TargetMode="External"/><Relationship Id="rId1" Type="http://schemas.openxmlformats.org/officeDocument/2006/relationships/slideLayout" Target="../slideLayouts/slideLayout9.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9.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p:txBody>
          <a:bodyPr/>
          <a:lstStyle/>
          <a:p>
            <a:r>
              <a:rPr lang="en-US" dirty="0"/>
              <a:t>Winter 2026</a:t>
            </a:r>
          </a:p>
        </p:txBody>
      </p:sp>
      <p:sp>
        <p:nvSpPr>
          <p:cNvPr id="4" name="Title 3"/>
          <p:cNvSpPr>
            <a:spLocks noGrp="1"/>
          </p:cNvSpPr>
          <p:nvPr>
            <p:ph type="title"/>
          </p:nvPr>
        </p:nvSpPr>
        <p:spPr>
          <a:xfrm>
            <a:off x="0" y="4363314"/>
            <a:ext cx="9144000" cy="999259"/>
          </a:xfrm>
        </p:spPr>
        <p:txBody>
          <a:bodyPr/>
          <a:lstStyle/>
          <a:p>
            <a:r>
              <a:rPr lang="en-US" sz="4000" dirty="0"/>
              <a:t>Guided pathways advisory council</a:t>
            </a:r>
          </a:p>
        </p:txBody>
      </p:sp>
      <p:sp>
        <p:nvSpPr>
          <p:cNvPr id="6" name="Text Placeholder 5"/>
          <p:cNvSpPr>
            <a:spLocks noGrp="1"/>
          </p:cNvSpPr>
          <p:nvPr>
            <p:ph type="body" sz="quarter" idx="10"/>
          </p:nvPr>
        </p:nvSpPr>
        <p:spPr/>
        <p:txBody>
          <a:bodyPr/>
          <a:lstStyle/>
          <a:p>
            <a:r>
              <a:rPr lang="en-US" dirty="0"/>
              <a:t>Monica Wilson</a:t>
            </a:r>
          </a:p>
          <a:p>
            <a:r>
              <a:rPr lang="en-US" dirty="0"/>
              <a:t>February 26, 2026</a:t>
            </a:r>
          </a:p>
        </p:txBody>
      </p:sp>
    </p:spTree>
    <p:extLst>
      <p:ext uri="{BB962C8B-B14F-4D97-AF65-F5344CB8AC3E}">
        <p14:creationId xmlns:p14="http://schemas.microsoft.com/office/powerpoint/2010/main" val="32837834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F8F756-0884-6EB6-B61A-5223FA67FE9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E369A82-60DD-2F05-D382-200ED17BFA55}"/>
              </a:ext>
            </a:extLst>
          </p:cNvPr>
          <p:cNvSpPr>
            <a:spLocks noGrp="1"/>
          </p:cNvSpPr>
          <p:nvPr>
            <p:ph type="title"/>
          </p:nvPr>
        </p:nvSpPr>
        <p:spPr>
          <a:xfrm>
            <a:off x="403370" y="1385541"/>
            <a:ext cx="3358139" cy="1409614"/>
          </a:xfrm>
        </p:spPr>
        <p:txBody>
          <a:bodyPr anchor="b">
            <a:normAutofit fontScale="90000"/>
          </a:bodyPr>
          <a:lstStyle/>
          <a:p>
            <a:r>
              <a:rPr lang="en-US" dirty="0"/>
              <a:t>Math pathways &amp; placement</a:t>
            </a:r>
          </a:p>
        </p:txBody>
      </p:sp>
      <p:sp>
        <p:nvSpPr>
          <p:cNvPr id="10" name="Text Placeholder 2">
            <a:extLst>
              <a:ext uri="{FF2B5EF4-FFF2-40B4-BE49-F238E27FC236}">
                <a16:creationId xmlns:a16="http://schemas.microsoft.com/office/drawing/2014/main" id="{0B6B8CBB-CF87-A3C8-C2C9-E6AEB5B026B9}"/>
              </a:ext>
            </a:extLst>
          </p:cNvPr>
          <p:cNvSpPr>
            <a:spLocks noGrp="1"/>
          </p:cNvSpPr>
          <p:nvPr>
            <p:ph type="body" sz="half" idx="2"/>
          </p:nvPr>
        </p:nvSpPr>
        <p:spPr>
          <a:xfrm>
            <a:off x="403370" y="2888673"/>
            <a:ext cx="3620677" cy="3542831"/>
          </a:xfrm>
        </p:spPr>
        <p:txBody>
          <a:bodyPr/>
          <a:lstStyle/>
          <a:p>
            <a:pPr>
              <a:lnSpc>
                <a:spcPct val="60000"/>
              </a:lnSpc>
            </a:pPr>
            <a:r>
              <a:rPr lang="en-US" b="1" dirty="0"/>
              <a:t>Dawn Draus</a:t>
            </a:r>
          </a:p>
          <a:p>
            <a:pPr>
              <a:lnSpc>
                <a:spcPct val="60000"/>
              </a:lnSpc>
            </a:pPr>
            <a:r>
              <a:rPr lang="en-US" b="1" dirty="0"/>
              <a:t>Policy Associate</a:t>
            </a:r>
          </a:p>
          <a:p>
            <a:pPr>
              <a:lnSpc>
                <a:spcPct val="60000"/>
              </a:lnSpc>
            </a:pPr>
            <a:r>
              <a:rPr lang="en-US" b="1" dirty="0">
                <a:hlinkClick r:id="rId2"/>
              </a:rPr>
              <a:t>Math Pathways and Placement</a:t>
            </a:r>
            <a:endParaRPr lang="en-US" b="1" dirty="0"/>
          </a:p>
        </p:txBody>
      </p:sp>
      <p:sp>
        <p:nvSpPr>
          <p:cNvPr id="4" name="Slide Number Placeholder 3">
            <a:extLst>
              <a:ext uri="{FF2B5EF4-FFF2-40B4-BE49-F238E27FC236}">
                <a16:creationId xmlns:a16="http://schemas.microsoft.com/office/drawing/2014/main" id="{5AD492D0-6D79-C105-B428-8BDD964E060D}"/>
              </a:ext>
            </a:extLst>
          </p:cNvPr>
          <p:cNvSpPr>
            <a:spLocks noGrp="1"/>
          </p:cNvSpPr>
          <p:nvPr>
            <p:ph type="sldNum" sz="quarter" idx="12"/>
          </p:nvPr>
        </p:nvSpPr>
        <p:spPr>
          <a:xfrm>
            <a:off x="8416636" y="6529852"/>
            <a:ext cx="457199" cy="191623"/>
          </a:xfrm>
        </p:spPr>
        <p:txBody>
          <a:bodyPr>
            <a:normAutofit/>
          </a:bodyPr>
          <a:lstStyle/>
          <a:p>
            <a:pPr>
              <a:lnSpc>
                <a:spcPct val="90000"/>
              </a:lnSpc>
              <a:spcAft>
                <a:spcPts val="600"/>
              </a:spcAft>
            </a:pPr>
            <a:fld id="{DEE5BC03-7CE3-4FE3-BC0A-0ACCA8AC1F24}" type="slidenum">
              <a:rPr lang="en-US" sz="700" smtClean="0"/>
              <a:pPr>
                <a:lnSpc>
                  <a:spcPct val="90000"/>
                </a:lnSpc>
                <a:spcAft>
                  <a:spcPts val="600"/>
                </a:spcAft>
              </a:pPr>
              <a:t>10</a:t>
            </a:fld>
            <a:endParaRPr lang="en-US" sz="700"/>
          </a:p>
        </p:txBody>
      </p:sp>
      <p:graphicFrame>
        <p:nvGraphicFramePr>
          <p:cNvPr id="8" name="Content Placeholder 2">
            <a:extLst>
              <a:ext uri="{FF2B5EF4-FFF2-40B4-BE49-F238E27FC236}">
                <a16:creationId xmlns:a16="http://schemas.microsoft.com/office/drawing/2014/main" id="{088CA788-DA3A-2794-39D0-94A4CFD2D507}"/>
              </a:ext>
            </a:extLst>
          </p:cNvPr>
          <p:cNvGraphicFramePr>
            <a:graphicFrameLocks noGrp="1"/>
          </p:cNvGraphicFramePr>
          <p:nvPr>
            <p:ph idx="1"/>
            <p:extLst>
              <p:ext uri="{D42A27DB-BD31-4B8C-83A1-F6EECF244321}">
                <p14:modId xmlns:p14="http://schemas.microsoft.com/office/powerpoint/2010/main" val="1652217128"/>
              </p:ext>
            </p:extLst>
          </p:nvPr>
        </p:nvGraphicFramePr>
        <p:xfrm>
          <a:off x="4024047" y="1569026"/>
          <a:ext cx="4839398" cy="486247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5" name="Picture 4">
            <a:extLst>
              <a:ext uri="{FF2B5EF4-FFF2-40B4-BE49-F238E27FC236}">
                <a16:creationId xmlns:a16="http://schemas.microsoft.com/office/drawing/2014/main" id="{2236394C-5823-D061-7EC6-32085F3C7E66}"/>
              </a:ext>
            </a:extLst>
          </p:cNvPr>
          <p:cNvPicPr>
            <a:picLocks noChangeAspect="1"/>
          </p:cNvPicPr>
          <p:nvPr/>
        </p:nvPicPr>
        <p:blipFill>
          <a:blip r:embed="rId8"/>
          <a:stretch>
            <a:fillRect/>
          </a:stretch>
        </p:blipFill>
        <p:spPr>
          <a:xfrm>
            <a:off x="798410" y="4027823"/>
            <a:ext cx="2403680" cy="2403680"/>
          </a:xfrm>
          <a:prstGeom prst="rect">
            <a:avLst/>
          </a:prstGeom>
        </p:spPr>
      </p:pic>
    </p:spTree>
    <p:extLst>
      <p:ext uri="{BB962C8B-B14F-4D97-AF65-F5344CB8AC3E}">
        <p14:creationId xmlns:p14="http://schemas.microsoft.com/office/powerpoint/2010/main" val="42142947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AD8141-B889-6717-7FE6-DD79DB03673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E8E074C-509D-3B06-F9B9-876663E6D507}"/>
              </a:ext>
            </a:extLst>
          </p:cNvPr>
          <p:cNvSpPr>
            <a:spLocks noGrp="1"/>
          </p:cNvSpPr>
          <p:nvPr>
            <p:ph type="title"/>
          </p:nvPr>
        </p:nvSpPr>
        <p:spPr>
          <a:xfrm>
            <a:off x="403370" y="1385541"/>
            <a:ext cx="3358139" cy="1409614"/>
          </a:xfrm>
        </p:spPr>
        <p:txBody>
          <a:bodyPr anchor="b">
            <a:normAutofit/>
          </a:bodyPr>
          <a:lstStyle/>
          <a:p>
            <a:r>
              <a:rPr lang="en-US" dirty="0"/>
              <a:t>Faculty Development</a:t>
            </a:r>
          </a:p>
        </p:txBody>
      </p:sp>
      <p:sp>
        <p:nvSpPr>
          <p:cNvPr id="10" name="Text Placeholder 2">
            <a:extLst>
              <a:ext uri="{FF2B5EF4-FFF2-40B4-BE49-F238E27FC236}">
                <a16:creationId xmlns:a16="http://schemas.microsoft.com/office/drawing/2014/main" id="{7DE909A1-BEC4-69D3-F52C-B1505CDF4D0C}"/>
              </a:ext>
            </a:extLst>
          </p:cNvPr>
          <p:cNvSpPr>
            <a:spLocks noGrp="1"/>
          </p:cNvSpPr>
          <p:nvPr>
            <p:ph type="body" sz="half" idx="2"/>
          </p:nvPr>
        </p:nvSpPr>
        <p:spPr>
          <a:xfrm>
            <a:off x="280555" y="2937846"/>
            <a:ext cx="4503174" cy="3542831"/>
          </a:xfrm>
        </p:spPr>
        <p:txBody>
          <a:bodyPr/>
          <a:lstStyle/>
          <a:p>
            <a:pPr>
              <a:lnSpc>
                <a:spcPct val="60000"/>
              </a:lnSpc>
            </a:pPr>
            <a:r>
              <a:rPr lang="en-US" dirty="0"/>
              <a:t>Guava Jordan</a:t>
            </a:r>
          </a:p>
          <a:p>
            <a:pPr>
              <a:lnSpc>
                <a:spcPct val="60000"/>
              </a:lnSpc>
            </a:pPr>
            <a:r>
              <a:rPr lang="en-US" dirty="0"/>
              <a:t>Policy Associate</a:t>
            </a:r>
          </a:p>
          <a:p>
            <a:pPr>
              <a:lnSpc>
                <a:spcPct val="60000"/>
              </a:lnSpc>
            </a:pPr>
            <a:r>
              <a:rPr lang="en-US" dirty="0">
                <a:hlinkClick r:id="rId2"/>
              </a:rPr>
              <a:t>Faculty Development &amp; Ensured Learning</a:t>
            </a:r>
            <a:endParaRPr lang="en-US" dirty="0"/>
          </a:p>
          <a:p>
            <a:endParaRPr lang="en-US" dirty="0"/>
          </a:p>
        </p:txBody>
      </p:sp>
      <p:sp>
        <p:nvSpPr>
          <p:cNvPr id="4" name="Slide Number Placeholder 3">
            <a:extLst>
              <a:ext uri="{FF2B5EF4-FFF2-40B4-BE49-F238E27FC236}">
                <a16:creationId xmlns:a16="http://schemas.microsoft.com/office/drawing/2014/main" id="{15982C48-ABA3-2759-C4AD-8AA9F0E16D87}"/>
              </a:ext>
            </a:extLst>
          </p:cNvPr>
          <p:cNvSpPr>
            <a:spLocks noGrp="1"/>
          </p:cNvSpPr>
          <p:nvPr>
            <p:ph type="sldNum" sz="quarter" idx="12"/>
          </p:nvPr>
        </p:nvSpPr>
        <p:spPr>
          <a:xfrm>
            <a:off x="8416636" y="6529852"/>
            <a:ext cx="457199" cy="191623"/>
          </a:xfrm>
        </p:spPr>
        <p:txBody>
          <a:bodyPr>
            <a:normAutofit/>
          </a:bodyPr>
          <a:lstStyle/>
          <a:p>
            <a:pPr>
              <a:lnSpc>
                <a:spcPct val="90000"/>
              </a:lnSpc>
              <a:spcAft>
                <a:spcPts val="600"/>
              </a:spcAft>
            </a:pPr>
            <a:fld id="{DEE5BC03-7CE3-4FE3-BC0A-0ACCA8AC1F24}" type="slidenum">
              <a:rPr lang="en-US" sz="700" smtClean="0"/>
              <a:pPr>
                <a:lnSpc>
                  <a:spcPct val="90000"/>
                </a:lnSpc>
                <a:spcAft>
                  <a:spcPts val="600"/>
                </a:spcAft>
              </a:pPr>
              <a:t>11</a:t>
            </a:fld>
            <a:endParaRPr lang="en-US" sz="700"/>
          </a:p>
        </p:txBody>
      </p:sp>
      <p:graphicFrame>
        <p:nvGraphicFramePr>
          <p:cNvPr id="8" name="Content Placeholder 2">
            <a:extLst>
              <a:ext uri="{FF2B5EF4-FFF2-40B4-BE49-F238E27FC236}">
                <a16:creationId xmlns:a16="http://schemas.microsoft.com/office/drawing/2014/main" id="{6FF1BAB3-64AB-37E5-DD11-A82CB8D953DB}"/>
              </a:ext>
            </a:extLst>
          </p:cNvPr>
          <p:cNvGraphicFramePr>
            <a:graphicFrameLocks noGrp="1"/>
          </p:cNvGraphicFramePr>
          <p:nvPr>
            <p:ph idx="1"/>
            <p:extLst>
              <p:ext uri="{D42A27DB-BD31-4B8C-83A1-F6EECF244321}">
                <p14:modId xmlns:p14="http://schemas.microsoft.com/office/powerpoint/2010/main" val="662077155"/>
              </p:ext>
            </p:extLst>
          </p:nvPr>
        </p:nvGraphicFramePr>
        <p:xfrm>
          <a:off x="4024047" y="1569027"/>
          <a:ext cx="5021630" cy="477278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5" name="Picture 4">
            <a:extLst>
              <a:ext uri="{FF2B5EF4-FFF2-40B4-BE49-F238E27FC236}">
                <a16:creationId xmlns:a16="http://schemas.microsoft.com/office/drawing/2014/main" id="{580D5EDC-F379-AAC2-6D0D-442FA871A316}"/>
              </a:ext>
            </a:extLst>
          </p:cNvPr>
          <p:cNvPicPr>
            <a:picLocks noChangeAspect="1"/>
          </p:cNvPicPr>
          <p:nvPr/>
        </p:nvPicPr>
        <p:blipFill>
          <a:blip r:embed="rId8"/>
          <a:stretch>
            <a:fillRect/>
          </a:stretch>
        </p:blipFill>
        <p:spPr>
          <a:xfrm>
            <a:off x="567823" y="4163976"/>
            <a:ext cx="2267528" cy="2267528"/>
          </a:xfrm>
          <a:prstGeom prst="rect">
            <a:avLst/>
          </a:prstGeom>
        </p:spPr>
      </p:pic>
    </p:spTree>
    <p:extLst>
      <p:ext uri="{BB962C8B-B14F-4D97-AF65-F5344CB8AC3E}">
        <p14:creationId xmlns:p14="http://schemas.microsoft.com/office/powerpoint/2010/main" val="4673103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7ED062-C9AA-A158-1497-901D7E8B75E5}"/>
              </a:ext>
            </a:extLst>
          </p:cNvPr>
          <p:cNvSpPr>
            <a:spLocks noGrp="1"/>
          </p:cNvSpPr>
          <p:nvPr>
            <p:ph type="title"/>
          </p:nvPr>
        </p:nvSpPr>
        <p:spPr/>
        <p:txBody>
          <a:bodyPr/>
          <a:lstStyle/>
          <a:p>
            <a:r>
              <a:rPr lang="en-US"/>
              <a:t>Student achievement initiative (</a:t>
            </a:r>
            <a:r>
              <a:rPr lang="en-US" err="1"/>
              <a:t>sai</a:t>
            </a:r>
            <a:r>
              <a:rPr lang="en-US"/>
              <a:t>) review</a:t>
            </a:r>
          </a:p>
        </p:txBody>
      </p:sp>
      <p:sp>
        <p:nvSpPr>
          <p:cNvPr id="3" name="Text Placeholder 2">
            <a:extLst>
              <a:ext uri="{FF2B5EF4-FFF2-40B4-BE49-F238E27FC236}">
                <a16:creationId xmlns:a16="http://schemas.microsoft.com/office/drawing/2014/main" id="{D78A1707-7580-0D3B-F3E7-6C4A8AD1092A}"/>
              </a:ext>
            </a:extLst>
          </p:cNvPr>
          <p:cNvSpPr>
            <a:spLocks noGrp="1"/>
          </p:cNvSpPr>
          <p:nvPr>
            <p:ph type="body" idx="1"/>
          </p:nvPr>
        </p:nvSpPr>
        <p:spPr/>
        <p:txBody>
          <a:bodyPr/>
          <a:lstStyle/>
          <a:p>
            <a:r>
              <a:rPr lang="en-US"/>
              <a:t>Dr. Joyce Hammer</a:t>
            </a:r>
            <a:br>
              <a:rPr lang="en-US"/>
            </a:br>
            <a:r>
              <a:rPr lang="en-US"/>
              <a:t>Deputy Executive Director, Education</a:t>
            </a:r>
            <a:br>
              <a:rPr lang="en-US"/>
            </a:br>
            <a:r>
              <a:rPr lang="en-US"/>
              <a:t>SBCTC</a:t>
            </a:r>
          </a:p>
        </p:txBody>
      </p:sp>
      <p:sp>
        <p:nvSpPr>
          <p:cNvPr id="4" name="Slide Number Placeholder 3">
            <a:extLst>
              <a:ext uri="{FF2B5EF4-FFF2-40B4-BE49-F238E27FC236}">
                <a16:creationId xmlns:a16="http://schemas.microsoft.com/office/drawing/2014/main" id="{B999E46B-987E-C8ED-DCA5-5A683724709C}"/>
              </a:ext>
            </a:extLst>
          </p:cNvPr>
          <p:cNvSpPr>
            <a:spLocks noGrp="1"/>
          </p:cNvSpPr>
          <p:nvPr>
            <p:ph type="sldNum" sz="quarter" idx="12"/>
          </p:nvPr>
        </p:nvSpPr>
        <p:spPr/>
        <p:txBody>
          <a:bodyPr/>
          <a:lstStyle/>
          <a:p>
            <a:fld id="{DEE5BC03-7CE3-4FE3-BC0A-0ACCA8AC1F24}" type="slidenum">
              <a:rPr lang="en-US" smtClean="0"/>
              <a:pPr/>
              <a:t>12</a:t>
            </a:fld>
            <a:endParaRPr lang="en-US"/>
          </a:p>
        </p:txBody>
      </p:sp>
    </p:spTree>
    <p:extLst>
      <p:ext uri="{BB962C8B-B14F-4D97-AF65-F5344CB8AC3E}">
        <p14:creationId xmlns:p14="http://schemas.microsoft.com/office/powerpoint/2010/main" val="24540251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ECCD9EFC-D2B3-5971-2048-03B93AEE94E3}"/>
              </a:ext>
            </a:extLst>
          </p:cNvPr>
          <p:cNvSpPr>
            <a:spLocks noGrp="1"/>
          </p:cNvSpPr>
          <p:nvPr>
            <p:ph type="title"/>
          </p:nvPr>
        </p:nvSpPr>
        <p:spPr>
          <a:xfrm>
            <a:off x="536860" y="1549936"/>
            <a:ext cx="8336975" cy="797070"/>
          </a:xfrm>
        </p:spPr>
        <p:txBody>
          <a:bodyPr>
            <a:normAutofit/>
          </a:bodyPr>
          <a:lstStyle/>
          <a:p>
            <a:r>
              <a:rPr lang="en-US"/>
              <a:t>Tentative timeline</a:t>
            </a:r>
          </a:p>
        </p:txBody>
      </p:sp>
      <p:sp>
        <p:nvSpPr>
          <p:cNvPr id="7" name="Slide Number Placeholder 6">
            <a:extLst>
              <a:ext uri="{FF2B5EF4-FFF2-40B4-BE49-F238E27FC236}">
                <a16:creationId xmlns:a16="http://schemas.microsoft.com/office/drawing/2014/main" id="{204F521A-4F4F-C8E6-FAAD-EFB4488B4B72}"/>
              </a:ext>
            </a:extLst>
          </p:cNvPr>
          <p:cNvSpPr>
            <a:spLocks noGrp="1"/>
          </p:cNvSpPr>
          <p:nvPr>
            <p:ph type="sldNum" sz="quarter" idx="12"/>
          </p:nvPr>
        </p:nvSpPr>
        <p:spPr>
          <a:xfrm>
            <a:off x="8406245" y="6483926"/>
            <a:ext cx="467590" cy="237549"/>
          </a:xfrm>
        </p:spPr>
        <p:txBody>
          <a:bodyPr>
            <a:normAutofit/>
          </a:bodyPr>
          <a:lstStyle/>
          <a:p>
            <a:pPr>
              <a:lnSpc>
                <a:spcPct val="90000"/>
              </a:lnSpc>
              <a:spcAft>
                <a:spcPts val="600"/>
              </a:spcAft>
            </a:pPr>
            <a:fld id="{DEE5BC03-7CE3-4FE3-BC0A-0ACCA8AC1F24}" type="slidenum">
              <a:rPr lang="en-US" sz="1000" smtClean="0"/>
              <a:pPr>
                <a:lnSpc>
                  <a:spcPct val="90000"/>
                </a:lnSpc>
                <a:spcAft>
                  <a:spcPts val="600"/>
                </a:spcAft>
              </a:pPr>
              <a:t>13</a:t>
            </a:fld>
            <a:endParaRPr lang="en-US" sz="1000"/>
          </a:p>
        </p:txBody>
      </p:sp>
      <p:graphicFrame>
        <p:nvGraphicFramePr>
          <p:cNvPr id="11" name="Content Placeholder 8">
            <a:extLst>
              <a:ext uri="{FF2B5EF4-FFF2-40B4-BE49-F238E27FC236}">
                <a16:creationId xmlns:a16="http://schemas.microsoft.com/office/drawing/2014/main" id="{19350972-ADEE-2964-6E68-928744782AA8}"/>
              </a:ext>
            </a:extLst>
          </p:cNvPr>
          <p:cNvGraphicFramePr>
            <a:graphicFrameLocks noGrp="1"/>
          </p:cNvGraphicFramePr>
          <p:nvPr>
            <p:ph idx="1"/>
            <p:extLst>
              <p:ext uri="{D42A27DB-BD31-4B8C-83A1-F6EECF244321}">
                <p14:modId xmlns:p14="http://schemas.microsoft.com/office/powerpoint/2010/main" val="3067521553"/>
              </p:ext>
            </p:extLst>
          </p:nvPr>
        </p:nvGraphicFramePr>
        <p:xfrm>
          <a:off x="536860" y="2415155"/>
          <a:ext cx="8336975" cy="375704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147486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FCAD57A6-A104-7423-1A59-EBAA3A5D8889}"/>
              </a:ext>
            </a:extLst>
          </p:cNvPr>
          <p:cNvSpPr>
            <a:spLocks noGrp="1"/>
          </p:cNvSpPr>
          <p:nvPr>
            <p:ph type="title"/>
          </p:nvPr>
        </p:nvSpPr>
        <p:spPr>
          <a:xfrm>
            <a:off x="486494" y="1385541"/>
            <a:ext cx="3160715" cy="1409614"/>
          </a:xfrm>
        </p:spPr>
        <p:txBody>
          <a:bodyPr anchor="b">
            <a:normAutofit/>
          </a:bodyPr>
          <a:lstStyle/>
          <a:p>
            <a:r>
              <a:rPr lang="en-US" sz="3200"/>
              <a:t>SAI metrics for finalization</a:t>
            </a:r>
          </a:p>
        </p:txBody>
      </p:sp>
      <p:sp>
        <p:nvSpPr>
          <p:cNvPr id="15" name="Text Placeholder 2">
            <a:extLst>
              <a:ext uri="{FF2B5EF4-FFF2-40B4-BE49-F238E27FC236}">
                <a16:creationId xmlns:a16="http://schemas.microsoft.com/office/drawing/2014/main" id="{32497A9E-EC90-2A82-2045-50062CEA12A2}"/>
              </a:ext>
            </a:extLst>
          </p:cNvPr>
          <p:cNvSpPr>
            <a:spLocks noGrp="1"/>
          </p:cNvSpPr>
          <p:nvPr>
            <p:ph type="body" sz="half" idx="2"/>
          </p:nvPr>
        </p:nvSpPr>
        <p:spPr>
          <a:xfrm>
            <a:off x="486494" y="2888673"/>
            <a:ext cx="3160715" cy="3492378"/>
          </a:xfrm>
        </p:spPr>
        <p:txBody>
          <a:bodyPr/>
          <a:lstStyle/>
          <a:p>
            <a:r>
              <a:rPr lang="en-US" b="1" dirty="0"/>
              <a:t>Further Considerations:</a:t>
            </a:r>
          </a:p>
          <a:p>
            <a:pPr marL="285750" indent="-285750">
              <a:buFont typeface="Arial" panose="020B0604020202020204" pitchFamily="34" charset="0"/>
              <a:buChar char="•"/>
            </a:pPr>
            <a:r>
              <a:rPr lang="en-US" dirty="0"/>
              <a:t>Overall weighting</a:t>
            </a:r>
          </a:p>
          <a:p>
            <a:pPr marL="285750" indent="-285750">
              <a:buFont typeface="Arial" panose="020B0604020202020204" pitchFamily="34" charset="0"/>
              <a:buChar char="•"/>
            </a:pPr>
            <a:r>
              <a:rPr lang="en-US" dirty="0"/>
              <a:t>Communication</a:t>
            </a:r>
          </a:p>
          <a:p>
            <a:r>
              <a:rPr lang="en-US" b="1" dirty="0"/>
              <a:t>Next Meetings:</a:t>
            </a:r>
          </a:p>
          <a:p>
            <a:pPr marL="285750" indent="-285750">
              <a:buFont typeface="Arial" panose="020B0604020202020204" pitchFamily="34" charset="0"/>
              <a:buChar char="•"/>
            </a:pPr>
            <a:r>
              <a:rPr lang="en-US" dirty="0"/>
              <a:t>3/11 - 10:00-12:00</a:t>
            </a:r>
          </a:p>
          <a:p>
            <a:pPr marL="285750" indent="-285750">
              <a:buFont typeface="Arial" panose="020B0604020202020204" pitchFamily="34" charset="0"/>
              <a:buChar char="•"/>
            </a:pPr>
            <a:r>
              <a:rPr lang="en-US" dirty="0"/>
              <a:t>4/21 2:30 – 4:30 (Bates)</a:t>
            </a:r>
          </a:p>
          <a:p>
            <a:pPr marL="285750" indent="-285750">
              <a:buFont typeface="Arial" panose="020B0604020202020204" pitchFamily="34" charset="0"/>
              <a:buChar char="•"/>
            </a:pPr>
            <a:r>
              <a:rPr lang="en-US" dirty="0"/>
              <a:t>5/19 2:00 – 4:00</a:t>
            </a:r>
          </a:p>
        </p:txBody>
      </p:sp>
      <p:sp>
        <p:nvSpPr>
          <p:cNvPr id="7" name="Slide Number Placeholder 6">
            <a:extLst>
              <a:ext uri="{FF2B5EF4-FFF2-40B4-BE49-F238E27FC236}">
                <a16:creationId xmlns:a16="http://schemas.microsoft.com/office/drawing/2014/main" id="{58694EE9-F6BD-6B0A-F9C5-E1B5E398B0B1}"/>
              </a:ext>
            </a:extLst>
          </p:cNvPr>
          <p:cNvSpPr>
            <a:spLocks noGrp="1"/>
          </p:cNvSpPr>
          <p:nvPr>
            <p:ph type="sldNum" sz="quarter" idx="12"/>
          </p:nvPr>
        </p:nvSpPr>
        <p:spPr>
          <a:xfrm>
            <a:off x="8416636" y="6529852"/>
            <a:ext cx="457199" cy="191623"/>
          </a:xfrm>
        </p:spPr>
        <p:txBody>
          <a:bodyPr>
            <a:normAutofit/>
          </a:bodyPr>
          <a:lstStyle/>
          <a:p>
            <a:pPr>
              <a:lnSpc>
                <a:spcPct val="90000"/>
              </a:lnSpc>
              <a:spcAft>
                <a:spcPts val="600"/>
              </a:spcAft>
            </a:pPr>
            <a:fld id="{DEE5BC03-7CE3-4FE3-BC0A-0ACCA8AC1F24}" type="slidenum">
              <a:rPr lang="en-US" sz="700" smtClean="0"/>
              <a:pPr>
                <a:lnSpc>
                  <a:spcPct val="90000"/>
                </a:lnSpc>
                <a:spcAft>
                  <a:spcPts val="600"/>
                </a:spcAft>
              </a:pPr>
              <a:t>14</a:t>
            </a:fld>
            <a:endParaRPr lang="en-US" sz="700"/>
          </a:p>
        </p:txBody>
      </p:sp>
      <p:graphicFrame>
        <p:nvGraphicFramePr>
          <p:cNvPr id="11" name="Content Placeholder 8">
            <a:extLst>
              <a:ext uri="{FF2B5EF4-FFF2-40B4-BE49-F238E27FC236}">
                <a16:creationId xmlns:a16="http://schemas.microsoft.com/office/drawing/2014/main" id="{80E80420-494F-3199-71BB-193128FFEA17}"/>
              </a:ext>
            </a:extLst>
          </p:cNvPr>
          <p:cNvGraphicFramePr>
            <a:graphicFrameLocks noGrp="1"/>
          </p:cNvGraphicFramePr>
          <p:nvPr>
            <p:ph idx="1"/>
            <p:extLst>
              <p:ext uri="{D42A27DB-BD31-4B8C-83A1-F6EECF244321}">
                <p14:modId xmlns:p14="http://schemas.microsoft.com/office/powerpoint/2010/main" val="4069780478"/>
              </p:ext>
            </p:extLst>
          </p:nvPr>
        </p:nvGraphicFramePr>
        <p:xfrm>
          <a:off x="3863540" y="1569027"/>
          <a:ext cx="5041469" cy="48120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632538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8EFE4D67-3CAA-9D3A-460A-A07D02B6BA64}"/>
              </a:ext>
            </a:extLst>
          </p:cNvPr>
          <p:cNvSpPr>
            <a:spLocks noGrp="1"/>
          </p:cNvSpPr>
          <p:nvPr>
            <p:ph type="title"/>
          </p:nvPr>
        </p:nvSpPr>
        <p:spPr/>
        <p:txBody>
          <a:bodyPr/>
          <a:lstStyle/>
          <a:p>
            <a:r>
              <a:rPr lang="en-US" dirty="0"/>
              <a:t>Guided pathways in the legislature</a:t>
            </a:r>
          </a:p>
        </p:txBody>
      </p:sp>
      <p:sp>
        <p:nvSpPr>
          <p:cNvPr id="4" name="Content Placeholder 3">
            <a:extLst>
              <a:ext uri="{FF2B5EF4-FFF2-40B4-BE49-F238E27FC236}">
                <a16:creationId xmlns:a16="http://schemas.microsoft.com/office/drawing/2014/main" id="{D2E3FA51-C4C5-0C52-D054-893FB92FBD78}"/>
              </a:ext>
            </a:extLst>
          </p:cNvPr>
          <p:cNvSpPr>
            <a:spLocks noGrp="1"/>
          </p:cNvSpPr>
          <p:nvPr>
            <p:ph idx="1"/>
          </p:nvPr>
        </p:nvSpPr>
        <p:spPr/>
        <p:txBody>
          <a:bodyPr/>
          <a:lstStyle/>
          <a:p>
            <a:r>
              <a:rPr lang="en-US" dirty="0"/>
              <a:t>Senate Proposal:</a:t>
            </a:r>
          </a:p>
          <a:p>
            <a:pPr lvl="1"/>
            <a:r>
              <a:rPr lang="en-US" dirty="0"/>
              <a:t>Section 601(19) page 455: Adds back the proviso language for implementation of guided pathways (this is not new funding, just the proviso language was removed in the enacted 2025-27 biennial budget).</a:t>
            </a:r>
          </a:p>
        </p:txBody>
      </p:sp>
      <p:sp>
        <p:nvSpPr>
          <p:cNvPr id="7" name="Slide Number Placeholder 6">
            <a:extLst>
              <a:ext uri="{FF2B5EF4-FFF2-40B4-BE49-F238E27FC236}">
                <a16:creationId xmlns:a16="http://schemas.microsoft.com/office/drawing/2014/main" id="{FA95C2A6-8B9D-4F14-6282-2280EC0733C8}"/>
              </a:ext>
            </a:extLst>
          </p:cNvPr>
          <p:cNvSpPr>
            <a:spLocks noGrp="1"/>
          </p:cNvSpPr>
          <p:nvPr>
            <p:ph type="sldNum" sz="quarter" idx="12"/>
          </p:nvPr>
        </p:nvSpPr>
        <p:spPr/>
        <p:txBody>
          <a:bodyPr/>
          <a:lstStyle/>
          <a:p>
            <a:fld id="{DEE5BC03-7CE3-4FE3-BC0A-0ACCA8AC1F24}" type="slidenum">
              <a:rPr lang="en-US" smtClean="0"/>
              <a:pPr/>
              <a:t>15</a:t>
            </a:fld>
            <a:endParaRPr lang="en-US"/>
          </a:p>
        </p:txBody>
      </p:sp>
    </p:spTree>
    <p:extLst>
      <p:ext uri="{BB962C8B-B14F-4D97-AF65-F5344CB8AC3E}">
        <p14:creationId xmlns:p14="http://schemas.microsoft.com/office/powerpoint/2010/main" val="37718349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7276" y="1485854"/>
            <a:ext cx="8335388" cy="736311"/>
          </a:xfrm>
        </p:spPr>
        <p:txBody>
          <a:bodyPr lIns="91440" tIns="45720" rIns="91440" bIns="45720">
            <a:normAutofit/>
          </a:bodyPr>
          <a:lstStyle/>
          <a:p>
            <a:r>
              <a:rPr lang="en-US" kern="1200" cap="all" baseline="0">
                <a:latin typeface="+mj-lt"/>
                <a:ea typeface="+mj-ea"/>
                <a:cs typeface="+mj-cs"/>
              </a:rPr>
              <a:t>Thank you</a:t>
            </a:r>
          </a:p>
        </p:txBody>
      </p:sp>
      <p:sp>
        <p:nvSpPr>
          <p:cNvPr id="3" name="Text Placeholder 2"/>
          <p:cNvSpPr>
            <a:spLocks noGrp="1"/>
          </p:cNvSpPr>
          <p:nvPr>
            <p:ph sz="half" idx="2"/>
          </p:nvPr>
        </p:nvSpPr>
        <p:spPr>
          <a:xfrm>
            <a:off x="564144" y="2219094"/>
            <a:ext cx="4002378" cy="3313833"/>
          </a:xfrm>
        </p:spPr>
        <p:txBody>
          <a:bodyPr lIns="91440" tIns="45720" rIns="91440" bIns="45720">
            <a:normAutofit fontScale="92500" lnSpcReduction="10000"/>
          </a:bodyPr>
          <a:lstStyle/>
          <a:p>
            <a:r>
              <a:rPr lang="en-US" dirty="0"/>
              <a:t>Next Steps...</a:t>
            </a:r>
          </a:p>
          <a:p>
            <a:r>
              <a:rPr lang="en-US" dirty="0"/>
              <a:t>Questions...</a:t>
            </a:r>
          </a:p>
          <a:p>
            <a:r>
              <a:rPr lang="en-US" dirty="0"/>
              <a:t>Farewell...</a:t>
            </a:r>
          </a:p>
          <a:p>
            <a:endParaRPr lang="en-US" dirty="0"/>
          </a:p>
          <a:p>
            <a:r>
              <a:rPr lang="en-US" b="1" dirty="0"/>
              <a:t>Spring 2026:</a:t>
            </a:r>
            <a:r>
              <a:rPr lang="en-US" dirty="0"/>
              <a:t> May 28</a:t>
            </a:r>
            <a:br>
              <a:rPr lang="en-US" dirty="0"/>
            </a:br>
            <a:r>
              <a:rPr lang="en-US" dirty="0"/>
              <a:t>10:00–11:30 AM</a:t>
            </a:r>
            <a:br>
              <a:rPr lang="en-US" dirty="0"/>
            </a:br>
            <a:r>
              <a:rPr lang="en-US" dirty="0"/>
              <a:t>Hybrid at Columbia Basin College</a:t>
            </a:r>
          </a:p>
          <a:p>
            <a:endParaRPr lang="en-US" dirty="0"/>
          </a:p>
        </p:txBody>
      </p:sp>
      <p:sp>
        <p:nvSpPr>
          <p:cNvPr id="5" name="TextBox 4">
            <a:extLst>
              <a:ext uri="{FF2B5EF4-FFF2-40B4-BE49-F238E27FC236}">
                <a16:creationId xmlns:a16="http://schemas.microsoft.com/office/drawing/2014/main" id="{4DA55D43-3BB6-F5C8-F9C9-12F5B8DFB967}"/>
              </a:ext>
            </a:extLst>
          </p:cNvPr>
          <p:cNvSpPr txBox="1"/>
          <p:nvPr/>
        </p:nvSpPr>
        <p:spPr>
          <a:xfrm>
            <a:off x="4778833" y="5785998"/>
            <a:ext cx="4052457" cy="524894"/>
          </a:xfrm>
          <a:prstGeom prst="rect">
            <a:avLst/>
          </a:prstGeom>
        </p:spPr>
        <p:txBody>
          <a:bodyPr anchor="b">
            <a:normAutofit/>
          </a:bodyPr>
          <a:lstStyle/>
          <a:p>
            <a:pPr defTabSz="914400">
              <a:lnSpc>
                <a:spcPct val="90000"/>
              </a:lnSpc>
              <a:spcBef>
                <a:spcPts val="1000"/>
              </a:spcBef>
            </a:pPr>
            <a:r>
              <a:rPr lang="en-US" sz="1500" b="1" kern="1200">
                <a:solidFill>
                  <a:srgbClr val="003764"/>
                </a:solidFill>
                <a:latin typeface="+mn-lt"/>
                <a:ea typeface="+mn-ea"/>
                <a:cs typeface="+mn-cs"/>
              </a:rPr>
              <a:t>ThePhoto by PhotoAuthor is licensed under CCYYSA.</a:t>
            </a:r>
          </a:p>
        </p:txBody>
      </p:sp>
      <p:pic>
        <p:nvPicPr>
          <p:cNvPr id="4" name="Picture 3" descr="A chalkboard with a message on it&#10;&#10;AI-generated content may be incorrect.">
            <a:extLst>
              <a:ext uri="{FF2B5EF4-FFF2-40B4-BE49-F238E27FC236}">
                <a16:creationId xmlns:a16="http://schemas.microsoft.com/office/drawing/2014/main" id="{42F8F50B-4232-45EE-4544-4A24FC6AC0AF}"/>
              </a:ext>
            </a:extLst>
          </p:cNvPr>
          <p:cNvPicPr>
            <a:picLocks noChangeAspect="1"/>
          </p:cNvPicPr>
          <p:nvPr/>
        </p:nvPicPr>
        <p:blipFill>
          <a:blip r:embed="rId2">
            <a:extLst>
              <a:ext uri="{837473B0-CC2E-450A-ABE3-18F120FF3D39}">
                <a1611:picAttrSrcUrl xmlns:a1611="http://schemas.microsoft.com/office/drawing/2016/11/main" r:id="rId3"/>
              </a:ext>
            </a:extLst>
          </a:blip>
          <a:srcRect r="18370" b="-3"/>
          <a:stretch>
            <a:fillRect/>
          </a:stretch>
        </p:blipFill>
        <p:spPr>
          <a:xfrm>
            <a:off x="4778834" y="2219094"/>
            <a:ext cx="4052457" cy="3313833"/>
          </a:xfrm>
          <a:prstGeom prst="rect">
            <a:avLst/>
          </a:prstGeom>
          <a:noFill/>
        </p:spPr>
      </p:pic>
      <p:sp>
        <p:nvSpPr>
          <p:cNvPr id="12" name="Slide Number Placeholder 6">
            <a:extLst>
              <a:ext uri="{FF2B5EF4-FFF2-40B4-BE49-F238E27FC236}">
                <a16:creationId xmlns:a16="http://schemas.microsoft.com/office/drawing/2014/main" id="{8C4FB7D7-5245-F4A4-8303-5545D10D2998}"/>
              </a:ext>
            </a:extLst>
          </p:cNvPr>
          <p:cNvSpPr>
            <a:spLocks noGrp="1"/>
          </p:cNvSpPr>
          <p:nvPr>
            <p:ph type="sldNum" sz="quarter" idx="12"/>
          </p:nvPr>
        </p:nvSpPr>
        <p:spPr>
          <a:xfrm>
            <a:off x="8416636" y="6529852"/>
            <a:ext cx="457199" cy="191623"/>
          </a:xfrm>
        </p:spPr>
        <p:txBody>
          <a:bodyPr/>
          <a:lstStyle/>
          <a:p>
            <a:pPr>
              <a:spcAft>
                <a:spcPts val="600"/>
              </a:spcAft>
            </a:pPr>
            <a:fld id="{DEE5BC03-7CE3-4FE3-BC0A-0ACCA8AC1F24}" type="slidenum">
              <a:rPr lang="en-US" smtClean="0"/>
              <a:pPr>
                <a:spcAft>
                  <a:spcPts val="600"/>
                </a:spcAft>
              </a:pPr>
              <a:t>16</a:t>
            </a:fld>
            <a:endParaRPr lang="en-US"/>
          </a:p>
        </p:txBody>
      </p:sp>
    </p:spTree>
    <p:extLst>
      <p:ext uri="{BB962C8B-B14F-4D97-AF65-F5344CB8AC3E}">
        <p14:creationId xmlns:p14="http://schemas.microsoft.com/office/powerpoint/2010/main" val="41882862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Welcome &amp; Introductions</a:t>
            </a:r>
          </a:p>
        </p:txBody>
      </p:sp>
      <p:pic>
        <p:nvPicPr>
          <p:cNvPr id="10" name="Content Placeholder 9">
            <a:extLst>
              <a:ext uri="{FF2B5EF4-FFF2-40B4-BE49-F238E27FC236}">
                <a16:creationId xmlns:a16="http://schemas.microsoft.com/office/drawing/2014/main" id="{F97B00AD-D319-4218-D995-9B28F6AAA350}"/>
              </a:ext>
            </a:extLst>
          </p:cNvPr>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270165" y="3342152"/>
            <a:ext cx="4096975" cy="2458185"/>
          </a:xfrm>
        </p:spPr>
      </p:pic>
      <p:pic>
        <p:nvPicPr>
          <p:cNvPr id="12" name="Content Placeholder 11">
            <a:extLst>
              <a:ext uri="{FF2B5EF4-FFF2-40B4-BE49-F238E27FC236}">
                <a16:creationId xmlns:a16="http://schemas.microsoft.com/office/drawing/2014/main" id="{63BF97D7-5D8D-50B4-3D1B-FBEBC98AFC1D}"/>
              </a:ext>
            </a:extLst>
          </p:cNvPr>
          <p:cNvPicPr>
            <a:picLocks noGrp="1" noChangeAspect="1"/>
          </p:cNvPicPr>
          <p:nvPr>
            <p:ph sz="half" idx="2"/>
          </p:nvPr>
        </p:nvPicPr>
        <p:blipFill>
          <a:blip r:embed="rId3" cstate="print">
            <a:extLst>
              <a:ext uri="{28A0092B-C50C-407E-A947-70E740481C1C}">
                <a14:useLocalDpi xmlns:a14="http://schemas.microsoft.com/office/drawing/2010/main" val="0"/>
              </a:ext>
            </a:extLst>
          </a:blip>
          <a:stretch>
            <a:fillRect/>
          </a:stretch>
        </p:blipFill>
        <p:spPr>
          <a:xfrm>
            <a:off x="4586855" y="3342152"/>
            <a:ext cx="4370109" cy="2458186"/>
          </a:xfrm>
        </p:spPr>
      </p:pic>
      <p:sp>
        <p:nvSpPr>
          <p:cNvPr id="4" name="Slide Number Placeholder 3"/>
          <p:cNvSpPr>
            <a:spLocks noGrp="1"/>
          </p:cNvSpPr>
          <p:nvPr>
            <p:ph type="sldNum" sz="quarter" idx="12"/>
          </p:nvPr>
        </p:nvSpPr>
        <p:spPr/>
        <p:txBody>
          <a:bodyPr/>
          <a:lstStyle/>
          <a:p>
            <a:fld id="{DEE5BC03-7CE3-4FE3-BC0A-0ACCA8AC1F24}" type="slidenum">
              <a:rPr lang="en-US" smtClean="0"/>
              <a:pPr/>
              <a:t>2</a:t>
            </a:fld>
            <a:endParaRPr lang="en-US"/>
          </a:p>
        </p:txBody>
      </p:sp>
      <p:sp>
        <p:nvSpPr>
          <p:cNvPr id="13" name="TextBox 12">
            <a:extLst>
              <a:ext uri="{FF2B5EF4-FFF2-40B4-BE49-F238E27FC236}">
                <a16:creationId xmlns:a16="http://schemas.microsoft.com/office/drawing/2014/main" id="{B4BFA076-5DBB-43E1-F19F-5FEF60103EAC}"/>
              </a:ext>
            </a:extLst>
          </p:cNvPr>
          <p:cNvSpPr txBox="1"/>
          <p:nvPr/>
        </p:nvSpPr>
        <p:spPr>
          <a:xfrm>
            <a:off x="1465007" y="2428568"/>
            <a:ext cx="6213987" cy="646331"/>
          </a:xfrm>
          <a:prstGeom prst="rect">
            <a:avLst/>
          </a:prstGeom>
          <a:noFill/>
        </p:spPr>
        <p:txBody>
          <a:bodyPr wrap="square" rtlCol="0">
            <a:spAutoFit/>
          </a:bodyPr>
          <a:lstStyle/>
          <a:p>
            <a:pPr algn="ctr"/>
            <a:r>
              <a:rPr lang="en-US" dirty="0"/>
              <a:t>How are your campuses highlighting and/or celebrating Black History Month and/or Ramadan?</a:t>
            </a:r>
          </a:p>
        </p:txBody>
      </p:sp>
    </p:spTree>
    <p:extLst>
      <p:ext uri="{BB962C8B-B14F-4D97-AF65-F5344CB8AC3E}">
        <p14:creationId xmlns:p14="http://schemas.microsoft.com/office/powerpoint/2010/main" val="611519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E046A2-C0FB-29B8-9A5C-8B3EB93300F4}"/>
              </a:ext>
            </a:extLst>
          </p:cNvPr>
          <p:cNvSpPr>
            <a:spLocks noGrp="1"/>
          </p:cNvSpPr>
          <p:nvPr>
            <p:ph type="title"/>
          </p:nvPr>
        </p:nvSpPr>
        <p:spPr>
          <a:xfrm>
            <a:off x="536860" y="1549936"/>
            <a:ext cx="8336975" cy="797070"/>
          </a:xfrm>
        </p:spPr>
        <p:txBody>
          <a:bodyPr>
            <a:normAutofit/>
          </a:bodyPr>
          <a:lstStyle/>
          <a:p>
            <a:r>
              <a:rPr lang="en-US" err="1"/>
              <a:t>Gpac</a:t>
            </a:r>
            <a:r>
              <a:rPr lang="en-US"/>
              <a:t> 2025-2026 focus</a:t>
            </a:r>
          </a:p>
        </p:txBody>
      </p:sp>
      <p:sp>
        <p:nvSpPr>
          <p:cNvPr id="4" name="Slide Number Placeholder 3">
            <a:extLst>
              <a:ext uri="{FF2B5EF4-FFF2-40B4-BE49-F238E27FC236}">
                <a16:creationId xmlns:a16="http://schemas.microsoft.com/office/drawing/2014/main" id="{73DD8D0C-2F56-CD56-BE6F-419685CB00A2}"/>
              </a:ext>
            </a:extLst>
          </p:cNvPr>
          <p:cNvSpPr>
            <a:spLocks noGrp="1"/>
          </p:cNvSpPr>
          <p:nvPr>
            <p:ph type="sldNum" sz="quarter" idx="12"/>
          </p:nvPr>
        </p:nvSpPr>
        <p:spPr>
          <a:xfrm>
            <a:off x="8406245" y="6483926"/>
            <a:ext cx="467590" cy="237549"/>
          </a:xfrm>
        </p:spPr>
        <p:txBody>
          <a:bodyPr>
            <a:normAutofit/>
          </a:bodyPr>
          <a:lstStyle/>
          <a:p>
            <a:pPr>
              <a:lnSpc>
                <a:spcPct val="90000"/>
              </a:lnSpc>
              <a:spcAft>
                <a:spcPts val="600"/>
              </a:spcAft>
            </a:pPr>
            <a:fld id="{DEE5BC03-7CE3-4FE3-BC0A-0ACCA8AC1F24}" type="slidenum">
              <a:rPr lang="en-US" sz="1000" smtClean="0"/>
              <a:pPr>
                <a:lnSpc>
                  <a:spcPct val="90000"/>
                </a:lnSpc>
                <a:spcAft>
                  <a:spcPts val="600"/>
                </a:spcAft>
              </a:pPr>
              <a:t>3</a:t>
            </a:fld>
            <a:endParaRPr lang="en-US" sz="1000"/>
          </a:p>
        </p:txBody>
      </p:sp>
      <p:graphicFrame>
        <p:nvGraphicFramePr>
          <p:cNvPr id="6" name="Content Placeholder 2">
            <a:extLst>
              <a:ext uri="{FF2B5EF4-FFF2-40B4-BE49-F238E27FC236}">
                <a16:creationId xmlns:a16="http://schemas.microsoft.com/office/drawing/2014/main" id="{3763FB35-58CE-A30F-22F2-DF15BE5163E9}"/>
              </a:ext>
            </a:extLst>
          </p:cNvPr>
          <p:cNvGraphicFramePr>
            <a:graphicFrameLocks noGrp="1"/>
          </p:cNvGraphicFramePr>
          <p:nvPr>
            <p:ph idx="1"/>
            <p:extLst>
              <p:ext uri="{D42A27DB-BD31-4B8C-83A1-F6EECF244321}">
                <p14:modId xmlns:p14="http://schemas.microsoft.com/office/powerpoint/2010/main" val="3093053734"/>
              </p:ext>
            </p:extLst>
          </p:nvPr>
        </p:nvGraphicFramePr>
        <p:xfrm>
          <a:off x="286652" y="2096708"/>
          <a:ext cx="8716383" cy="43939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362489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A432C7-2E12-9EBE-ECF8-1100C1A1A279}"/>
              </a:ext>
            </a:extLst>
          </p:cNvPr>
          <p:cNvSpPr>
            <a:spLocks noGrp="1"/>
          </p:cNvSpPr>
          <p:nvPr>
            <p:ph type="title"/>
          </p:nvPr>
        </p:nvSpPr>
        <p:spPr>
          <a:xfrm>
            <a:off x="536860" y="1549936"/>
            <a:ext cx="8336975" cy="797070"/>
          </a:xfrm>
        </p:spPr>
        <p:txBody>
          <a:bodyPr>
            <a:normAutofit/>
          </a:bodyPr>
          <a:lstStyle/>
          <a:p>
            <a:r>
              <a:rPr lang="en-US"/>
              <a:t>Fall </a:t>
            </a:r>
            <a:r>
              <a:rPr lang="en-US" err="1"/>
              <a:t>gpac</a:t>
            </a:r>
            <a:r>
              <a:rPr lang="en-US"/>
              <a:t> agenda</a:t>
            </a:r>
          </a:p>
        </p:txBody>
      </p:sp>
      <p:sp>
        <p:nvSpPr>
          <p:cNvPr id="4" name="Slide Number Placeholder 3">
            <a:extLst>
              <a:ext uri="{FF2B5EF4-FFF2-40B4-BE49-F238E27FC236}">
                <a16:creationId xmlns:a16="http://schemas.microsoft.com/office/drawing/2014/main" id="{165AD481-D488-42D2-94E1-27BA2A3BA3E5}"/>
              </a:ext>
            </a:extLst>
          </p:cNvPr>
          <p:cNvSpPr>
            <a:spLocks noGrp="1"/>
          </p:cNvSpPr>
          <p:nvPr>
            <p:ph type="sldNum" sz="quarter" idx="12"/>
          </p:nvPr>
        </p:nvSpPr>
        <p:spPr>
          <a:xfrm>
            <a:off x="8406245" y="6483926"/>
            <a:ext cx="467590" cy="237549"/>
          </a:xfrm>
        </p:spPr>
        <p:txBody>
          <a:bodyPr>
            <a:normAutofit/>
          </a:bodyPr>
          <a:lstStyle/>
          <a:p>
            <a:pPr>
              <a:lnSpc>
                <a:spcPct val="90000"/>
              </a:lnSpc>
              <a:spcAft>
                <a:spcPts val="600"/>
              </a:spcAft>
            </a:pPr>
            <a:fld id="{DEE5BC03-7CE3-4FE3-BC0A-0ACCA8AC1F24}" type="slidenum">
              <a:rPr lang="en-US" sz="1000" smtClean="0"/>
              <a:pPr>
                <a:lnSpc>
                  <a:spcPct val="90000"/>
                </a:lnSpc>
                <a:spcAft>
                  <a:spcPts val="600"/>
                </a:spcAft>
              </a:pPr>
              <a:t>4</a:t>
            </a:fld>
            <a:endParaRPr lang="en-US" sz="1000"/>
          </a:p>
        </p:txBody>
      </p:sp>
      <p:graphicFrame>
        <p:nvGraphicFramePr>
          <p:cNvPr id="13" name="Table 12">
            <a:extLst>
              <a:ext uri="{FF2B5EF4-FFF2-40B4-BE49-F238E27FC236}">
                <a16:creationId xmlns:a16="http://schemas.microsoft.com/office/drawing/2014/main" id="{3A643E70-23F2-F0FA-ECA2-20D6DB35FCF8}"/>
              </a:ext>
            </a:extLst>
          </p:cNvPr>
          <p:cNvGraphicFramePr>
            <a:graphicFrameLocks noGrp="1"/>
          </p:cNvGraphicFramePr>
          <p:nvPr>
            <p:extLst>
              <p:ext uri="{D42A27DB-BD31-4B8C-83A1-F6EECF244321}">
                <p14:modId xmlns:p14="http://schemas.microsoft.com/office/powerpoint/2010/main" val="1120894986"/>
              </p:ext>
            </p:extLst>
          </p:nvPr>
        </p:nvGraphicFramePr>
        <p:xfrm>
          <a:off x="551352" y="2415155"/>
          <a:ext cx="8307992" cy="4120173"/>
        </p:xfrm>
        <a:graphic>
          <a:graphicData uri="http://schemas.openxmlformats.org/drawingml/2006/table">
            <a:tbl>
              <a:tblPr firstRow="1" bandRow="1">
                <a:tableStyleId>{073A0DAA-6AF3-43AB-8588-CEC1D06C72B9}</a:tableStyleId>
              </a:tblPr>
              <a:tblGrid>
                <a:gridCol w="1781174">
                  <a:extLst>
                    <a:ext uri="{9D8B030D-6E8A-4147-A177-3AD203B41FA5}">
                      <a16:colId xmlns:a16="http://schemas.microsoft.com/office/drawing/2014/main" val="1100560431"/>
                    </a:ext>
                  </a:extLst>
                </a:gridCol>
                <a:gridCol w="6526818">
                  <a:extLst>
                    <a:ext uri="{9D8B030D-6E8A-4147-A177-3AD203B41FA5}">
                      <a16:colId xmlns:a16="http://schemas.microsoft.com/office/drawing/2014/main" val="2411212761"/>
                    </a:ext>
                  </a:extLst>
                </a:gridCol>
              </a:tblGrid>
              <a:tr h="506474">
                <a:tc>
                  <a:txBody>
                    <a:bodyPr/>
                    <a:lstStyle/>
                    <a:p>
                      <a:r>
                        <a:rPr lang="en-US" sz="1600" b="0" cap="none" spc="60">
                          <a:solidFill>
                            <a:schemeClr val="bg1"/>
                          </a:solidFill>
                        </a:rPr>
                        <a:t>Time</a:t>
                      </a:r>
                    </a:p>
                  </a:txBody>
                  <a:tcPr marL="163166" marR="88836" marT="93679" marB="125512" anchor="ctr"/>
                </a:tc>
                <a:tc>
                  <a:txBody>
                    <a:bodyPr/>
                    <a:lstStyle/>
                    <a:p>
                      <a:r>
                        <a:rPr lang="en-US" sz="1600" b="0" cap="none" spc="60" dirty="0">
                          <a:solidFill>
                            <a:schemeClr val="bg1"/>
                          </a:solidFill>
                        </a:rPr>
                        <a:t>Activity</a:t>
                      </a:r>
                    </a:p>
                  </a:txBody>
                  <a:tcPr marL="163166" marR="88836" marT="93679" marB="125512" anchor="ctr"/>
                </a:tc>
                <a:extLst>
                  <a:ext uri="{0D108BD9-81ED-4DB2-BD59-A6C34878D82A}">
                    <a16:rowId xmlns:a16="http://schemas.microsoft.com/office/drawing/2014/main" val="4059109231"/>
                  </a:ext>
                </a:extLst>
              </a:tr>
              <a:tr h="475247">
                <a:tc>
                  <a:txBody>
                    <a:bodyPr/>
                    <a:lstStyle/>
                    <a:p>
                      <a:r>
                        <a:rPr lang="en-US" sz="1400" cap="none" spc="0">
                          <a:solidFill>
                            <a:schemeClr val="tx1"/>
                          </a:solidFill>
                        </a:rPr>
                        <a:t>10:00-10:05a</a:t>
                      </a:r>
                    </a:p>
                  </a:txBody>
                  <a:tcPr marL="163166" marR="88836" marT="93679" marB="125512"/>
                </a:tc>
                <a:tc>
                  <a:txBody>
                    <a:bodyPr/>
                    <a:lstStyle/>
                    <a:p>
                      <a:r>
                        <a:rPr lang="en-US" sz="1400" cap="none" spc="0">
                          <a:solidFill>
                            <a:schemeClr val="tx1"/>
                          </a:solidFill>
                        </a:rPr>
                        <a:t>Welcome and Introductions</a:t>
                      </a:r>
                    </a:p>
                  </a:txBody>
                  <a:tcPr marL="163166" marR="88836" marT="93679" marB="125512"/>
                </a:tc>
                <a:extLst>
                  <a:ext uri="{0D108BD9-81ED-4DB2-BD59-A6C34878D82A}">
                    <a16:rowId xmlns:a16="http://schemas.microsoft.com/office/drawing/2014/main" val="2094554295"/>
                  </a:ext>
                </a:extLst>
              </a:tr>
              <a:tr h="1349585">
                <a:tc>
                  <a:txBody>
                    <a:bodyPr/>
                    <a:lstStyle/>
                    <a:p>
                      <a:r>
                        <a:rPr lang="en-US" sz="1400" cap="none" spc="0" dirty="0">
                          <a:solidFill>
                            <a:schemeClr val="tx1"/>
                          </a:solidFill>
                        </a:rPr>
                        <a:t>10:05-10:30a</a:t>
                      </a:r>
                    </a:p>
                  </a:txBody>
                  <a:tcPr marL="163166" marR="88836" marT="93679" marB="125512"/>
                </a:tc>
                <a:tc>
                  <a:txBody>
                    <a:bodyPr/>
                    <a:lstStyle/>
                    <a:p>
                      <a:r>
                        <a:rPr lang="en-US" sz="1400" cap="none" spc="0" dirty="0">
                          <a:solidFill>
                            <a:schemeClr val="tx1"/>
                          </a:solidFill>
                        </a:rPr>
                        <a:t>Student Success Center and Guided Pathways Updates</a:t>
                      </a:r>
                    </a:p>
                    <a:p>
                      <a:pPr marL="285750" indent="-285750">
                        <a:buFont typeface="Arial" panose="020B0604020202020204" pitchFamily="34" charset="0"/>
                        <a:buChar char="•"/>
                      </a:pPr>
                      <a:r>
                        <a:rPr lang="en-US" sz="1400" cap="none" spc="0" dirty="0">
                          <a:solidFill>
                            <a:schemeClr val="tx1"/>
                          </a:solidFill>
                        </a:rPr>
                        <a:t>ConexEd Implementation Update</a:t>
                      </a:r>
                    </a:p>
                    <a:p>
                      <a:pPr marL="285750" indent="-285750">
                        <a:buFont typeface="Arial" panose="020B0604020202020204" pitchFamily="34" charset="0"/>
                        <a:buChar char="•"/>
                      </a:pPr>
                      <a:r>
                        <a:rPr lang="en-US" sz="1400" cap="none" spc="0" dirty="0">
                          <a:solidFill>
                            <a:schemeClr val="tx1"/>
                          </a:solidFill>
                        </a:rPr>
                        <a:t>Guided Pathways Planning and Reporting</a:t>
                      </a:r>
                    </a:p>
                    <a:p>
                      <a:pPr marL="285750" indent="-285750">
                        <a:buFont typeface="Arial" panose="020B0604020202020204" pitchFamily="34" charset="0"/>
                        <a:buChar char="•"/>
                      </a:pPr>
                      <a:r>
                        <a:rPr lang="en-US" sz="1400" cap="none" spc="0" dirty="0">
                          <a:solidFill>
                            <a:schemeClr val="tx1"/>
                          </a:solidFill>
                        </a:rPr>
                        <a:t>Pathway Navigation</a:t>
                      </a:r>
                    </a:p>
                    <a:p>
                      <a:pPr marL="285750" indent="-285750">
                        <a:buFont typeface="Arial" panose="020B0604020202020204" pitchFamily="34" charset="0"/>
                        <a:buChar char="•"/>
                      </a:pPr>
                      <a:r>
                        <a:rPr lang="en-US" sz="1400" cap="none" spc="0" dirty="0">
                          <a:solidFill>
                            <a:schemeClr val="tx1"/>
                          </a:solidFill>
                        </a:rPr>
                        <a:t>Pathways Leadership</a:t>
                      </a:r>
                    </a:p>
                    <a:p>
                      <a:pPr marL="285750" indent="-285750">
                        <a:buFont typeface="Arial" panose="020B0604020202020204" pitchFamily="34" charset="0"/>
                        <a:buChar char="•"/>
                      </a:pPr>
                      <a:r>
                        <a:rPr lang="en-US" sz="1400" cap="none" spc="0" dirty="0">
                          <a:solidFill>
                            <a:schemeClr val="tx1"/>
                          </a:solidFill>
                        </a:rPr>
                        <a:t>Faculty Development &amp; Ensured Learning</a:t>
                      </a:r>
                    </a:p>
                    <a:p>
                      <a:pPr marL="285750" indent="-285750">
                        <a:buFont typeface="Arial" panose="020B0604020202020204" pitchFamily="34" charset="0"/>
                        <a:buChar char="•"/>
                      </a:pPr>
                      <a:r>
                        <a:rPr lang="en-US" sz="1400" cap="none" spc="0" dirty="0">
                          <a:solidFill>
                            <a:schemeClr val="tx1"/>
                          </a:solidFill>
                        </a:rPr>
                        <a:t>Math Pathways and Placement</a:t>
                      </a:r>
                    </a:p>
                  </a:txBody>
                  <a:tcPr marL="163166" marR="88836" marT="93679" marB="125512"/>
                </a:tc>
                <a:extLst>
                  <a:ext uri="{0D108BD9-81ED-4DB2-BD59-A6C34878D82A}">
                    <a16:rowId xmlns:a16="http://schemas.microsoft.com/office/drawing/2014/main" val="2898118861"/>
                  </a:ext>
                </a:extLst>
              </a:tr>
              <a:tr h="475247">
                <a:tc>
                  <a:txBody>
                    <a:bodyPr/>
                    <a:lstStyle/>
                    <a:p>
                      <a:r>
                        <a:rPr lang="en-US" sz="1400" cap="none" spc="0">
                          <a:solidFill>
                            <a:schemeClr val="tx1"/>
                          </a:solidFill>
                        </a:rPr>
                        <a:t>10:30-11:00a</a:t>
                      </a:r>
                    </a:p>
                  </a:txBody>
                  <a:tcPr marL="163166" marR="88836" marT="93679" marB="125512"/>
                </a:tc>
                <a:tc>
                  <a:txBody>
                    <a:bodyPr/>
                    <a:lstStyle/>
                    <a:p>
                      <a:r>
                        <a:rPr lang="en-US" sz="1400" cap="none" spc="0" dirty="0">
                          <a:solidFill>
                            <a:schemeClr val="tx1"/>
                          </a:solidFill>
                        </a:rPr>
                        <a:t>Student Achievement Initiative </a:t>
                      </a:r>
                    </a:p>
                  </a:txBody>
                  <a:tcPr marL="163166" marR="88836" marT="93679" marB="125512"/>
                </a:tc>
                <a:extLst>
                  <a:ext uri="{0D108BD9-81ED-4DB2-BD59-A6C34878D82A}">
                    <a16:rowId xmlns:a16="http://schemas.microsoft.com/office/drawing/2014/main" val="2217128373"/>
                  </a:ext>
                </a:extLst>
              </a:tr>
              <a:tr h="475247">
                <a:tc>
                  <a:txBody>
                    <a:bodyPr/>
                    <a:lstStyle/>
                    <a:p>
                      <a:r>
                        <a:rPr lang="en-US" sz="1400" cap="none" spc="0">
                          <a:solidFill>
                            <a:schemeClr val="tx1"/>
                          </a:solidFill>
                        </a:rPr>
                        <a:t>11:00-11:25a</a:t>
                      </a:r>
                    </a:p>
                  </a:txBody>
                  <a:tcPr marL="163166" marR="88836" marT="93679" marB="125512"/>
                </a:tc>
                <a:tc>
                  <a:txBody>
                    <a:bodyPr/>
                    <a:lstStyle/>
                    <a:p>
                      <a:r>
                        <a:rPr lang="en-US" sz="1400" cap="none" spc="0" dirty="0">
                          <a:solidFill>
                            <a:schemeClr val="tx1"/>
                          </a:solidFill>
                        </a:rPr>
                        <a:t>Guided Pathways in the Legislature</a:t>
                      </a:r>
                    </a:p>
                  </a:txBody>
                  <a:tcPr marL="163166" marR="88836" marT="93679" marB="125512"/>
                </a:tc>
                <a:extLst>
                  <a:ext uri="{0D108BD9-81ED-4DB2-BD59-A6C34878D82A}">
                    <a16:rowId xmlns:a16="http://schemas.microsoft.com/office/drawing/2014/main" val="1325499576"/>
                  </a:ext>
                </a:extLst>
              </a:tr>
              <a:tr h="47524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cap="none" spc="0">
                          <a:solidFill>
                            <a:schemeClr val="tx1"/>
                          </a:solidFill>
                        </a:rPr>
                        <a:t>11:25-11:30a</a:t>
                      </a:r>
                    </a:p>
                  </a:txBody>
                  <a:tcPr marL="163166" marR="88836" marT="93679" marB="125512"/>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cap="none" spc="0" dirty="0">
                          <a:solidFill>
                            <a:schemeClr val="tx1"/>
                          </a:solidFill>
                        </a:rPr>
                        <a:t>Q&amp;A, Farewell</a:t>
                      </a:r>
                    </a:p>
                  </a:txBody>
                  <a:tcPr marL="163166" marR="88836" marT="93679" marB="125512"/>
                </a:tc>
                <a:extLst>
                  <a:ext uri="{0D108BD9-81ED-4DB2-BD59-A6C34878D82A}">
                    <a16:rowId xmlns:a16="http://schemas.microsoft.com/office/drawing/2014/main" val="4103006016"/>
                  </a:ext>
                </a:extLst>
              </a:tr>
            </a:tbl>
          </a:graphicData>
        </a:graphic>
      </p:graphicFrame>
    </p:spTree>
    <p:extLst>
      <p:ext uri="{BB962C8B-B14F-4D97-AF65-F5344CB8AC3E}">
        <p14:creationId xmlns:p14="http://schemas.microsoft.com/office/powerpoint/2010/main" val="9342957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F6449E-3391-9C2E-BED9-AC22E18652D0}"/>
              </a:ext>
            </a:extLst>
          </p:cNvPr>
          <p:cNvSpPr>
            <a:spLocks noGrp="1"/>
          </p:cNvSpPr>
          <p:nvPr>
            <p:ph type="title"/>
          </p:nvPr>
        </p:nvSpPr>
        <p:spPr>
          <a:xfrm>
            <a:off x="589442" y="915932"/>
            <a:ext cx="7487183" cy="1409614"/>
          </a:xfrm>
        </p:spPr>
        <p:txBody>
          <a:bodyPr lIns="68580" tIns="34290" rIns="68580" bIns="34290" anchor="b">
            <a:normAutofit/>
          </a:bodyPr>
          <a:lstStyle/>
          <a:p>
            <a:pPr marL="257175" indent="-257175"/>
            <a:r>
              <a:rPr lang="en-US" sz="2500" dirty="0"/>
              <a:t>Work plan: Conexed IMPLEMENTATION update</a:t>
            </a:r>
          </a:p>
        </p:txBody>
      </p:sp>
      <p:sp>
        <p:nvSpPr>
          <p:cNvPr id="4" name="Slide Number Placeholder 3">
            <a:extLst>
              <a:ext uri="{FF2B5EF4-FFF2-40B4-BE49-F238E27FC236}">
                <a16:creationId xmlns:a16="http://schemas.microsoft.com/office/drawing/2014/main" id="{247A095A-A675-EDB5-A1B0-C2BCA92953A8}"/>
              </a:ext>
            </a:extLst>
          </p:cNvPr>
          <p:cNvSpPr>
            <a:spLocks noGrp="1"/>
          </p:cNvSpPr>
          <p:nvPr>
            <p:ph type="sldNum" sz="quarter" idx="12"/>
          </p:nvPr>
        </p:nvSpPr>
        <p:spPr>
          <a:xfrm>
            <a:off x="8416636" y="6529852"/>
            <a:ext cx="457199" cy="191623"/>
          </a:xfrm>
        </p:spPr>
        <p:txBody>
          <a:bodyPr>
            <a:normAutofit/>
          </a:bodyPr>
          <a:lstStyle/>
          <a:p>
            <a:pPr>
              <a:lnSpc>
                <a:spcPct val="90000"/>
              </a:lnSpc>
              <a:spcAft>
                <a:spcPts val="600"/>
              </a:spcAft>
            </a:pPr>
            <a:fld id="{DEE5BC03-7CE3-4FE3-BC0A-0ACCA8AC1F24}" type="slidenum">
              <a:rPr lang="en-US" sz="700" smtClean="0"/>
              <a:pPr>
                <a:lnSpc>
                  <a:spcPct val="90000"/>
                </a:lnSpc>
                <a:spcAft>
                  <a:spcPts val="600"/>
                </a:spcAft>
              </a:pPr>
              <a:t>5</a:t>
            </a:fld>
            <a:endParaRPr lang="en-US" sz="700"/>
          </a:p>
        </p:txBody>
      </p:sp>
      <p:graphicFrame>
        <p:nvGraphicFramePr>
          <p:cNvPr id="11" name="Content Placeholder 8">
            <a:extLst>
              <a:ext uri="{FF2B5EF4-FFF2-40B4-BE49-F238E27FC236}">
                <a16:creationId xmlns:a16="http://schemas.microsoft.com/office/drawing/2014/main" id="{44CE08A6-8278-9685-E7A6-5FEF3E42F5B1}"/>
              </a:ext>
            </a:extLst>
          </p:cNvPr>
          <p:cNvGraphicFramePr>
            <a:graphicFrameLocks noGrp="1"/>
          </p:cNvGraphicFramePr>
          <p:nvPr>
            <p:ph idx="1"/>
            <p:extLst>
              <p:ext uri="{D42A27DB-BD31-4B8C-83A1-F6EECF244321}">
                <p14:modId xmlns:p14="http://schemas.microsoft.com/office/powerpoint/2010/main" val="2759338123"/>
              </p:ext>
            </p:extLst>
          </p:nvPr>
        </p:nvGraphicFramePr>
        <p:xfrm>
          <a:off x="589442" y="2517169"/>
          <a:ext cx="8284393" cy="401268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2008645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6860" y="1549936"/>
            <a:ext cx="8336975" cy="797070"/>
          </a:xfrm>
        </p:spPr>
        <p:txBody>
          <a:bodyPr>
            <a:normAutofit/>
          </a:bodyPr>
          <a:lstStyle/>
          <a:p>
            <a:r>
              <a:rPr lang="en-US" dirty="0"/>
              <a:t>Guided Pathways Action plan </a:t>
            </a:r>
          </a:p>
        </p:txBody>
      </p:sp>
      <p:sp>
        <p:nvSpPr>
          <p:cNvPr id="4" name="Slide Number Placeholder 3"/>
          <p:cNvSpPr>
            <a:spLocks noGrp="1"/>
          </p:cNvSpPr>
          <p:nvPr>
            <p:ph type="sldNum" sz="quarter" idx="12"/>
          </p:nvPr>
        </p:nvSpPr>
        <p:spPr>
          <a:xfrm>
            <a:off x="8406245" y="6483926"/>
            <a:ext cx="467590" cy="237549"/>
          </a:xfrm>
        </p:spPr>
        <p:txBody>
          <a:bodyPr>
            <a:normAutofit/>
          </a:bodyPr>
          <a:lstStyle/>
          <a:p>
            <a:pPr>
              <a:lnSpc>
                <a:spcPct val="90000"/>
              </a:lnSpc>
              <a:spcAft>
                <a:spcPts val="600"/>
              </a:spcAft>
            </a:pPr>
            <a:fld id="{DEE5BC03-7CE3-4FE3-BC0A-0ACCA8AC1F24}" type="slidenum">
              <a:rPr lang="en-US" sz="1000" smtClean="0"/>
              <a:pPr>
                <a:lnSpc>
                  <a:spcPct val="90000"/>
                </a:lnSpc>
                <a:spcAft>
                  <a:spcPts val="600"/>
                </a:spcAft>
              </a:pPr>
              <a:t>6</a:t>
            </a:fld>
            <a:endParaRPr lang="en-US" sz="1000"/>
          </a:p>
        </p:txBody>
      </p:sp>
      <p:graphicFrame>
        <p:nvGraphicFramePr>
          <p:cNvPr id="6" name="Content Placeholder 2">
            <a:extLst>
              <a:ext uri="{FF2B5EF4-FFF2-40B4-BE49-F238E27FC236}">
                <a16:creationId xmlns:a16="http://schemas.microsoft.com/office/drawing/2014/main" id="{1A6B3504-C37A-ADE7-F46B-36FECC1A22C0}"/>
              </a:ext>
            </a:extLst>
          </p:cNvPr>
          <p:cNvGraphicFramePr>
            <a:graphicFrameLocks noGrp="1"/>
          </p:cNvGraphicFramePr>
          <p:nvPr>
            <p:ph idx="1"/>
            <p:extLst>
              <p:ext uri="{D42A27DB-BD31-4B8C-83A1-F6EECF244321}">
                <p14:modId xmlns:p14="http://schemas.microsoft.com/office/powerpoint/2010/main" val="145138906"/>
              </p:ext>
            </p:extLst>
          </p:nvPr>
        </p:nvGraphicFramePr>
        <p:xfrm>
          <a:off x="536860" y="2415155"/>
          <a:ext cx="8336975" cy="375704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145374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74CD16-D722-AAD3-79FA-85872D53B2AE}"/>
              </a:ext>
            </a:extLst>
          </p:cNvPr>
          <p:cNvSpPr>
            <a:spLocks noGrp="1"/>
          </p:cNvSpPr>
          <p:nvPr>
            <p:ph type="title"/>
          </p:nvPr>
        </p:nvSpPr>
        <p:spPr/>
        <p:txBody>
          <a:bodyPr lIns="91440" tIns="45720" rIns="91440" bIns="45720" anchor="t"/>
          <a:lstStyle/>
          <a:p>
            <a:r>
              <a:rPr lang="en-US" dirty="0"/>
              <a:t>2024-2026 </a:t>
            </a:r>
            <a:br>
              <a:rPr lang="en-US" dirty="0"/>
            </a:br>
            <a:r>
              <a:rPr lang="en-US" dirty="0"/>
              <a:t>Guided pathways report due </a:t>
            </a:r>
            <a:r>
              <a:rPr lang="en-US" dirty="0" err="1"/>
              <a:t>june</a:t>
            </a:r>
            <a:r>
              <a:rPr lang="en-US" dirty="0"/>
              <a:t> 26</a:t>
            </a:r>
          </a:p>
        </p:txBody>
      </p:sp>
      <p:graphicFrame>
        <p:nvGraphicFramePr>
          <p:cNvPr id="6" name="Content Placeholder 5" descr="Table outlines elements of 2024-2026 Guided Pathways Report.">
            <a:extLst>
              <a:ext uri="{FF2B5EF4-FFF2-40B4-BE49-F238E27FC236}">
                <a16:creationId xmlns:a16="http://schemas.microsoft.com/office/drawing/2014/main" id="{2113E80A-75D3-EE49-310A-68D5BC41AD84}"/>
              </a:ext>
            </a:extLst>
          </p:cNvPr>
          <p:cNvGraphicFramePr>
            <a:graphicFrameLocks noGrp="1"/>
          </p:cNvGraphicFramePr>
          <p:nvPr>
            <p:ph idx="1"/>
          </p:nvPr>
        </p:nvGraphicFramePr>
        <p:xfrm>
          <a:off x="536575" y="2724245"/>
          <a:ext cx="8337550" cy="37576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Slide Number Placeholder 4">
            <a:extLst>
              <a:ext uri="{FF2B5EF4-FFF2-40B4-BE49-F238E27FC236}">
                <a16:creationId xmlns:a16="http://schemas.microsoft.com/office/drawing/2014/main" id="{3B4939A0-A065-947B-A608-0EDF59366CCF}"/>
              </a:ext>
            </a:extLst>
          </p:cNvPr>
          <p:cNvSpPr>
            <a:spLocks noGrp="1"/>
          </p:cNvSpPr>
          <p:nvPr>
            <p:ph type="sldNum" sz="quarter" idx="12"/>
          </p:nvPr>
        </p:nvSpPr>
        <p:spPr/>
        <p:txBody>
          <a:bodyPr/>
          <a:lstStyle/>
          <a:p>
            <a:fld id="{DEE5BC03-7CE3-4FE3-BC0A-0ACCA8AC1F24}" type="slidenum">
              <a:rPr lang="en-US" smtClean="0"/>
              <a:pPr/>
              <a:t>7</a:t>
            </a:fld>
            <a:endParaRPr lang="en-US"/>
          </a:p>
        </p:txBody>
      </p:sp>
    </p:spTree>
    <p:extLst>
      <p:ext uri="{BB962C8B-B14F-4D97-AF65-F5344CB8AC3E}">
        <p14:creationId xmlns:p14="http://schemas.microsoft.com/office/powerpoint/2010/main" val="28162325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A16FF1-C324-4E00-6EFB-2CB9A9BA2766}"/>
              </a:ext>
            </a:extLst>
          </p:cNvPr>
          <p:cNvSpPr>
            <a:spLocks noGrp="1"/>
          </p:cNvSpPr>
          <p:nvPr>
            <p:ph type="title"/>
          </p:nvPr>
        </p:nvSpPr>
        <p:spPr>
          <a:xfrm>
            <a:off x="403370" y="1385541"/>
            <a:ext cx="2664295" cy="1409614"/>
          </a:xfrm>
        </p:spPr>
        <p:txBody>
          <a:bodyPr anchor="b">
            <a:normAutofit/>
          </a:bodyPr>
          <a:lstStyle/>
          <a:p>
            <a:r>
              <a:rPr lang="en-US" dirty="0"/>
              <a:t>Pathway navigation</a:t>
            </a:r>
          </a:p>
        </p:txBody>
      </p:sp>
      <p:sp>
        <p:nvSpPr>
          <p:cNvPr id="10" name="Text Placeholder 2">
            <a:extLst>
              <a:ext uri="{FF2B5EF4-FFF2-40B4-BE49-F238E27FC236}">
                <a16:creationId xmlns:a16="http://schemas.microsoft.com/office/drawing/2014/main" id="{AA139661-9C1F-B8B7-5C95-7816DF3D70FB}"/>
              </a:ext>
            </a:extLst>
          </p:cNvPr>
          <p:cNvSpPr>
            <a:spLocks noGrp="1"/>
          </p:cNvSpPr>
          <p:nvPr>
            <p:ph type="body" sz="half" idx="2"/>
          </p:nvPr>
        </p:nvSpPr>
        <p:spPr>
          <a:xfrm>
            <a:off x="403370" y="2869008"/>
            <a:ext cx="3399309" cy="3542831"/>
          </a:xfrm>
        </p:spPr>
        <p:txBody>
          <a:bodyPr/>
          <a:lstStyle/>
          <a:p>
            <a:pPr>
              <a:lnSpc>
                <a:spcPct val="60000"/>
              </a:lnSpc>
            </a:pPr>
            <a:r>
              <a:rPr lang="en-US" dirty="0"/>
              <a:t>Amunoo Tembo</a:t>
            </a:r>
          </a:p>
          <a:p>
            <a:pPr>
              <a:lnSpc>
                <a:spcPct val="60000"/>
              </a:lnSpc>
            </a:pPr>
            <a:r>
              <a:rPr lang="en-US" dirty="0"/>
              <a:t>Policy Associate</a:t>
            </a:r>
          </a:p>
          <a:p>
            <a:pPr>
              <a:lnSpc>
                <a:spcPct val="60000"/>
              </a:lnSpc>
            </a:pPr>
            <a:r>
              <a:rPr lang="en-US" dirty="0">
                <a:hlinkClick r:id="rId2"/>
              </a:rPr>
              <a:t>Student Succes </a:t>
            </a:r>
          </a:p>
          <a:p>
            <a:pPr>
              <a:lnSpc>
                <a:spcPct val="60000"/>
              </a:lnSpc>
            </a:pPr>
            <a:r>
              <a:rPr lang="en-US" dirty="0">
                <a:hlinkClick r:id="rId2"/>
              </a:rPr>
              <a:t>&amp; Pathway Navigation</a:t>
            </a:r>
            <a:endParaRPr lang="en-US" dirty="0"/>
          </a:p>
          <a:p>
            <a:endParaRPr lang="en-US" dirty="0"/>
          </a:p>
        </p:txBody>
      </p:sp>
      <p:sp>
        <p:nvSpPr>
          <p:cNvPr id="4" name="Slide Number Placeholder 3">
            <a:extLst>
              <a:ext uri="{FF2B5EF4-FFF2-40B4-BE49-F238E27FC236}">
                <a16:creationId xmlns:a16="http://schemas.microsoft.com/office/drawing/2014/main" id="{0134CA3B-5839-CA05-90D9-63423E44295F}"/>
              </a:ext>
            </a:extLst>
          </p:cNvPr>
          <p:cNvSpPr>
            <a:spLocks noGrp="1"/>
          </p:cNvSpPr>
          <p:nvPr>
            <p:ph type="sldNum" sz="quarter" idx="12"/>
          </p:nvPr>
        </p:nvSpPr>
        <p:spPr>
          <a:xfrm>
            <a:off x="8416636" y="6529852"/>
            <a:ext cx="457199" cy="191623"/>
          </a:xfrm>
        </p:spPr>
        <p:txBody>
          <a:bodyPr>
            <a:normAutofit/>
          </a:bodyPr>
          <a:lstStyle/>
          <a:p>
            <a:pPr>
              <a:lnSpc>
                <a:spcPct val="90000"/>
              </a:lnSpc>
              <a:spcAft>
                <a:spcPts val="600"/>
              </a:spcAft>
            </a:pPr>
            <a:fld id="{DEE5BC03-7CE3-4FE3-BC0A-0ACCA8AC1F24}" type="slidenum">
              <a:rPr lang="en-US" sz="700" smtClean="0"/>
              <a:pPr>
                <a:lnSpc>
                  <a:spcPct val="90000"/>
                </a:lnSpc>
                <a:spcAft>
                  <a:spcPts val="600"/>
                </a:spcAft>
              </a:pPr>
              <a:t>8</a:t>
            </a:fld>
            <a:endParaRPr lang="en-US" sz="700"/>
          </a:p>
        </p:txBody>
      </p:sp>
      <p:graphicFrame>
        <p:nvGraphicFramePr>
          <p:cNvPr id="8" name="Content Placeholder 2">
            <a:extLst>
              <a:ext uri="{FF2B5EF4-FFF2-40B4-BE49-F238E27FC236}">
                <a16:creationId xmlns:a16="http://schemas.microsoft.com/office/drawing/2014/main" id="{29FF2B5C-2EDB-AAEB-EBC6-9B2CA4499A5E}"/>
              </a:ext>
            </a:extLst>
          </p:cNvPr>
          <p:cNvGraphicFramePr>
            <a:graphicFrameLocks noGrp="1"/>
          </p:cNvGraphicFramePr>
          <p:nvPr>
            <p:ph idx="1"/>
            <p:extLst>
              <p:ext uri="{D42A27DB-BD31-4B8C-83A1-F6EECF244321}">
                <p14:modId xmlns:p14="http://schemas.microsoft.com/office/powerpoint/2010/main" val="3337958402"/>
              </p:ext>
            </p:extLst>
          </p:nvPr>
        </p:nvGraphicFramePr>
        <p:xfrm>
          <a:off x="3134088" y="1662545"/>
          <a:ext cx="5916366" cy="486247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5" name="Picture 4">
            <a:extLst>
              <a:ext uri="{FF2B5EF4-FFF2-40B4-BE49-F238E27FC236}">
                <a16:creationId xmlns:a16="http://schemas.microsoft.com/office/drawing/2014/main" id="{C21F021A-67EF-DFD4-6E11-5FF28607A02B}"/>
              </a:ext>
            </a:extLst>
          </p:cNvPr>
          <p:cNvPicPr>
            <a:picLocks noChangeAspect="1"/>
          </p:cNvPicPr>
          <p:nvPr/>
        </p:nvPicPr>
        <p:blipFill>
          <a:blip r:embed="rId8"/>
          <a:stretch>
            <a:fillRect/>
          </a:stretch>
        </p:blipFill>
        <p:spPr>
          <a:xfrm>
            <a:off x="484517" y="4200000"/>
            <a:ext cx="2325022" cy="2325022"/>
          </a:xfrm>
          <a:prstGeom prst="rect">
            <a:avLst/>
          </a:prstGeom>
        </p:spPr>
      </p:pic>
    </p:spTree>
    <p:extLst>
      <p:ext uri="{BB962C8B-B14F-4D97-AF65-F5344CB8AC3E}">
        <p14:creationId xmlns:p14="http://schemas.microsoft.com/office/powerpoint/2010/main" val="16491063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5D6896-8A56-9867-6785-B2A5FD8D2FA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F649314-1AF8-FDAE-BEEA-8C0B5D722604}"/>
              </a:ext>
            </a:extLst>
          </p:cNvPr>
          <p:cNvSpPr>
            <a:spLocks noGrp="1"/>
          </p:cNvSpPr>
          <p:nvPr>
            <p:ph type="title"/>
          </p:nvPr>
        </p:nvSpPr>
        <p:spPr>
          <a:xfrm>
            <a:off x="403370" y="1385541"/>
            <a:ext cx="3358139" cy="1409614"/>
          </a:xfrm>
        </p:spPr>
        <p:txBody>
          <a:bodyPr anchor="b">
            <a:normAutofit/>
          </a:bodyPr>
          <a:lstStyle/>
          <a:p>
            <a:r>
              <a:rPr lang="en-US" dirty="0"/>
              <a:t>Pathway Leadership</a:t>
            </a:r>
          </a:p>
        </p:txBody>
      </p:sp>
      <p:sp>
        <p:nvSpPr>
          <p:cNvPr id="10" name="Text Placeholder 2">
            <a:extLst>
              <a:ext uri="{FF2B5EF4-FFF2-40B4-BE49-F238E27FC236}">
                <a16:creationId xmlns:a16="http://schemas.microsoft.com/office/drawing/2014/main" id="{9FD8FF30-079A-23C1-85E9-FB22479E714E}"/>
              </a:ext>
            </a:extLst>
          </p:cNvPr>
          <p:cNvSpPr>
            <a:spLocks noGrp="1"/>
          </p:cNvSpPr>
          <p:nvPr>
            <p:ph type="body" sz="half" idx="2"/>
          </p:nvPr>
        </p:nvSpPr>
        <p:spPr>
          <a:xfrm>
            <a:off x="403370" y="2888673"/>
            <a:ext cx="3358139" cy="3542831"/>
          </a:xfrm>
        </p:spPr>
        <p:txBody>
          <a:bodyPr/>
          <a:lstStyle/>
          <a:p>
            <a:r>
              <a:rPr lang="en-US" dirty="0"/>
              <a:t>Dr. MarcusAntonio Gunn</a:t>
            </a:r>
          </a:p>
          <a:p>
            <a:r>
              <a:rPr lang="en-US" dirty="0"/>
              <a:t>Policy Associate</a:t>
            </a:r>
          </a:p>
          <a:p>
            <a:r>
              <a:rPr lang="en-US" dirty="0"/>
              <a:t>Pathway Leadership</a:t>
            </a:r>
          </a:p>
        </p:txBody>
      </p:sp>
      <p:sp>
        <p:nvSpPr>
          <p:cNvPr id="4" name="Slide Number Placeholder 3">
            <a:extLst>
              <a:ext uri="{FF2B5EF4-FFF2-40B4-BE49-F238E27FC236}">
                <a16:creationId xmlns:a16="http://schemas.microsoft.com/office/drawing/2014/main" id="{C3A43464-ABC8-7E08-AD1D-D683D70E1366}"/>
              </a:ext>
            </a:extLst>
          </p:cNvPr>
          <p:cNvSpPr>
            <a:spLocks noGrp="1"/>
          </p:cNvSpPr>
          <p:nvPr>
            <p:ph type="sldNum" sz="quarter" idx="12"/>
          </p:nvPr>
        </p:nvSpPr>
        <p:spPr>
          <a:xfrm>
            <a:off x="8416636" y="6529852"/>
            <a:ext cx="457199" cy="191623"/>
          </a:xfrm>
        </p:spPr>
        <p:txBody>
          <a:bodyPr>
            <a:normAutofit/>
          </a:bodyPr>
          <a:lstStyle/>
          <a:p>
            <a:pPr>
              <a:lnSpc>
                <a:spcPct val="90000"/>
              </a:lnSpc>
              <a:spcAft>
                <a:spcPts val="600"/>
              </a:spcAft>
            </a:pPr>
            <a:fld id="{DEE5BC03-7CE3-4FE3-BC0A-0ACCA8AC1F24}" type="slidenum">
              <a:rPr lang="en-US" sz="700" smtClean="0"/>
              <a:pPr>
                <a:lnSpc>
                  <a:spcPct val="90000"/>
                </a:lnSpc>
                <a:spcAft>
                  <a:spcPts val="600"/>
                </a:spcAft>
              </a:pPr>
              <a:t>9</a:t>
            </a:fld>
            <a:endParaRPr lang="en-US" sz="700"/>
          </a:p>
        </p:txBody>
      </p:sp>
      <p:graphicFrame>
        <p:nvGraphicFramePr>
          <p:cNvPr id="8" name="Content Placeholder 2">
            <a:extLst>
              <a:ext uri="{FF2B5EF4-FFF2-40B4-BE49-F238E27FC236}">
                <a16:creationId xmlns:a16="http://schemas.microsoft.com/office/drawing/2014/main" id="{878F7A1D-BF9E-8C72-5F8C-8FB8114AE12A}"/>
              </a:ext>
            </a:extLst>
          </p:cNvPr>
          <p:cNvGraphicFramePr>
            <a:graphicFrameLocks noGrp="1"/>
          </p:cNvGraphicFramePr>
          <p:nvPr>
            <p:ph idx="1"/>
            <p:extLst>
              <p:ext uri="{D42A27DB-BD31-4B8C-83A1-F6EECF244321}">
                <p14:modId xmlns:p14="http://schemas.microsoft.com/office/powerpoint/2010/main" val="3744495978"/>
              </p:ext>
            </p:extLst>
          </p:nvPr>
        </p:nvGraphicFramePr>
        <p:xfrm>
          <a:off x="4024047" y="1569026"/>
          <a:ext cx="4839398" cy="486247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06910288"/>
      </p:ext>
    </p:extLst>
  </p:cSld>
  <p:clrMapOvr>
    <a:masterClrMapping/>
  </p:clrMapOvr>
</p:sld>
</file>

<file path=ppt/theme/theme1.xml><?xml version="1.0" encoding="utf-8"?>
<a:theme xmlns:a="http://schemas.openxmlformats.org/drawingml/2006/main" name="Office Theme">
  <a:themeElements>
    <a:clrScheme name="SBCTC">
      <a:dk1>
        <a:srgbClr val="003764"/>
      </a:dk1>
      <a:lt1>
        <a:sysClr val="window" lastClr="FFFFFF"/>
      </a:lt1>
      <a:dk2>
        <a:srgbClr val="0071CE"/>
      </a:dk2>
      <a:lt2>
        <a:srgbClr val="C3C6C8"/>
      </a:lt2>
      <a:accent1>
        <a:srgbClr val="F4CD00"/>
      </a:accent1>
      <a:accent2>
        <a:srgbClr val="65CBC9"/>
      </a:accent2>
      <a:accent3>
        <a:srgbClr val="FFB547"/>
      </a:accent3>
      <a:accent4>
        <a:srgbClr val="00C18B"/>
      </a:accent4>
      <a:accent5>
        <a:srgbClr val="3D6489"/>
      </a:accent5>
      <a:accent6>
        <a:srgbClr val="2A70B8"/>
      </a:accent6>
      <a:hlink>
        <a:srgbClr val="0563C1"/>
      </a:hlink>
      <a:folHlink>
        <a:srgbClr val="954F72"/>
      </a:folHlink>
    </a:clrScheme>
    <a:fontScheme name="SBCTC">
      <a:majorFont>
        <a:latin typeface="Franklin Gothic Medium"/>
        <a:ea typeface=""/>
        <a:cs typeface=""/>
      </a:majorFont>
      <a:minorFont>
        <a:latin typeface="Franklin Gothic Book"/>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BCTC PowerPoint template--standard version" id="{704F361A-0815-4AB8-B1B1-4622852CCB7F}" vid="{757D8C9B-8E99-46F3-8389-D6EF626E272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pe:Receivers xmlns:spe="http://schemas.microsoft.com/sharepoint/events"/>
</file>

<file path=customXml/item2.xml><?xml version="1.0" encoding="utf-8"?>
<ct:contentTypeSchema xmlns:ct="http://schemas.microsoft.com/office/2006/metadata/contentType" xmlns:ma="http://schemas.microsoft.com/office/2006/metadata/properties/metaAttributes" ct:_="" ma:_="" ma:contentTypeName="Document" ma:contentTypeID="0x0101001F948E665ECF7842A8E9F6A6D42CD1A8" ma:contentTypeVersion="513" ma:contentTypeDescription="Create a new document." ma:contentTypeScope="" ma:versionID="d440fc9625261b42707d26fb19635200">
  <xsd:schema xmlns:xsd="http://www.w3.org/2001/XMLSchema" xmlns:xs="http://www.w3.org/2001/XMLSchema" xmlns:p="http://schemas.microsoft.com/office/2006/metadata/properties" xmlns:ns1="http://schemas.microsoft.com/sharepoint/v3" xmlns:ns2="d9922a8a-c8e9-487d-95d2-c6b1c2450a72" xmlns:ns3="03e82ba2-b1c2-49ab-af23-43782fb35cbc" targetNamespace="http://schemas.microsoft.com/office/2006/metadata/properties" ma:root="true" ma:fieldsID="3bdb47f55d4bbc6b9ca2f98c66e7a660" ns1:_="" ns2:_="" ns3:_="">
    <xsd:import namespace="http://schemas.microsoft.com/sharepoint/v3"/>
    <xsd:import namespace="d9922a8a-c8e9-487d-95d2-c6b1c2450a72"/>
    <xsd:import namespace="03e82ba2-b1c2-49ab-af23-43782fb35cbc"/>
    <xsd:element name="properties">
      <xsd:complexType>
        <xsd:sequence>
          <xsd:element name="documentManagement">
            <xsd:complexType>
              <xsd:all>
                <xsd:element ref="ns2:Menu_x0020_Group" minOccurs="0"/>
                <xsd:element ref="ns2:Category" minOccurs="0"/>
                <xsd:element ref="ns2:Content_x0020_Owner" minOccurs="0"/>
                <xsd:element ref="ns3:_dlc_DocId" minOccurs="0"/>
                <xsd:element ref="ns3:_dlc_DocIdUrl" minOccurs="0"/>
                <xsd:element ref="ns3:_dlc_DocIdPersistId" minOccurs="0"/>
                <xsd:element ref="ns2:IconOverlay" minOccurs="0"/>
                <xsd:element ref="ns1:PublishingExpirationDate" minOccurs="0"/>
                <xsd:element ref="ns1:PublishingStartDate" minOccurs="0"/>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ExpirationDate" ma:index="15" nillable="true" ma:displayName="Scheduling End Date" ma:description="Scheduling End Date is a site column created by the Publishing feature. It is used to specify the date and time on which this page will no longer appear to site visitors." ma:internalName="PublishingExpirationDate">
      <xsd:simpleType>
        <xsd:restriction base="dms:Unknown"/>
      </xsd:simpleType>
    </xsd:element>
    <xsd:element name="PublishingStartDate" ma:index="16" nillable="true" ma:displayName="Scheduling Start Date" ma:description="Scheduling Start Date is a site column created by the Publishing feature. It is used to specify the date and time on which this page will first appear to site visitors." ma:internalName="PublishingStart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d9922a8a-c8e9-487d-95d2-c6b1c2450a72" elementFormDefault="qualified">
    <xsd:import namespace="http://schemas.microsoft.com/office/2006/documentManagement/types"/>
    <xsd:import namespace="http://schemas.microsoft.com/office/infopath/2007/PartnerControls"/>
    <xsd:element name="Menu_x0020_Group" ma:index="2" nillable="true" ma:displayName="Menu Group" ma:default="Publications &amp; Printing" ma:format="Dropdown" ma:internalName="Menu_x0020_Group" ma:readOnly="false">
      <xsd:simpleType>
        <xsd:restriction base="dms:Choice">
          <xsd:enumeration value="Publications &amp; Printing"/>
        </xsd:restriction>
      </xsd:simpleType>
    </xsd:element>
    <xsd:element name="Category" ma:index="3" nillable="true" ma:displayName="Category" ma:format="Dropdown" ma:internalName="Category" ma:readOnly="false">
      <xsd:simpleType>
        <xsd:restriction base="dms:Choice">
          <xsd:enumeration value="Business Cards"/>
          <xsd:enumeration value="Name Badges"/>
          <xsd:enumeration value="Logos"/>
          <xsd:enumeration value="SBCTC Templates"/>
          <xsd:enumeration value="Style Guide"/>
          <xsd:enumeration value="Zoom Backgrounds"/>
        </xsd:restriction>
      </xsd:simpleType>
    </xsd:element>
    <xsd:element name="Content_x0020_Owner" ma:index="10" nillable="true" ma:displayName="Content Owner" ma:list="UserInfo" ma:SharePointGroup="0" ma:internalName="Content_x0020_Owner" ma:readOnly="false"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IconOverlay" ma:index="14" nillable="true" ma:displayName="IconOverlay" ma:internalName="IconOverlay" ma:readOnly="false">
      <xsd:simpleType>
        <xsd:restriction base="dms:Text"/>
      </xsd:simpleType>
    </xsd:element>
    <xsd:element name="MediaServiceMetadata" ma:index="17" nillable="true" ma:displayName="MediaServiceMetadata" ma:hidden="true" ma:internalName="MediaServiceMetadata" ma:readOnly="true">
      <xsd:simpleType>
        <xsd:restriction base="dms:Note"/>
      </xsd:simpleType>
    </xsd:element>
    <xsd:element name="MediaServiceFastMetadata" ma:index="18" nillable="true" ma:displayName="MediaServiceFastMetadata" ma:hidden="true" ma:internalName="MediaServiceFast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3e82ba2-b1c2-49ab-af23-43782fb35cbc" elementFormDefault="qualified">
    <xsd:import namespace="http://schemas.microsoft.com/office/2006/documentManagement/types"/>
    <xsd:import namespace="http://schemas.microsoft.com/office/infopath/2007/PartnerControls"/>
    <xsd:element name="_dlc_DocId" ma:index="11" nillable="true" ma:displayName="Document ID Value" ma:description="The value of the document ID assigned to this item." ma:internalName="_dlc_DocId" ma:readOnly="true">
      <xsd:simpleType>
        <xsd:restriction base="dms:Text"/>
      </xsd:simpleType>
    </xsd:element>
    <xsd:element name="_dlc_DocIdUrl" ma:index="12"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3"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9"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Content_x0020_Owner xmlns="d9922a8a-c8e9-487d-95d2-c6b1c2450a72">
      <UserInfo>
        <DisplayName>Katie Rose</DisplayName>
        <AccountId>85</AccountId>
        <AccountType/>
      </UserInfo>
    </Content_x0020_Owner>
    <IconOverlay xmlns="d9922a8a-c8e9-487d-95d2-c6b1c2450a72" xsi:nil="true"/>
    <Menu_x0020_Group xmlns="d9922a8a-c8e9-487d-95d2-c6b1c2450a72">Publications &amp; Printing</Menu_x0020_Group>
    <Category xmlns="d9922a8a-c8e9-487d-95d2-c6b1c2450a72">SBCTC Templates</Category>
    <_dlc_DocId xmlns="03e82ba2-b1c2-49ab-af23-43782fb35cbc">Z7X6SQ3F62JH-64-83</_dlc_DocId>
    <_dlc_DocIdUrl xmlns="03e82ba2-b1c2-49ab-af23-43782fb35cbc">
      <Url>https://portal.sbctc.edu/sites/Intranet/publications/_layouts/15/DocIdRedir.aspx?ID=Z7X6SQ3F62JH-64-83</Url>
      <Description>Z7X6SQ3F62JH-64-83</Description>
    </_dlc_DocIdUrl>
  </documentManagement>
</p:properties>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35940EB-9295-40F5-8C8B-916A82F32F42}">
  <ds:schemaRefs>
    <ds:schemaRef ds:uri="http://schemas.microsoft.com/sharepoint/events"/>
  </ds:schemaRefs>
</ds:datastoreItem>
</file>

<file path=customXml/itemProps2.xml><?xml version="1.0" encoding="utf-8"?>
<ds:datastoreItem xmlns:ds="http://schemas.openxmlformats.org/officeDocument/2006/customXml" ds:itemID="{02B41657-AF1B-427D-9063-778083D5AA8E}">
  <ds:schemaRefs>
    <ds:schemaRef ds:uri="03e82ba2-b1c2-49ab-af23-43782fb35cbc"/>
    <ds:schemaRef ds:uri="d9922a8a-c8e9-487d-95d2-c6b1c2450a72"/>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microsoft.com/sharepoint/v3"/>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C5C388AF-9EF2-40E4-AC4E-C9E502C2E4DC}">
  <ds:schemaRefs>
    <ds:schemaRef ds:uri="03e82ba2-b1c2-49ab-af23-43782fb35cbc"/>
    <ds:schemaRef ds:uri="d9922a8a-c8e9-487d-95d2-c6b1c2450a72"/>
    <ds:schemaRef ds:uri="http://schemas.microsoft.com/office/2006/metadata/properties"/>
    <ds:schemaRef ds:uri="http://schemas.microsoft.com/office/infopath/2007/PartnerControls"/>
    <ds:schemaRef ds:uri="http://schemas.microsoft.com/sharepoint/v3"/>
  </ds:schemaRefs>
</ds:datastoreItem>
</file>

<file path=customXml/itemProps4.xml><?xml version="1.0" encoding="utf-8"?>
<ds:datastoreItem xmlns:ds="http://schemas.openxmlformats.org/officeDocument/2006/customXml" ds:itemID="{ADB5638D-D5BF-4859-98A2-1C19EAA93CE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SBCTC PowerPoint template--standard version</Template>
  <TotalTime>161</TotalTime>
  <Words>1071</Words>
  <Application>Microsoft Office PowerPoint</Application>
  <PresentationFormat>On-screen Show (4:3)</PresentationFormat>
  <Paragraphs>166</Paragraphs>
  <Slides>16</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Franklin Gothic Medium</vt:lpstr>
      <vt:lpstr>Office Theme</vt:lpstr>
      <vt:lpstr>Guided pathways advisory council</vt:lpstr>
      <vt:lpstr>Welcome &amp; Introductions</vt:lpstr>
      <vt:lpstr>Gpac 2025-2026 focus</vt:lpstr>
      <vt:lpstr>Fall gpac agenda</vt:lpstr>
      <vt:lpstr>Work plan: Conexed IMPLEMENTATION update</vt:lpstr>
      <vt:lpstr>Guided Pathways Action plan </vt:lpstr>
      <vt:lpstr>2024-2026  Guided pathways report due june 26</vt:lpstr>
      <vt:lpstr>Pathway navigation</vt:lpstr>
      <vt:lpstr>Pathway Leadership</vt:lpstr>
      <vt:lpstr>Math pathways &amp; placement</vt:lpstr>
      <vt:lpstr>Faculty Development</vt:lpstr>
      <vt:lpstr>Student achievement initiative (sai) review</vt:lpstr>
      <vt:lpstr>Tentative timeline</vt:lpstr>
      <vt:lpstr>SAI metrics for finalization</vt:lpstr>
      <vt:lpstr>Guided pathways in the legislature</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Monica Wilson</dc:creator>
  <cp:lastModifiedBy>Monica Wilson</cp:lastModifiedBy>
  <cp:revision>11</cp:revision>
  <dcterms:created xsi:type="dcterms:W3CDTF">2025-09-26T21:03:21Z</dcterms:created>
  <dcterms:modified xsi:type="dcterms:W3CDTF">2026-02-26T17:33:13Z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0x0101001F948E665ECF7842A8E9F6A6D42CD1A8</vt:lpwstr>
  </property>
  <property fmtid="{D5CDD505-2E9C-101B-9397-08002B2CF9AE}" pid="3" name="_dlc_DocIdItemGuid">
    <vt:lpwstr>bc372a88-358c-4bb6-8d38-dd951ccab0b4</vt:lpwstr>
  </property>
</Properties>
</file>