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3"/>
  </p:notesMasterIdLst>
  <p:sldIdLst>
    <p:sldId id="391" r:id="rId3"/>
    <p:sldId id="392" r:id="rId4"/>
    <p:sldId id="260" r:id="rId5"/>
    <p:sldId id="258" r:id="rId6"/>
    <p:sldId id="259" r:id="rId7"/>
    <p:sldId id="280" r:id="rId8"/>
    <p:sldId id="281" r:id="rId9"/>
    <p:sldId id="366" r:id="rId10"/>
    <p:sldId id="390" r:id="rId11"/>
    <p:sldId id="389" r:id="rId12"/>
  </p:sldIdLst>
  <p:sldSz cx="9144000" cy="6858000" type="screen4x3"/>
  <p:notesSz cx="6858000" cy="9144000"/>
  <p:embeddedFontLst>
    <p:embeddedFont>
      <p:font typeface="Economica" panose="020B0604020202020204" charset="0"/>
      <p:regular r:id="rId14"/>
      <p:bold r:id="rId15"/>
      <p:italic r:id="rId16"/>
      <p:boldItalic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Franklin Gothic Medium" panose="020B0603020102020204" pitchFamily="34" charset="0"/>
      <p:regular r:id="rId20"/>
      <p: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84848" autoAdjust="0"/>
  </p:normalViewPr>
  <p:slideViewPr>
    <p:cSldViewPr snapToGrid="0">
      <p:cViewPr varScale="1">
        <p:scale>
          <a:sx n="81" d="100"/>
          <a:sy n="81" d="100"/>
        </p:scale>
        <p:origin x="14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2BB94-C495-43F8-A46D-B30468D2660C}" type="doc">
      <dgm:prSet loTypeId="urn:diagrams.loki3.com/BracketList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AACB3B-A5E9-4204-AB42-DCF4E678FEE2}">
      <dgm:prSet phldrT="[Text]"/>
      <dgm:spPr/>
      <dgm:t>
        <a:bodyPr/>
        <a:lstStyle/>
        <a:p>
          <a:r>
            <a:rPr lang="en-US" b="1" dirty="0"/>
            <a:t>Transformation</a:t>
          </a:r>
        </a:p>
      </dgm:t>
    </dgm:pt>
    <dgm:pt modelId="{B8D49C08-C0EC-4A32-A0F4-78FC18D23EA2}" type="parTrans" cxnId="{37F6DD75-2B1E-47AF-84E0-2A8976D30A9A}">
      <dgm:prSet/>
      <dgm:spPr/>
      <dgm:t>
        <a:bodyPr/>
        <a:lstStyle/>
        <a:p>
          <a:endParaRPr lang="en-US"/>
        </a:p>
      </dgm:t>
    </dgm:pt>
    <dgm:pt modelId="{D97D91AC-2C4D-4CCF-A11F-C7774835711B}" type="sibTrans" cxnId="{37F6DD75-2B1E-47AF-84E0-2A8976D30A9A}">
      <dgm:prSet/>
      <dgm:spPr/>
      <dgm:t>
        <a:bodyPr/>
        <a:lstStyle/>
        <a:p>
          <a:endParaRPr lang="en-US"/>
        </a:p>
      </dgm:t>
    </dgm:pt>
    <dgm:pt modelId="{9F25FF7C-5781-4E04-8ABB-3681DB461A6E}">
      <dgm:prSet phldrT="[Text]"/>
      <dgm:spPr/>
      <dgm:t>
        <a:bodyPr/>
        <a:lstStyle/>
        <a:p>
          <a:pPr>
            <a:buNone/>
          </a:pPr>
          <a:r>
            <a:rPr lang="en-US" i="1" dirty="0"/>
            <a:t>Equity-minded, transformative organizational change.</a:t>
          </a:r>
          <a:endParaRPr lang="en-US" dirty="0"/>
        </a:p>
      </dgm:t>
    </dgm:pt>
    <dgm:pt modelId="{EC1D6107-A132-42DA-A864-AD29A9AB8E58}" type="parTrans" cxnId="{4037FC6A-6504-40BB-90FE-1949D36C4393}">
      <dgm:prSet/>
      <dgm:spPr/>
      <dgm:t>
        <a:bodyPr/>
        <a:lstStyle/>
        <a:p>
          <a:endParaRPr lang="en-US"/>
        </a:p>
      </dgm:t>
    </dgm:pt>
    <dgm:pt modelId="{625CF048-CEDC-42FC-9DB0-64117E5FD8E4}" type="sibTrans" cxnId="{4037FC6A-6504-40BB-90FE-1949D36C4393}">
      <dgm:prSet/>
      <dgm:spPr/>
      <dgm:t>
        <a:bodyPr/>
        <a:lstStyle/>
        <a:p>
          <a:endParaRPr lang="en-US"/>
        </a:p>
      </dgm:t>
    </dgm:pt>
    <dgm:pt modelId="{7BF2EABC-6838-4907-928E-B35CE6F1C7D2}">
      <dgm:prSet phldrT="[Text]"/>
      <dgm:spPr/>
      <dgm:t>
        <a:bodyPr/>
        <a:lstStyle/>
        <a:p>
          <a:r>
            <a:rPr lang="en-US" b="1" dirty="0"/>
            <a:t>Racial &amp;  Social Equity</a:t>
          </a:r>
        </a:p>
      </dgm:t>
    </dgm:pt>
    <dgm:pt modelId="{B53028A5-5AEB-43E1-8B90-F61F61D19FFA}" type="parTrans" cxnId="{F214BA1B-E1AD-4D58-85E6-8E5B0EEA7A3D}">
      <dgm:prSet/>
      <dgm:spPr/>
      <dgm:t>
        <a:bodyPr/>
        <a:lstStyle/>
        <a:p>
          <a:endParaRPr lang="en-US"/>
        </a:p>
      </dgm:t>
    </dgm:pt>
    <dgm:pt modelId="{9715543C-F57B-48F1-9184-84C89B4E25A7}" type="sibTrans" cxnId="{F214BA1B-E1AD-4D58-85E6-8E5B0EEA7A3D}">
      <dgm:prSet/>
      <dgm:spPr/>
      <dgm:t>
        <a:bodyPr/>
        <a:lstStyle/>
        <a:p>
          <a:endParaRPr lang="en-US"/>
        </a:p>
      </dgm:t>
    </dgm:pt>
    <dgm:pt modelId="{574EC09C-6BC8-4C84-A721-D820DE6039BE}">
      <dgm:prSet phldrT="[Text]"/>
      <dgm:spPr/>
      <dgm:t>
        <a:bodyPr/>
        <a:lstStyle/>
        <a:p>
          <a:pPr>
            <a:buNone/>
          </a:pPr>
          <a:r>
            <a:rPr lang="en-US" i="1" dirty="0"/>
            <a:t>Culturally responsive commitment to racial and social equity by dismantling systemic policies and practices that perpetuate inequities.</a:t>
          </a:r>
          <a:endParaRPr lang="en-US" dirty="0"/>
        </a:p>
      </dgm:t>
    </dgm:pt>
    <dgm:pt modelId="{1BE785CE-989B-44C4-B554-1EE5DD9282CF}" type="parTrans" cxnId="{AFB1E316-83F3-42DA-86EA-EF6BAA9942AF}">
      <dgm:prSet/>
      <dgm:spPr/>
      <dgm:t>
        <a:bodyPr/>
        <a:lstStyle/>
        <a:p>
          <a:endParaRPr lang="en-US"/>
        </a:p>
      </dgm:t>
    </dgm:pt>
    <dgm:pt modelId="{ECBB1126-F49B-49AA-B456-E88FF511A5CA}" type="sibTrans" cxnId="{AFB1E316-83F3-42DA-86EA-EF6BAA9942AF}">
      <dgm:prSet/>
      <dgm:spPr/>
      <dgm:t>
        <a:bodyPr/>
        <a:lstStyle/>
        <a:p>
          <a:endParaRPr lang="en-US"/>
        </a:p>
      </dgm:t>
    </dgm:pt>
    <dgm:pt modelId="{37361813-188E-498B-A8CD-73ACC376ECCD}">
      <dgm:prSet phldrT="[Text]"/>
      <dgm:spPr/>
      <dgm:t>
        <a:bodyPr/>
        <a:lstStyle/>
        <a:p>
          <a:r>
            <a:rPr lang="en-US" b="1" dirty="0"/>
            <a:t>Community</a:t>
          </a:r>
        </a:p>
      </dgm:t>
    </dgm:pt>
    <dgm:pt modelId="{61838192-B808-4380-8A07-DE1E0A2BD220}" type="parTrans" cxnId="{3D2C9801-0175-4CD8-8B30-A2F7435BD017}">
      <dgm:prSet/>
      <dgm:spPr/>
      <dgm:t>
        <a:bodyPr/>
        <a:lstStyle/>
        <a:p>
          <a:endParaRPr lang="en-US"/>
        </a:p>
      </dgm:t>
    </dgm:pt>
    <dgm:pt modelId="{B254A2F6-3634-4256-8692-D9CB8936860C}" type="sibTrans" cxnId="{3D2C9801-0175-4CD8-8B30-A2F7435BD017}">
      <dgm:prSet/>
      <dgm:spPr/>
      <dgm:t>
        <a:bodyPr/>
        <a:lstStyle/>
        <a:p>
          <a:endParaRPr lang="en-US"/>
        </a:p>
      </dgm:t>
    </dgm:pt>
    <dgm:pt modelId="{8898EBC6-D712-44BF-B6D5-0B63CE9C6DB3}">
      <dgm:prSet phldrT="[Text]"/>
      <dgm:spPr/>
      <dgm:t>
        <a:bodyPr/>
        <a:lstStyle/>
        <a:p>
          <a:r>
            <a:rPr lang="en-US" b="1" dirty="0"/>
            <a:t>Collaboration</a:t>
          </a:r>
        </a:p>
      </dgm:t>
    </dgm:pt>
    <dgm:pt modelId="{D21A9EA4-1C63-4AD8-BD1F-10C12ED1C371}" type="parTrans" cxnId="{FF7D3408-F44D-49BF-A12E-3CBF98F74EB3}">
      <dgm:prSet/>
      <dgm:spPr/>
      <dgm:t>
        <a:bodyPr/>
        <a:lstStyle/>
        <a:p>
          <a:endParaRPr lang="en-US"/>
        </a:p>
      </dgm:t>
    </dgm:pt>
    <dgm:pt modelId="{0FB12B45-7FFC-4BD2-8B39-041BADAF284D}" type="sibTrans" cxnId="{FF7D3408-F44D-49BF-A12E-3CBF98F74EB3}">
      <dgm:prSet/>
      <dgm:spPr/>
      <dgm:t>
        <a:bodyPr/>
        <a:lstStyle/>
        <a:p>
          <a:endParaRPr lang="en-US"/>
        </a:p>
      </dgm:t>
    </dgm:pt>
    <dgm:pt modelId="{9AA99A72-A39E-4B38-BF6D-85B14620B9F8}">
      <dgm:prSet phldrT="[Text]"/>
      <dgm:spPr/>
      <dgm:t>
        <a:bodyPr/>
        <a:lstStyle/>
        <a:p>
          <a:r>
            <a:rPr lang="en-US" b="1" dirty="0"/>
            <a:t>Alignment</a:t>
          </a:r>
        </a:p>
      </dgm:t>
    </dgm:pt>
    <dgm:pt modelId="{5477F472-0D7E-4BA7-BA7E-A41CF5053066}" type="parTrans" cxnId="{B7B564E9-C8EE-448D-98A4-1ECCEDC76418}">
      <dgm:prSet/>
      <dgm:spPr/>
      <dgm:t>
        <a:bodyPr/>
        <a:lstStyle/>
        <a:p>
          <a:endParaRPr lang="en-US"/>
        </a:p>
      </dgm:t>
    </dgm:pt>
    <dgm:pt modelId="{1BE394C4-9F36-4009-A84B-7FBDDDF9C4BC}" type="sibTrans" cxnId="{B7B564E9-C8EE-448D-98A4-1ECCEDC76418}">
      <dgm:prSet/>
      <dgm:spPr/>
      <dgm:t>
        <a:bodyPr/>
        <a:lstStyle/>
        <a:p>
          <a:endParaRPr lang="en-US"/>
        </a:p>
      </dgm:t>
    </dgm:pt>
    <dgm:pt modelId="{7FAC5B87-6311-4F61-BCB4-793848F4D637}">
      <dgm:prSet phldrT="[Text]"/>
      <dgm:spPr/>
      <dgm:t>
        <a:bodyPr/>
        <a:lstStyle/>
        <a:p>
          <a:pPr>
            <a:buNone/>
          </a:pPr>
          <a:r>
            <a:rPr lang="en-US" i="1"/>
            <a:t>The voices of students, faculty, staff and community members are essential to fully engage in adaptive problem focused inquiry processes leading to meaningful action and sustained systemic change.</a:t>
          </a:r>
          <a:endParaRPr lang="en-US" dirty="0"/>
        </a:p>
      </dgm:t>
    </dgm:pt>
    <dgm:pt modelId="{8B8984CB-828B-4FB6-BD2C-FD07C99ED9E2}" type="parTrans" cxnId="{8C69C490-EF36-4F62-89EC-351A6A100DAE}">
      <dgm:prSet/>
      <dgm:spPr/>
      <dgm:t>
        <a:bodyPr/>
        <a:lstStyle/>
        <a:p>
          <a:endParaRPr lang="en-US"/>
        </a:p>
      </dgm:t>
    </dgm:pt>
    <dgm:pt modelId="{D3ACFFCA-0E59-46B3-98CB-9329D165604E}" type="sibTrans" cxnId="{8C69C490-EF36-4F62-89EC-351A6A100DAE}">
      <dgm:prSet/>
      <dgm:spPr/>
      <dgm:t>
        <a:bodyPr/>
        <a:lstStyle/>
        <a:p>
          <a:endParaRPr lang="en-US"/>
        </a:p>
      </dgm:t>
    </dgm:pt>
    <dgm:pt modelId="{145F352E-0F04-4AD0-8513-3DB88F97FA59}">
      <dgm:prSet phldrT="[Text]"/>
      <dgm:spPr/>
      <dgm:t>
        <a:bodyPr/>
        <a:lstStyle/>
        <a:p>
          <a:pPr>
            <a:buNone/>
          </a:pPr>
          <a:r>
            <a:rPr lang="en-US" i="1"/>
            <a:t>Intentional collaborative learning through partnerships, </a:t>
          </a:r>
          <a:br>
            <a:rPr lang="en-US" i="1"/>
          </a:br>
          <a:r>
            <a:rPr lang="en-US" i="1"/>
            <a:t>professional and resource development </a:t>
          </a:r>
          <a:endParaRPr lang="en-US" dirty="0"/>
        </a:p>
      </dgm:t>
    </dgm:pt>
    <dgm:pt modelId="{F798B9B5-028C-4569-BD0F-6C5DB394F6CC}" type="parTrans" cxnId="{04EF0F82-18E4-4125-9748-BEF1FA6D2328}">
      <dgm:prSet/>
      <dgm:spPr/>
      <dgm:t>
        <a:bodyPr/>
        <a:lstStyle/>
        <a:p>
          <a:endParaRPr lang="en-US"/>
        </a:p>
      </dgm:t>
    </dgm:pt>
    <dgm:pt modelId="{06728587-15C1-43A8-8B98-70C06FC01795}" type="sibTrans" cxnId="{04EF0F82-18E4-4125-9748-BEF1FA6D2328}">
      <dgm:prSet/>
      <dgm:spPr/>
      <dgm:t>
        <a:bodyPr/>
        <a:lstStyle/>
        <a:p>
          <a:endParaRPr lang="en-US"/>
        </a:p>
      </dgm:t>
    </dgm:pt>
    <dgm:pt modelId="{08FB1627-28B1-4B47-9403-217E19529477}">
      <dgm:prSet phldrT="[Text]"/>
      <dgm:spPr/>
      <dgm:t>
        <a:bodyPr/>
        <a:lstStyle/>
        <a:p>
          <a:pPr>
            <a:buNone/>
          </a:pPr>
          <a:r>
            <a:rPr lang="en-US" i="1" dirty="0"/>
            <a:t>Focus on learning and outcomes aligned with community </a:t>
          </a:r>
          <a:br>
            <a:rPr lang="en-US" i="1" dirty="0"/>
          </a:br>
          <a:r>
            <a:rPr lang="en-US" i="1" dirty="0"/>
            <a:t>values and industry needs.</a:t>
          </a:r>
          <a:endParaRPr lang="en-US" dirty="0"/>
        </a:p>
      </dgm:t>
    </dgm:pt>
    <dgm:pt modelId="{FD23C498-9A8F-4D74-95C8-66BC8B37377D}" type="parTrans" cxnId="{382C41B3-01E2-4D41-9CEE-FB6DD665B693}">
      <dgm:prSet/>
      <dgm:spPr/>
      <dgm:t>
        <a:bodyPr/>
        <a:lstStyle/>
        <a:p>
          <a:endParaRPr lang="en-US"/>
        </a:p>
      </dgm:t>
    </dgm:pt>
    <dgm:pt modelId="{51E0A719-22F5-4DDE-B80E-DF49119C42E0}" type="sibTrans" cxnId="{382C41B3-01E2-4D41-9CEE-FB6DD665B693}">
      <dgm:prSet/>
      <dgm:spPr/>
      <dgm:t>
        <a:bodyPr/>
        <a:lstStyle/>
        <a:p>
          <a:endParaRPr lang="en-US"/>
        </a:p>
      </dgm:t>
    </dgm:pt>
    <dgm:pt modelId="{2FE49DC7-001D-4EC0-AFBC-22EC0572D8A2}" type="pres">
      <dgm:prSet presAssocID="{C782BB94-C495-43F8-A46D-B30468D2660C}" presName="Name0" presStyleCnt="0">
        <dgm:presLayoutVars>
          <dgm:dir/>
          <dgm:animLvl val="lvl"/>
          <dgm:resizeHandles val="exact"/>
        </dgm:presLayoutVars>
      </dgm:prSet>
      <dgm:spPr/>
    </dgm:pt>
    <dgm:pt modelId="{C2473EDE-5FF6-411C-B661-780BD6D20618}" type="pres">
      <dgm:prSet presAssocID="{02AACB3B-A5E9-4204-AB42-DCF4E678FEE2}" presName="linNode" presStyleCnt="0"/>
      <dgm:spPr/>
    </dgm:pt>
    <dgm:pt modelId="{89020B76-C7A9-4AE5-A841-84C494B30715}" type="pres">
      <dgm:prSet presAssocID="{02AACB3B-A5E9-4204-AB42-DCF4E678FEE2}" presName="parTx" presStyleLbl="revTx" presStyleIdx="0" presStyleCnt="5">
        <dgm:presLayoutVars>
          <dgm:chMax val="1"/>
          <dgm:bulletEnabled val="1"/>
        </dgm:presLayoutVars>
      </dgm:prSet>
      <dgm:spPr/>
    </dgm:pt>
    <dgm:pt modelId="{5B62425A-8E65-4DCB-ABFA-ACEA19FDB060}" type="pres">
      <dgm:prSet presAssocID="{02AACB3B-A5E9-4204-AB42-DCF4E678FEE2}" presName="bracket" presStyleLbl="parChTrans1D1" presStyleIdx="0" presStyleCnt="5"/>
      <dgm:spPr/>
    </dgm:pt>
    <dgm:pt modelId="{F0691C0F-4FC3-45B4-B6EB-08A4BFA5FA0C}" type="pres">
      <dgm:prSet presAssocID="{02AACB3B-A5E9-4204-AB42-DCF4E678FEE2}" presName="spH" presStyleCnt="0"/>
      <dgm:spPr/>
    </dgm:pt>
    <dgm:pt modelId="{9230D4C0-EDF9-4FE9-BACF-9CD0483DF622}" type="pres">
      <dgm:prSet presAssocID="{02AACB3B-A5E9-4204-AB42-DCF4E678FEE2}" presName="desTx" presStyleLbl="node1" presStyleIdx="0" presStyleCnt="5">
        <dgm:presLayoutVars>
          <dgm:bulletEnabled val="1"/>
        </dgm:presLayoutVars>
      </dgm:prSet>
      <dgm:spPr/>
    </dgm:pt>
    <dgm:pt modelId="{C78FDDAC-13E0-4EA8-9486-7794D189FC03}" type="pres">
      <dgm:prSet presAssocID="{D97D91AC-2C4D-4CCF-A11F-C7774835711B}" presName="spV" presStyleCnt="0"/>
      <dgm:spPr/>
    </dgm:pt>
    <dgm:pt modelId="{28E06FFD-F17E-462A-ABB9-6B41D540DF77}" type="pres">
      <dgm:prSet presAssocID="{7BF2EABC-6838-4907-928E-B35CE6F1C7D2}" presName="linNode" presStyleCnt="0"/>
      <dgm:spPr/>
    </dgm:pt>
    <dgm:pt modelId="{90D69A4B-3703-4726-97F4-EB1DDDA38E53}" type="pres">
      <dgm:prSet presAssocID="{7BF2EABC-6838-4907-928E-B35CE6F1C7D2}" presName="parTx" presStyleLbl="revTx" presStyleIdx="1" presStyleCnt="5">
        <dgm:presLayoutVars>
          <dgm:chMax val="1"/>
          <dgm:bulletEnabled val="1"/>
        </dgm:presLayoutVars>
      </dgm:prSet>
      <dgm:spPr/>
    </dgm:pt>
    <dgm:pt modelId="{A9B35C3A-D038-46CB-A57D-042FD38597CB}" type="pres">
      <dgm:prSet presAssocID="{7BF2EABC-6838-4907-928E-B35CE6F1C7D2}" presName="bracket" presStyleLbl="parChTrans1D1" presStyleIdx="1" presStyleCnt="5"/>
      <dgm:spPr/>
    </dgm:pt>
    <dgm:pt modelId="{7689E276-BDC6-43A3-AF1C-1596AE6733CF}" type="pres">
      <dgm:prSet presAssocID="{7BF2EABC-6838-4907-928E-B35CE6F1C7D2}" presName="spH" presStyleCnt="0"/>
      <dgm:spPr/>
    </dgm:pt>
    <dgm:pt modelId="{A4A39FCA-BAA0-4E82-AA46-25214F152CB2}" type="pres">
      <dgm:prSet presAssocID="{7BF2EABC-6838-4907-928E-B35CE6F1C7D2}" presName="desTx" presStyleLbl="node1" presStyleIdx="1" presStyleCnt="5">
        <dgm:presLayoutVars>
          <dgm:bulletEnabled val="1"/>
        </dgm:presLayoutVars>
      </dgm:prSet>
      <dgm:spPr/>
    </dgm:pt>
    <dgm:pt modelId="{7D5D7DF8-E600-4B09-8565-51D7BC57FCA1}" type="pres">
      <dgm:prSet presAssocID="{9715543C-F57B-48F1-9184-84C89B4E25A7}" presName="spV" presStyleCnt="0"/>
      <dgm:spPr/>
    </dgm:pt>
    <dgm:pt modelId="{CC3166D0-92E1-4FB8-9548-5D1FD03A6326}" type="pres">
      <dgm:prSet presAssocID="{37361813-188E-498B-A8CD-73ACC376ECCD}" presName="linNode" presStyleCnt="0"/>
      <dgm:spPr/>
    </dgm:pt>
    <dgm:pt modelId="{4A841859-38E5-4B94-A9A2-456A5CE5481B}" type="pres">
      <dgm:prSet presAssocID="{37361813-188E-498B-A8CD-73ACC376ECCD}" presName="parTx" presStyleLbl="revTx" presStyleIdx="2" presStyleCnt="5">
        <dgm:presLayoutVars>
          <dgm:chMax val="1"/>
          <dgm:bulletEnabled val="1"/>
        </dgm:presLayoutVars>
      </dgm:prSet>
      <dgm:spPr/>
    </dgm:pt>
    <dgm:pt modelId="{ED24C095-FE7D-49CD-AA95-9406653783EF}" type="pres">
      <dgm:prSet presAssocID="{37361813-188E-498B-A8CD-73ACC376ECCD}" presName="bracket" presStyleLbl="parChTrans1D1" presStyleIdx="2" presStyleCnt="5"/>
      <dgm:spPr/>
    </dgm:pt>
    <dgm:pt modelId="{878F5698-6AEA-4A8C-A09E-8A978098AB67}" type="pres">
      <dgm:prSet presAssocID="{37361813-188E-498B-A8CD-73ACC376ECCD}" presName="spH" presStyleCnt="0"/>
      <dgm:spPr/>
    </dgm:pt>
    <dgm:pt modelId="{81CEE871-50A0-4D44-A155-5D25FF9BDA00}" type="pres">
      <dgm:prSet presAssocID="{37361813-188E-498B-A8CD-73ACC376ECCD}" presName="desTx" presStyleLbl="node1" presStyleIdx="2" presStyleCnt="5">
        <dgm:presLayoutVars>
          <dgm:bulletEnabled val="1"/>
        </dgm:presLayoutVars>
      </dgm:prSet>
      <dgm:spPr/>
    </dgm:pt>
    <dgm:pt modelId="{F43433B1-4A47-4BA7-91C4-79C9861C85F2}" type="pres">
      <dgm:prSet presAssocID="{B254A2F6-3634-4256-8692-D9CB8936860C}" presName="spV" presStyleCnt="0"/>
      <dgm:spPr/>
    </dgm:pt>
    <dgm:pt modelId="{CB068B99-FF87-463D-8A8B-F3EE8DF05F09}" type="pres">
      <dgm:prSet presAssocID="{8898EBC6-D712-44BF-B6D5-0B63CE9C6DB3}" presName="linNode" presStyleCnt="0"/>
      <dgm:spPr/>
    </dgm:pt>
    <dgm:pt modelId="{B58B8B6A-BE93-4C5D-BCC7-34FAE60C8D98}" type="pres">
      <dgm:prSet presAssocID="{8898EBC6-D712-44BF-B6D5-0B63CE9C6DB3}" presName="parTx" presStyleLbl="revTx" presStyleIdx="3" presStyleCnt="5">
        <dgm:presLayoutVars>
          <dgm:chMax val="1"/>
          <dgm:bulletEnabled val="1"/>
        </dgm:presLayoutVars>
      </dgm:prSet>
      <dgm:spPr/>
    </dgm:pt>
    <dgm:pt modelId="{7BE50927-A687-47C2-B647-9CBC27F4D234}" type="pres">
      <dgm:prSet presAssocID="{8898EBC6-D712-44BF-B6D5-0B63CE9C6DB3}" presName="bracket" presStyleLbl="parChTrans1D1" presStyleIdx="3" presStyleCnt="5"/>
      <dgm:spPr/>
    </dgm:pt>
    <dgm:pt modelId="{14B26FE9-4624-4604-AD38-0E8778BA8289}" type="pres">
      <dgm:prSet presAssocID="{8898EBC6-D712-44BF-B6D5-0B63CE9C6DB3}" presName="spH" presStyleCnt="0"/>
      <dgm:spPr/>
    </dgm:pt>
    <dgm:pt modelId="{FA8B3749-1910-4D97-A37F-380AD840B4A4}" type="pres">
      <dgm:prSet presAssocID="{8898EBC6-D712-44BF-B6D5-0B63CE9C6DB3}" presName="desTx" presStyleLbl="node1" presStyleIdx="3" presStyleCnt="5">
        <dgm:presLayoutVars>
          <dgm:bulletEnabled val="1"/>
        </dgm:presLayoutVars>
      </dgm:prSet>
      <dgm:spPr/>
    </dgm:pt>
    <dgm:pt modelId="{6F88CBE4-2FD1-402A-BA2C-09E42577ADEA}" type="pres">
      <dgm:prSet presAssocID="{0FB12B45-7FFC-4BD2-8B39-041BADAF284D}" presName="spV" presStyleCnt="0"/>
      <dgm:spPr/>
    </dgm:pt>
    <dgm:pt modelId="{1BC00008-CF83-4F18-B9C7-8221AF5866DB}" type="pres">
      <dgm:prSet presAssocID="{9AA99A72-A39E-4B38-BF6D-85B14620B9F8}" presName="linNode" presStyleCnt="0"/>
      <dgm:spPr/>
    </dgm:pt>
    <dgm:pt modelId="{781B5C75-51B7-4524-9EE3-95F983BA5CAC}" type="pres">
      <dgm:prSet presAssocID="{9AA99A72-A39E-4B38-BF6D-85B14620B9F8}" presName="parTx" presStyleLbl="revTx" presStyleIdx="4" presStyleCnt="5">
        <dgm:presLayoutVars>
          <dgm:chMax val="1"/>
          <dgm:bulletEnabled val="1"/>
        </dgm:presLayoutVars>
      </dgm:prSet>
      <dgm:spPr/>
    </dgm:pt>
    <dgm:pt modelId="{2440B9A1-AB06-45BA-A6C3-60FC3D1E29DA}" type="pres">
      <dgm:prSet presAssocID="{9AA99A72-A39E-4B38-BF6D-85B14620B9F8}" presName="bracket" presStyleLbl="parChTrans1D1" presStyleIdx="4" presStyleCnt="5"/>
      <dgm:spPr/>
    </dgm:pt>
    <dgm:pt modelId="{45F91914-5F9A-4825-BBE1-1CF3E18438C6}" type="pres">
      <dgm:prSet presAssocID="{9AA99A72-A39E-4B38-BF6D-85B14620B9F8}" presName="spH" presStyleCnt="0"/>
      <dgm:spPr/>
    </dgm:pt>
    <dgm:pt modelId="{074239CD-32E6-4442-8E9E-132D3EC667F7}" type="pres">
      <dgm:prSet presAssocID="{9AA99A72-A39E-4B38-BF6D-85B14620B9F8}" presName="desTx" presStyleLbl="node1" presStyleIdx="4" presStyleCnt="5">
        <dgm:presLayoutVars>
          <dgm:bulletEnabled val="1"/>
        </dgm:presLayoutVars>
      </dgm:prSet>
      <dgm:spPr/>
    </dgm:pt>
  </dgm:ptLst>
  <dgm:cxnLst>
    <dgm:cxn modelId="{3D2C9801-0175-4CD8-8B30-A2F7435BD017}" srcId="{C782BB94-C495-43F8-A46D-B30468D2660C}" destId="{37361813-188E-498B-A8CD-73ACC376ECCD}" srcOrd="2" destOrd="0" parTransId="{61838192-B808-4380-8A07-DE1E0A2BD220}" sibTransId="{B254A2F6-3634-4256-8692-D9CB8936860C}"/>
    <dgm:cxn modelId="{FF7D3408-F44D-49BF-A12E-3CBF98F74EB3}" srcId="{C782BB94-C495-43F8-A46D-B30468D2660C}" destId="{8898EBC6-D712-44BF-B6D5-0B63CE9C6DB3}" srcOrd="3" destOrd="0" parTransId="{D21A9EA4-1C63-4AD8-BD1F-10C12ED1C371}" sibTransId="{0FB12B45-7FFC-4BD2-8B39-041BADAF284D}"/>
    <dgm:cxn modelId="{D2645C0A-CAC9-491A-9164-8FE9F07CD116}" type="presOf" srcId="{9AA99A72-A39E-4B38-BF6D-85B14620B9F8}" destId="{781B5C75-51B7-4524-9EE3-95F983BA5CAC}" srcOrd="0" destOrd="0" presId="urn:diagrams.loki3.com/BracketList"/>
    <dgm:cxn modelId="{56EE7A0F-BC04-4BB6-A6D9-D46DF62E4DF4}" type="presOf" srcId="{C782BB94-C495-43F8-A46D-B30468D2660C}" destId="{2FE49DC7-001D-4EC0-AFBC-22EC0572D8A2}" srcOrd="0" destOrd="0" presId="urn:diagrams.loki3.com/BracketList"/>
    <dgm:cxn modelId="{786C1514-3380-4D26-9D11-BCB61D4D8911}" type="presOf" srcId="{7FAC5B87-6311-4F61-BCB4-793848F4D637}" destId="{81CEE871-50A0-4D44-A155-5D25FF9BDA00}" srcOrd="0" destOrd="0" presId="urn:diagrams.loki3.com/BracketList"/>
    <dgm:cxn modelId="{AFB1E316-83F3-42DA-86EA-EF6BAA9942AF}" srcId="{7BF2EABC-6838-4907-928E-B35CE6F1C7D2}" destId="{574EC09C-6BC8-4C84-A721-D820DE6039BE}" srcOrd="0" destOrd="0" parTransId="{1BE785CE-989B-44C4-B554-1EE5DD9282CF}" sibTransId="{ECBB1126-F49B-49AA-B456-E88FF511A5CA}"/>
    <dgm:cxn modelId="{F214BA1B-E1AD-4D58-85E6-8E5B0EEA7A3D}" srcId="{C782BB94-C495-43F8-A46D-B30468D2660C}" destId="{7BF2EABC-6838-4907-928E-B35CE6F1C7D2}" srcOrd="1" destOrd="0" parTransId="{B53028A5-5AEB-43E1-8B90-F61F61D19FFA}" sibTransId="{9715543C-F57B-48F1-9184-84C89B4E25A7}"/>
    <dgm:cxn modelId="{C8BC922C-460C-4F88-8B9A-C2D0B28FD478}" type="presOf" srcId="{7BF2EABC-6838-4907-928E-B35CE6F1C7D2}" destId="{90D69A4B-3703-4726-97F4-EB1DDDA38E53}" srcOrd="0" destOrd="0" presId="urn:diagrams.loki3.com/BracketList"/>
    <dgm:cxn modelId="{D594F264-58B6-47C8-BC48-E6C027064CAE}" type="presOf" srcId="{9F25FF7C-5781-4E04-8ABB-3681DB461A6E}" destId="{9230D4C0-EDF9-4FE9-BACF-9CD0483DF622}" srcOrd="0" destOrd="0" presId="urn:diagrams.loki3.com/BracketList"/>
    <dgm:cxn modelId="{4037FC6A-6504-40BB-90FE-1949D36C4393}" srcId="{02AACB3B-A5E9-4204-AB42-DCF4E678FEE2}" destId="{9F25FF7C-5781-4E04-8ABB-3681DB461A6E}" srcOrd="0" destOrd="0" parTransId="{EC1D6107-A132-42DA-A864-AD29A9AB8E58}" sibTransId="{625CF048-CEDC-42FC-9DB0-64117E5FD8E4}"/>
    <dgm:cxn modelId="{37F6DD75-2B1E-47AF-84E0-2A8976D30A9A}" srcId="{C782BB94-C495-43F8-A46D-B30468D2660C}" destId="{02AACB3B-A5E9-4204-AB42-DCF4E678FEE2}" srcOrd="0" destOrd="0" parTransId="{B8D49C08-C0EC-4A32-A0F4-78FC18D23EA2}" sibTransId="{D97D91AC-2C4D-4CCF-A11F-C7774835711B}"/>
    <dgm:cxn modelId="{CE9AD97B-500A-492A-953E-31663F9D832C}" type="presOf" srcId="{37361813-188E-498B-A8CD-73ACC376ECCD}" destId="{4A841859-38E5-4B94-A9A2-456A5CE5481B}" srcOrd="0" destOrd="0" presId="urn:diagrams.loki3.com/BracketList"/>
    <dgm:cxn modelId="{04EF0F82-18E4-4125-9748-BEF1FA6D2328}" srcId="{8898EBC6-D712-44BF-B6D5-0B63CE9C6DB3}" destId="{145F352E-0F04-4AD0-8513-3DB88F97FA59}" srcOrd="0" destOrd="0" parTransId="{F798B9B5-028C-4569-BD0F-6C5DB394F6CC}" sibTransId="{06728587-15C1-43A8-8B98-70C06FC01795}"/>
    <dgm:cxn modelId="{8C69C490-EF36-4F62-89EC-351A6A100DAE}" srcId="{37361813-188E-498B-A8CD-73ACC376ECCD}" destId="{7FAC5B87-6311-4F61-BCB4-793848F4D637}" srcOrd="0" destOrd="0" parTransId="{8B8984CB-828B-4FB6-BD2C-FD07C99ED9E2}" sibTransId="{D3ACFFCA-0E59-46B3-98CB-9329D165604E}"/>
    <dgm:cxn modelId="{DD3411A5-D7A2-40BB-A6F3-2FFF80E2175C}" type="presOf" srcId="{574EC09C-6BC8-4C84-A721-D820DE6039BE}" destId="{A4A39FCA-BAA0-4E82-AA46-25214F152CB2}" srcOrd="0" destOrd="0" presId="urn:diagrams.loki3.com/BracketList"/>
    <dgm:cxn modelId="{382C41B3-01E2-4D41-9CEE-FB6DD665B693}" srcId="{9AA99A72-A39E-4B38-BF6D-85B14620B9F8}" destId="{08FB1627-28B1-4B47-9403-217E19529477}" srcOrd="0" destOrd="0" parTransId="{FD23C498-9A8F-4D74-95C8-66BC8B37377D}" sibTransId="{51E0A719-22F5-4DDE-B80E-DF49119C42E0}"/>
    <dgm:cxn modelId="{D8CE05C8-8D33-43B9-A7D2-9D3C069FBC88}" type="presOf" srcId="{8898EBC6-D712-44BF-B6D5-0B63CE9C6DB3}" destId="{B58B8B6A-BE93-4C5D-BCC7-34FAE60C8D98}" srcOrd="0" destOrd="0" presId="urn:diagrams.loki3.com/BracketList"/>
    <dgm:cxn modelId="{31EF0CE1-D430-40E3-AEFB-01074CE5D51D}" type="presOf" srcId="{145F352E-0F04-4AD0-8513-3DB88F97FA59}" destId="{FA8B3749-1910-4D97-A37F-380AD840B4A4}" srcOrd="0" destOrd="0" presId="urn:diagrams.loki3.com/BracketList"/>
    <dgm:cxn modelId="{B7B564E9-C8EE-448D-98A4-1ECCEDC76418}" srcId="{C782BB94-C495-43F8-A46D-B30468D2660C}" destId="{9AA99A72-A39E-4B38-BF6D-85B14620B9F8}" srcOrd="4" destOrd="0" parTransId="{5477F472-0D7E-4BA7-BA7E-A41CF5053066}" sibTransId="{1BE394C4-9F36-4009-A84B-7FBDDDF9C4BC}"/>
    <dgm:cxn modelId="{A234C3EA-B522-42C3-9E7D-B52C767DF788}" type="presOf" srcId="{08FB1627-28B1-4B47-9403-217E19529477}" destId="{074239CD-32E6-4442-8E9E-132D3EC667F7}" srcOrd="0" destOrd="0" presId="urn:diagrams.loki3.com/BracketList"/>
    <dgm:cxn modelId="{4B9369FE-BE62-485D-8CEE-4D982E2387E0}" type="presOf" srcId="{02AACB3B-A5E9-4204-AB42-DCF4E678FEE2}" destId="{89020B76-C7A9-4AE5-A841-84C494B30715}" srcOrd="0" destOrd="0" presId="urn:diagrams.loki3.com/BracketList"/>
    <dgm:cxn modelId="{022D3826-DA41-4A6F-A46B-82CD648F2E0A}" type="presParOf" srcId="{2FE49DC7-001D-4EC0-AFBC-22EC0572D8A2}" destId="{C2473EDE-5FF6-411C-B661-780BD6D20618}" srcOrd="0" destOrd="0" presId="urn:diagrams.loki3.com/BracketList"/>
    <dgm:cxn modelId="{AE7E791A-64DF-4773-80F7-98FBB9775A66}" type="presParOf" srcId="{C2473EDE-5FF6-411C-B661-780BD6D20618}" destId="{89020B76-C7A9-4AE5-A841-84C494B30715}" srcOrd="0" destOrd="0" presId="urn:diagrams.loki3.com/BracketList"/>
    <dgm:cxn modelId="{427BEDF1-D29E-470E-9A48-B99EEC582DB9}" type="presParOf" srcId="{C2473EDE-5FF6-411C-B661-780BD6D20618}" destId="{5B62425A-8E65-4DCB-ABFA-ACEA19FDB060}" srcOrd="1" destOrd="0" presId="urn:diagrams.loki3.com/BracketList"/>
    <dgm:cxn modelId="{56FDB282-550F-411D-A9C3-CB6B895D9CEC}" type="presParOf" srcId="{C2473EDE-5FF6-411C-B661-780BD6D20618}" destId="{F0691C0F-4FC3-45B4-B6EB-08A4BFA5FA0C}" srcOrd="2" destOrd="0" presId="urn:diagrams.loki3.com/BracketList"/>
    <dgm:cxn modelId="{13565EEF-D1B4-4EE3-926B-43F2135493B7}" type="presParOf" srcId="{C2473EDE-5FF6-411C-B661-780BD6D20618}" destId="{9230D4C0-EDF9-4FE9-BACF-9CD0483DF622}" srcOrd="3" destOrd="0" presId="urn:diagrams.loki3.com/BracketList"/>
    <dgm:cxn modelId="{2FDCE05F-6367-4436-9C79-4BEEBB7667BA}" type="presParOf" srcId="{2FE49DC7-001D-4EC0-AFBC-22EC0572D8A2}" destId="{C78FDDAC-13E0-4EA8-9486-7794D189FC03}" srcOrd="1" destOrd="0" presId="urn:diagrams.loki3.com/BracketList"/>
    <dgm:cxn modelId="{57C1C992-14F3-4EAA-B929-9A17026FA3B6}" type="presParOf" srcId="{2FE49DC7-001D-4EC0-AFBC-22EC0572D8A2}" destId="{28E06FFD-F17E-462A-ABB9-6B41D540DF77}" srcOrd="2" destOrd="0" presId="urn:diagrams.loki3.com/BracketList"/>
    <dgm:cxn modelId="{20B45541-3602-4BD7-B380-613CA71F71C1}" type="presParOf" srcId="{28E06FFD-F17E-462A-ABB9-6B41D540DF77}" destId="{90D69A4B-3703-4726-97F4-EB1DDDA38E53}" srcOrd="0" destOrd="0" presId="urn:diagrams.loki3.com/BracketList"/>
    <dgm:cxn modelId="{46BD0617-3588-4B65-9C6C-55A4C69497BA}" type="presParOf" srcId="{28E06FFD-F17E-462A-ABB9-6B41D540DF77}" destId="{A9B35C3A-D038-46CB-A57D-042FD38597CB}" srcOrd="1" destOrd="0" presId="urn:diagrams.loki3.com/BracketList"/>
    <dgm:cxn modelId="{9AFEFCC1-CB5D-4F43-B67E-83DB97E30D3E}" type="presParOf" srcId="{28E06FFD-F17E-462A-ABB9-6B41D540DF77}" destId="{7689E276-BDC6-43A3-AF1C-1596AE6733CF}" srcOrd="2" destOrd="0" presId="urn:diagrams.loki3.com/BracketList"/>
    <dgm:cxn modelId="{AAA39829-F4B7-4098-A13F-56202E6F0766}" type="presParOf" srcId="{28E06FFD-F17E-462A-ABB9-6B41D540DF77}" destId="{A4A39FCA-BAA0-4E82-AA46-25214F152CB2}" srcOrd="3" destOrd="0" presId="urn:diagrams.loki3.com/BracketList"/>
    <dgm:cxn modelId="{92CB8956-24E8-4133-9C72-85364741D1A5}" type="presParOf" srcId="{2FE49DC7-001D-4EC0-AFBC-22EC0572D8A2}" destId="{7D5D7DF8-E600-4B09-8565-51D7BC57FCA1}" srcOrd="3" destOrd="0" presId="urn:diagrams.loki3.com/BracketList"/>
    <dgm:cxn modelId="{68CAB20F-F5AA-4A2C-B485-589A51565AC2}" type="presParOf" srcId="{2FE49DC7-001D-4EC0-AFBC-22EC0572D8A2}" destId="{CC3166D0-92E1-4FB8-9548-5D1FD03A6326}" srcOrd="4" destOrd="0" presId="urn:diagrams.loki3.com/BracketList"/>
    <dgm:cxn modelId="{A1BE16EB-8BAA-4287-B2BE-B37D66363F49}" type="presParOf" srcId="{CC3166D0-92E1-4FB8-9548-5D1FD03A6326}" destId="{4A841859-38E5-4B94-A9A2-456A5CE5481B}" srcOrd="0" destOrd="0" presId="urn:diagrams.loki3.com/BracketList"/>
    <dgm:cxn modelId="{2F3AFAA9-694F-4ABD-90F7-DA55D2993944}" type="presParOf" srcId="{CC3166D0-92E1-4FB8-9548-5D1FD03A6326}" destId="{ED24C095-FE7D-49CD-AA95-9406653783EF}" srcOrd="1" destOrd="0" presId="urn:diagrams.loki3.com/BracketList"/>
    <dgm:cxn modelId="{8B35A06B-0AF3-40A3-814E-54E51F46DC29}" type="presParOf" srcId="{CC3166D0-92E1-4FB8-9548-5D1FD03A6326}" destId="{878F5698-6AEA-4A8C-A09E-8A978098AB67}" srcOrd="2" destOrd="0" presId="urn:diagrams.loki3.com/BracketList"/>
    <dgm:cxn modelId="{8FE117AE-2AD2-4AD0-A4AD-1DABD2EEC176}" type="presParOf" srcId="{CC3166D0-92E1-4FB8-9548-5D1FD03A6326}" destId="{81CEE871-50A0-4D44-A155-5D25FF9BDA00}" srcOrd="3" destOrd="0" presId="urn:diagrams.loki3.com/BracketList"/>
    <dgm:cxn modelId="{A7C1091B-DF1F-438D-9205-9FD2A8C6D7D8}" type="presParOf" srcId="{2FE49DC7-001D-4EC0-AFBC-22EC0572D8A2}" destId="{F43433B1-4A47-4BA7-91C4-79C9861C85F2}" srcOrd="5" destOrd="0" presId="urn:diagrams.loki3.com/BracketList"/>
    <dgm:cxn modelId="{F5558F03-17E2-460C-AD94-F78A43CF8609}" type="presParOf" srcId="{2FE49DC7-001D-4EC0-AFBC-22EC0572D8A2}" destId="{CB068B99-FF87-463D-8A8B-F3EE8DF05F09}" srcOrd="6" destOrd="0" presId="urn:diagrams.loki3.com/BracketList"/>
    <dgm:cxn modelId="{C7679C5D-A231-47DF-AA2D-06C66F136BA4}" type="presParOf" srcId="{CB068B99-FF87-463D-8A8B-F3EE8DF05F09}" destId="{B58B8B6A-BE93-4C5D-BCC7-34FAE60C8D98}" srcOrd="0" destOrd="0" presId="urn:diagrams.loki3.com/BracketList"/>
    <dgm:cxn modelId="{37359CCA-0666-48A1-9EF2-2674716E73A9}" type="presParOf" srcId="{CB068B99-FF87-463D-8A8B-F3EE8DF05F09}" destId="{7BE50927-A687-47C2-B647-9CBC27F4D234}" srcOrd="1" destOrd="0" presId="urn:diagrams.loki3.com/BracketList"/>
    <dgm:cxn modelId="{8735EE23-9E26-4394-83B2-414D01B8B915}" type="presParOf" srcId="{CB068B99-FF87-463D-8A8B-F3EE8DF05F09}" destId="{14B26FE9-4624-4604-AD38-0E8778BA8289}" srcOrd="2" destOrd="0" presId="urn:diagrams.loki3.com/BracketList"/>
    <dgm:cxn modelId="{CE41988E-C075-4A05-9A74-782096C73487}" type="presParOf" srcId="{CB068B99-FF87-463D-8A8B-F3EE8DF05F09}" destId="{FA8B3749-1910-4D97-A37F-380AD840B4A4}" srcOrd="3" destOrd="0" presId="urn:diagrams.loki3.com/BracketList"/>
    <dgm:cxn modelId="{7BD15D15-6114-4E74-8E42-696D516E1FB0}" type="presParOf" srcId="{2FE49DC7-001D-4EC0-AFBC-22EC0572D8A2}" destId="{6F88CBE4-2FD1-402A-BA2C-09E42577ADEA}" srcOrd="7" destOrd="0" presId="urn:diagrams.loki3.com/BracketList"/>
    <dgm:cxn modelId="{6B4A2F04-173F-4720-9A85-66F20D5907D2}" type="presParOf" srcId="{2FE49DC7-001D-4EC0-AFBC-22EC0572D8A2}" destId="{1BC00008-CF83-4F18-B9C7-8221AF5866DB}" srcOrd="8" destOrd="0" presId="urn:diagrams.loki3.com/BracketList"/>
    <dgm:cxn modelId="{AA2B6726-80E5-4986-B770-CD6B5A5DEE93}" type="presParOf" srcId="{1BC00008-CF83-4F18-B9C7-8221AF5866DB}" destId="{781B5C75-51B7-4524-9EE3-95F983BA5CAC}" srcOrd="0" destOrd="0" presId="urn:diagrams.loki3.com/BracketList"/>
    <dgm:cxn modelId="{249B8E5C-0AB1-45A8-93E6-AF574C56C089}" type="presParOf" srcId="{1BC00008-CF83-4F18-B9C7-8221AF5866DB}" destId="{2440B9A1-AB06-45BA-A6C3-60FC3D1E29DA}" srcOrd="1" destOrd="0" presId="urn:diagrams.loki3.com/BracketList"/>
    <dgm:cxn modelId="{8EBF3432-F9D6-4D6E-BCBB-6825CCCBE4A4}" type="presParOf" srcId="{1BC00008-CF83-4F18-B9C7-8221AF5866DB}" destId="{45F91914-5F9A-4825-BBE1-1CF3E18438C6}" srcOrd="2" destOrd="0" presId="urn:diagrams.loki3.com/BracketList"/>
    <dgm:cxn modelId="{E962B1F5-753C-44B9-A484-DCA26EFDB266}" type="presParOf" srcId="{1BC00008-CF83-4F18-B9C7-8221AF5866DB}" destId="{074239CD-32E6-4442-8E9E-132D3EC667F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B9525-EB42-4DA6-99E3-69441267557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93AD58-412F-431F-8DC5-4C4D29946934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Design</a:t>
          </a:r>
        </a:p>
      </dgm:t>
    </dgm:pt>
    <dgm:pt modelId="{39D17A34-9BBB-4AC6-9DDB-969C55885902}" type="parTrans" cxnId="{FD9C53D8-E7C8-4272-8E0C-B1BFD2CE6D7E}">
      <dgm:prSet/>
      <dgm:spPr/>
      <dgm:t>
        <a:bodyPr/>
        <a:lstStyle/>
        <a:p>
          <a:endParaRPr lang="en-US"/>
        </a:p>
      </dgm:t>
    </dgm:pt>
    <dgm:pt modelId="{5B8E534D-101D-4052-8800-F16D6CCD5649}" type="sibTrans" cxnId="{FD9C53D8-E7C8-4272-8E0C-B1BFD2CE6D7E}">
      <dgm:prSet/>
      <dgm:spPr/>
      <dgm:t>
        <a:bodyPr/>
        <a:lstStyle/>
        <a:p>
          <a:endParaRPr lang="en-US"/>
        </a:p>
      </dgm:t>
    </dgm:pt>
    <dgm:pt modelId="{AD19260B-ABCD-491A-8796-D610BD909F4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>
              <a:latin typeface="Franklin Gothic Book" panose="020B0503020102020204" pitchFamily="34" charset="0"/>
            </a:rPr>
            <a:t>Pathway Development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4AACC3F0-1BDC-4718-8A75-461E258B10D6}" type="parTrans" cxnId="{B4F51DAC-84BB-49B3-829A-3725473E0A10}">
      <dgm:prSet/>
      <dgm:spPr/>
      <dgm:t>
        <a:bodyPr/>
        <a:lstStyle/>
        <a:p>
          <a:endParaRPr lang="en-US"/>
        </a:p>
      </dgm:t>
    </dgm:pt>
    <dgm:pt modelId="{82205AF6-AEDB-476F-A949-36DCEA72C364}" type="sibTrans" cxnId="{B4F51DAC-84BB-49B3-829A-3725473E0A10}">
      <dgm:prSet/>
      <dgm:spPr/>
      <dgm:t>
        <a:bodyPr/>
        <a:lstStyle/>
        <a:p>
          <a:endParaRPr lang="en-US"/>
        </a:p>
      </dgm:t>
    </dgm:pt>
    <dgm:pt modelId="{C680850C-085F-49AA-BA32-74FD2733D47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Program Maps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D6538C27-F970-4A7D-BE66-634F8B502EA2}" type="parTrans" cxnId="{661088A4-D8BC-469E-B237-D5189F4E7363}">
      <dgm:prSet/>
      <dgm:spPr/>
      <dgm:t>
        <a:bodyPr/>
        <a:lstStyle/>
        <a:p>
          <a:endParaRPr lang="en-US"/>
        </a:p>
      </dgm:t>
    </dgm:pt>
    <dgm:pt modelId="{564E2578-2953-47F7-AE62-05434B2E239D}" type="sibTrans" cxnId="{661088A4-D8BC-469E-B237-D5189F4E7363}">
      <dgm:prSet/>
      <dgm:spPr/>
      <dgm:t>
        <a:bodyPr/>
        <a:lstStyle/>
        <a:p>
          <a:endParaRPr lang="en-US"/>
        </a:p>
      </dgm:t>
    </dgm:pt>
    <dgm:pt modelId="{E19ED29B-440F-49AF-806C-3FFB9D09FD6C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Welcome</a:t>
          </a:r>
        </a:p>
      </dgm:t>
    </dgm:pt>
    <dgm:pt modelId="{6715A994-9977-4336-9DFB-ECA3FF43B675}" type="parTrans" cxnId="{4F1026B4-8ED3-4F6D-A460-4322A82DC60E}">
      <dgm:prSet/>
      <dgm:spPr/>
      <dgm:t>
        <a:bodyPr/>
        <a:lstStyle/>
        <a:p>
          <a:endParaRPr lang="en-US"/>
        </a:p>
      </dgm:t>
    </dgm:pt>
    <dgm:pt modelId="{0C0AFBFA-BD5C-4D90-A0F2-2DD89A329C54}" type="sibTrans" cxnId="{4F1026B4-8ED3-4F6D-A460-4322A82DC60E}">
      <dgm:prSet/>
      <dgm:spPr/>
      <dgm:t>
        <a:bodyPr/>
        <a:lstStyle/>
        <a:p>
          <a:endParaRPr lang="en-US"/>
        </a:p>
      </dgm:t>
    </dgm:pt>
    <dgm:pt modelId="{A271969E-FBC9-4AFF-B37C-A4DF33654472}">
      <dgm:prSet phldrT="[Text]" custT="1"/>
      <dgm:spPr/>
      <dgm:t>
        <a:bodyPr/>
        <a:lstStyle/>
        <a:p>
          <a:r>
            <a:rPr lang="en-US" sz="1400" dirty="0">
              <a:latin typeface="Franklin Gothic Book" panose="020B0503020102020204" pitchFamily="34" charset="0"/>
            </a:rPr>
            <a:t>Intake</a:t>
          </a:r>
        </a:p>
      </dgm:t>
    </dgm:pt>
    <dgm:pt modelId="{B06AA5B3-A988-4F8B-88BE-49B20B976106}" type="parTrans" cxnId="{733CFF89-68B9-4514-8F32-562F638F0E58}">
      <dgm:prSet/>
      <dgm:spPr/>
      <dgm:t>
        <a:bodyPr/>
        <a:lstStyle/>
        <a:p>
          <a:endParaRPr lang="en-US"/>
        </a:p>
      </dgm:t>
    </dgm:pt>
    <dgm:pt modelId="{60AAA8C4-D930-449F-8DE8-7E8FF1133FFA}" type="sibTrans" cxnId="{733CFF89-68B9-4514-8F32-562F638F0E58}">
      <dgm:prSet/>
      <dgm:spPr/>
      <dgm:t>
        <a:bodyPr/>
        <a:lstStyle/>
        <a:p>
          <a:endParaRPr lang="en-US"/>
        </a:p>
      </dgm:t>
    </dgm:pt>
    <dgm:pt modelId="{5754A7F5-7C28-4754-8E53-6527A454F9DC}">
      <dgm:prSet phldrT="[Text]" custT="1"/>
      <dgm:spPr/>
      <dgm:t>
        <a:bodyPr/>
        <a:lstStyle/>
        <a:p>
          <a:r>
            <a:rPr lang="en-US" sz="1400" dirty="0">
              <a:latin typeface="Franklin Gothic Book" panose="020B0503020102020204" pitchFamily="34" charset="0"/>
            </a:rPr>
            <a:t>Entry Advising</a:t>
          </a:r>
        </a:p>
      </dgm:t>
    </dgm:pt>
    <dgm:pt modelId="{883DACB7-19D6-4CB8-8197-A94722BA683F}" type="parTrans" cxnId="{08E9570C-E48D-4C44-833F-6F69D08AED20}">
      <dgm:prSet/>
      <dgm:spPr/>
      <dgm:t>
        <a:bodyPr/>
        <a:lstStyle/>
        <a:p>
          <a:endParaRPr lang="en-US"/>
        </a:p>
      </dgm:t>
    </dgm:pt>
    <dgm:pt modelId="{F62DFCC0-A70B-46FD-9D40-513D0880DCBA}" type="sibTrans" cxnId="{08E9570C-E48D-4C44-833F-6F69D08AED20}">
      <dgm:prSet/>
      <dgm:spPr/>
      <dgm:t>
        <a:bodyPr/>
        <a:lstStyle/>
        <a:p>
          <a:endParaRPr lang="en-US"/>
        </a:p>
      </dgm:t>
    </dgm:pt>
    <dgm:pt modelId="{2BF04553-C4BF-4DCD-853C-341918268876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Guidance</a:t>
          </a:r>
        </a:p>
      </dgm:t>
    </dgm:pt>
    <dgm:pt modelId="{6B747923-E9CF-4366-9A7B-972353648ABC}" type="parTrans" cxnId="{B74DA7C5-8CB5-468F-932F-EB6B113CEA1E}">
      <dgm:prSet/>
      <dgm:spPr/>
      <dgm:t>
        <a:bodyPr/>
        <a:lstStyle/>
        <a:p>
          <a:endParaRPr lang="en-US"/>
        </a:p>
      </dgm:t>
    </dgm:pt>
    <dgm:pt modelId="{C75594CB-7F19-4B95-95C8-89FCDBF42FBF}" type="sibTrans" cxnId="{B74DA7C5-8CB5-468F-932F-EB6B113CEA1E}">
      <dgm:prSet/>
      <dgm:spPr/>
      <dgm:t>
        <a:bodyPr/>
        <a:lstStyle/>
        <a:p>
          <a:endParaRPr lang="en-US"/>
        </a:p>
      </dgm:t>
    </dgm:pt>
    <dgm:pt modelId="{DF98AD73-D4C6-4AB9-945D-A528890A312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Progress Monitoring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29ED67A7-BD1D-47DD-88F3-AFC16D0CAC12}" type="parTrans" cxnId="{54B0F0B2-91E0-4C70-B221-6464CAC2DC02}">
      <dgm:prSet/>
      <dgm:spPr/>
      <dgm:t>
        <a:bodyPr/>
        <a:lstStyle/>
        <a:p>
          <a:endParaRPr lang="en-US"/>
        </a:p>
      </dgm:t>
    </dgm:pt>
    <dgm:pt modelId="{01EB52FD-26BB-4908-9039-47590F0180ED}" type="sibTrans" cxnId="{54B0F0B2-91E0-4C70-B221-6464CAC2DC02}">
      <dgm:prSet/>
      <dgm:spPr/>
      <dgm:t>
        <a:bodyPr/>
        <a:lstStyle/>
        <a:p>
          <a:endParaRPr lang="en-US"/>
        </a:p>
      </dgm:t>
    </dgm:pt>
    <dgm:pt modelId="{C428CABF-4210-46B0-A982-E1A37D364E17}">
      <dgm:prSet phldrT="[Text]"/>
      <dgm:spPr/>
      <dgm:t>
        <a:bodyPr/>
        <a:lstStyle/>
        <a:p>
          <a:r>
            <a:rPr lang="en-US" b="1" dirty="0">
              <a:latin typeface="Franklin Gothic Book" panose="020B0503020102020204" pitchFamily="34" charset="0"/>
            </a:rPr>
            <a:t>Teaching &amp; Learning</a:t>
          </a:r>
        </a:p>
      </dgm:t>
    </dgm:pt>
    <dgm:pt modelId="{A517D776-1CC3-49A1-9C23-77BAEE731765}" type="parTrans" cxnId="{010519FD-1C24-4171-816C-5002F449B70F}">
      <dgm:prSet/>
      <dgm:spPr/>
      <dgm:t>
        <a:bodyPr/>
        <a:lstStyle/>
        <a:p>
          <a:endParaRPr lang="en-US"/>
        </a:p>
      </dgm:t>
    </dgm:pt>
    <dgm:pt modelId="{0946B0F8-3EE4-4BE9-A2F0-AB3FF5544AF3}" type="sibTrans" cxnId="{010519FD-1C24-4171-816C-5002F449B70F}">
      <dgm:prSet/>
      <dgm:spPr/>
      <dgm:t>
        <a:bodyPr/>
        <a:lstStyle/>
        <a:p>
          <a:endParaRPr lang="en-US"/>
        </a:p>
      </dgm:t>
    </dgm:pt>
    <dgm:pt modelId="{2B653971-0F18-4D8E-9A4A-3E85E0B86A59}">
      <dgm:prSet phldrT="[Text]"/>
      <dgm:spPr/>
      <dgm:t>
        <a:bodyPr/>
        <a:lstStyle/>
        <a:p>
          <a:r>
            <a:rPr lang="en-US" b="0" i="0" u="none" dirty="0">
              <a:latin typeface="Franklin Gothic Book" panose="020B0503020102020204" pitchFamily="34" charset="0"/>
            </a:rPr>
            <a:t>Engagement</a:t>
          </a:r>
          <a:endParaRPr lang="en-US" dirty="0">
            <a:latin typeface="Franklin Gothic Book" panose="020B0503020102020204" pitchFamily="34" charset="0"/>
          </a:endParaRPr>
        </a:p>
      </dgm:t>
    </dgm:pt>
    <dgm:pt modelId="{8DA9CB61-A1D1-425B-8C8F-9244758BDB72}" type="parTrans" cxnId="{46FCF9F3-169B-4F8B-934D-64456B2D95CF}">
      <dgm:prSet/>
      <dgm:spPr/>
      <dgm:t>
        <a:bodyPr/>
        <a:lstStyle/>
        <a:p>
          <a:endParaRPr lang="en-US"/>
        </a:p>
      </dgm:t>
    </dgm:pt>
    <dgm:pt modelId="{88EB9EFF-482D-4FAE-A392-161284CFD17A}" type="sibTrans" cxnId="{46FCF9F3-169B-4F8B-934D-64456B2D95CF}">
      <dgm:prSet/>
      <dgm:spPr/>
      <dgm:t>
        <a:bodyPr/>
        <a:lstStyle/>
        <a:p>
          <a:endParaRPr lang="en-US"/>
        </a:p>
      </dgm:t>
    </dgm:pt>
    <dgm:pt modelId="{9550E377-3443-41BF-AD17-2208B4A3EE6B}">
      <dgm:prSet custT="1"/>
      <dgm:spPr/>
      <dgm:t>
        <a:bodyPr/>
        <a:lstStyle/>
        <a:p>
          <a:r>
            <a:rPr lang="en-US" sz="1400" b="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Scheduling</a:t>
          </a:r>
        </a:p>
      </dgm:t>
    </dgm:pt>
    <dgm:pt modelId="{84502C2D-695D-4D47-9268-E8A565392946}" type="parTrans" cxnId="{F9029B55-6CC6-47AC-B7BF-BF49A7EEE301}">
      <dgm:prSet/>
      <dgm:spPr/>
      <dgm:t>
        <a:bodyPr/>
        <a:lstStyle/>
        <a:p>
          <a:endParaRPr lang="en-US"/>
        </a:p>
      </dgm:t>
    </dgm:pt>
    <dgm:pt modelId="{DA904C50-3F43-4F1D-9CF1-87105B94FE32}" type="sibTrans" cxnId="{F9029B55-6CC6-47AC-B7BF-BF49A7EEE301}">
      <dgm:prSet/>
      <dgm:spPr/>
      <dgm:t>
        <a:bodyPr/>
        <a:lstStyle/>
        <a:p>
          <a:endParaRPr lang="en-US"/>
        </a:p>
      </dgm:t>
    </dgm:pt>
    <dgm:pt modelId="{E2B9CEE7-0F54-426D-95B7-1D38F23841F7}">
      <dgm:prSet custT="1"/>
      <dgm:spPr/>
      <dgm:t>
        <a:bodyPr/>
        <a:lstStyle/>
        <a:p>
          <a:r>
            <a:rPr lang="en-US" sz="1400" b="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Completion Support</a:t>
          </a:r>
        </a:p>
      </dgm:t>
    </dgm:pt>
    <dgm:pt modelId="{F3B0DDDF-F6F1-486E-BFA2-594AC8C418CA}" type="parTrans" cxnId="{C26643AC-4381-4016-A29E-8E98DEA48F94}">
      <dgm:prSet/>
      <dgm:spPr/>
      <dgm:t>
        <a:bodyPr/>
        <a:lstStyle/>
        <a:p>
          <a:endParaRPr lang="en-US"/>
        </a:p>
      </dgm:t>
    </dgm:pt>
    <dgm:pt modelId="{64AACC26-AAE4-4993-A9F0-BA9FBF9C84A0}" type="sibTrans" cxnId="{C26643AC-4381-4016-A29E-8E98DEA48F94}">
      <dgm:prSet/>
      <dgm:spPr/>
      <dgm:t>
        <a:bodyPr/>
        <a:lstStyle/>
        <a:p>
          <a:endParaRPr lang="en-US"/>
        </a:p>
      </dgm:t>
    </dgm:pt>
    <dgm:pt modelId="{81F6B19A-8453-43FA-8F43-B8CB2C50CDA6}">
      <dgm:prSet custT="1"/>
      <dgm:spPr/>
      <dgm:t>
        <a:bodyPr/>
        <a:lstStyle/>
        <a:p>
          <a:r>
            <a:rPr lang="en-US" sz="1400" b="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Degree Math and English in One Year</a:t>
          </a:r>
        </a:p>
      </dgm:t>
    </dgm:pt>
    <dgm:pt modelId="{88342689-5E63-4DBA-8944-8D2F5D623CDC}" type="parTrans" cxnId="{EE0FBC0F-3F12-4B61-A7A3-FDC050A963DB}">
      <dgm:prSet/>
      <dgm:spPr/>
      <dgm:t>
        <a:bodyPr/>
        <a:lstStyle/>
        <a:p>
          <a:endParaRPr lang="en-US"/>
        </a:p>
      </dgm:t>
    </dgm:pt>
    <dgm:pt modelId="{4819FC99-4461-4C85-BAF8-E7C2A717D022}" type="sibTrans" cxnId="{EE0FBC0F-3F12-4B61-A7A3-FDC050A963DB}">
      <dgm:prSet/>
      <dgm:spPr/>
      <dgm:t>
        <a:bodyPr/>
        <a:lstStyle/>
        <a:p>
          <a:endParaRPr lang="en-US"/>
        </a:p>
      </dgm:t>
    </dgm:pt>
    <dgm:pt modelId="{2418B056-5058-4E63-92B3-A20F45C6DED2}">
      <dgm:prSet phldrT="[Text]"/>
      <dgm:spPr/>
      <dgm:t>
        <a:bodyPr/>
        <a:lstStyle/>
        <a:p>
          <a:r>
            <a:rPr lang="en-US" b="0" i="0" u="none" dirty="0">
              <a:latin typeface="Franklin Gothic Book" panose="020B0503020102020204" pitchFamily="34" charset="0"/>
            </a:rPr>
            <a:t>Effectiveness</a:t>
          </a:r>
          <a:endParaRPr lang="en-US" dirty="0">
            <a:latin typeface="Franklin Gothic Book" panose="020B0503020102020204" pitchFamily="34" charset="0"/>
          </a:endParaRPr>
        </a:p>
      </dgm:t>
    </dgm:pt>
    <dgm:pt modelId="{EC5FC0E6-508B-427B-B393-81C541D50778}" type="parTrans" cxnId="{826BBD20-219E-4CF2-ABFA-746C198E53DC}">
      <dgm:prSet/>
      <dgm:spPr/>
      <dgm:t>
        <a:bodyPr/>
        <a:lstStyle/>
        <a:p>
          <a:endParaRPr lang="en-US"/>
        </a:p>
      </dgm:t>
    </dgm:pt>
    <dgm:pt modelId="{65782747-5D8C-4864-98C9-A9AC4D2BAB82}" type="sibTrans" cxnId="{826BBD20-219E-4CF2-ABFA-746C198E53DC}">
      <dgm:prSet/>
      <dgm:spPr/>
      <dgm:t>
        <a:bodyPr/>
        <a:lstStyle/>
        <a:p>
          <a:endParaRPr lang="en-US"/>
        </a:p>
      </dgm:t>
    </dgm:pt>
    <dgm:pt modelId="{72B475F4-52C1-4C38-827B-24A3542D2008}">
      <dgm:prSet phldrT="[Text]"/>
      <dgm:spPr/>
      <dgm:t>
        <a:bodyPr/>
        <a:lstStyle/>
        <a:p>
          <a:r>
            <a:rPr lang="en-US" b="0" i="0" u="none" dirty="0">
              <a:latin typeface="Franklin Gothic Book" panose="020B0503020102020204" pitchFamily="34" charset="0"/>
            </a:rPr>
            <a:t>Improvement</a:t>
          </a:r>
          <a:endParaRPr lang="en-US" dirty="0">
            <a:latin typeface="Franklin Gothic Book" panose="020B0503020102020204" pitchFamily="34" charset="0"/>
          </a:endParaRPr>
        </a:p>
      </dgm:t>
    </dgm:pt>
    <dgm:pt modelId="{E84EE072-1867-4D61-A6F7-B48E396FABD3}" type="parTrans" cxnId="{9A1F763E-DDBB-41FC-99F7-61D00E705E3C}">
      <dgm:prSet/>
      <dgm:spPr/>
      <dgm:t>
        <a:bodyPr/>
        <a:lstStyle/>
        <a:p>
          <a:endParaRPr lang="en-US"/>
        </a:p>
      </dgm:t>
    </dgm:pt>
    <dgm:pt modelId="{DFABDA35-4D14-4859-8261-4D17F51DC02B}" type="sibTrans" cxnId="{9A1F763E-DDBB-41FC-99F7-61D00E705E3C}">
      <dgm:prSet/>
      <dgm:spPr/>
      <dgm:t>
        <a:bodyPr/>
        <a:lstStyle/>
        <a:p>
          <a:endParaRPr lang="en-US"/>
        </a:p>
      </dgm:t>
    </dgm:pt>
    <dgm:pt modelId="{8CE850EF-A53F-4E5C-ACF9-29423C694295}">
      <dgm:prSet/>
      <dgm:spPr/>
      <dgm:t>
        <a:bodyPr/>
        <a:lstStyle/>
        <a:p>
          <a:r>
            <a:rPr lang="en-US" b="0" i="0" u="none" dirty="0">
              <a:latin typeface="Franklin Gothic Book" panose="020B0503020102020204" pitchFamily="34" charset="0"/>
            </a:rPr>
            <a:t>Inclusion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DBAE1EA1-6B50-4806-821D-271314695E7E}" type="parTrans" cxnId="{5CD470B8-D84F-4968-8CB5-82A1209C6EB0}">
      <dgm:prSet/>
      <dgm:spPr/>
      <dgm:t>
        <a:bodyPr/>
        <a:lstStyle/>
        <a:p>
          <a:endParaRPr lang="en-US"/>
        </a:p>
      </dgm:t>
    </dgm:pt>
    <dgm:pt modelId="{DECB88F0-BD8E-42F9-BB3C-82F8A56E28C6}" type="sibTrans" cxnId="{5CD470B8-D84F-4968-8CB5-82A1209C6EB0}">
      <dgm:prSet/>
      <dgm:spPr/>
      <dgm:t>
        <a:bodyPr/>
        <a:lstStyle/>
        <a:p>
          <a:endParaRPr lang="en-US"/>
        </a:p>
      </dgm:t>
    </dgm:pt>
    <dgm:pt modelId="{F9C46A09-210A-4A14-8B79-0C9E5E733D1E}">
      <dgm:prSet/>
      <dgm:spPr/>
      <dgm:t>
        <a:bodyPr/>
        <a:lstStyle/>
        <a:p>
          <a:r>
            <a:rPr lang="en-US" b="0" i="0" u="none" dirty="0">
              <a:latin typeface="Franklin Gothic Book" panose="020B0503020102020204" pitchFamily="34" charset="0"/>
            </a:rPr>
            <a:t>Alignment</a:t>
          </a:r>
          <a:endParaRPr lang="en-US" dirty="0">
            <a:latin typeface="Franklin Gothic Book" panose="020B0503020102020204" pitchFamily="34" charset="0"/>
          </a:endParaRPr>
        </a:p>
      </dgm:t>
    </dgm:pt>
    <dgm:pt modelId="{FF467E25-76A9-4BF4-8E67-1679697EF747}" type="parTrans" cxnId="{4845DE20-4815-498E-91EF-47AA62040D61}">
      <dgm:prSet/>
      <dgm:spPr/>
      <dgm:t>
        <a:bodyPr/>
        <a:lstStyle/>
        <a:p>
          <a:endParaRPr lang="en-US"/>
        </a:p>
      </dgm:t>
    </dgm:pt>
    <dgm:pt modelId="{FD7192DF-2DD3-42BA-831E-E5DB48096F95}" type="sibTrans" cxnId="{4845DE20-4815-498E-91EF-47AA62040D61}">
      <dgm:prSet/>
      <dgm:spPr/>
      <dgm:t>
        <a:bodyPr/>
        <a:lstStyle/>
        <a:p>
          <a:endParaRPr lang="en-US"/>
        </a:p>
      </dgm:t>
    </dgm:pt>
    <dgm:pt modelId="{50C5D259-1E8D-4CDD-A642-B5F2322B5394}">
      <dgm:prSet phldrT="[Text]" custT="1"/>
      <dgm:spPr/>
      <dgm:t>
        <a:bodyPr/>
        <a:lstStyle/>
        <a:p>
          <a:r>
            <a:rPr lang="en-US" sz="1400" dirty="0">
              <a:latin typeface="Franklin Gothic Book" panose="020B0503020102020204" pitchFamily="34" charset="0"/>
            </a:rPr>
            <a:t>Educational Planning</a:t>
          </a:r>
        </a:p>
      </dgm:t>
    </dgm:pt>
    <dgm:pt modelId="{338037D1-02FD-4A97-814F-CFE6B684A046}" type="parTrans" cxnId="{65CE12D5-64D3-4D1B-A8CC-9C00E5A1CB92}">
      <dgm:prSet/>
      <dgm:spPr/>
      <dgm:t>
        <a:bodyPr/>
        <a:lstStyle/>
        <a:p>
          <a:endParaRPr lang="en-US"/>
        </a:p>
      </dgm:t>
    </dgm:pt>
    <dgm:pt modelId="{EDDE8B55-B5B1-48C3-A083-4879E0DD60C3}" type="sibTrans" cxnId="{65CE12D5-64D3-4D1B-A8CC-9C00E5A1CB92}">
      <dgm:prSet/>
      <dgm:spPr/>
      <dgm:t>
        <a:bodyPr/>
        <a:lstStyle/>
        <a:p>
          <a:endParaRPr lang="en-US"/>
        </a:p>
      </dgm:t>
    </dgm:pt>
    <dgm:pt modelId="{72FA99DC-EA49-4F39-A203-A2C83028D796}">
      <dgm:prSet phldrT="[Text]" custT="1"/>
      <dgm:spPr/>
      <dgm:t>
        <a:bodyPr/>
        <a:lstStyle/>
        <a:p>
          <a:r>
            <a:rPr lang="en-US" sz="1400" dirty="0">
              <a:latin typeface="Franklin Gothic Book" panose="020B0503020102020204" pitchFamily="34" charset="0"/>
            </a:rPr>
            <a:t>Financial Planning</a:t>
          </a:r>
        </a:p>
      </dgm:t>
    </dgm:pt>
    <dgm:pt modelId="{C0C2FBEC-4BCE-45A5-9BE7-55E134AD4938}" type="parTrans" cxnId="{118A4E6A-65F4-4C43-A228-2B3A52CA49F0}">
      <dgm:prSet/>
      <dgm:spPr/>
      <dgm:t>
        <a:bodyPr/>
        <a:lstStyle/>
        <a:p>
          <a:endParaRPr lang="en-US"/>
        </a:p>
      </dgm:t>
    </dgm:pt>
    <dgm:pt modelId="{77473491-DB36-4C4D-A7F9-A3AF8086848B}" type="sibTrans" cxnId="{118A4E6A-65F4-4C43-A228-2B3A52CA49F0}">
      <dgm:prSet/>
      <dgm:spPr/>
      <dgm:t>
        <a:bodyPr/>
        <a:lstStyle/>
        <a:p>
          <a:endParaRPr lang="en-US"/>
        </a:p>
      </dgm:t>
    </dgm:pt>
    <dgm:pt modelId="{9E682A79-8539-4179-A1C0-CF9931427F9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Math Pathways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31389584-1D7F-4CF8-AF29-6E14ECF1E045}" type="parTrans" cxnId="{767C59D1-4C6D-43FC-A531-0DAF7F9F4137}">
      <dgm:prSet/>
      <dgm:spPr/>
      <dgm:t>
        <a:bodyPr/>
        <a:lstStyle/>
        <a:p>
          <a:endParaRPr lang="en-US"/>
        </a:p>
      </dgm:t>
    </dgm:pt>
    <dgm:pt modelId="{72D24421-FA7E-411E-9BEB-E2DCCEA09280}" type="sibTrans" cxnId="{767C59D1-4C6D-43FC-A531-0DAF7F9F4137}">
      <dgm:prSet/>
      <dgm:spPr/>
      <dgm:t>
        <a:bodyPr/>
        <a:lstStyle/>
        <a:p>
          <a:endParaRPr lang="en-US"/>
        </a:p>
      </dgm:t>
    </dgm:pt>
    <dgm:pt modelId="{F622A4F8-D61A-4B93-978E-01077A628B63}" type="pres">
      <dgm:prSet presAssocID="{283B9525-EB42-4DA6-99E3-69441267557D}" presName="Name0" presStyleCnt="0">
        <dgm:presLayoutVars>
          <dgm:dir/>
          <dgm:animLvl val="lvl"/>
          <dgm:resizeHandles val="exact"/>
        </dgm:presLayoutVars>
      </dgm:prSet>
      <dgm:spPr/>
    </dgm:pt>
    <dgm:pt modelId="{F1809A8D-34B8-4C8C-88BF-078FC7EA5EEE}" type="pres">
      <dgm:prSet presAssocID="{283B9525-EB42-4DA6-99E3-69441267557D}" presName="tSp" presStyleCnt="0"/>
      <dgm:spPr/>
    </dgm:pt>
    <dgm:pt modelId="{ED12D902-F677-4207-B67D-F80F64E94B89}" type="pres">
      <dgm:prSet presAssocID="{283B9525-EB42-4DA6-99E3-69441267557D}" presName="bSp" presStyleCnt="0"/>
      <dgm:spPr/>
    </dgm:pt>
    <dgm:pt modelId="{9E4C1940-9FED-4FC5-950A-4BF4E8C645CE}" type="pres">
      <dgm:prSet presAssocID="{283B9525-EB42-4DA6-99E3-69441267557D}" presName="process" presStyleCnt="0"/>
      <dgm:spPr/>
    </dgm:pt>
    <dgm:pt modelId="{501CFD55-366B-4B47-B0AF-22A2AB975C2C}" type="pres">
      <dgm:prSet presAssocID="{4193AD58-412F-431F-8DC5-4C4D29946934}" presName="composite1" presStyleCnt="0"/>
      <dgm:spPr/>
    </dgm:pt>
    <dgm:pt modelId="{0ABA056E-2D48-4241-A208-B49B0C90D88E}" type="pres">
      <dgm:prSet presAssocID="{4193AD58-412F-431F-8DC5-4C4D29946934}" presName="dummyNode1" presStyleLbl="node1" presStyleIdx="0" presStyleCnt="4"/>
      <dgm:spPr/>
    </dgm:pt>
    <dgm:pt modelId="{425C8037-D655-41A2-B0A2-244BCFA4C483}" type="pres">
      <dgm:prSet presAssocID="{4193AD58-412F-431F-8DC5-4C4D29946934}" presName="childNode1" presStyleLbl="bgAcc1" presStyleIdx="0" presStyleCnt="4">
        <dgm:presLayoutVars>
          <dgm:bulletEnabled val="1"/>
        </dgm:presLayoutVars>
      </dgm:prSet>
      <dgm:spPr/>
    </dgm:pt>
    <dgm:pt modelId="{9368D475-C46A-4208-A8A7-3FFDA44B70EB}" type="pres">
      <dgm:prSet presAssocID="{4193AD58-412F-431F-8DC5-4C4D29946934}" presName="childNode1tx" presStyleLbl="bgAcc1" presStyleIdx="0" presStyleCnt="4">
        <dgm:presLayoutVars>
          <dgm:bulletEnabled val="1"/>
        </dgm:presLayoutVars>
      </dgm:prSet>
      <dgm:spPr/>
    </dgm:pt>
    <dgm:pt modelId="{752D315C-447F-422D-814B-90FE3AFA051E}" type="pres">
      <dgm:prSet presAssocID="{4193AD58-412F-431F-8DC5-4C4D2994693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810C5C2C-8901-4EAD-8EBC-1C6448034C4C}" type="pres">
      <dgm:prSet presAssocID="{4193AD58-412F-431F-8DC5-4C4D29946934}" presName="connSite1" presStyleCnt="0"/>
      <dgm:spPr/>
    </dgm:pt>
    <dgm:pt modelId="{9413A2E6-3EB3-4674-8531-00483F1E34E3}" type="pres">
      <dgm:prSet presAssocID="{5B8E534D-101D-4052-8800-F16D6CCD5649}" presName="Name9" presStyleLbl="sibTrans2D1" presStyleIdx="0" presStyleCnt="3"/>
      <dgm:spPr/>
    </dgm:pt>
    <dgm:pt modelId="{9DA55DCD-7217-42B7-8818-3603C0108525}" type="pres">
      <dgm:prSet presAssocID="{E19ED29B-440F-49AF-806C-3FFB9D09FD6C}" presName="composite2" presStyleCnt="0"/>
      <dgm:spPr/>
    </dgm:pt>
    <dgm:pt modelId="{C450E12A-FD20-4994-B749-A446013398C6}" type="pres">
      <dgm:prSet presAssocID="{E19ED29B-440F-49AF-806C-3FFB9D09FD6C}" presName="dummyNode2" presStyleLbl="node1" presStyleIdx="0" presStyleCnt="4"/>
      <dgm:spPr/>
    </dgm:pt>
    <dgm:pt modelId="{DC7F9A53-2707-4B02-9C00-07FE7B08B09F}" type="pres">
      <dgm:prSet presAssocID="{E19ED29B-440F-49AF-806C-3FFB9D09FD6C}" presName="childNode2" presStyleLbl="bgAcc1" presStyleIdx="1" presStyleCnt="4">
        <dgm:presLayoutVars>
          <dgm:bulletEnabled val="1"/>
        </dgm:presLayoutVars>
      </dgm:prSet>
      <dgm:spPr/>
    </dgm:pt>
    <dgm:pt modelId="{4F05A459-3049-4DBD-9BF8-07F25297BCDD}" type="pres">
      <dgm:prSet presAssocID="{E19ED29B-440F-49AF-806C-3FFB9D09FD6C}" presName="childNode2tx" presStyleLbl="bgAcc1" presStyleIdx="1" presStyleCnt="4">
        <dgm:presLayoutVars>
          <dgm:bulletEnabled val="1"/>
        </dgm:presLayoutVars>
      </dgm:prSet>
      <dgm:spPr/>
    </dgm:pt>
    <dgm:pt modelId="{CFBF6641-8F02-4E8D-8FC2-53F629725D65}" type="pres">
      <dgm:prSet presAssocID="{E19ED29B-440F-49AF-806C-3FFB9D09FD6C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D4FCD9DA-A8E8-4339-BDEB-89CBCE889DB5}" type="pres">
      <dgm:prSet presAssocID="{E19ED29B-440F-49AF-806C-3FFB9D09FD6C}" presName="connSite2" presStyleCnt="0"/>
      <dgm:spPr/>
    </dgm:pt>
    <dgm:pt modelId="{C513E4FA-0301-48DA-A747-B2F97F27B678}" type="pres">
      <dgm:prSet presAssocID="{0C0AFBFA-BD5C-4D90-A0F2-2DD89A329C54}" presName="Name18" presStyleLbl="sibTrans2D1" presStyleIdx="1" presStyleCnt="3"/>
      <dgm:spPr/>
    </dgm:pt>
    <dgm:pt modelId="{4AFA8896-5A5A-4BF5-92DC-656FB81B3ECE}" type="pres">
      <dgm:prSet presAssocID="{2BF04553-C4BF-4DCD-853C-341918268876}" presName="composite1" presStyleCnt="0"/>
      <dgm:spPr/>
    </dgm:pt>
    <dgm:pt modelId="{661F8426-3A0B-44AC-A13D-D7F6D6486677}" type="pres">
      <dgm:prSet presAssocID="{2BF04553-C4BF-4DCD-853C-341918268876}" presName="dummyNode1" presStyleLbl="node1" presStyleIdx="1" presStyleCnt="4"/>
      <dgm:spPr/>
    </dgm:pt>
    <dgm:pt modelId="{65EC922D-DA05-4092-8319-D41FB2529016}" type="pres">
      <dgm:prSet presAssocID="{2BF04553-C4BF-4DCD-853C-341918268876}" presName="childNode1" presStyleLbl="bgAcc1" presStyleIdx="2" presStyleCnt="4">
        <dgm:presLayoutVars>
          <dgm:bulletEnabled val="1"/>
        </dgm:presLayoutVars>
      </dgm:prSet>
      <dgm:spPr/>
    </dgm:pt>
    <dgm:pt modelId="{C95950EE-128B-4C79-9CDF-6FFDD607E220}" type="pres">
      <dgm:prSet presAssocID="{2BF04553-C4BF-4DCD-853C-341918268876}" presName="childNode1tx" presStyleLbl="bgAcc1" presStyleIdx="2" presStyleCnt="4">
        <dgm:presLayoutVars>
          <dgm:bulletEnabled val="1"/>
        </dgm:presLayoutVars>
      </dgm:prSet>
      <dgm:spPr/>
    </dgm:pt>
    <dgm:pt modelId="{42346EE3-F70D-4B20-9BEB-D3216707CF3F}" type="pres">
      <dgm:prSet presAssocID="{2BF04553-C4BF-4DCD-853C-341918268876}" presName="parentNode1" presStyleLbl="node1" presStyleIdx="2" presStyleCnt="4">
        <dgm:presLayoutVars>
          <dgm:chMax val="1"/>
          <dgm:bulletEnabled val="1"/>
        </dgm:presLayoutVars>
      </dgm:prSet>
      <dgm:spPr>
        <a:xfrm>
          <a:off x="4792222" y="3379442"/>
          <a:ext cx="1584195" cy="629982"/>
        </a:xfrm>
        <a:prstGeom prst="roundRect">
          <a:avLst>
            <a:gd name="adj" fmla="val 10000"/>
          </a:avLst>
        </a:prstGeom>
      </dgm:spPr>
    </dgm:pt>
    <dgm:pt modelId="{236EC184-74B8-4DC3-BF8A-0A7FB60DB38B}" type="pres">
      <dgm:prSet presAssocID="{2BF04553-C4BF-4DCD-853C-341918268876}" presName="connSite1" presStyleCnt="0"/>
      <dgm:spPr/>
    </dgm:pt>
    <dgm:pt modelId="{6D8B1F73-BC17-4FB6-A142-5D1E9A9DAC34}" type="pres">
      <dgm:prSet presAssocID="{C75594CB-7F19-4B95-95C8-89FCDBF42FBF}" presName="Name9" presStyleLbl="sibTrans2D1" presStyleIdx="2" presStyleCnt="3"/>
      <dgm:spPr/>
    </dgm:pt>
    <dgm:pt modelId="{8AB0B0C4-D235-422D-81FD-48B6111D4233}" type="pres">
      <dgm:prSet presAssocID="{C428CABF-4210-46B0-A982-E1A37D364E17}" presName="composite2" presStyleCnt="0"/>
      <dgm:spPr/>
    </dgm:pt>
    <dgm:pt modelId="{241DD6BA-545A-45B2-9054-DACB6D5371EE}" type="pres">
      <dgm:prSet presAssocID="{C428CABF-4210-46B0-A982-E1A37D364E17}" presName="dummyNode2" presStyleLbl="node1" presStyleIdx="2" presStyleCnt="4"/>
      <dgm:spPr/>
    </dgm:pt>
    <dgm:pt modelId="{C49FB03C-EDC8-4051-9919-FB33C8EEA761}" type="pres">
      <dgm:prSet presAssocID="{C428CABF-4210-46B0-A982-E1A37D364E17}" presName="childNode2" presStyleLbl="bgAcc1" presStyleIdx="3" presStyleCnt="4">
        <dgm:presLayoutVars>
          <dgm:bulletEnabled val="1"/>
        </dgm:presLayoutVars>
      </dgm:prSet>
      <dgm:spPr/>
    </dgm:pt>
    <dgm:pt modelId="{B7E27788-1EE1-4C9D-AF27-59AC7AB8E0DB}" type="pres">
      <dgm:prSet presAssocID="{C428CABF-4210-46B0-A982-E1A37D364E17}" presName="childNode2tx" presStyleLbl="bgAcc1" presStyleIdx="3" presStyleCnt="4">
        <dgm:presLayoutVars>
          <dgm:bulletEnabled val="1"/>
        </dgm:presLayoutVars>
      </dgm:prSet>
      <dgm:spPr/>
    </dgm:pt>
    <dgm:pt modelId="{7266E2FE-682E-46B3-A3DE-F26BBAB150AE}" type="pres">
      <dgm:prSet presAssocID="{C428CABF-4210-46B0-A982-E1A37D364E17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47E261C0-1DBF-4EE3-AE41-D59E890BE49E}" type="pres">
      <dgm:prSet presAssocID="{C428CABF-4210-46B0-A982-E1A37D364E17}" presName="connSite2" presStyleCnt="0"/>
      <dgm:spPr/>
    </dgm:pt>
  </dgm:ptLst>
  <dgm:cxnLst>
    <dgm:cxn modelId="{08E9570C-E48D-4C44-833F-6F69D08AED20}" srcId="{E19ED29B-440F-49AF-806C-3FFB9D09FD6C}" destId="{5754A7F5-7C28-4754-8E53-6527A454F9DC}" srcOrd="1" destOrd="0" parTransId="{883DACB7-19D6-4CB8-8197-A94722BA683F}" sibTransId="{F62DFCC0-A70B-46FD-9D40-513D0880DCBA}"/>
    <dgm:cxn modelId="{EE0FBC0F-3F12-4B61-A7A3-FDC050A963DB}" srcId="{2BF04553-C4BF-4DCD-853C-341918268876}" destId="{81F6B19A-8453-43FA-8F43-B8CB2C50CDA6}" srcOrd="2" destOrd="0" parTransId="{88342689-5E63-4DBA-8944-8D2F5D623CDC}" sibTransId="{4819FC99-4461-4C85-BAF8-E7C2A717D022}"/>
    <dgm:cxn modelId="{57B2ED16-C13D-4800-8020-95613B2ADEEA}" type="presOf" srcId="{72B475F4-52C1-4C38-827B-24A3542D2008}" destId="{B7E27788-1EE1-4C9D-AF27-59AC7AB8E0DB}" srcOrd="1" destOrd="2" presId="urn:microsoft.com/office/officeart/2005/8/layout/hProcess4"/>
    <dgm:cxn modelId="{389FF21E-19D3-496A-9F95-2C8D7ABF0E8E}" type="presOf" srcId="{50C5D259-1E8D-4CDD-A642-B5F2322B5394}" destId="{DC7F9A53-2707-4B02-9C00-07FE7B08B09F}" srcOrd="0" destOrd="2" presId="urn:microsoft.com/office/officeart/2005/8/layout/hProcess4"/>
    <dgm:cxn modelId="{826BBD20-219E-4CF2-ABFA-746C198E53DC}" srcId="{C428CABF-4210-46B0-A982-E1A37D364E17}" destId="{2418B056-5058-4E63-92B3-A20F45C6DED2}" srcOrd="1" destOrd="0" parTransId="{EC5FC0E6-508B-427B-B393-81C541D50778}" sibTransId="{65782747-5D8C-4864-98C9-A9AC4D2BAB82}"/>
    <dgm:cxn modelId="{4845DE20-4815-498E-91EF-47AA62040D61}" srcId="{C428CABF-4210-46B0-A982-E1A37D364E17}" destId="{F9C46A09-210A-4A14-8B79-0C9E5E733D1E}" srcOrd="4" destOrd="0" parTransId="{FF467E25-76A9-4BF4-8E67-1679697EF747}" sibTransId="{FD7192DF-2DD3-42BA-831E-E5DB48096F95}"/>
    <dgm:cxn modelId="{DE04B127-5475-4C52-BF04-B5D93CB83B13}" type="presOf" srcId="{E2B9CEE7-0F54-426D-95B7-1D38F23841F7}" destId="{65EC922D-DA05-4092-8319-D41FB2529016}" srcOrd="0" destOrd="1" presId="urn:microsoft.com/office/officeart/2005/8/layout/hProcess4"/>
    <dgm:cxn modelId="{C810F72E-56A2-4662-8C75-CA701F3262BC}" type="presOf" srcId="{0C0AFBFA-BD5C-4D90-A0F2-2DD89A329C54}" destId="{C513E4FA-0301-48DA-A747-B2F97F27B678}" srcOrd="0" destOrd="0" presId="urn:microsoft.com/office/officeart/2005/8/layout/hProcess4"/>
    <dgm:cxn modelId="{9780F730-891B-4397-884C-6C17575777AA}" type="presOf" srcId="{DF98AD73-D4C6-4AB9-945D-A528890A3123}" destId="{C95950EE-128B-4C79-9CDF-6FFDD607E220}" srcOrd="1" destOrd="0" presId="urn:microsoft.com/office/officeart/2005/8/layout/hProcess4"/>
    <dgm:cxn modelId="{3CED3D35-387B-4826-8930-27A35C1E7ABE}" type="presOf" srcId="{8CE850EF-A53F-4E5C-ACF9-29423C694295}" destId="{C49FB03C-EDC8-4051-9919-FB33C8EEA761}" srcOrd="0" destOrd="3" presId="urn:microsoft.com/office/officeart/2005/8/layout/hProcess4"/>
    <dgm:cxn modelId="{9A1F763E-DDBB-41FC-99F7-61D00E705E3C}" srcId="{C428CABF-4210-46B0-A982-E1A37D364E17}" destId="{72B475F4-52C1-4C38-827B-24A3542D2008}" srcOrd="2" destOrd="0" parTransId="{E84EE072-1867-4D61-A6F7-B48E396FABD3}" sibTransId="{DFABDA35-4D14-4859-8261-4D17F51DC02B}"/>
    <dgm:cxn modelId="{DA156342-7EBD-4D7A-A399-D46639F27E22}" type="presOf" srcId="{72FA99DC-EA49-4F39-A203-A2C83028D796}" destId="{DC7F9A53-2707-4B02-9C00-07FE7B08B09F}" srcOrd="0" destOrd="3" presId="urn:microsoft.com/office/officeart/2005/8/layout/hProcess4"/>
    <dgm:cxn modelId="{9EE3AB63-D60D-4562-B338-96EB17D99054}" type="presOf" srcId="{AD19260B-ABCD-491A-8796-D610BD909F47}" destId="{425C8037-D655-41A2-B0A2-244BCFA4C483}" srcOrd="0" destOrd="0" presId="urn:microsoft.com/office/officeart/2005/8/layout/hProcess4"/>
    <dgm:cxn modelId="{F34CC163-C8C9-4E69-834A-9D4B80AFB88D}" type="presOf" srcId="{2B653971-0F18-4D8E-9A4A-3E85E0B86A59}" destId="{C49FB03C-EDC8-4051-9919-FB33C8EEA761}" srcOrd="0" destOrd="0" presId="urn:microsoft.com/office/officeart/2005/8/layout/hProcess4"/>
    <dgm:cxn modelId="{59257C44-1432-4419-8C7D-167C3B5CCC4C}" type="presOf" srcId="{9550E377-3443-41BF-AD17-2208B4A3EE6B}" destId="{425C8037-D655-41A2-B0A2-244BCFA4C483}" srcOrd="0" destOrd="3" presId="urn:microsoft.com/office/officeart/2005/8/layout/hProcess4"/>
    <dgm:cxn modelId="{CF878464-C937-452F-B255-B99A8A8F6E43}" type="presOf" srcId="{C680850C-085F-49AA-BA32-74FD2733D472}" destId="{9368D475-C46A-4208-A8A7-3FFDA44B70EB}" srcOrd="1" destOrd="1" presId="urn:microsoft.com/office/officeart/2005/8/layout/hProcess4"/>
    <dgm:cxn modelId="{3BB1F966-315E-47BF-89FB-5471D536894C}" type="presOf" srcId="{C75594CB-7F19-4B95-95C8-89FCDBF42FBF}" destId="{6D8B1F73-BC17-4FB6-A142-5D1E9A9DAC34}" srcOrd="0" destOrd="0" presId="urn:microsoft.com/office/officeart/2005/8/layout/hProcess4"/>
    <dgm:cxn modelId="{534F0E68-6B2B-4AA0-AF79-467CA7D0953C}" type="presOf" srcId="{F9C46A09-210A-4A14-8B79-0C9E5E733D1E}" destId="{C49FB03C-EDC8-4051-9919-FB33C8EEA761}" srcOrd="0" destOrd="4" presId="urn:microsoft.com/office/officeart/2005/8/layout/hProcess4"/>
    <dgm:cxn modelId="{34857A68-2D0A-46C6-9E55-48307AD601EC}" type="presOf" srcId="{9550E377-3443-41BF-AD17-2208B4A3EE6B}" destId="{9368D475-C46A-4208-A8A7-3FFDA44B70EB}" srcOrd="1" destOrd="3" presId="urn:microsoft.com/office/officeart/2005/8/layout/hProcess4"/>
    <dgm:cxn modelId="{118A4E6A-65F4-4C43-A228-2B3A52CA49F0}" srcId="{E19ED29B-440F-49AF-806C-3FFB9D09FD6C}" destId="{72FA99DC-EA49-4F39-A203-A2C83028D796}" srcOrd="3" destOrd="0" parTransId="{C0C2FBEC-4BCE-45A5-9BE7-55E134AD4938}" sibTransId="{77473491-DB36-4C4D-A7F9-A3AF8086848B}"/>
    <dgm:cxn modelId="{69A45E4C-F2F4-445B-87F1-CA077A7A3CBA}" type="presOf" srcId="{C680850C-085F-49AA-BA32-74FD2733D472}" destId="{425C8037-D655-41A2-B0A2-244BCFA4C483}" srcOrd="0" destOrd="1" presId="urn:microsoft.com/office/officeart/2005/8/layout/hProcess4"/>
    <dgm:cxn modelId="{E0B3EB50-354B-4AAA-B6D7-857BD763068D}" type="presOf" srcId="{9E682A79-8539-4179-A1C0-CF9931427F9D}" destId="{425C8037-D655-41A2-B0A2-244BCFA4C483}" srcOrd="0" destOrd="2" presId="urn:microsoft.com/office/officeart/2005/8/layout/hProcess4"/>
    <dgm:cxn modelId="{8EFDE171-5796-4DB3-9401-11C48E734E34}" type="presOf" srcId="{2BF04553-C4BF-4DCD-853C-341918268876}" destId="{42346EE3-F70D-4B20-9BEB-D3216707CF3F}" srcOrd="0" destOrd="0" presId="urn:microsoft.com/office/officeart/2005/8/layout/hProcess4"/>
    <dgm:cxn modelId="{F9029B55-6CC6-47AC-B7BF-BF49A7EEE301}" srcId="{4193AD58-412F-431F-8DC5-4C4D29946934}" destId="{9550E377-3443-41BF-AD17-2208B4A3EE6B}" srcOrd="3" destOrd="0" parTransId="{84502C2D-695D-4D47-9268-E8A565392946}" sibTransId="{DA904C50-3F43-4F1D-9CF1-87105B94FE32}"/>
    <dgm:cxn modelId="{BC80B156-E571-47CF-89CF-CC8BC487A946}" type="presOf" srcId="{AD19260B-ABCD-491A-8796-D610BD909F47}" destId="{9368D475-C46A-4208-A8A7-3FFDA44B70EB}" srcOrd="1" destOrd="0" presId="urn:microsoft.com/office/officeart/2005/8/layout/hProcess4"/>
    <dgm:cxn modelId="{68D4D356-EDB6-4C5F-A014-573F6267DABB}" type="presOf" srcId="{4193AD58-412F-431F-8DC5-4C4D29946934}" destId="{752D315C-447F-422D-814B-90FE3AFA051E}" srcOrd="0" destOrd="0" presId="urn:microsoft.com/office/officeart/2005/8/layout/hProcess4"/>
    <dgm:cxn modelId="{7B7A2C59-BBB3-4C7A-A042-394E50DA67FF}" type="presOf" srcId="{50C5D259-1E8D-4CDD-A642-B5F2322B5394}" destId="{4F05A459-3049-4DBD-9BF8-07F25297BCDD}" srcOrd="1" destOrd="2" presId="urn:microsoft.com/office/officeart/2005/8/layout/hProcess4"/>
    <dgm:cxn modelId="{6EF45079-18D5-4716-A080-891A8824BB8F}" type="presOf" srcId="{2418B056-5058-4E63-92B3-A20F45C6DED2}" destId="{B7E27788-1EE1-4C9D-AF27-59AC7AB8E0DB}" srcOrd="1" destOrd="1" presId="urn:microsoft.com/office/officeart/2005/8/layout/hProcess4"/>
    <dgm:cxn modelId="{0FE0347A-2D0A-4CB1-875D-836BB356C592}" type="presOf" srcId="{283B9525-EB42-4DA6-99E3-69441267557D}" destId="{F622A4F8-D61A-4B93-978E-01077A628B63}" srcOrd="0" destOrd="0" presId="urn:microsoft.com/office/officeart/2005/8/layout/hProcess4"/>
    <dgm:cxn modelId="{5F55515A-AAF8-4CD7-A221-2B6920422697}" type="presOf" srcId="{F9C46A09-210A-4A14-8B79-0C9E5E733D1E}" destId="{B7E27788-1EE1-4C9D-AF27-59AC7AB8E0DB}" srcOrd="1" destOrd="4" presId="urn:microsoft.com/office/officeart/2005/8/layout/hProcess4"/>
    <dgm:cxn modelId="{733CFF89-68B9-4514-8F32-562F638F0E58}" srcId="{E19ED29B-440F-49AF-806C-3FFB9D09FD6C}" destId="{A271969E-FBC9-4AFF-B37C-A4DF33654472}" srcOrd="0" destOrd="0" parTransId="{B06AA5B3-A988-4F8B-88BE-49B20B976106}" sibTransId="{60AAA8C4-D930-449F-8DE8-7E8FF1133FFA}"/>
    <dgm:cxn modelId="{5B90EE9D-2237-41C7-812F-A92C8C26630A}" type="presOf" srcId="{2418B056-5058-4E63-92B3-A20F45C6DED2}" destId="{C49FB03C-EDC8-4051-9919-FB33C8EEA761}" srcOrd="0" destOrd="1" presId="urn:microsoft.com/office/officeart/2005/8/layout/hProcess4"/>
    <dgm:cxn modelId="{0C39B69F-8A5E-4908-A33D-28976EA14B66}" type="presOf" srcId="{81F6B19A-8453-43FA-8F43-B8CB2C50CDA6}" destId="{65EC922D-DA05-4092-8319-D41FB2529016}" srcOrd="0" destOrd="2" presId="urn:microsoft.com/office/officeart/2005/8/layout/hProcess4"/>
    <dgm:cxn modelId="{661088A4-D8BC-469E-B237-D5189F4E7363}" srcId="{4193AD58-412F-431F-8DC5-4C4D29946934}" destId="{C680850C-085F-49AA-BA32-74FD2733D472}" srcOrd="1" destOrd="0" parTransId="{D6538C27-F970-4A7D-BE66-634F8B502EA2}" sibTransId="{564E2578-2953-47F7-AE62-05434B2E239D}"/>
    <dgm:cxn modelId="{B4F51DAC-84BB-49B3-829A-3725473E0A10}" srcId="{4193AD58-412F-431F-8DC5-4C4D29946934}" destId="{AD19260B-ABCD-491A-8796-D610BD909F47}" srcOrd="0" destOrd="0" parTransId="{4AACC3F0-1BDC-4718-8A75-461E258B10D6}" sibTransId="{82205AF6-AEDB-476F-A949-36DCEA72C364}"/>
    <dgm:cxn modelId="{C26643AC-4381-4016-A29E-8E98DEA48F94}" srcId="{2BF04553-C4BF-4DCD-853C-341918268876}" destId="{E2B9CEE7-0F54-426D-95B7-1D38F23841F7}" srcOrd="1" destOrd="0" parTransId="{F3B0DDDF-F6F1-486E-BFA2-594AC8C418CA}" sibTransId="{64AACC26-AAE4-4993-A9F0-BA9FBF9C84A0}"/>
    <dgm:cxn modelId="{FA4C9FAF-7C0F-4B9B-AB21-2AFEC9F0D102}" type="presOf" srcId="{DF98AD73-D4C6-4AB9-945D-A528890A3123}" destId="{65EC922D-DA05-4092-8319-D41FB2529016}" srcOrd="0" destOrd="0" presId="urn:microsoft.com/office/officeart/2005/8/layout/hProcess4"/>
    <dgm:cxn modelId="{68ADC6B0-F7AB-4C28-9739-12A9CF8DCC75}" type="presOf" srcId="{5754A7F5-7C28-4754-8E53-6527A454F9DC}" destId="{4F05A459-3049-4DBD-9BF8-07F25297BCDD}" srcOrd="1" destOrd="1" presId="urn:microsoft.com/office/officeart/2005/8/layout/hProcess4"/>
    <dgm:cxn modelId="{54B0F0B2-91E0-4C70-B221-6464CAC2DC02}" srcId="{2BF04553-C4BF-4DCD-853C-341918268876}" destId="{DF98AD73-D4C6-4AB9-945D-A528890A3123}" srcOrd="0" destOrd="0" parTransId="{29ED67A7-BD1D-47DD-88F3-AFC16D0CAC12}" sibTransId="{01EB52FD-26BB-4908-9039-47590F0180ED}"/>
    <dgm:cxn modelId="{4F1026B4-8ED3-4F6D-A460-4322A82DC60E}" srcId="{283B9525-EB42-4DA6-99E3-69441267557D}" destId="{E19ED29B-440F-49AF-806C-3FFB9D09FD6C}" srcOrd="1" destOrd="0" parTransId="{6715A994-9977-4336-9DFB-ECA3FF43B675}" sibTransId="{0C0AFBFA-BD5C-4D90-A0F2-2DD89A329C54}"/>
    <dgm:cxn modelId="{CC0B0EB7-F1DC-4D14-87D1-29A1379E47C2}" type="presOf" srcId="{5B8E534D-101D-4052-8800-F16D6CCD5649}" destId="{9413A2E6-3EB3-4674-8531-00483F1E34E3}" srcOrd="0" destOrd="0" presId="urn:microsoft.com/office/officeart/2005/8/layout/hProcess4"/>
    <dgm:cxn modelId="{5CD470B8-D84F-4968-8CB5-82A1209C6EB0}" srcId="{C428CABF-4210-46B0-A982-E1A37D364E17}" destId="{8CE850EF-A53F-4E5C-ACF9-29423C694295}" srcOrd="3" destOrd="0" parTransId="{DBAE1EA1-6B50-4806-821D-271314695E7E}" sibTransId="{DECB88F0-BD8E-42F9-BB3C-82F8A56E28C6}"/>
    <dgm:cxn modelId="{A031D0BE-0703-4E28-AAE7-F733182920C3}" type="presOf" srcId="{72B475F4-52C1-4C38-827B-24A3542D2008}" destId="{C49FB03C-EDC8-4051-9919-FB33C8EEA761}" srcOrd="0" destOrd="2" presId="urn:microsoft.com/office/officeart/2005/8/layout/hProcess4"/>
    <dgm:cxn modelId="{09D8AFC2-92C5-4743-BF13-C8F1914728DC}" type="presOf" srcId="{5754A7F5-7C28-4754-8E53-6527A454F9DC}" destId="{DC7F9A53-2707-4B02-9C00-07FE7B08B09F}" srcOrd="0" destOrd="1" presId="urn:microsoft.com/office/officeart/2005/8/layout/hProcess4"/>
    <dgm:cxn modelId="{313A88C5-8CAE-487D-B768-31D4FA35E58A}" type="presOf" srcId="{E2B9CEE7-0F54-426D-95B7-1D38F23841F7}" destId="{C95950EE-128B-4C79-9CDF-6FFDD607E220}" srcOrd="1" destOrd="1" presId="urn:microsoft.com/office/officeart/2005/8/layout/hProcess4"/>
    <dgm:cxn modelId="{B74DA7C5-8CB5-468F-932F-EB6B113CEA1E}" srcId="{283B9525-EB42-4DA6-99E3-69441267557D}" destId="{2BF04553-C4BF-4DCD-853C-341918268876}" srcOrd="2" destOrd="0" parTransId="{6B747923-E9CF-4366-9A7B-972353648ABC}" sibTransId="{C75594CB-7F19-4B95-95C8-89FCDBF42FBF}"/>
    <dgm:cxn modelId="{9A27CCCB-8576-4F4D-BC63-135F6FFB3FC6}" type="presOf" srcId="{8CE850EF-A53F-4E5C-ACF9-29423C694295}" destId="{B7E27788-1EE1-4C9D-AF27-59AC7AB8E0DB}" srcOrd="1" destOrd="3" presId="urn:microsoft.com/office/officeart/2005/8/layout/hProcess4"/>
    <dgm:cxn modelId="{1C5F1DCD-0671-4563-B1B7-7061AF96E31C}" type="presOf" srcId="{A271969E-FBC9-4AFF-B37C-A4DF33654472}" destId="{4F05A459-3049-4DBD-9BF8-07F25297BCDD}" srcOrd="1" destOrd="0" presId="urn:microsoft.com/office/officeart/2005/8/layout/hProcess4"/>
    <dgm:cxn modelId="{767C59D1-4C6D-43FC-A531-0DAF7F9F4137}" srcId="{4193AD58-412F-431F-8DC5-4C4D29946934}" destId="{9E682A79-8539-4179-A1C0-CF9931427F9D}" srcOrd="2" destOrd="0" parTransId="{31389584-1D7F-4CF8-AF29-6E14ECF1E045}" sibTransId="{72D24421-FA7E-411E-9BEB-E2DCCEA09280}"/>
    <dgm:cxn modelId="{65CE12D5-64D3-4D1B-A8CC-9C00E5A1CB92}" srcId="{E19ED29B-440F-49AF-806C-3FFB9D09FD6C}" destId="{50C5D259-1E8D-4CDD-A642-B5F2322B5394}" srcOrd="2" destOrd="0" parTransId="{338037D1-02FD-4A97-814F-CFE6B684A046}" sibTransId="{EDDE8B55-B5B1-48C3-A083-4879E0DD60C3}"/>
    <dgm:cxn modelId="{FD9C53D8-E7C8-4272-8E0C-B1BFD2CE6D7E}" srcId="{283B9525-EB42-4DA6-99E3-69441267557D}" destId="{4193AD58-412F-431F-8DC5-4C4D29946934}" srcOrd="0" destOrd="0" parTransId="{39D17A34-9BBB-4AC6-9DDB-969C55885902}" sibTransId="{5B8E534D-101D-4052-8800-F16D6CCD5649}"/>
    <dgm:cxn modelId="{2A0C28DD-1ECA-4D77-A81E-45562DC548B1}" type="presOf" srcId="{72FA99DC-EA49-4F39-A203-A2C83028D796}" destId="{4F05A459-3049-4DBD-9BF8-07F25297BCDD}" srcOrd="1" destOrd="3" presId="urn:microsoft.com/office/officeart/2005/8/layout/hProcess4"/>
    <dgm:cxn modelId="{1A0A62E7-51B3-4C0B-8622-D222D30FDFB7}" type="presOf" srcId="{2B653971-0F18-4D8E-9A4A-3E85E0B86A59}" destId="{B7E27788-1EE1-4C9D-AF27-59AC7AB8E0DB}" srcOrd="1" destOrd="0" presId="urn:microsoft.com/office/officeart/2005/8/layout/hProcess4"/>
    <dgm:cxn modelId="{6A7774E7-009D-45A5-9A37-C7D0935DD7FE}" type="presOf" srcId="{9E682A79-8539-4179-A1C0-CF9931427F9D}" destId="{9368D475-C46A-4208-A8A7-3FFDA44B70EB}" srcOrd="1" destOrd="2" presId="urn:microsoft.com/office/officeart/2005/8/layout/hProcess4"/>
    <dgm:cxn modelId="{9EF406EC-2F1D-4ED6-A8E2-DC4D27C7FE5F}" type="presOf" srcId="{A271969E-FBC9-4AFF-B37C-A4DF33654472}" destId="{DC7F9A53-2707-4B02-9C00-07FE7B08B09F}" srcOrd="0" destOrd="0" presId="urn:microsoft.com/office/officeart/2005/8/layout/hProcess4"/>
    <dgm:cxn modelId="{46FCF9F3-169B-4F8B-934D-64456B2D95CF}" srcId="{C428CABF-4210-46B0-A982-E1A37D364E17}" destId="{2B653971-0F18-4D8E-9A4A-3E85E0B86A59}" srcOrd="0" destOrd="0" parTransId="{8DA9CB61-A1D1-425B-8C8F-9244758BDB72}" sibTransId="{88EB9EFF-482D-4FAE-A392-161284CFD17A}"/>
    <dgm:cxn modelId="{33C801FC-16A0-4082-B484-B020B8E5851E}" type="presOf" srcId="{81F6B19A-8453-43FA-8F43-B8CB2C50CDA6}" destId="{C95950EE-128B-4C79-9CDF-6FFDD607E220}" srcOrd="1" destOrd="2" presId="urn:microsoft.com/office/officeart/2005/8/layout/hProcess4"/>
    <dgm:cxn modelId="{C29589FC-C814-493C-BFB6-13A66F03A3E9}" type="presOf" srcId="{C428CABF-4210-46B0-A982-E1A37D364E17}" destId="{7266E2FE-682E-46B3-A3DE-F26BBAB150AE}" srcOrd="0" destOrd="0" presId="urn:microsoft.com/office/officeart/2005/8/layout/hProcess4"/>
    <dgm:cxn modelId="{010519FD-1C24-4171-816C-5002F449B70F}" srcId="{283B9525-EB42-4DA6-99E3-69441267557D}" destId="{C428CABF-4210-46B0-A982-E1A37D364E17}" srcOrd="3" destOrd="0" parTransId="{A517D776-1CC3-49A1-9C23-77BAEE731765}" sibTransId="{0946B0F8-3EE4-4BE9-A2F0-AB3FF5544AF3}"/>
    <dgm:cxn modelId="{C1B827FE-0451-4F74-813E-488EAE7ECA6D}" type="presOf" srcId="{E19ED29B-440F-49AF-806C-3FFB9D09FD6C}" destId="{CFBF6641-8F02-4E8D-8FC2-53F629725D65}" srcOrd="0" destOrd="0" presId="urn:microsoft.com/office/officeart/2005/8/layout/hProcess4"/>
    <dgm:cxn modelId="{C9897871-CBF5-4268-A2B5-65AA72BFDEF4}" type="presParOf" srcId="{F622A4F8-D61A-4B93-978E-01077A628B63}" destId="{F1809A8D-34B8-4C8C-88BF-078FC7EA5EEE}" srcOrd="0" destOrd="0" presId="urn:microsoft.com/office/officeart/2005/8/layout/hProcess4"/>
    <dgm:cxn modelId="{226C3874-7843-4F5B-BB47-963BCE91F93C}" type="presParOf" srcId="{F622A4F8-D61A-4B93-978E-01077A628B63}" destId="{ED12D902-F677-4207-B67D-F80F64E94B89}" srcOrd="1" destOrd="0" presId="urn:microsoft.com/office/officeart/2005/8/layout/hProcess4"/>
    <dgm:cxn modelId="{99097CD6-F1D9-4D02-B860-CC2D489D9E75}" type="presParOf" srcId="{F622A4F8-D61A-4B93-978E-01077A628B63}" destId="{9E4C1940-9FED-4FC5-950A-4BF4E8C645CE}" srcOrd="2" destOrd="0" presId="urn:microsoft.com/office/officeart/2005/8/layout/hProcess4"/>
    <dgm:cxn modelId="{CBB8319D-D36B-4DDF-B79A-055EB40DED45}" type="presParOf" srcId="{9E4C1940-9FED-4FC5-950A-4BF4E8C645CE}" destId="{501CFD55-366B-4B47-B0AF-22A2AB975C2C}" srcOrd="0" destOrd="0" presId="urn:microsoft.com/office/officeart/2005/8/layout/hProcess4"/>
    <dgm:cxn modelId="{C502EE71-317F-4C7F-AF46-F24227D246EF}" type="presParOf" srcId="{501CFD55-366B-4B47-B0AF-22A2AB975C2C}" destId="{0ABA056E-2D48-4241-A208-B49B0C90D88E}" srcOrd="0" destOrd="0" presId="urn:microsoft.com/office/officeart/2005/8/layout/hProcess4"/>
    <dgm:cxn modelId="{80403867-672D-492A-AEA9-60EF11D0614A}" type="presParOf" srcId="{501CFD55-366B-4B47-B0AF-22A2AB975C2C}" destId="{425C8037-D655-41A2-B0A2-244BCFA4C483}" srcOrd="1" destOrd="0" presId="urn:microsoft.com/office/officeart/2005/8/layout/hProcess4"/>
    <dgm:cxn modelId="{E578A713-9C37-4011-B082-7C5D7ECDD32E}" type="presParOf" srcId="{501CFD55-366B-4B47-B0AF-22A2AB975C2C}" destId="{9368D475-C46A-4208-A8A7-3FFDA44B70EB}" srcOrd="2" destOrd="0" presId="urn:microsoft.com/office/officeart/2005/8/layout/hProcess4"/>
    <dgm:cxn modelId="{C9D653F6-D2F3-4177-8357-C9AA4607AEEF}" type="presParOf" srcId="{501CFD55-366B-4B47-B0AF-22A2AB975C2C}" destId="{752D315C-447F-422D-814B-90FE3AFA051E}" srcOrd="3" destOrd="0" presId="urn:microsoft.com/office/officeart/2005/8/layout/hProcess4"/>
    <dgm:cxn modelId="{DC039EB5-70F8-4FAD-9561-54219ED76204}" type="presParOf" srcId="{501CFD55-366B-4B47-B0AF-22A2AB975C2C}" destId="{810C5C2C-8901-4EAD-8EBC-1C6448034C4C}" srcOrd="4" destOrd="0" presId="urn:microsoft.com/office/officeart/2005/8/layout/hProcess4"/>
    <dgm:cxn modelId="{20BF0E5F-01AB-436B-9E4C-079A97409D32}" type="presParOf" srcId="{9E4C1940-9FED-4FC5-950A-4BF4E8C645CE}" destId="{9413A2E6-3EB3-4674-8531-00483F1E34E3}" srcOrd="1" destOrd="0" presId="urn:microsoft.com/office/officeart/2005/8/layout/hProcess4"/>
    <dgm:cxn modelId="{6FEDE30A-D268-480A-8D15-F739B6657289}" type="presParOf" srcId="{9E4C1940-9FED-4FC5-950A-4BF4E8C645CE}" destId="{9DA55DCD-7217-42B7-8818-3603C0108525}" srcOrd="2" destOrd="0" presId="urn:microsoft.com/office/officeart/2005/8/layout/hProcess4"/>
    <dgm:cxn modelId="{8353CC17-557A-4816-B692-B627C83E3CA0}" type="presParOf" srcId="{9DA55DCD-7217-42B7-8818-3603C0108525}" destId="{C450E12A-FD20-4994-B749-A446013398C6}" srcOrd="0" destOrd="0" presId="urn:microsoft.com/office/officeart/2005/8/layout/hProcess4"/>
    <dgm:cxn modelId="{18CFB65C-7B59-4B31-A5C6-7F2925BB1032}" type="presParOf" srcId="{9DA55DCD-7217-42B7-8818-3603C0108525}" destId="{DC7F9A53-2707-4B02-9C00-07FE7B08B09F}" srcOrd="1" destOrd="0" presId="urn:microsoft.com/office/officeart/2005/8/layout/hProcess4"/>
    <dgm:cxn modelId="{26CD5DB0-9637-4D96-BD64-30F7687BB1C3}" type="presParOf" srcId="{9DA55DCD-7217-42B7-8818-3603C0108525}" destId="{4F05A459-3049-4DBD-9BF8-07F25297BCDD}" srcOrd="2" destOrd="0" presId="urn:microsoft.com/office/officeart/2005/8/layout/hProcess4"/>
    <dgm:cxn modelId="{2CF4E42C-DD4F-4009-9AA0-FBA473B5373F}" type="presParOf" srcId="{9DA55DCD-7217-42B7-8818-3603C0108525}" destId="{CFBF6641-8F02-4E8D-8FC2-53F629725D65}" srcOrd="3" destOrd="0" presId="urn:microsoft.com/office/officeart/2005/8/layout/hProcess4"/>
    <dgm:cxn modelId="{037F6E47-3227-4830-8077-DC7411339836}" type="presParOf" srcId="{9DA55DCD-7217-42B7-8818-3603C0108525}" destId="{D4FCD9DA-A8E8-4339-BDEB-89CBCE889DB5}" srcOrd="4" destOrd="0" presId="urn:microsoft.com/office/officeart/2005/8/layout/hProcess4"/>
    <dgm:cxn modelId="{E04E49A6-D8FB-416A-9A77-A6DF2693B8DB}" type="presParOf" srcId="{9E4C1940-9FED-4FC5-950A-4BF4E8C645CE}" destId="{C513E4FA-0301-48DA-A747-B2F97F27B678}" srcOrd="3" destOrd="0" presId="urn:microsoft.com/office/officeart/2005/8/layout/hProcess4"/>
    <dgm:cxn modelId="{EEBFDD23-4825-4141-BB76-2470E7CE6CD5}" type="presParOf" srcId="{9E4C1940-9FED-4FC5-950A-4BF4E8C645CE}" destId="{4AFA8896-5A5A-4BF5-92DC-656FB81B3ECE}" srcOrd="4" destOrd="0" presId="urn:microsoft.com/office/officeart/2005/8/layout/hProcess4"/>
    <dgm:cxn modelId="{7B43444F-5D98-43BA-9749-B49AAE13649E}" type="presParOf" srcId="{4AFA8896-5A5A-4BF5-92DC-656FB81B3ECE}" destId="{661F8426-3A0B-44AC-A13D-D7F6D6486677}" srcOrd="0" destOrd="0" presId="urn:microsoft.com/office/officeart/2005/8/layout/hProcess4"/>
    <dgm:cxn modelId="{B684E95B-51E5-47EA-9B98-FDAAE0508368}" type="presParOf" srcId="{4AFA8896-5A5A-4BF5-92DC-656FB81B3ECE}" destId="{65EC922D-DA05-4092-8319-D41FB2529016}" srcOrd="1" destOrd="0" presId="urn:microsoft.com/office/officeart/2005/8/layout/hProcess4"/>
    <dgm:cxn modelId="{922A7FDF-4E22-4FC1-93F2-1C1B52885B36}" type="presParOf" srcId="{4AFA8896-5A5A-4BF5-92DC-656FB81B3ECE}" destId="{C95950EE-128B-4C79-9CDF-6FFDD607E220}" srcOrd="2" destOrd="0" presId="urn:microsoft.com/office/officeart/2005/8/layout/hProcess4"/>
    <dgm:cxn modelId="{10383C6E-2695-4C25-905E-464E912D6BA3}" type="presParOf" srcId="{4AFA8896-5A5A-4BF5-92DC-656FB81B3ECE}" destId="{42346EE3-F70D-4B20-9BEB-D3216707CF3F}" srcOrd="3" destOrd="0" presId="urn:microsoft.com/office/officeart/2005/8/layout/hProcess4"/>
    <dgm:cxn modelId="{3409741A-1FBC-43C1-BF72-CB43D3005278}" type="presParOf" srcId="{4AFA8896-5A5A-4BF5-92DC-656FB81B3ECE}" destId="{236EC184-74B8-4DC3-BF8A-0A7FB60DB38B}" srcOrd="4" destOrd="0" presId="urn:microsoft.com/office/officeart/2005/8/layout/hProcess4"/>
    <dgm:cxn modelId="{82D01C10-7335-47DA-958E-3B19D2E41130}" type="presParOf" srcId="{9E4C1940-9FED-4FC5-950A-4BF4E8C645CE}" destId="{6D8B1F73-BC17-4FB6-A142-5D1E9A9DAC34}" srcOrd="5" destOrd="0" presId="urn:microsoft.com/office/officeart/2005/8/layout/hProcess4"/>
    <dgm:cxn modelId="{4695395B-3116-4AA4-8E16-17214B67A15E}" type="presParOf" srcId="{9E4C1940-9FED-4FC5-950A-4BF4E8C645CE}" destId="{8AB0B0C4-D235-422D-81FD-48B6111D4233}" srcOrd="6" destOrd="0" presId="urn:microsoft.com/office/officeart/2005/8/layout/hProcess4"/>
    <dgm:cxn modelId="{BC31F85C-57E4-45D6-A2FC-7E62E569F240}" type="presParOf" srcId="{8AB0B0C4-D235-422D-81FD-48B6111D4233}" destId="{241DD6BA-545A-45B2-9054-DACB6D5371EE}" srcOrd="0" destOrd="0" presId="urn:microsoft.com/office/officeart/2005/8/layout/hProcess4"/>
    <dgm:cxn modelId="{8EBC1094-D92C-4101-8E9A-BBDE1504A25D}" type="presParOf" srcId="{8AB0B0C4-D235-422D-81FD-48B6111D4233}" destId="{C49FB03C-EDC8-4051-9919-FB33C8EEA761}" srcOrd="1" destOrd="0" presId="urn:microsoft.com/office/officeart/2005/8/layout/hProcess4"/>
    <dgm:cxn modelId="{87FAAF34-037C-4679-B8A3-402BC6991AD3}" type="presParOf" srcId="{8AB0B0C4-D235-422D-81FD-48B6111D4233}" destId="{B7E27788-1EE1-4C9D-AF27-59AC7AB8E0DB}" srcOrd="2" destOrd="0" presId="urn:microsoft.com/office/officeart/2005/8/layout/hProcess4"/>
    <dgm:cxn modelId="{B2738115-0D08-4C02-80B6-DBB2812939C1}" type="presParOf" srcId="{8AB0B0C4-D235-422D-81FD-48B6111D4233}" destId="{7266E2FE-682E-46B3-A3DE-F26BBAB150AE}" srcOrd="3" destOrd="0" presId="urn:microsoft.com/office/officeart/2005/8/layout/hProcess4"/>
    <dgm:cxn modelId="{1E9BF6D7-7E51-482A-ADA0-CFA2A735D976}" type="presParOf" srcId="{8AB0B0C4-D235-422D-81FD-48B6111D4233}" destId="{47E261C0-1DBF-4EE3-AE41-D59E890BE49E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1A7F6-DA20-4810-98A0-F6B3F6BDDDA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37C3E1A-0DFE-413E-9D55-C2E8497FA45B}">
      <dgm:prSet phldrT="[Text]"/>
      <dgm:spPr/>
      <dgm:t>
        <a:bodyPr/>
        <a:lstStyle/>
        <a:p>
          <a:r>
            <a:rPr lang="en-US" dirty="0"/>
            <a:t>Student retention and persistence</a:t>
          </a:r>
        </a:p>
      </dgm:t>
    </dgm:pt>
    <dgm:pt modelId="{F9B84A6E-105D-47B2-AFD2-46BE03591BC3}" type="parTrans" cxnId="{F1043D3F-65EC-4DC2-A14F-131297F4C3B6}">
      <dgm:prSet/>
      <dgm:spPr/>
      <dgm:t>
        <a:bodyPr/>
        <a:lstStyle/>
        <a:p>
          <a:endParaRPr lang="en-US"/>
        </a:p>
      </dgm:t>
    </dgm:pt>
    <dgm:pt modelId="{0D7F28C1-8B49-41BF-9C24-38D65874DB50}" type="sibTrans" cxnId="{F1043D3F-65EC-4DC2-A14F-131297F4C3B6}">
      <dgm:prSet/>
      <dgm:spPr/>
      <dgm:t>
        <a:bodyPr/>
        <a:lstStyle/>
        <a:p>
          <a:endParaRPr lang="en-US"/>
        </a:p>
      </dgm:t>
    </dgm:pt>
    <dgm:pt modelId="{49349101-C32B-4572-A00A-48937710B578}">
      <dgm:prSet phldrT="[Text]"/>
      <dgm:spPr/>
      <dgm:t>
        <a:bodyPr/>
        <a:lstStyle/>
        <a:p>
          <a:r>
            <a:rPr lang="en-US" dirty="0"/>
            <a:t>College level math &amp; English</a:t>
          </a:r>
        </a:p>
      </dgm:t>
    </dgm:pt>
    <dgm:pt modelId="{CBDB8555-F6C6-4876-ABC9-F149EE6D3C63}" type="parTrans" cxnId="{BD6DB91D-608D-4352-BA16-73C335C5CFFB}">
      <dgm:prSet/>
      <dgm:spPr/>
      <dgm:t>
        <a:bodyPr/>
        <a:lstStyle/>
        <a:p>
          <a:endParaRPr lang="en-US"/>
        </a:p>
      </dgm:t>
    </dgm:pt>
    <dgm:pt modelId="{DF510F58-BAEA-45A3-BB06-E96A3B46B3B3}" type="sibTrans" cxnId="{BD6DB91D-608D-4352-BA16-73C335C5CFFB}">
      <dgm:prSet/>
      <dgm:spPr/>
      <dgm:t>
        <a:bodyPr/>
        <a:lstStyle/>
        <a:p>
          <a:endParaRPr lang="en-US"/>
        </a:p>
      </dgm:t>
    </dgm:pt>
    <dgm:pt modelId="{A97B2841-38D5-43CE-B97D-40C0390205B3}">
      <dgm:prSet phldrT="[Text]"/>
      <dgm:spPr/>
      <dgm:t>
        <a:bodyPr/>
        <a:lstStyle/>
        <a:p>
          <a:r>
            <a:rPr lang="en-US" dirty="0"/>
            <a:t>Graduation and transfer rates</a:t>
          </a:r>
        </a:p>
      </dgm:t>
    </dgm:pt>
    <dgm:pt modelId="{7D00CC35-A5FC-4677-B906-DDC6F002BA83}" type="parTrans" cxnId="{3372DF3B-D5FE-4CB2-8D1F-B85157AFA7DF}">
      <dgm:prSet/>
      <dgm:spPr/>
      <dgm:t>
        <a:bodyPr/>
        <a:lstStyle/>
        <a:p>
          <a:endParaRPr lang="en-US"/>
        </a:p>
      </dgm:t>
    </dgm:pt>
    <dgm:pt modelId="{99B8BA36-C3B9-4100-965F-7C4884A82AB3}" type="sibTrans" cxnId="{3372DF3B-D5FE-4CB2-8D1F-B85157AFA7DF}">
      <dgm:prSet/>
      <dgm:spPr/>
      <dgm:t>
        <a:bodyPr/>
        <a:lstStyle/>
        <a:p>
          <a:endParaRPr lang="en-US"/>
        </a:p>
      </dgm:t>
    </dgm:pt>
    <dgm:pt modelId="{2D22AA85-4AFA-41A7-9DE7-DD16C4CEF97E}" type="pres">
      <dgm:prSet presAssocID="{7CA1A7F6-DA20-4810-98A0-F6B3F6BDDDA1}" presName="vert0" presStyleCnt="0">
        <dgm:presLayoutVars>
          <dgm:dir/>
          <dgm:animOne val="branch"/>
          <dgm:animLvl val="lvl"/>
        </dgm:presLayoutVars>
      </dgm:prSet>
      <dgm:spPr/>
    </dgm:pt>
    <dgm:pt modelId="{25E1B987-0371-4686-8517-849D69E4DAB1}" type="pres">
      <dgm:prSet presAssocID="{937C3E1A-0DFE-413E-9D55-C2E8497FA45B}" presName="thickLine" presStyleLbl="alignNode1" presStyleIdx="0" presStyleCnt="3"/>
      <dgm:spPr/>
    </dgm:pt>
    <dgm:pt modelId="{482BC611-DCBE-46A1-B086-30811DEE0984}" type="pres">
      <dgm:prSet presAssocID="{937C3E1A-0DFE-413E-9D55-C2E8497FA45B}" presName="horz1" presStyleCnt="0"/>
      <dgm:spPr/>
    </dgm:pt>
    <dgm:pt modelId="{54CB0A79-0130-40D9-B4D9-B557E2D75AB2}" type="pres">
      <dgm:prSet presAssocID="{937C3E1A-0DFE-413E-9D55-C2E8497FA45B}" presName="tx1" presStyleLbl="revTx" presStyleIdx="0" presStyleCnt="3"/>
      <dgm:spPr/>
    </dgm:pt>
    <dgm:pt modelId="{8E5B2527-5737-42C8-AF12-9DB3F612E5AB}" type="pres">
      <dgm:prSet presAssocID="{937C3E1A-0DFE-413E-9D55-C2E8497FA45B}" presName="vert1" presStyleCnt="0"/>
      <dgm:spPr/>
    </dgm:pt>
    <dgm:pt modelId="{0F5C6322-CF46-4D06-A1AE-EDF7DF0623B7}" type="pres">
      <dgm:prSet presAssocID="{49349101-C32B-4572-A00A-48937710B578}" presName="thickLine" presStyleLbl="alignNode1" presStyleIdx="1" presStyleCnt="3"/>
      <dgm:spPr/>
    </dgm:pt>
    <dgm:pt modelId="{ABFBCF90-1334-4658-B999-6B21E07793FC}" type="pres">
      <dgm:prSet presAssocID="{49349101-C32B-4572-A00A-48937710B578}" presName="horz1" presStyleCnt="0"/>
      <dgm:spPr/>
    </dgm:pt>
    <dgm:pt modelId="{4B15EFCB-52CE-4548-8A0B-75A555F9CC76}" type="pres">
      <dgm:prSet presAssocID="{49349101-C32B-4572-A00A-48937710B578}" presName="tx1" presStyleLbl="revTx" presStyleIdx="1" presStyleCnt="3"/>
      <dgm:spPr/>
    </dgm:pt>
    <dgm:pt modelId="{0A82D67B-2C6C-4438-81B0-CE18ED6E23FE}" type="pres">
      <dgm:prSet presAssocID="{49349101-C32B-4572-A00A-48937710B578}" presName="vert1" presStyleCnt="0"/>
      <dgm:spPr/>
    </dgm:pt>
    <dgm:pt modelId="{450CBA80-1D6D-46EE-B229-CFC27703721E}" type="pres">
      <dgm:prSet presAssocID="{A97B2841-38D5-43CE-B97D-40C0390205B3}" presName="thickLine" presStyleLbl="alignNode1" presStyleIdx="2" presStyleCnt="3"/>
      <dgm:spPr/>
    </dgm:pt>
    <dgm:pt modelId="{D556309A-A9A6-49BF-807C-311DC0D98076}" type="pres">
      <dgm:prSet presAssocID="{A97B2841-38D5-43CE-B97D-40C0390205B3}" presName="horz1" presStyleCnt="0"/>
      <dgm:spPr/>
    </dgm:pt>
    <dgm:pt modelId="{211ED690-7FC5-4D81-A0C3-D712F7C8FD67}" type="pres">
      <dgm:prSet presAssocID="{A97B2841-38D5-43CE-B97D-40C0390205B3}" presName="tx1" presStyleLbl="revTx" presStyleIdx="2" presStyleCnt="3"/>
      <dgm:spPr/>
    </dgm:pt>
    <dgm:pt modelId="{5AEA4D45-735C-4C97-913C-81E747EF3540}" type="pres">
      <dgm:prSet presAssocID="{A97B2841-38D5-43CE-B97D-40C0390205B3}" presName="vert1" presStyleCnt="0"/>
      <dgm:spPr/>
    </dgm:pt>
  </dgm:ptLst>
  <dgm:cxnLst>
    <dgm:cxn modelId="{982A5301-D30E-4C80-9028-E9EE333B818D}" type="presOf" srcId="{937C3E1A-0DFE-413E-9D55-C2E8497FA45B}" destId="{54CB0A79-0130-40D9-B4D9-B557E2D75AB2}" srcOrd="0" destOrd="0" presId="urn:microsoft.com/office/officeart/2008/layout/LinedList"/>
    <dgm:cxn modelId="{BD6DB91D-608D-4352-BA16-73C335C5CFFB}" srcId="{7CA1A7F6-DA20-4810-98A0-F6B3F6BDDDA1}" destId="{49349101-C32B-4572-A00A-48937710B578}" srcOrd="1" destOrd="0" parTransId="{CBDB8555-F6C6-4876-ABC9-F149EE6D3C63}" sibTransId="{DF510F58-BAEA-45A3-BB06-E96A3B46B3B3}"/>
    <dgm:cxn modelId="{3372DF3B-D5FE-4CB2-8D1F-B85157AFA7DF}" srcId="{7CA1A7F6-DA20-4810-98A0-F6B3F6BDDDA1}" destId="{A97B2841-38D5-43CE-B97D-40C0390205B3}" srcOrd="2" destOrd="0" parTransId="{7D00CC35-A5FC-4677-B906-DDC6F002BA83}" sibTransId="{99B8BA36-C3B9-4100-965F-7C4884A82AB3}"/>
    <dgm:cxn modelId="{F1043D3F-65EC-4DC2-A14F-131297F4C3B6}" srcId="{7CA1A7F6-DA20-4810-98A0-F6B3F6BDDDA1}" destId="{937C3E1A-0DFE-413E-9D55-C2E8497FA45B}" srcOrd="0" destOrd="0" parTransId="{F9B84A6E-105D-47B2-AFD2-46BE03591BC3}" sibTransId="{0D7F28C1-8B49-41BF-9C24-38D65874DB50}"/>
    <dgm:cxn modelId="{ADD8996C-F420-41DD-B7EA-AFE754B81080}" type="presOf" srcId="{A97B2841-38D5-43CE-B97D-40C0390205B3}" destId="{211ED690-7FC5-4D81-A0C3-D712F7C8FD67}" srcOrd="0" destOrd="0" presId="urn:microsoft.com/office/officeart/2008/layout/LinedList"/>
    <dgm:cxn modelId="{302DAFC7-E483-49EB-B194-EA2C92E85F1E}" type="presOf" srcId="{49349101-C32B-4572-A00A-48937710B578}" destId="{4B15EFCB-52CE-4548-8A0B-75A555F9CC76}" srcOrd="0" destOrd="0" presId="urn:microsoft.com/office/officeart/2008/layout/LinedList"/>
    <dgm:cxn modelId="{C25B31CF-D925-4352-8B19-5202D08AFEB8}" type="presOf" srcId="{7CA1A7F6-DA20-4810-98A0-F6B3F6BDDDA1}" destId="{2D22AA85-4AFA-41A7-9DE7-DD16C4CEF97E}" srcOrd="0" destOrd="0" presId="urn:microsoft.com/office/officeart/2008/layout/LinedList"/>
    <dgm:cxn modelId="{853DD758-8F42-4FDB-846B-880AFE63BFAA}" type="presParOf" srcId="{2D22AA85-4AFA-41A7-9DE7-DD16C4CEF97E}" destId="{25E1B987-0371-4686-8517-849D69E4DAB1}" srcOrd="0" destOrd="0" presId="urn:microsoft.com/office/officeart/2008/layout/LinedList"/>
    <dgm:cxn modelId="{A4208F5B-ADD3-44ED-8700-554915A0A4AA}" type="presParOf" srcId="{2D22AA85-4AFA-41A7-9DE7-DD16C4CEF97E}" destId="{482BC611-DCBE-46A1-B086-30811DEE0984}" srcOrd="1" destOrd="0" presId="urn:microsoft.com/office/officeart/2008/layout/LinedList"/>
    <dgm:cxn modelId="{6DD0100D-AA70-40CF-AB63-9C8248C2DF2E}" type="presParOf" srcId="{482BC611-DCBE-46A1-B086-30811DEE0984}" destId="{54CB0A79-0130-40D9-B4D9-B557E2D75AB2}" srcOrd="0" destOrd="0" presId="urn:microsoft.com/office/officeart/2008/layout/LinedList"/>
    <dgm:cxn modelId="{0446B6A9-7D36-40D1-9893-9B8A4FF9A792}" type="presParOf" srcId="{482BC611-DCBE-46A1-B086-30811DEE0984}" destId="{8E5B2527-5737-42C8-AF12-9DB3F612E5AB}" srcOrd="1" destOrd="0" presId="urn:microsoft.com/office/officeart/2008/layout/LinedList"/>
    <dgm:cxn modelId="{D9BA3B05-C5EF-4651-86D9-9E549089D079}" type="presParOf" srcId="{2D22AA85-4AFA-41A7-9DE7-DD16C4CEF97E}" destId="{0F5C6322-CF46-4D06-A1AE-EDF7DF0623B7}" srcOrd="2" destOrd="0" presId="urn:microsoft.com/office/officeart/2008/layout/LinedList"/>
    <dgm:cxn modelId="{DB0B8608-CA69-4A0D-8018-AF557395E5D8}" type="presParOf" srcId="{2D22AA85-4AFA-41A7-9DE7-DD16C4CEF97E}" destId="{ABFBCF90-1334-4658-B999-6B21E07793FC}" srcOrd="3" destOrd="0" presId="urn:microsoft.com/office/officeart/2008/layout/LinedList"/>
    <dgm:cxn modelId="{F33151CD-602A-4D07-8660-043D6FCCC192}" type="presParOf" srcId="{ABFBCF90-1334-4658-B999-6B21E07793FC}" destId="{4B15EFCB-52CE-4548-8A0B-75A555F9CC76}" srcOrd="0" destOrd="0" presId="urn:microsoft.com/office/officeart/2008/layout/LinedList"/>
    <dgm:cxn modelId="{CF4F4F6E-598B-431C-AEBD-D603BA4AA98F}" type="presParOf" srcId="{ABFBCF90-1334-4658-B999-6B21E07793FC}" destId="{0A82D67B-2C6C-4438-81B0-CE18ED6E23FE}" srcOrd="1" destOrd="0" presId="urn:microsoft.com/office/officeart/2008/layout/LinedList"/>
    <dgm:cxn modelId="{DC09D7A4-2701-4FE9-9BE9-07110915B2DA}" type="presParOf" srcId="{2D22AA85-4AFA-41A7-9DE7-DD16C4CEF97E}" destId="{450CBA80-1D6D-46EE-B229-CFC27703721E}" srcOrd="4" destOrd="0" presId="urn:microsoft.com/office/officeart/2008/layout/LinedList"/>
    <dgm:cxn modelId="{D987A0E0-9AAB-45D6-8C75-147B550834C6}" type="presParOf" srcId="{2D22AA85-4AFA-41A7-9DE7-DD16C4CEF97E}" destId="{D556309A-A9A6-49BF-807C-311DC0D98076}" srcOrd="5" destOrd="0" presId="urn:microsoft.com/office/officeart/2008/layout/LinedList"/>
    <dgm:cxn modelId="{1A012764-C61F-4431-9511-B6736B272296}" type="presParOf" srcId="{D556309A-A9A6-49BF-807C-311DC0D98076}" destId="{211ED690-7FC5-4D81-A0C3-D712F7C8FD67}" srcOrd="0" destOrd="0" presId="urn:microsoft.com/office/officeart/2008/layout/LinedList"/>
    <dgm:cxn modelId="{58202543-AD48-4041-A827-6DDD26C1F95D}" type="presParOf" srcId="{D556309A-A9A6-49BF-807C-311DC0D98076}" destId="{5AEA4D45-735C-4C97-913C-81E747EF35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D6515D-3E1F-49E3-A21A-8A7F176B563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E59E2AF-E4B0-4D3F-A45C-358E864CAC1F}">
      <dgm:prSet phldrT="[Text]"/>
      <dgm:spPr/>
      <dgm:t>
        <a:bodyPr/>
        <a:lstStyle/>
        <a:p>
          <a:r>
            <a:rPr lang="en-US" dirty="0"/>
            <a:t>Completion (certs, degree, apprentice)</a:t>
          </a:r>
        </a:p>
      </dgm:t>
    </dgm:pt>
    <dgm:pt modelId="{D6DC26B8-8E79-44B3-953D-C650B819B62A}" type="parTrans" cxnId="{E9FD6ADA-DD7C-488E-B015-0C71BC19F914}">
      <dgm:prSet/>
      <dgm:spPr/>
      <dgm:t>
        <a:bodyPr/>
        <a:lstStyle/>
        <a:p>
          <a:endParaRPr lang="en-US"/>
        </a:p>
      </dgm:t>
    </dgm:pt>
    <dgm:pt modelId="{58882897-2559-46BD-941D-8FBB1DAF7772}" type="sibTrans" cxnId="{E9FD6ADA-DD7C-488E-B015-0C71BC19F914}">
      <dgm:prSet/>
      <dgm:spPr/>
      <dgm:t>
        <a:bodyPr/>
        <a:lstStyle/>
        <a:p>
          <a:endParaRPr lang="en-US"/>
        </a:p>
      </dgm:t>
    </dgm:pt>
    <dgm:pt modelId="{0C320FDC-5DD0-492E-9145-F34329BF0E36}">
      <dgm:prSet phldrT="[Text]"/>
      <dgm:spPr/>
      <dgm:t>
        <a:bodyPr/>
        <a:lstStyle/>
        <a:p>
          <a:r>
            <a:rPr lang="en-US" dirty="0"/>
            <a:t>Time to completion and transfer</a:t>
          </a:r>
        </a:p>
      </dgm:t>
    </dgm:pt>
    <dgm:pt modelId="{3AC15B57-DB33-4958-A98C-ACC20A0A732D}" type="parTrans" cxnId="{E3F2D9ED-91DC-417F-8462-37D42D35FB48}">
      <dgm:prSet/>
      <dgm:spPr/>
      <dgm:t>
        <a:bodyPr/>
        <a:lstStyle/>
        <a:p>
          <a:endParaRPr lang="en-US"/>
        </a:p>
      </dgm:t>
    </dgm:pt>
    <dgm:pt modelId="{2264B584-A799-428E-A7BC-612B22F4DF12}" type="sibTrans" cxnId="{E3F2D9ED-91DC-417F-8462-37D42D35FB48}">
      <dgm:prSet/>
      <dgm:spPr/>
      <dgm:t>
        <a:bodyPr/>
        <a:lstStyle/>
        <a:p>
          <a:endParaRPr lang="en-US"/>
        </a:p>
      </dgm:t>
    </dgm:pt>
    <dgm:pt modelId="{E6259D6B-0F66-498A-94BC-6765AD21C09A}">
      <dgm:prSet phldrT="[Text]"/>
      <dgm:spPr/>
      <dgm:t>
        <a:bodyPr/>
        <a:lstStyle/>
        <a:p>
          <a:r>
            <a:rPr lang="en-US" dirty="0"/>
            <a:t>Employment and earnings</a:t>
          </a:r>
        </a:p>
      </dgm:t>
    </dgm:pt>
    <dgm:pt modelId="{3EA990D6-E081-4D56-999E-D1855941FFCE}" type="parTrans" cxnId="{021D1C1F-D506-4F45-9505-7EAACF842D60}">
      <dgm:prSet/>
      <dgm:spPr/>
      <dgm:t>
        <a:bodyPr/>
        <a:lstStyle/>
        <a:p>
          <a:endParaRPr lang="en-US"/>
        </a:p>
      </dgm:t>
    </dgm:pt>
    <dgm:pt modelId="{D1F5F0ED-CF71-4EC8-944E-F0C69FBEC636}" type="sibTrans" cxnId="{021D1C1F-D506-4F45-9505-7EAACF842D60}">
      <dgm:prSet/>
      <dgm:spPr/>
      <dgm:t>
        <a:bodyPr/>
        <a:lstStyle/>
        <a:p>
          <a:endParaRPr lang="en-US"/>
        </a:p>
      </dgm:t>
    </dgm:pt>
    <dgm:pt modelId="{53D43F60-E628-4F3F-8326-7BFB18E94B12}" type="pres">
      <dgm:prSet presAssocID="{C9D6515D-3E1F-49E3-A21A-8A7F176B5631}" presName="vert0" presStyleCnt="0">
        <dgm:presLayoutVars>
          <dgm:dir/>
          <dgm:animOne val="branch"/>
          <dgm:animLvl val="lvl"/>
        </dgm:presLayoutVars>
      </dgm:prSet>
      <dgm:spPr/>
    </dgm:pt>
    <dgm:pt modelId="{181C0B14-B789-452F-B529-F95A1E6011B4}" type="pres">
      <dgm:prSet presAssocID="{8E59E2AF-E4B0-4D3F-A45C-358E864CAC1F}" presName="thickLine" presStyleLbl="alignNode1" presStyleIdx="0" presStyleCnt="3"/>
      <dgm:spPr/>
    </dgm:pt>
    <dgm:pt modelId="{FB95C9D4-7D47-4EFD-9C7C-7051E938AC9B}" type="pres">
      <dgm:prSet presAssocID="{8E59E2AF-E4B0-4D3F-A45C-358E864CAC1F}" presName="horz1" presStyleCnt="0"/>
      <dgm:spPr/>
    </dgm:pt>
    <dgm:pt modelId="{91E44AD6-CE49-4D0E-BCDA-B3F2BF9ECAF7}" type="pres">
      <dgm:prSet presAssocID="{8E59E2AF-E4B0-4D3F-A45C-358E864CAC1F}" presName="tx1" presStyleLbl="revTx" presStyleIdx="0" presStyleCnt="3"/>
      <dgm:spPr/>
    </dgm:pt>
    <dgm:pt modelId="{B970A584-791D-495F-8020-D0304DBB3CC5}" type="pres">
      <dgm:prSet presAssocID="{8E59E2AF-E4B0-4D3F-A45C-358E864CAC1F}" presName="vert1" presStyleCnt="0"/>
      <dgm:spPr/>
    </dgm:pt>
    <dgm:pt modelId="{581477D8-6088-4F74-ABE7-D313AAB2728C}" type="pres">
      <dgm:prSet presAssocID="{0C320FDC-5DD0-492E-9145-F34329BF0E36}" presName="thickLine" presStyleLbl="alignNode1" presStyleIdx="1" presStyleCnt="3"/>
      <dgm:spPr/>
    </dgm:pt>
    <dgm:pt modelId="{8FB74836-B599-4656-A96B-85F5CE0C7E05}" type="pres">
      <dgm:prSet presAssocID="{0C320FDC-5DD0-492E-9145-F34329BF0E36}" presName="horz1" presStyleCnt="0"/>
      <dgm:spPr/>
    </dgm:pt>
    <dgm:pt modelId="{410DBD13-1C19-4249-B7B2-B86A76EC637C}" type="pres">
      <dgm:prSet presAssocID="{0C320FDC-5DD0-492E-9145-F34329BF0E36}" presName="tx1" presStyleLbl="revTx" presStyleIdx="1" presStyleCnt="3"/>
      <dgm:spPr/>
    </dgm:pt>
    <dgm:pt modelId="{6F2BA795-60C3-45ED-8E32-5992D0373232}" type="pres">
      <dgm:prSet presAssocID="{0C320FDC-5DD0-492E-9145-F34329BF0E36}" presName="vert1" presStyleCnt="0"/>
      <dgm:spPr/>
    </dgm:pt>
    <dgm:pt modelId="{E0C474AF-2208-4B09-89C9-E00DC32DDCC5}" type="pres">
      <dgm:prSet presAssocID="{E6259D6B-0F66-498A-94BC-6765AD21C09A}" presName="thickLine" presStyleLbl="alignNode1" presStyleIdx="2" presStyleCnt="3"/>
      <dgm:spPr/>
    </dgm:pt>
    <dgm:pt modelId="{39D78BD3-B9E3-4306-BB50-9640069ACFA3}" type="pres">
      <dgm:prSet presAssocID="{E6259D6B-0F66-498A-94BC-6765AD21C09A}" presName="horz1" presStyleCnt="0"/>
      <dgm:spPr/>
    </dgm:pt>
    <dgm:pt modelId="{BFCB80BE-EF83-4344-9D59-E170316EB870}" type="pres">
      <dgm:prSet presAssocID="{E6259D6B-0F66-498A-94BC-6765AD21C09A}" presName="tx1" presStyleLbl="revTx" presStyleIdx="2" presStyleCnt="3"/>
      <dgm:spPr/>
    </dgm:pt>
    <dgm:pt modelId="{16A24B1F-6547-4011-8570-3138B214587A}" type="pres">
      <dgm:prSet presAssocID="{E6259D6B-0F66-498A-94BC-6765AD21C09A}" presName="vert1" presStyleCnt="0"/>
      <dgm:spPr/>
    </dgm:pt>
  </dgm:ptLst>
  <dgm:cxnLst>
    <dgm:cxn modelId="{AE282A1D-21FF-43DC-BD17-28A2752205D8}" type="presOf" srcId="{8E59E2AF-E4B0-4D3F-A45C-358E864CAC1F}" destId="{91E44AD6-CE49-4D0E-BCDA-B3F2BF9ECAF7}" srcOrd="0" destOrd="0" presId="urn:microsoft.com/office/officeart/2008/layout/LinedList"/>
    <dgm:cxn modelId="{021D1C1F-D506-4F45-9505-7EAACF842D60}" srcId="{C9D6515D-3E1F-49E3-A21A-8A7F176B5631}" destId="{E6259D6B-0F66-498A-94BC-6765AD21C09A}" srcOrd="2" destOrd="0" parTransId="{3EA990D6-E081-4D56-999E-D1855941FFCE}" sibTransId="{D1F5F0ED-CF71-4EC8-944E-F0C69FBEC636}"/>
    <dgm:cxn modelId="{A58DB330-8894-42C0-9A35-CECFC74F94B3}" type="presOf" srcId="{C9D6515D-3E1F-49E3-A21A-8A7F176B5631}" destId="{53D43F60-E628-4F3F-8326-7BFB18E94B12}" srcOrd="0" destOrd="0" presId="urn:microsoft.com/office/officeart/2008/layout/LinedList"/>
    <dgm:cxn modelId="{80D54597-3646-4DB2-8FB3-D61C455D92CC}" type="presOf" srcId="{E6259D6B-0F66-498A-94BC-6765AD21C09A}" destId="{BFCB80BE-EF83-4344-9D59-E170316EB870}" srcOrd="0" destOrd="0" presId="urn:microsoft.com/office/officeart/2008/layout/LinedList"/>
    <dgm:cxn modelId="{568920A0-A54F-4A1A-86B4-01D13C84BA4F}" type="presOf" srcId="{0C320FDC-5DD0-492E-9145-F34329BF0E36}" destId="{410DBD13-1C19-4249-B7B2-B86A76EC637C}" srcOrd="0" destOrd="0" presId="urn:microsoft.com/office/officeart/2008/layout/LinedList"/>
    <dgm:cxn modelId="{E9FD6ADA-DD7C-488E-B015-0C71BC19F914}" srcId="{C9D6515D-3E1F-49E3-A21A-8A7F176B5631}" destId="{8E59E2AF-E4B0-4D3F-A45C-358E864CAC1F}" srcOrd="0" destOrd="0" parTransId="{D6DC26B8-8E79-44B3-953D-C650B819B62A}" sibTransId="{58882897-2559-46BD-941D-8FBB1DAF7772}"/>
    <dgm:cxn modelId="{E3F2D9ED-91DC-417F-8462-37D42D35FB48}" srcId="{C9D6515D-3E1F-49E3-A21A-8A7F176B5631}" destId="{0C320FDC-5DD0-492E-9145-F34329BF0E36}" srcOrd="1" destOrd="0" parTransId="{3AC15B57-DB33-4958-A98C-ACC20A0A732D}" sibTransId="{2264B584-A799-428E-A7BC-612B22F4DF12}"/>
    <dgm:cxn modelId="{6F6E31BD-42CB-4F42-8378-B5ECF831D9C3}" type="presParOf" srcId="{53D43F60-E628-4F3F-8326-7BFB18E94B12}" destId="{181C0B14-B789-452F-B529-F95A1E6011B4}" srcOrd="0" destOrd="0" presId="urn:microsoft.com/office/officeart/2008/layout/LinedList"/>
    <dgm:cxn modelId="{86301153-EFF4-4EB9-BFDD-281CAA44716C}" type="presParOf" srcId="{53D43F60-E628-4F3F-8326-7BFB18E94B12}" destId="{FB95C9D4-7D47-4EFD-9C7C-7051E938AC9B}" srcOrd="1" destOrd="0" presId="urn:microsoft.com/office/officeart/2008/layout/LinedList"/>
    <dgm:cxn modelId="{E695B13C-D8FE-4F0D-9933-D874CF9479EF}" type="presParOf" srcId="{FB95C9D4-7D47-4EFD-9C7C-7051E938AC9B}" destId="{91E44AD6-CE49-4D0E-BCDA-B3F2BF9ECAF7}" srcOrd="0" destOrd="0" presId="urn:microsoft.com/office/officeart/2008/layout/LinedList"/>
    <dgm:cxn modelId="{44BA59FF-4FF1-417D-90A8-2791B14C570B}" type="presParOf" srcId="{FB95C9D4-7D47-4EFD-9C7C-7051E938AC9B}" destId="{B970A584-791D-495F-8020-D0304DBB3CC5}" srcOrd="1" destOrd="0" presId="urn:microsoft.com/office/officeart/2008/layout/LinedList"/>
    <dgm:cxn modelId="{12369F82-EE3B-4930-BD4F-90C593C0F1F4}" type="presParOf" srcId="{53D43F60-E628-4F3F-8326-7BFB18E94B12}" destId="{581477D8-6088-4F74-ABE7-D313AAB2728C}" srcOrd="2" destOrd="0" presId="urn:microsoft.com/office/officeart/2008/layout/LinedList"/>
    <dgm:cxn modelId="{810B99BF-C91F-411B-95AA-A7DF803F42F1}" type="presParOf" srcId="{53D43F60-E628-4F3F-8326-7BFB18E94B12}" destId="{8FB74836-B599-4656-A96B-85F5CE0C7E05}" srcOrd="3" destOrd="0" presId="urn:microsoft.com/office/officeart/2008/layout/LinedList"/>
    <dgm:cxn modelId="{4F64B245-1DF8-4F40-97F0-ABE19B1FB7B3}" type="presParOf" srcId="{8FB74836-B599-4656-A96B-85F5CE0C7E05}" destId="{410DBD13-1C19-4249-B7B2-B86A76EC637C}" srcOrd="0" destOrd="0" presId="urn:microsoft.com/office/officeart/2008/layout/LinedList"/>
    <dgm:cxn modelId="{FCA32BD5-6B20-42E1-A7CF-DEB455EC22A2}" type="presParOf" srcId="{8FB74836-B599-4656-A96B-85F5CE0C7E05}" destId="{6F2BA795-60C3-45ED-8E32-5992D0373232}" srcOrd="1" destOrd="0" presId="urn:microsoft.com/office/officeart/2008/layout/LinedList"/>
    <dgm:cxn modelId="{A1C95D0D-FF92-498C-9451-B35C26671A0D}" type="presParOf" srcId="{53D43F60-E628-4F3F-8326-7BFB18E94B12}" destId="{E0C474AF-2208-4B09-89C9-E00DC32DDCC5}" srcOrd="4" destOrd="0" presId="urn:microsoft.com/office/officeart/2008/layout/LinedList"/>
    <dgm:cxn modelId="{F91E8D8D-0FA3-4D5A-B36E-F81C634659F3}" type="presParOf" srcId="{53D43F60-E628-4F3F-8326-7BFB18E94B12}" destId="{39D78BD3-B9E3-4306-BB50-9640069ACFA3}" srcOrd="5" destOrd="0" presId="urn:microsoft.com/office/officeart/2008/layout/LinedList"/>
    <dgm:cxn modelId="{14B766DF-FBB7-437F-9B24-B0260D508EDD}" type="presParOf" srcId="{39D78BD3-B9E3-4306-BB50-9640069ACFA3}" destId="{BFCB80BE-EF83-4344-9D59-E170316EB870}" srcOrd="0" destOrd="0" presId="urn:microsoft.com/office/officeart/2008/layout/LinedList"/>
    <dgm:cxn modelId="{2875E341-2868-424A-BA03-6D1F8CD5F289}" type="presParOf" srcId="{39D78BD3-B9E3-4306-BB50-9640069ACFA3}" destId="{16A24B1F-6547-4011-8570-3138B21458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4409B4-AFEA-4BE2-A19E-805359B8A46A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2C3663-71E3-47AC-8A36-3FFCCB1FE6CD}">
      <dgm:prSet phldrT="[Text]"/>
      <dgm:spPr/>
      <dgm:t>
        <a:bodyPr/>
        <a:lstStyle/>
        <a:p>
          <a:r>
            <a:rPr lang="en-US" dirty="0"/>
            <a:t>Basic skills</a:t>
          </a:r>
        </a:p>
      </dgm:t>
    </dgm:pt>
    <dgm:pt modelId="{EA13CE3B-D6CB-4F5A-A090-145AE9D9B38F}" type="parTrans" cxnId="{4D55C03C-8534-4C72-B466-7AADF51A16FD}">
      <dgm:prSet/>
      <dgm:spPr/>
      <dgm:t>
        <a:bodyPr/>
        <a:lstStyle/>
        <a:p>
          <a:endParaRPr lang="en-US"/>
        </a:p>
      </dgm:t>
    </dgm:pt>
    <dgm:pt modelId="{BFDA3EC0-D8F9-4BE9-AED8-BC68AC62587F}" type="sibTrans" cxnId="{4D55C03C-8534-4C72-B466-7AADF51A16FD}">
      <dgm:prSet/>
      <dgm:spPr/>
      <dgm:t>
        <a:bodyPr/>
        <a:lstStyle/>
        <a:p>
          <a:endParaRPr lang="en-US"/>
        </a:p>
      </dgm:t>
    </dgm:pt>
    <dgm:pt modelId="{0A292A12-5364-43A3-B614-CE0F51272763}">
      <dgm:prSet/>
      <dgm:spPr/>
      <dgm:t>
        <a:bodyPr/>
        <a:lstStyle/>
        <a:p>
          <a:r>
            <a:rPr lang="en-US" dirty="0"/>
            <a:t>15 college credits*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±</a:t>
          </a:r>
          <a:endParaRPr lang="en-US" dirty="0"/>
        </a:p>
      </dgm:t>
    </dgm:pt>
    <dgm:pt modelId="{4948062A-0101-4FAC-B3FF-28DE290EE219}" type="parTrans" cxnId="{E9A5684A-86A0-4289-A210-BEDB7782B4B4}">
      <dgm:prSet/>
      <dgm:spPr/>
      <dgm:t>
        <a:bodyPr/>
        <a:lstStyle/>
        <a:p>
          <a:endParaRPr lang="en-US"/>
        </a:p>
      </dgm:t>
    </dgm:pt>
    <dgm:pt modelId="{F295C7CB-19CD-4DD4-B3B0-3587F411898F}" type="sibTrans" cxnId="{E9A5684A-86A0-4289-A210-BEDB7782B4B4}">
      <dgm:prSet/>
      <dgm:spPr/>
      <dgm:t>
        <a:bodyPr/>
        <a:lstStyle/>
        <a:p>
          <a:endParaRPr lang="en-US"/>
        </a:p>
      </dgm:t>
    </dgm:pt>
    <dgm:pt modelId="{721BA975-A2FF-4338-8CC5-C4DEABB6FCB9}">
      <dgm:prSet/>
      <dgm:spPr/>
      <dgm:t>
        <a:bodyPr/>
        <a:lstStyle/>
        <a:p>
          <a:r>
            <a:rPr lang="en-US" dirty="0"/>
            <a:t>30 college credits*</a:t>
          </a:r>
        </a:p>
      </dgm:t>
    </dgm:pt>
    <dgm:pt modelId="{B47AEFB9-5F88-495A-9653-02775869E7C9}" type="parTrans" cxnId="{293EFC6A-9B7E-431C-A6DF-6744B4574702}">
      <dgm:prSet/>
      <dgm:spPr/>
      <dgm:t>
        <a:bodyPr/>
        <a:lstStyle/>
        <a:p>
          <a:endParaRPr lang="en-US"/>
        </a:p>
      </dgm:t>
    </dgm:pt>
    <dgm:pt modelId="{D9F37A3D-205F-4737-8022-D635FEC53E00}" type="sibTrans" cxnId="{293EFC6A-9B7E-431C-A6DF-6744B4574702}">
      <dgm:prSet/>
      <dgm:spPr/>
      <dgm:t>
        <a:bodyPr/>
        <a:lstStyle/>
        <a:p>
          <a:endParaRPr lang="en-US"/>
        </a:p>
      </dgm:t>
    </dgm:pt>
    <dgm:pt modelId="{12AB0B25-3707-4C2F-9803-D7478BF07C2C}">
      <dgm:prSet/>
      <dgm:spPr/>
      <dgm:t>
        <a:bodyPr/>
        <a:lstStyle/>
        <a:p>
          <a:r>
            <a:rPr lang="en-US"/>
            <a:t>Program English</a:t>
          </a:r>
          <a:endParaRPr lang="en-US" dirty="0"/>
        </a:p>
      </dgm:t>
    </dgm:pt>
    <dgm:pt modelId="{AD3570B8-DAAF-43D1-BE85-9BC7392099F0}" type="parTrans" cxnId="{F1443344-E18B-4237-8DC7-2901E0C7CC95}">
      <dgm:prSet/>
      <dgm:spPr/>
      <dgm:t>
        <a:bodyPr/>
        <a:lstStyle/>
        <a:p>
          <a:endParaRPr lang="en-US"/>
        </a:p>
      </dgm:t>
    </dgm:pt>
    <dgm:pt modelId="{2FE08DE4-74C4-43E6-A95E-E5726C8F9527}" type="sibTrans" cxnId="{F1443344-E18B-4237-8DC7-2901E0C7CC95}">
      <dgm:prSet/>
      <dgm:spPr/>
      <dgm:t>
        <a:bodyPr/>
        <a:lstStyle/>
        <a:p>
          <a:endParaRPr lang="en-US"/>
        </a:p>
      </dgm:t>
    </dgm:pt>
    <dgm:pt modelId="{50CA89EB-279C-47FB-A24A-047968E2D099}">
      <dgm:prSet/>
      <dgm:spPr/>
      <dgm:t>
        <a:bodyPr/>
        <a:lstStyle/>
        <a:p>
          <a:r>
            <a:rPr lang="en-US" dirty="0"/>
            <a:t>Program math*</a:t>
          </a:r>
        </a:p>
      </dgm:t>
    </dgm:pt>
    <dgm:pt modelId="{489D6476-B5F5-4411-8ECE-9EF51D9A26E5}" type="parTrans" cxnId="{A2763D37-F2AE-4399-99A6-7DF6A07A2956}">
      <dgm:prSet/>
      <dgm:spPr/>
      <dgm:t>
        <a:bodyPr/>
        <a:lstStyle/>
        <a:p>
          <a:endParaRPr lang="en-US"/>
        </a:p>
      </dgm:t>
    </dgm:pt>
    <dgm:pt modelId="{E260DE0C-06D2-4661-9BE9-5100CDC21BBD}" type="sibTrans" cxnId="{A2763D37-F2AE-4399-99A6-7DF6A07A2956}">
      <dgm:prSet/>
      <dgm:spPr/>
      <dgm:t>
        <a:bodyPr/>
        <a:lstStyle/>
        <a:p>
          <a:endParaRPr lang="en-US"/>
        </a:p>
      </dgm:t>
    </dgm:pt>
    <dgm:pt modelId="{2525505A-62AA-40F9-BF16-47D651E8BEA8}">
      <dgm:prSet/>
      <dgm:spPr/>
      <dgm:t>
        <a:bodyPr/>
        <a:lstStyle/>
        <a:p>
          <a:r>
            <a:rPr lang="en-US"/>
            <a:t>45 college credits*</a:t>
          </a:r>
          <a:endParaRPr lang="en-US" dirty="0"/>
        </a:p>
      </dgm:t>
    </dgm:pt>
    <dgm:pt modelId="{5B3EC7BE-BBAA-468B-BD71-9FB1107479D9}" type="parTrans" cxnId="{F22BD454-AA3D-4B23-9C43-9C5A7A125629}">
      <dgm:prSet/>
      <dgm:spPr/>
      <dgm:t>
        <a:bodyPr/>
        <a:lstStyle/>
        <a:p>
          <a:endParaRPr lang="en-US"/>
        </a:p>
      </dgm:t>
    </dgm:pt>
    <dgm:pt modelId="{69F143E8-1140-41C0-86C2-C127CF353953}" type="sibTrans" cxnId="{F22BD454-AA3D-4B23-9C43-9C5A7A125629}">
      <dgm:prSet/>
      <dgm:spPr/>
      <dgm:t>
        <a:bodyPr/>
        <a:lstStyle/>
        <a:p>
          <a:endParaRPr lang="en-US"/>
        </a:p>
      </dgm:t>
    </dgm:pt>
    <dgm:pt modelId="{2F1CCC7E-EE42-49B7-96AE-DBEB9B46E3C5}">
      <dgm:prSet/>
      <dgm:spPr/>
      <dgm:t>
        <a:bodyPr/>
        <a:lstStyle/>
        <a:p>
          <a:r>
            <a:rPr lang="en-US" dirty="0"/>
            <a:t>Completions*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±</a:t>
          </a:r>
          <a:endParaRPr lang="en-US" dirty="0"/>
        </a:p>
      </dgm:t>
    </dgm:pt>
    <dgm:pt modelId="{92077714-7CFC-4224-8437-A009695FAAA1}" type="parTrans" cxnId="{5912D5A9-BDB8-47CD-A5EE-22636B3CC85E}">
      <dgm:prSet/>
      <dgm:spPr/>
      <dgm:t>
        <a:bodyPr/>
        <a:lstStyle/>
        <a:p>
          <a:endParaRPr lang="en-US"/>
        </a:p>
      </dgm:t>
    </dgm:pt>
    <dgm:pt modelId="{8210CD86-255A-4D03-A6B7-6515BFEA9B2C}" type="sibTrans" cxnId="{5912D5A9-BDB8-47CD-A5EE-22636B3CC85E}">
      <dgm:prSet/>
      <dgm:spPr/>
      <dgm:t>
        <a:bodyPr/>
        <a:lstStyle/>
        <a:p>
          <a:endParaRPr lang="en-US"/>
        </a:p>
      </dgm:t>
    </dgm:pt>
    <dgm:pt modelId="{D4268413-2D2B-45A7-B24B-F5A43AE3F02D}" type="pres">
      <dgm:prSet presAssocID="{AB4409B4-AFEA-4BE2-A19E-805359B8A46A}" presName="vert0" presStyleCnt="0">
        <dgm:presLayoutVars>
          <dgm:dir/>
          <dgm:animOne val="branch"/>
          <dgm:animLvl val="lvl"/>
        </dgm:presLayoutVars>
      </dgm:prSet>
      <dgm:spPr/>
    </dgm:pt>
    <dgm:pt modelId="{804EB9ED-BD32-4FB4-9096-BBAF6E1CD6BE}" type="pres">
      <dgm:prSet presAssocID="{482C3663-71E3-47AC-8A36-3FFCCB1FE6CD}" presName="thickLine" presStyleLbl="alignNode1" presStyleIdx="0" presStyleCnt="7"/>
      <dgm:spPr/>
    </dgm:pt>
    <dgm:pt modelId="{4C5B01DA-0966-4476-B942-2AD0BC6BEB90}" type="pres">
      <dgm:prSet presAssocID="{482C3663-71E3-47AC-8A36-3FFCCB1FE6CD}" presName="horz1" presStyleCnt="0"/>
      <dgm:spPr/>
    </dgm:pt>
    <dgm:pt modelId="{0D5047F5-4B19-4C6A-8252-7A9AE69AF0FA}" type="pres">
      <dgm:prSet presAssocID="{482C3663-71E3-47AC-8A36-3FFCCB1FE6CD}" presName="tx1" presStyleLbl="revTx" presStyleIdx="0" presStyleCnt="7"/>
      <dgm:spPr/>
    </dgm:pt>
    <dgm:pt modelId="{876C0035-AC14-4BD4-885F-FA7D4D51B987}" type="pres">
      <dgm:prSet presAssocID="{482C3663-71E3-47AC-8A36-3FFCCB1FE6CD}" presName="vert1" presStyleCnt="0"/>
      <dgm:spPr/>
    </dgm:pt>
    <dgm:pt modelId="{F31F7AB9-48F9-4D0B-B31F-55724EDD0A54}" type="pres">
      <dgm:prSet presAssocID="{0A292A12-5364-43A3-B614-CE0F51272763}" presName="thickLine" presStyleLbl="alignNode1" presStyleIdx="1" presStyleCnt="7"/>
      <dgm:spPr/>
    </dgm:pt>
    <dgm:pt modelId="{F534C75E-C61B-4FFF-8177-6D0CF46988A2}" type="pres">
      <dgm:prSet presAssocID="{0A292A12-5364-43A3-B614-CE0F51272763}" presName="horz1" presStyleCnt="0"/>
      <dgm:spPr/>
    </dgm:pt>
    <dgm:pt modelId="{2E3DA4EA-2F0C-4A32-8F9B-8B0A7685318A}" type="pres">
      <dgm:prSet presAssocID="{0A292A12-5364-43A3-B614-CE0F51272763}" presName="tx1" presStyleLbl="revTx" presStyleIdx="1" presStyleCnt="7"/>
      <dgm:spPr/>
    </dgm:pt>
    <dgm:pt modelId="{A24A5B28-18A6-458E-8A59-C4A136807972}" type="pres">
      <dgm:prSet presAssocID="{0A292A12-5364-43A3-B614-CE0F51272763}" presName="vert1" presStyleCnt="0"/>
      <dgm:spPr/>
    </dgm:pt>
    <dgm:pt modelId="{88A91472-2338-41E2-95A5-C128A34F02DA}" type="pres">
      <dgm:prSet presAssocID="{721BA975-A2FF-4338-8CC5-C4DEABB6FCB9}" presName="thickLine" presStyleLbl="alignNode1" presStyleIdx="2" presStyleCnt="7"/>
      <dgm:spPr/>
    </dgm:pt>
    <dgm:pt modelId="{34E87D75-5AFE-48C9-8593-3CBB6B7D1B65}" type="pres">
      <dgm:prSet presAssocID="{721BA975-A2FF-4338-8CC5-C4DEABB6FCB9}" presName="horz1" presStyleCnt="0"/>
      <dgm:spPr/>
    </dgm:pt>
    <dgm:pt modelId="{C69EC2EC-C988-4EEB-8958-1545F3E60069}" type="pres">
      <dgm:prSet presAssocID="{721BA975-A2FF-4338-8CC5-C4DEABB6FCB9}" presName="tx1" presStyleLbl="revTx" presStyleIdx="2" presStyleCnt="7"/>
      <dgm:spPr/>
    </dgm:pt>
    <dgm:pt modelId="{0DEE2729-6784-49A5-9E3D-7C5D84805813}" type="pres">
      <dgm:prSet presAssocID="{721BA975-A2FF-4338-8CC5-C4DEABB6FCB9}" presName="vert1" presStyleCnt="0"/>
      <dgm:spPr/>
    </dgm:pt>
    <dgm:pt modelId="{B7B14BBE-3D62-4479-BB9B-B04EDD0CAF24}" type="pres">
      <dgm:prSet presAssocID="{12AB0B25-3707-4C2F-9803-D7478BF07C2C}" presName="thickLine" presStyleLbl="alignNode1" presStyleIdx="3" presStyleCnt="7"/>
      <dgm:spPr/>
    </dgm:pt>
    <dgm:pt modelId="{716550DC-8ADA-44F4-BB18-BA1A2E1E2AAD}" type="pres">
      <dgm:prSet presAssocID="{12AB0B25-3707-4C2F-9803-D7478BF07C2C}" presName="horz1" presStyleCnt="0"/>
      <dgm:spPr/>
    </dgm:pt>
    <dgm:pt modelId="{BE75834B-0528-47ED-8B11-5CC7DC7E56BE}" type="pres">
      <dgm:prSet presAssocID="{12AB0B25-3707-4C2F-9803-D7478BF07C2C}" presName="tx1" presStyleLbl="revTx" presStyleIdx="3" presStyleCnt="7"/>
      <dgm:spPr/>
    </dgm:pt>
    <dgm:pt modelId="{789F5D30-831D-498C-8790-94980C8F96CE}" type="pres">
      <dgm:prSet presAssocID="{12AB0B25-3707-4C2F-9803-D7478BF07C2C}" presName="vert1" presStyleCnt="0"/>
      <dgm:spPr/>
    </dgm:pt>
    <dgm:pt modelId="{05F83D61-4B29-40A9-8DE2-7CC39EC625D8}" type="pres">
      <dgm:prSet presAssocID="{50CA89EB-279C-47FB-A24A-047968E2D099}" presName="thickLine" presStyleLbl="alignNode1" presStyleIdx="4" presStyleCnt="7"/>
      <dgm:spPr/>
    </dgm:pt>
    <dgm:pt modelId="{EF012C77-9540-43F5-B4AC-CCB1267CB7AA}" type="pres">
      <dgm:prSet presAssocID="{50CA89EB-279C-47FB-A24A-047968E2D099}" presName="horz1" presStyleCnt="0"/>
      <dgm:spPr/>
    </dgm:pt>
    <dgm:pt modelId="{41D5856D-A2EE-4AC8-90AE-C7786EFF0B98}" type="pres">
      <dgm:prSet presAssocID="{50CA89EB-279C-47FB-A24A-047968E2D099}" presName="tx1" presStyleLbl="revTx" presStyleIdx="4" presStyleCnt="7"/>
      <dgm:spPr/>
    </dgm:pt>
    <dgm:pt modelId="{ED017EA0-F1A3-492F-8795-3095D4607DDA}" type="pres">
      <dgm:prSet presAssocID="{50CA89EB-279C-47FB-A24A-047968E2D099}" presName="vert1" presStyleCnt="0"/>
      <dgm:spPr/>
    </dgm:pt>
    <dgm:pt modelId="{7A8CED71-E720-4275-A9CE-06E1CE1084D2}" type="pres">
      <dgm:prSet presAssocID="{2525505A-62AA-40F9-BF16-47D651E8BEA8}" presName="thickLine" presStyleLbl="alignNode1" presStyleIdx="5" presStyleCnt="7"/>
      <dgm:spPr/>
    </dgm:pt>
    <dgm:pt modelId="{7D71EE5E-4330-464A-9FB5-9635713E953F}" type="pres">
      <dgm:prSet presAssocID="{2525505A-62AA-40F9-BF16-47D651E8BEA8}" presName="horz1" presStyleCnt="0"/>
      <dgm:spPr/>
    </dgm:pt>
    <dgm:pt modelId="{7E048444-ACEA-47DE-B314-BE2E32C92F3A}" type="pres">
      <dgm:prSet presAssocID="{2525505A-62AA-40F9-BF16-47D651E8BEA8}" presName="tx1" presStyleLbl="revTx" presStyleIdx="5" presStyleCnt="7"/>
      <dgm:spPr/>
    </dgm:pt>
    <dgm:pt modelId="{8FD8E9C8-B4BF-4C8E-AF4A-6C9DD2AF023F}" type="pres">
      <dgm:prSet presAssocID="{2525505A-62AA-40F9-BF16-47D651E8BEA8}" presName="vert1" presStyleCnt="0"/>
      <dgm:spPr/>
    </dgm:pt>
    <dgm:pt modelId="{A06185CC-B6B3-437B-900B-EF165E8B217B}" type="pres">
      <dgm:prSet presAssocID="{2F1CCC7E-EE42-49B7-96AE-DBEB9B46E3C5}" presName="thickLine" presStyleLbl="alignNode1" presStyleIdx="6" presStyleCnt="7"/>
      <dgm:spPr/>
    </dgm:pt>
    <dgm:pt modelId="{530412B0-E0E6-4CAF-B739-7A0567C2A7D2}" type="pres">
      <dgm:prSet presAssocID="{2F1CCC7E-EE42-49B7-96AE-DBEB9B46E3C5}" presName="horz1" presStyleCnt="0"/>
      <dgm:spPr/>
    </dgm:pt>
    <dgm:pt modelId="{3DBF2C46-99CD-46C7-89BB-5DA60B794748}" type="pres">
      <dgm:prSet presAssocID="{2F1CCC7E-EE42-49B7-96AE-DBEB9B46E3C5}" presName="tx1" presStyleLbl="revTx" presStyleIdx="6" presStyleCnt="7"/>
      <dgm:spPr/>
    </dgm:pt>
    <dgm:pt modelId="{46288040-3FF3-4616-82EC-798B1BDFC4E5}" type="pres">
      <dgm:prSet presAssocID="{2F1CCC7E-EE42-49B7-96AE-DBEB9B46E3C5}" presName="vert1" presStyleCnt="0"/>
      <dgm:spPr/>
    </dgm:pt>
  </dgm:ptLst>
  <dgm:cxnLst>
    <dgm:cxn modelId="{EEA6FD07-7672-4824-901A-5901753F2BFE}" type="presOf" srcId="{721BA975-A2FF-4338-8CC5-C4DEABB6FCB9}" destId="{C69EC2EC-C988-4EEB-8958-1545F3E60069}" srcOrd="0" destOrd="0" presId="urn:microsoft.com/office/officeart/2008/layout/LinedList"/>
    <dgm:cxn modelId="{201DB909-3171-433A-BBC0-A0FB0F6B10F6}" type="presOf" srcId="{2525505A-62AA-40F9-BF16-47D651E8BEA8}" destId="{7E048444-ACEA-47DE-B314-BE2E32C92F3A}" srcOrd="0" destOrd="0" presId="urn:microsoft.com/office/officeart/2008/layout/LinedList"/>
    <dgm:cxn modelId="{A0C46516-E2D1-465B-8FE6-A9F9DDF8F8A0}" type="presOf" srcId="{AB4409B4-AFEA-4BE2-A19E-805359B8A46A}" destId="{D4268413-2D2B-45A7-B24B-F5A43AE3F02D}" srcOrd="0" destOrd="0" presId="urn:microsoft.com/office/officeart/2008/layout/LinedList"/>
    <dgm:cxn modelId="{9742F92E-3E88-47E3-A549-79964E2DE80B}" type="presOf" srcId="{2F1CCC7E-EE42-49B7-96AE-DBEB9B46E3C5}" destId="{3DBF2C46-99CD-46C7-89BB-5DA60B794748}" srcOrd="0" destOrd="0" presId="urn:microsoft.com/office/officeart/2008/layout/LinedList"/>
    <dgm:cxn modelId="{A2763D37-F2AE-4399-99A6-7DF6A07A2956}" srcId="{AB4409B4-AFEA-4BE2-A19E-805359B8A46A}" destId="{50CA89EB-279C-47FB-A24A-047968E2D099}" srcOrd="4" destOrd="0" parTransId="{489D6476-B5F5-4411-8ECE-9EF51D9A26E5}" sibTransId="{E260DE0C-06D2-4661-9BE9-5100CDC21BBD}"/>
    <dgm:cxn modelId="{4D55C03C-8534-4C72-B466-7AADF51A16FD}" srcId="{AB4409B4-AFEA-4BE2-A19E-805359B8A46A}" destId="{482C3663-71E3-47AC-8A36-3FFCCB1FE6CD}" srcOrd="0" destOrd="0" parTransId="{EA13CE3B-D6CB-4F5A-A090-145AE9D9B38F}" sibTransId="{BFDA3EC0-D8F9-4BE9-AED8-BC68AC62587F}"/>
    <dgm:cxn modelId="{F1443344-E18B-4237-8DC7-2901E0C7CC95}" srcId="{AB4409B4-AFEA-4BE2-A19E-805359B8A46A}" destId="{12AB0B25-3707-4C2F-9803-D7478BF07C2C}" srcOrd="3" destOrd="0" parTransId="{AD3570B8-DAAF-43D1-BE85-9BC7392099F0}" sibTransId="{2FE08DE4-74C4-43E6-A95E-E5726C8F9527}"/>
    <dgm:cxn modelId="{E9A5684A-86A0-4289-A210-BEDB7782B4B4}" srcId="{AB4409B4-AFEA-4BE2-A19E-805359B8A46A}" destId="{0A292A12-5364-43A3-B614-CE0F51272763}" srcOrd="1" destOrd="0" parTransId="{4948062A-0101-4FAC-B3FF-28DE290EE219}" sibTransId="{F295C7CB-19CD-4DD4-B3B0-3587F411898F}"/>
    <dgm:cxn modelId="{293EFC6A-9B7E-431C-A6DF-6744B4574702}" srcId="{AB4409B4-AFEA-4BE2-A19E-805359B8A46A}" destId="{721BA975-A2FF-4338-8CC5-C4DEABB6FCB9}" srcOrd="2" destOrd="0" parTransId="{B47AEFB9-5F88-495A-9653-02775869E7C9}" sibTransId="{D9F37A3D-205F-4737-8022-D635FEC53E00}"/>
    <dgm:cxn modelId="{C386056C-5F6D-409F-A27F-88A25AE4F19B}" type="presOf" srcId="{12AB0B25-3707-4C2F-9803-D7478BF07C2C}" destId="{BE75834B-0528-47ED-8B11-5CC7DC7E56BE}" srcOrd="0" destOrd="0" presId="urn:microsoft.com/office/officeart/2008/layout/LinedList"/>
    <dgm:cxn modelId="{4B6C3253-930A-4857-89C5-E9A033F56050}" type="presOf" srcId="{0A292A12-5364-43A3-B614-CE0F51272763}" destId="{2E3DA4EA-2F0C-4A32-8F9B-8B0A7685318A}" srcOrd="0" destOrd="0" presId="urn:microsoft.com/office/officeart/2008/layout/LinedList"/>
    <dgm:cxn modelId="{F22BD454-AA3D-4B23-9C43-9C5A7A125629}" srcId="{AB4409B4-AFEA-4BE2-A19E-805359B8A46A}" destId="{2525505A-62AA-40F9-BF16-47D651E8BEA8}" srcOrd="5" destOrd="0" parTransId="{5B3EC7BE-BBAA-468B-BD71-9FB1107479D9}" sibTransId="{69F143E8-1140-41C0-86C2-C127CF353953}"/>
    <dgm:cxn modelId="{5912D5A9-BDB8-47CD-A5EE-22636B3CC85E}" srcId="{AB4409B4-AFEA-4BE2-A19E-805359B8A46A}" destId="{2F1CCC7E-EE42-49B7-96AE-DBEB9B46E3C5}" srcOrd="6" destOrd="0" parTransId="{92077714-7CFC-4224-8437-A009695FAAA1}" sibTransId="{8210CD86-255A-4D03-A6B7-6515BFEA9B2C}"/>
    <dgm:cxn modelId="{17A6BFB7-AF45-4972-94F6-DE10711F44DC}" type="presOf" srcId="{482C3663-71E3-47AC-8A36-3FFCCB1FE6CD}" destId="{0D5047F5-4B19-4C6A-8252-7A9AE69AF0FA}" srcOrd="0" destOrd="0" presId="urn:microsoft.com/office/officeart/2008/layout/LinedList"/>
    <dgm:cxn modelId="{D66078EF-E147-49C3-B829-84D977BE402A}" type="presOf" srcId="{50CA89EB-279C-47FB-A24A-047968E2D099}" destId="{41D5856D-A2EE-4AC8-90AE-C7786EFF0B98}" srcOrd="0" destOrd="0" presId="urn:microsoft.com/office/officeart/2008/layout/LinedList"/>
    <dgm:cxn modelId="{1A3CED9B-C8E0-4278-B751-D2E4D42FB0BC}" type="presParOf" srcId="{D4268413-2D2B-45A7-B24B-F5A43AE3F02D}" destId="{804EB9ED-BD32-4FB4-9096-BBAF6E1CD6BE}" srcOrd="0" destOrd="0" presId="urn:microsoft.com/office/officeart/2008/layout/LinedList"/>
    <dgm:cxn modelId="{2FE2F079-C669-47F0-A886-0569FC764CA7}" type="presParOf" srcId="{D4268413-2D2B-45A7-B24B-F5A43AE3F02D}" destId="{4C5B01DA-0966-4476-B942-2AD0BC6BEB90}" srcOrd="1" destOrd="0" presId="urn:microsoft.com/office/officeart/2008/layout/LinedList"/>
    <dgm:cxn modelId="{C01CF689-A046-4F72-91C1-A147089A7540}" type="presParOf" srcId="{4C5B01DA-0966-4476-B942-2AD0BC6BEB90}" destId="{0D5047F5-4B19-4C6A-8252-7A9AE69AF0FA}" srcOrd="0" destOrd="0" presId="urn:microsoft.com/office/officeart/2008/layout/LinedList"/>
    <dgm:cxn modelId="{EE69E7EB-D69C-4EF9-8612-66090240A95D}" type="presParOf" srcId="{4C5B01DA-0966-4476-B942-2AD0BC6BEB90}" destId="{876C0035-AC14-4BD4-885F-FA7D4D51B987}" srcOrd="1" destOrd="0" presId="urn:microsoft.com/office/officeart/2008/layout/LinedList"/>
    <dgm:cxn modelId="{691D1BBB-717A-4AF7-AF46-5839FFF38097}" type="presParOf" srcId="{D4268413-2D2B-45A7-B24B-F5A43AE3F02D}" destId="{F31F7AB9-48F9-4D0B-B31F-55724EDD0A54}" srcOrd="2" destOrd="0" presId="urn:microsoft.com/office/officeart/2008/layout/LinedList"/>
    <dgm:cxn modelId="{D17AC850-C501-4CCA-A01D-D38D6870B0B4}" type="presParOf" srcId="{D4268413-2D2B-45A7-B24B-F5A43AE3F02D}" destId="{F534C75E-C61B-4FFF-8177-6D0CF46988A2}" srcOrd="3" destOrd="0" presId="urn:microsoft.com/office/officeart/2008/layout/LinedList"/>
    <dgm:cxn modelId="{09A7E84F-D581-4D00-806F-282E11AEC894}" type="presParOf" srcId="{F534C75E-C61B-4FFF-8177-6D0CF46988A2}" destId="{2E3DA4EA-2F0C-4A32-8F9B-8B0A7685318A}" srcOrd="0" destOrd="0" presId="urn:microsoft.com/office/officeart/2008/layout/LinedList"/>
    <dgm:cxn modelId="{33EACE0F-13D1-4B17-8971-CDBB36328573}" type="presParOf" srcId="{F534C75E-C61B-4FFF-8177-6D0CF46988A2}" destId="{A24A5B28-18A6-458E-8A59-C4A136807972}" srcOrd="1" destOrd="0" presId="urn:microsoft.com/office/officeart/2008/layout/LinedList"/>
    <dgm:cxn modelId="{D8EC328E-4421-4C3C-AABD-8FE44A2AFC02}" type="presParOf" srcId="{D4268413-2D2B-45A7-B24B-F5A43AE3F02D}" destId="{88A91472-2338-41E2-95A5-C128A34F02DA}" srcOrd="4" destOrd="0" presId="urn:microsoft.com/office/officeart/2008/layout/LinedList"/>
    <dgm:cxn modelId="{1C51F0BB-6403-4981-A446-65B0C3381B20}" type="presParOf" srcId="{D4268413-2D2B-45A7-B24B-F5A43AE3F02D}" destId="{34E87D75-5AFE-48C9-8593-3CBB6B7D1B65}" srcOrd="5" destOrd="0" presId="urn:microsoft.com/office/officeart/2008/layout/LinedList"/>
    <dgm:cxn modelId="{F4094173-FDBA-49CE-A10A-A79B741F0B55}" type="presParOf" srcId="{34E87D75-5AFE-48C9-8593-3CBB6B7D1B65}" destId="{C69EC2EC-C988-4EEB-8958-1545F3E60069}" srcOrd="0" destOrd="0" presId="urn:microsoft.com/office/officeart/2008/layout/LinedList"/>
    <dgm:cxn modelId="{6370D527-E3F7-49BF-8033-F14A6CF21B96}" type="presParOf" srcId="{34E87D75-5AFE-48C9-8593-3CBB6B7D1B65}" destId="{0DEE2729-6784-49A5-9E3D-7C5D84805813}" srcOrd="1" destOrd="0" presId="urn:microsoft.com/office/officeart/2008/layout/LinedList"/>
    <dgm:cxn modelId="{09CB9B2F-9D0C-42B7-A330-25F6499E0696}" type="presParOf" srcId="{D4268413-2D2B-45A7-B24B-F5A43AE3F02D}" destId="{B7B14BBE-3D62-4479-BB9B-B04EDD0CAF24}" srcOrd="6" destOrd="0" presId="urn:microsoft.com/office/officeart/2008/layout/LinedList"/>
    <dgm:cxn modelId="{2C300EB8-B5C2-4584-939B-F33FE23980D5}" type="presParOf" srcId="{D4268413-2D2B-45A7-B24B-F5A43AE3F02D}" destId="{716550DC-8ADA-44F4-BB18-BA1A2E1E2AAD}" srcOrd="7" destOrd="0" presId="urn:microsoft.com/office/officeart/2008/layout/LinedList"/>
    <dgm:cxn modelId="{E3702A0D-01B0-4344-AEE5-B82F950EC3B0}" type="presParOf" srcId="{716550DC-8ADA-44F4-BB18-BA1A2E1E2AAD}" destId="{BE75834B-0528-47ED-8B11-5CC7DC7E56BE}" srcOrd="0" destOrd="0" presId="urn:microsoft.com/office/officeart/2008/layout/LinedList"/>
    <dgm:cxn modelId="{F3540FCD-1F2C-49C9-8CC8-37E0B8610E08}" type="presParOf" srcId="{716550DC-8ADA-44F4-BB18-BA1A2E1E2AAD}" destId="{789F5D30-831D-498C-8790-94980C8F96CE}" srcOrd="1" destOrd="0" presId="urn:microsoft.com/office/officeart/2008/layout/LinedList"/>
    <dgm:cxn modelId="{E20883AE-D0E8-4694-B4AF-32EF5DAE1260}" type="presParOf" srcId="{D4268413-2D2B-45A7-B24B-F5A43AE3F02D}" destId="{05F83D61-4B29-40A9-8DE2-7CC39EC625D8}" srcOrd="8" destOrd="0" presId="urn:microsoft.com/office/officeart/2008/layout/LinedList"/>
    <dgm:cxn modelId="{3E2B534E-B493-4DA7-9402-DABF182582EF}" type="presParOf" srcId="{D4268413-2D2B-45A7-B24B-F5A43AE3F02D}" destId="{EF012C77-9540-43F5-B4AC-CCB1267CB7AA}" srcOrd="9" destOrd="0" presId="urn:microsoft.com/office/officeart/2008/layout/LinedList"/>
    <dgm:cxn modelId="{D3FC0C27-06F6-4848-A734-B34C65310837}" type="presParOf" srcId="{EF012C77-9540-43F5-B4AC-CCB1267CB7AA}" destId="{41D5856D-A2EE-4AC8-90AE-C7786EFF0B98}" srcOrd="0" destOrd="0" presId="urn:microsoft.com/office/officeart/2008/layout/LinedList"/>
    <dgm:cxn modelId="{BA066083-BEB7-4588-8ECF-7E1989B4BFC2}" type="presParOf" srcId="{EF012C77-9540-43F5-B4AC-CCB1267CB7AA}" destId="{ED017EA0-F1A3-492F-8795-3095D4607DDA}" srcOrd="1" destOrd="0" presId="urn:microsoft.com/office/officeart/2008/layout/LinedList"/>
    <dgm:cxn modelId="{44B9B439-7E0C-45B9-BB44-EE06B9B799E9}" type="presParOf" srcId="{D4268413-2D2B-45A7-B24B-F5A43AE3F02D}" destId="{7A8CED71-E720-4275-A9CE-06E1CE1084D2}" srcOrd="10" destOrd="0" presId="urn:microsoft.com/office/officeart/2008/layout/LinedList"/>
    <dgm:cxn modelId="{797DA2E1-0101-4E72-87D0-65F0B577DBEE}" type="presParOf" srcId="{D4268413-2D2B-45A7-B24B-F5A43AE3F02D}" destId="{7D71EE5E-4330-464A-9FB5-9635713E953F}" srcOrd="11" destOrd="0" presId="urn:microsoft.com/office/officeart/2008/layout/LinedList"/>
    <dgm:cxn modelId="{FBFCAAFC-D1D3-4D50-9B26-309674DCF719}" type="presParOf" srcId="{7D71EE5E-4330-464A-9FB5-9635713E953F}" destId="{7E048444-ACEA-47DE-B314-BE2E32C92F3A}" srcOrd="0" destOrd="0" presId="urn:microsoft.com/office/officeart/2008/layout/LinedList"/>
    <dgm:cxn modelId="{FE5FA838-6BA1-486F-8158-6F0CF77AEA58}" type="presParOf" srcId="{7D71EE5E-4330-464A-9FB5-9635713E953F}" destId="{8FD8E9C8-B4BF-4C8E-AF4A-6C9DD2AF023F}" srcOrd="1" destOrd="0" presId="urn:microsoft.com/office/officeart/2008/layout/LinedList"/>
    <dgm:cxn modelId="{67E76C78-25CA-43AB-B88E-E5F2B2AC7C65}" type="presParOf" srcId="{D4268413-2D2B-45A7-B24B-F5A43AE3F02D}" destId="{A06185CC-B6B3-437B-900B-EF165E8B217B}" srcOrd="12" destOrd="0" presId="urn:microsoft.com/office/officeart/2008/layout/LinedList"/>
    <dgm:cxn modelId="{AB2FAF84-B7AB-4608-A1D2-CB4FCB279C0B}" type="presParOf" srcId="{D4268413-2D2B-45A7-B24B-F5A43AE3F02D}" destId="{530412B0-E0E6-4CAF-B739-7A0567C2A7D2}" srcOrd="13" destOrd="0" presId="urn:microsoft.com/office/officeart/2008/layout/LinedList"/>
    <dgm:cxn modelId="{FF1D75A2-3CD8-44E6-A3AC-766F7EB64495}" type="presParOf" srcId="{530412B0-E0E6-4CAF-B739-7A0567C2A7D2}" destId="{3DBF2C46-99CD-46C7-89BB-5DA60B794748}" srcOrd="0" destOrd="0" presId="urn:microsoft.com/office/officeart/2008/layout/LinedList"/>
    <dgm:cxn modelId="{980F0F2A-7332-45B5-9ED1-76BFE9F221D6}" type="presParOf" srcId="{530412B0-E0E6-4CAF-B739-7A0567C2A7D2}" destId="{46288040-3FF3-4616-82EC-798B1BDFC4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20B76-C7A9-4AE5-A841-84C494B30715}">
      <dsp:nvSpPr>
        <dsp:cNvPr id="0" name=""/>
        <dsp:cNvSpPr/>
      </dsp:nvSpPr>
      <dsp:spPr>
        <a:xfrm>
          <a:off x="4053" y="146430"/>
          <a:ext cx="2073557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Transformation</a:t>
          </a:r>
        </a:p>
      </dsp:txBody>
      <dsp:txXfrm>
        <a:off x="4053" y="146430"/>
        <a:ext cx="2073557" cy="356400"/>
      </dsp:txXfrm>
    </dsp:sp>
    <dsp:sp modelId="{5B62425A-8E65-4DCB-ABFA-ACEA19FDB060}">
      <dsp:nvSpPr>
        <dsp:cNvPr id="0" name=""/>
        <dsp:cNvSpPr/>
      </dsp:nvSpPr>
      <dsp:spPr>
        <a:xfrm>
          <a:off x="2077611" y="135292"/>
          <a:ext cx="414711" cy="3786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0D4C0-EDF9-4FE9-BACF-9CD0483DF622}">
      <dsp:nvSpPr>
        <dsp:cNvPr id="0" name=""/>
        <dsp:cNvSpPr/>
      </dsp:nvSpPr>
      <dsp:spPr>
        <a:xfrm>
          <a:off x="2658207" y="135292"/>
          <a:ext cx="5640075" cy="378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i="1" kern="1200" dirty="0"/>
            <a:t>Equity-minded, transformative organizational change.</a:t>
          </a:r>
          <a:endParaRPr lang="en-US" sz="1800" kern="1200" dirty="0"/>
        </a:p>
      </dsp:txBody>
      <dsp:txXfrm>
        <a:off x="2658207" y="135292"/>
        <a:ext cx="5640075" cy="378675"/>
      </dsp:txXfrm>
    </dsp:sp>
    <dsp:sp modelId="{90D69A4B-3703-4726-97F4-EB1DDDA38E53}">
      <dsp:nvSpPr>
        <dsp:cNvPr id="0" name=""/>
        <dsp:cNvSpPr/>
      </dsp:nvSpPr>
      <dsp:spPr>
        <a:xfrm>
          <a:off x="4053" y="720770"/>
          <a:ext cx="2073557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Racial &amp;  Social Equity</a:t>
          </a:r>
        </a:p>
      </dsp:txBody>
      <dsp:txXfrm>
        <a:off x="4053" y="720770"/>
        <a:ext cx="2073557" cy="568012"/>
      </dsp:txXfrm>
    </dsp:sp>
    <dsp:sp modelId="{A9B35C3A-D038-46CB-A57D-042FD38597CB}">
      <dsp:nvSpPr>
        <dsp:cNvPr id="0" name=""/>
        <dsp:cNvSpPr/>
      </dsp:nvSpPr>
      <dsp:spPr>
        <a:xfrm>
          <a:off x="2077611" y="578767"/>
          <a:ext cx="414711" cy="8520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39FCA-BAA0-4E82-AA46-25214F152CB2}">
      <dsp:nvSpPr>
        <dsp:cNvPr id="0" name=""/>
        <dsp:cNvSpPr/>
      </dsp:nvSpPr>
      <dsp:spPr>
        <a:xfrm>
          <a:off x="2658207" y="578767"/>
          <a:ext cx="5640075" cy="852018"/>
        </a:xfrm>
        <a:prstGeom prst="rect">
          <a:avLst/>
        </a:prstGeom>
        <a:solidFill>
          <a:schemeClr val="accent5">
            <a:hueOff val="18157"/>
            <a:satOff val="6113"/>
            <a:lumOff val="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i="1" kern="1200" dirty="0"/>
            <a:t>Culturally responsive commitment to racial and social equity by dismantling systemic policies and practices that perpetuate inequities.</a:t>
          </a:r>
          <a:endParaRPr lang="en-US" sz="1800" kern="1200" dirty="0"/>
        </a:p>
      </dsp:txBody>
      <dsp:txXfrm>
        <a:off x="2658207" y="578767"/>
        <a:ext cx="5640075" cy="852018"/>
      </dsp:txXfrm>
    </dsp:sp>
    <dsp:sp modelId="{4A841859-38E5-4B94-A9A2-456A5CE5481B}">
      <dsp:nvSpPr>
        <dsp:cNvPr id="0" name=""/>
        <dsp:cNvSpPr/>
      </dsp:nvSpPr>
      <dsp:spPr>
        <a:xfrm>
          <a:off x="4053" y="1863124"/>
          <a:ext cx="2073557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Community</a:t>
          </a:r>
        </a:p>
      </dsp:txBody>
      <dsp:txXfrm>
        <a:off x="4053" y="1863124"/>
        <a:ext cx="2073557" cy="356400"/>
      </dsp:txXfrm>
    </dsp:sp>
    <dsp:sp modelId="{ED24C095-FE7D-49CD-AA95-9406653783EF}">
      <dsp:nvSpPr>
        <dsp:cNvPr id="0" name=""/>
        <dsp:cNvSpPr/>
      </dsp:nvSpPr>
      <dsp:spPr>
        <a:xfrm>
          <a:off x="2077611" y="1495586"/>
          <a:ext cx="414711" cy="10914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EE871-50A0-4D44-A155-5D25FF9BDA00}">
      <dsp:nvSpPr>
        <dsp:cNvPr id="0" name=""/>
        <dsp:cNvSpPr/>
      </dsp:nvSpPr>
      <dsp:spPr>
        <a:xfrm>
          <a:off x="2658207" y="1495586"/>
          <a:ext cx="5640075" cy="1091475"/>
        </a:xfrm>
        <a:prstGeom prst="rect">
          <a:avLst/>
        </a:prstGeom>
        <a:solidFill>
          <a:schemeClr val="accent5">
            <a:hueOff val="36313"/>
            <a:satOff val="12226"/>
            <a:lumOff val="2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i="1" kern="1200"/>
            <a:t>The voices of students, faculty, staff and community members are essential to fully engage in adaptive problem focused inquiry processes leading to meaningful action and sustained systemic change.</a:t>
          </a:r>
          <a:endParaRPr lang="en-US" sz="1800" kern="1200" dirty="0"/>
        </a:p>
      </dsp:txBody>
      <dsp:txXfrm>
        <a:off x="2658207" y="1495586"/>
        <a:ext cx="5640075" cy="1091475"/>
      </dsp:txXfrm>
    </dsp:sp>
    <dsp:sp modelId="{B58B8B6A-BE93-4C5D-BCC7-34FAE60C8D98}">
      <dsp:nvSpPr>
        <dsp:cNvPr id="0" name=""/>
        <dsp:cNvSpPr/>
      </dsp:nvSpPr>
      <dsp:spPr>
        <a:xfrm>
          <a:off x="4053" y="2779942"/>
          <a:ext cx="2073557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Collaboration</a:t>
          </a:r>
        </a:p>
      </dsp:txBody>
      <dsp:txXfrm>
        <a:off x="4053" y="2779942"/>
        <a:ext cx="2073557" cy="356400"/>
      </dsp:txXfrm>
    </dsp:sp>
    <dsp:sp modelId="{7BE50927-A687-47C2-B647-9CBC27F4D234}">
      <dsp:nvSpPr>
        <dsp:cNvPr id="0" name=""/>
        <dsp:cNvSpPr/>
      </dsp:nvSpPr>
      <dsp:spPr>
        <a:xfrm>
          <a:off x="2077611" y="2651861"/>
          <a:ext cx="414711" cy="6125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B3749-1910-4D97-A37F-380AD840B4A4}">
      <dsp:nvSpPr>
        <dsp:cNvPr id="0" name=""/>
        <dsp:cNvSpPr/>
      </dsp:nvSpPr>
      <dsp:spPr>
        <a:xfrm>
          <a:off x="2658207" y="2651861"/>
          <a:ext cx="5640075" cy="612562"/>
        </a:xfrm>
        <a:prstGeom prst="rect">
          <a:avLst/>
        </a:prstGeom>
        <a:solidFill>
          <a:schemeClr val="accent5">
            <a:hueOff val="54470"/>
            <a:satOff val="18339"/>
            <a:lumOff val="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i="1" kern="1200"/>
            <a:t>Intentional collaborative learning through partnerships, </a:t>
          </a:r>
          <a:br>
            <a:rPr lang="en-US" sz="1800" i="1" kern="1200"/>
          </a:br>
          <a:r>
            <a:rPr lang="en-US" sz="1800" i="1" kern="1200"/>
            <a:t>professional and resource development </a:t>
          </a:r>
          <a:endParaRPr lang="en-US" sz="1800" kern="1200" dirty="0"/>
        </a:p>
      </dsp:txBody>
      <dsp:txXfrm>
        <a:off x="2658207" y="2651861"/>
        <a:ext cx="5640075" cy="612562"/>
      </dsp:txXfrm>
    </dsp:sp>
    <dsp:sp modelId="{781B5C75-51B7-4524-9EE3-95F983BA5CAC}">
      <dsp:nvSpPr>
        <dsp:cNvPr id="0" name=""/>
        <dsp:cNvSpPr/>
      </dsp:nvSpPr>
      <dsp:spPr>
        <a:xfrm>
          <a:off x="4053" y="3574249"/>
          <a:ext cx="2073557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Alignment</a:t>
          </a:r>
        </a:p>
      </dsp:txBody>
      <dsp:txXfrm>
        <a:off x="4053" y="3574249"/>
        <a:ext cx="2073557" cy="356400"/>
      </dsp:txXfrm>
    </dsp:sp>
    <dsp:sp modelId="{2440B9A1-AB06-45BA-A6C3-60FC3D1E29DA}">
      <dsp:nvSpPr>
        <dsp:cNvPr id="0" name=""/>
        <dsp:cNvSpPr/>
      </dsp:nvSpPr>
      <dsp:spPr>
        <a:xfrm>
          <a:off x="2077611" y="3329224"/>
          <a:ext cx="414711" cy="8464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239CD-32E6-4442-8E9E-132D3EC667F7}">
      <dsp:nvSpPr>
        <dsp:cNvPr id="0" name=""/>
        <dsp:cNvSpPr/>
      </dsp:nvSpPr>
      <dsp:spPr>
        <a:xfrm>
          <a:off x="2658207" y="3329224"/>
          <a:ext cx="5640075" cy="846450"/>
        </a:xfrm>
        <a:prstGeom prst="rect">
          <a:avLst/>
        </a:prstGeom>
        <a:solidFill>
          <a:schemeClr val="accent5">
            <a:hueOff val="72626"/>
            <a:satOff val="24452"/>
            <a:lumOff val="54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i="1" kern="1200" dirty="0"/>
            <a:t>Focus on learning and outcomes aligned with community </a:t>
          </a:r>
          <a:br>
            <a:rPr lang="en-US" sz="1800" i="1" kern="1200" dirty="0"/>
          </a:br>
          <a:r>
            <a:rPr lang="en-US" sz="1800" i="1" kern="1200" dirty="0"/>
            <a:t>values and industry needs.</a:t>
          </a:r>
          <a:endParaRPr lang="en-US" sz="1800" kern="1200" dirty="0"/>
        </a:p>
      </dsp:txBody>
      <dsp:txXfrm>
        <a:off x="2658207" y="3329224"/>
        <a:ext cx="5640075" cy="846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C8037-D655-41A2-B0A2-244BCFA4C483}">
      <dsp:nvSpPr>
        <dsp:cNvPr id="0" name=""/>
        <dsp:cNvSpPr/>
      </dsp:nvSpPr>
      <dsp:spPr>
        <a:xfrm>
          <a:off x="1070" y="2224475"/>
          <a:ext cx="1782219" cy="1469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>
              <a:latin typeface="Franklin Gothic Book" panose="020B0503020102020204" pitchFamily="34" charset="0"/>
            </a:rPr>
            <a:t>Pathway Development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Program Maps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Math Pathways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Scheduling</a:t>
          </a:r>
        </a:p>
      </dsp:txBody>
      <dsp:txXfrm>
        <a:off x="34898" y="2258303"/>
        <a:ext cx="1714563" cy="1087311"/>
      </dsp:txXfrm>
    </dsp:sp>
    <dsp:sp modelId="{9413A2E6-3EB3-4674-8531-00483F1E34E3}">
      <dsp:nvSpPr>
        <dsp:cNvPr id="0" name=""/>
        <dsp:cNvSpPr/>
      </dsp:nvSpPr>
      <dsp:spPr>
        <a:xfrm>
          <a:off x="1026202" y="2659229"/>
          <a:ext cx="1840396" cy="1840396"/>
        </a:xfrm>
        <a:prstGeom prst="leftCircularArrow">
          <a:avLst>
            <a:gd name="adj1" fmla="val 2480"/>
            <a:gd name="adj2" fmla="val 300369"/>
            <a:gd name="adj3" fmla="val 2075879"/>
            <a:gd name="adj4" fmla="val 9024489"/>
            <a:gd name="adj5" fmla="val 2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D315C-447F-422D-814B-90FE3AFA051E}">
      <dsp:nvSpPr>
        <dsp:cNvPr id="0" name=""/>
        <dsp:cNvSpPr/>
      </dsp:nvSpPr>
      <dsp:spPr>
        <a:xfrm>
          <a:off x="397119" y="3379442"/>
          <a:ext cx="1584195" cy="629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Design</a:t>
          </a:r>
        </a:p>
      </dsp:txBody>
      <dsp:txXfrm>
        <a:off x="415571" y="3397894"/>
        <a:ext cx="1547291" cy="593078"/>
      </dsp:txXfrm>
    </dsp:sp>
    <dsp:sp modelId="{DC7F9A53-2707-4B02-9C00-07FE7B08B09F}">
      <dsp:nvSpPr>
        <dsp:cNvPr id="0" name=""/>
        <dsp:cNvSpPr/>
      </dsp:nvSpPr>
      <dsp:spPr>
        <a:xfrm>
          <a:off x="2198622" y="2224475"/>
          <a:ext cx="1782219" cy="1469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Franklin Gothic Book" panose="020B0503020102020204" pitchFamily="34" charset="0"/>
            </a:rPr>
            <a:t>Intake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Franklin Gothic Book" panose="020B0503020102020204" pitchFamily="34" charset="0"/>
            </a:rPr>
            <a:t>Entry Advising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Franklin Gothic Book" panose="020B0503020102020204" pitchFamily="34" charset="0"/>
            </a:rPr>
            <a:t>Educational Planning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Franklin Gothic Book" panose="020B0503020102020204" pitchFamily="34" charset="0"/>
            </a:rPr>
            <a:t>Financial Planning</a:t>
          </a:r>
        </a:p>
      </dsp:txBody>
      <dsp:txXfrm>
        <a:off x="2232450" y="2573294"/>
        <a:ext cx="1714563" cy="1087311"/>
      </dsp:txXfrm>
    </dsp:sp>
    <dsp:sp modelId="{C513E4FA-0301-48DA-A747-B2F97F27B678}">
      <dsp:nvSpPr>
        <dsp:cNvPr id="0" name=""/>
        <dsp:cNvSpPr/>
      </dsp:nvSpPr>
      <dsp:spPr>
        <a:xfrm>
          <a:off x="3208902" y="1361647"/>
          <a:ext cx="2068124" cy="2068124"/>
        </a:xfrm>
        <a:prstGeom prst="circularArrow">
          <a:avLst>
            <a:gd name="adj1" fmla="val 2207"/>
            <a:gd name="adj2" fmla="val 265615"/>
            <a:gd name="adj3" fmla="val 19558874"/>
            <a:gd name="adj4" fmla="val 12575511"/>
            <a:gd name="adj5" fmla="val 25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F6641-8F02-4E8D-8FC2-53F629725D65}">
      <dsp:nvSpPr>
        <dsp:cNvPr id="0" name=""/>
        <dsp:cNvSpPr/>
      </dsp:nvSpPr>
      <dsp:spPr>
        <a:xfrm>
          <a:off x="2594671" y="1909483"/>
          <a:ext cx="1584195" cy="629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Welcome</a:t>
          </a:r>
        </a:p>
      </dsp:txBody>
      <dsp:txXfrm>
        <a:off x="2613123" y="1927935"/>
        <a:ext cx="1547291" cy="593078"/>
      </dsp:txXfrm>
    </dsp:sp>
    <dsp:sp modelId="{65EC922D-DA05-4092-8319-D41FB2529016}">
      <dsp:nvSpPr>
        <dsp:cNvPr id="0" name=""/>
        <dsp:cNvSpPr/>
      </dsp:nvSpPr>
      <dsp:spPr>
        <a:xfrm>
          <a:off x="4396173" y="2224475"/>
          <a:ext cx="1782219" cy="1469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Progress Monitoring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Completion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dk1"/>
              </a:solidFill>
              <a:latin typeface="Franklin Gothic Book" panose="020B0503020102020204" pitchFamily="34" charset="0"/>
              <a:ea typeface="+mn-ea"/>
              <a:cs typeface="+mn-cs"/>
            </a:rPr>
            <a:t>Degree Math and English in One Year</a:t>
          </a:r>
        </a:p>
      </dsp:txBody>
      <dsp:txXfrm>
        <a:off x="4430001" y="2258303"/>
        <a:ext cx="1714563" cy="1087311"/>
      </dsp:txXfrm>
    </dsp:sp>
    <dsp:sp modelId="{6D8B1F73-BC17-4FB6-A142-5D1E9A9DAC34}">
      <dsp:nvSpPr>
        <dsp:cNvPr id="0" name=""/>
        <dsp:cNvSpPr/>
      </dsp:nvSpPr>
      <dsp:spPr>
        <a:xfrm>
          <a:off x="5421305" y="2659229"/>
          <a:ext cx="1840396" cy="1840396"/>
        </a:xfrm>
        <a:prstGeom prst="leftCircularArrow">
          <a:avLst>
            <a:gd name="adj1" fmla="val 2480"/>
            <a:gd name="adj2" fmla="val 300369"/>
            <a:gd name="adj3" fmla="val 2075879"/>
            <a:gd name="adj4" fmla="val 9024489"/>
            <a:gd name="adj5" fmla="val 28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46EE3-F70D-4B20-9BEB-D3216707CF3F}">
      <dsp:nvSpPr>
        <dsp:cNvPr id="0" name=""/>
        <dsp:cNvSpPr/>
      </dsp:nvSpPr>
      <dsp:spPr>
        <a:xfrm>
          <a:off x="4792222" y="3379442"/>
          <a:ext cx="1584195" cy="629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Guidance</a:t>
          </a:r>
        </a:p>
      </dsp:txBody>
      <dsp:txXfrm>
        <a:off x="4810674" y="3397894"/>
        <a:ext cx="1547291" cy="593078"/>
      </dsp:txXfrm>
    </dsp:sp>
    <dsp:sp modelId="{C49FB03C-EDC8-4051-9919-FB33C8EEA761}">
      <dsp:nvSpPr>
        <dsp:cNvPr id="0" name=""/>
        <dsp:cNvSpPr/>
      </dsp:nvSpPr>
      <dsp:spPr>
        <a:xfrm>
          <a:off x="6593724" y="2224475"/>
          <a:ext cx="1782219" cy="1469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>
              <a:latin typeface="Franklin Gothic Book" panose="020B0503020102020204" pitchFamily="34" charset="0"/>
            </a:rPr>
            <a:t>Engagement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>
              <a:latin typeface="Franklin Gothic Book" panose="020B0503020102020204" pitchFamily="34" charset="0"/>
            </a:rPr>
            <a:t>Effectiveness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>
              <a:latin typeface="Franklin Gothic Book" panose="020B0503020102020204" pitchFamily="34" charset="0"/>
            </a:rPr>
            <a:t>Improvement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>
              <a:latin typeface="Franklin Gothic Book" panose="020B0503020102020204" pitchFamily="34" charset="0"/>
            </a:rPr>
            <a:t>Inclusion</a:t>
          </a:r>
          <a:endParaRPr lang="en-US" sz="1400" b="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>
              <a:latin typeface="Franklin Gothic Book" panose="020B0503020102020204" pitchFamily="34" charset="0"/>
            </a:rPr>
            <a:t>Alignment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>
        <a:off x="6627552" y="2573294"/>
        <a:ext cx="1714563" cy="1087311"/>
      </dsp:txXfrm>
    </dsp:sp>
    <dsp:sp modelId="{7266E2FE-682E-46B3-A3DE-F26BBAB150AE}">
      <dsp:nvSpPr>
        <dsp:cNvPr id="0" name=""/>
        <dsp:cNvSpPr/>
      </dsp:nvSpPr>
      <dsp:spPr>
        <a:xfrm>
          <a:off x="6989773" y="1909483"/>
          <a:ext cx="1584195" cy="629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Franklin Gothic Book" panose="020B0503020102020204" pitchFamily="34" charset="0"/>
            </a:rPr>
            <a:t>Teaching &amp; Learning</a:t>
          </a:r>
        </a:p>
      </dsp:txBody>
      <dsp:txXfrm>
        <a:off x="7008225" y="1927935"/>
        <a:ext cx="1547291" cy="593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1B987-0371-4686-8517-849D69E4DAB1}">
      <dsp:nvSpPr>
        <dsp:cNvPr id="0" name=""/>
        <dsp:cNvSpPr/>
      </dsp:nvSpPr>
      <dsp:spPr>
        <a:xfrm>
          <a:off x="0" y="1937"/>
          <a:ext cx="40147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B0A79-0130-40D9-B4D9-B557E2D75AB2}">
      <dsp:nvSpPr>
        <dsp:cNvPr id="0" name=""/>
        <dsp:cNvSpPr/>
      </dsp:nvSpPr>
      <dsp:spPr>
        <a:xfrm>
          <a:off x="0" y="1937"/>
          <a:ext cx="4014788" cy="132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Student retention and persistence</a:t>
          </a:r>
        </a:p>
      </dsp:txBody>
      <dsp:txXfrm>
        <a:off x="0" y="1937"/>
        <a:ext cx="4014788" cy="1321624"/>
      </dsp:txXfrm>
    </dsp:sp>
    <dsp:sp modelId="{0F5C6322-CF46-4D06-A1AE-EDF7DF0623B7}">
      <dsp:nvSpPr>
        <dsp:cNvPr id="0" name=""/>
        <dsp:cNvSpPr/>
      </dsp:nvSpPr>
      <dsp:spPr>
        <a:xfrm>
          <a:off x="0" y="1323562"/>
          <a:ext cx="40147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5EFCB-52CE-4548-8A0B-75A555F9CC76}">
      <dsp:nvSpPr>
        <dsp:cNvPr id="0" name=""/>
        <dsp:cNvSpPr/>
      </dsp:nvSpPr>
      <dsp:spPr>
        <a:xfrm>
          <a:off x="0" y="1323562"/>
          <a:ext cx="4014788" cy="132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College level math &amp; English</a:t>
          </a:r>
        </a:p>
      </dsp:txBody>
      <dsp:txXfrm>
        <a:off x="0" y="1323562"/>
        <a:ext cx="4014788" cy="1321624"/>
      </dsp:txXfrm>
    </dsp:sp>
    <dsp:sp modelId="{450CBA80-1D6D-46EE-B229-CFC27703721E}">
      <dsp:nvSpPr>
        <dsp:cNvPr id="0" name=""/>
        <dsp:cNvSpPr/>
      </dsp:nvSpPr>
      <dsp:spPr>
        <a:xfrm>
          <a:off x="0" y="2645187"/>
          <a:ext cx="40147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ED690-7FC5-4D81-A0C3-D712F7C8FD67}">
      <dsp:nvSpPr>
        <dsp:cNvPr id="0" name=""/>
        <dsp:cNvSpPr/>
      </dsp:nvSpPr>
      <dsp:spPr>
        <a:xfrm>
          <a:off x="0" y="2645187"/>
          <a:ext cx="4014788" cy="132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Graduation and transfer rates</a:t>
          </a:r>
        </a:p>
      </dsp:txBody>
      <dsp:txXfrm>
        <a:off x="0" y="2645187"/>
        <a:ext cx="4014788" cy="1321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C0B14-B789-452F-B529-F95A1E6011B4}">
      <dsp:nvSpPr>
        <dsp:cNvPr id="0" name=""/>
        <dsp:cNvSpPr/>
      </dsp:nvSpPr>
      <dsp:spPr>
        <a:xfrm>
          <a:off x="0" y="1937"/>
          <a:ext cx="41973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44AD6-CE49-4D0E-BCDA-B3F2BF9ECAF7}">
      <dsp:nvSpPr>
        <dsp:cNvPr id="0" name=""/>
        <dsp:cNvSpPr/>
      </dsp:nvSpPr>
      <dsp:spPr>
        <a:xfrm>
          <a:off x="0" y="1937"/>
          <a:ext cx="4197350" cy="132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Completion (certs, degree, apprentice)</a:t>
          </a:r>
        </a:p>
      </dsp:txBody>
      <dsp:txXfrm>
        <a:off x="0" y="1937"/>
        <a:ext cx="4197350" cy="1321624"/>
      </dsp:txXfrm>
    </dsp:sp>
    <dsp:sp modelId="{581477D8-6088-4F74-ABE7-D313AAB2728C}">
      <dsp:nvSpPr>
        <dsp:cNvPr id="0" name=""/>
        <dsp:cNvSpPr/>
      </dsp:nvSpPr>
      <dsp:spPr>
        <a:xfrm>
          <a:off x="0" y="1323562"/>
          <a:ext cx="41973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DBD13-1C19-4249-B7B2-B86A76EC637C}">
      <dsp:nvSpPr>
        <dsp:cNvPr id="0" name=""/>
        <dsp:cNvSpPr/>
      </dsp:nvSpPr>
      <dsp:spPr>
        <a:xfrm>
          <a:off x="0" y="1323562"/>
          <a:ext cx="4197350" cy="132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Time to completion and transfer</a:t>
          </a:r>
        </a:p>
      </dsp:txBody>
      <dsp:txXfrm>
        <a:off x="0" y="1323562"/>
        <a:ext cx="4197350" cy="1321624"/>
      </dsp:txXfrm>
    </dsp:sp>
    <dsp:sp modelId="{E0C474AF-2208-4B09-89C9-E00DC32DDCC5}">
      <dsp:nvSpPr>
        <dsp:cNvPr id="0" name=""/>
        <dsp:cNvSpPr/>
      </dsp:nvSpPr>
      <dsp:spPr>
        <a:xfrm>
          <a:off x="0" y="2645187"/>
          <a:ext cx="41973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B80BE-EF83-4344-9D59-E170316EB870}">
      <dsp:nvSpPr>
        <dsp:cNvPr id="0" name=""/>
        <dsp:cNvSpPr/>
      </dsp:nvSpPr>
      <dsp:spPr>
        <a:xfrm>
          <a:off x="0" y="2645187"/>
          <a:ext cx="4197350" cy="132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Employment and earnings</a:t>
          </a:r>
        </a:p>
      </dsp:txBody>
      <dsp:txXfrm>
        <a:off x="0" y="2645187"/>
        <a:ext cx="4197350" cy="1321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EB9ED-BD32-4FB4-9096-BBAF6E1CD6BE}">
      <dsp:nvSpPr>
        <dsp:cNvPr id="0" name=""/>
        <dsp:cNvSpPr/>
      </dsp:nvSpPr>
      <dsp:spPr>
        <a:xfrm>
          <a:off x="0" y="404"/>
          <a:ext cx="40528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047F5-4B19-4C6A-8252-7A9AE69AF0FA}">
      <dsp:nvSpPr>
        <dsp:cNvPr id="0" name=""/>
        <dsp:cNvSpPr/>
      </dsp:nvSpPr>
      <dsp:spPr>
        <a:xfrm>
          <a:off x="0" y="404"/>
          <a:ext cx="4052887" cy="47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Basic skills</a:t>
          </a:r>
        </a:p>
      </dsp:txBody>
      <dsp:txXfrm>
        <a:off x="0" y="404"/>
        <a:ext cx="4052887" cy="473412"/>
      </dsp:txXfrm>
    </dsp:sp>
    <dsp:sp modelId="{F31F7AB9-48F9-4D0B-B31F-55724EDD0A54}">
      <dsp:nvSpPr>
        <dsp:cNvPr id="0" name=""/>
        <dsp:cNvSpPr/>
      </dsp:nvSpPr>
      <dsp:spPr>
        <a:xfrm>
          <a:off x="0" y="473817"/>
          <a:ext cx="40528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A4EA-2F0C-4A32-8F9B-8B0A7685318A}">
      <dsp:nvSpPr>
        <dsp:cNvPr id="0" name=""/>
        <dsp:cNvSpPr/>
      </dsp:nvSpPr>
      <dsp:spPr>
        <a:xfrm>
          <a:off x="0" y="473817"/>
          <a:ext cx="4052887" cy="47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15 college credits*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±</a:t>
          </a:r>
          <a:endParaRPr lang="en-US" sz="2200" kern="1200" dirty="0"/>
        </a:p>
      </dsp:txBody>
      <dsp:txXfrm>
        <a:off x="0" y="473817"/>
        <a:ext cx="4052887" cy="473412"/>
      </dsp:txXfrm>
    </dsp:sp>
    <dsp:sp modelId="{88A91472-2338-41E2-95A5-C128A34F02DA}">
      <dsp:nvSpPr>
        <dsp:cNvPr id="0" name=""/>
        <dsp:cNvSpPr/>
      </dsp:nvSpPr>
      <dsp:spPr>
        <a:xfrm>
          <a:off x="0" y="947230"/>
          <a:ext cx="40528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EC2EC-C988-4EEB-8958-1545F3E60069}">
      <dsp:nvSpPr>
        <dsp:cNvPr id="0" name=""/>
        <dsp:cNvSpPr/>
      </dsp:nvSpPr>
      <dsp:spPr>
        <a:xfrm>
          <a:off x="0" y="947230"/>
          <a:ext cx="4052887" cy="47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30 college credits*</a:t>
          </a:r>
        </a:p>
      </dsp:txBody>
      <dsp:txXfrm>
        <a:off x="0" y="947230"/>
        <a:ext cx="4052887" cy="473412"/>
      </dsp:txXfrm>
    </dsp:sp>
    <dsp:sp modelId="{B7B14BBE-3D62-4479-BB9B-B04EDD0CAF24}">
      <dsp:nvSpPr>
        <dsp:cNvPr id="0" name=""/>
        <dsp:cNvSpPr/>
      </dsp:nvSpPr>
      <dsp:spPr>
        <a:xfrm>
          <a:off x="0" y="1420643"/>
          <a:ext cx="40528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5834B-0528-47ED-8B11-5CC7DC7E56BE}">
      <dsp:nvSpPr>
        <dsp:cNvPr id="0" name=""/>
        <dsp:cNvSpPr/>
      </dsp:nvSpPr>
      <dsp:spPr>
        <a:xfrm>
          <a:off x="0" y="1420643"/>
          <a:ext cx="4052887" cy="47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Program English</a:t>
          </a:r>
          <a:endParaRPr lang="en-US" sz="2200" kern="1200" dirty="0"/>
        </a:p>
      </dsp:txBody>
      <dsp:txXfrm>
        <a:off x="0" y="1420643"/>
        <a:ext cx="4052887" cy="473412"/>
      </dsp:txXfrm>
    </dsp:sp>
    <dsp:sp modelId="{05F83D61-4B29-40A9-8DE2-7CC39EC625D8}">
      <dsp:nvSpPr>
        <dsp:cNvPr id="0" name=""/>
        <dsp:cNvSpPr/>
      </dsp:nvSpPr>
      <dsp:spPr>
        <a:xfrm>
          <a:off x="0" y="1894056"/>
          <a:ext cx="40528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856D-A2EE-4AC8-90AE-C7786EFF0B98}">
      <dsp:nvSpPr>
        <dsp:cNvPr id="0" name=""/>
        <dsp:cNvSpPr/>
      </dsp:nvSpPr>
      <dsp:spPr>
        <a:xfrm>
          <a:off x="0" y="1894056"/>
          <a:ext cx="4052887" cy="47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Program math*</a:t>
          </a:r>
        </a:p>
      </dsp:txBody>
      <dsp:txXfrm>
        <a:off x="0" y="1894056"/>
        <a:ext cx="4052887" cy="473412"/>
      </dsp:txXfrm>
    </dsp:sp>
    <dsp:sp modelId="{7A8CED71-E720-4275-A9CE-06E1CE1084D2}">
      <dsp:nvSpPr>
        <dsp:cNvPr id="0" name=""/>
        <dsp:cNvSpPr/>
      </dsp:nvSpPr>
      <dsp:spPr>
        <a:xfrm>
          <a:off x="0" y="2367469"/>
          <a:ext cx="40528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48444-ACEA-47DE-B314-BE2E32C92F3A}">
      <dsp:nvSpPr>
        <dsp:cNvPr id="0" name=""/>
        <dsp:cNvSpPr/>
      </dsp:nvSpPr>
      <dsp:spPr>
        <a:xfrm>
          <a:off x="0" y="2367469"/>
          <a:ext cx="4052887" cy="47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45 college credits*</a:t>
          </a:r>
          <a:endParaRPr lang="en-US" sz="2200" kern="1200" dirty="0"/>
        </a:p>
      </dsp:txBody>
      <dsp:txXfrm>
        <a:off x="0" y="2367469"/>
        <a:ext cx="4052887" cy="473412"/>
      </dsp:txXfrm>
    </dsp:sp>
    <dsp:sp modelId="{A06185CC-B6B3-437B-900B-EF165E8B217B}">
      <dsp:nvSpPr>
        <dsp:cNvPr id="0" name=""/>
        <dsp:cNvSpPr/>
      </dsp:nvSpPr>
      <dsp:spPr>
        <a:xfrm>
          <a:off x="0" y="2840882"/>
          <a:ext cx="405288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2C46-99CD-46C7-89BB-5DA60B794748}">
      <dsp:nvSpPr>
        <dsp:cNvPr id="0" name=""/>
        <dsp:cNvSpPr/>
      </dsp:nvSpPr>
      <dsp:spPr>
        <a:xfrm>
          <a:off x="0" y="2840882"/>
          <a:ext cx="4052887" cy="47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Completions*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±</a:t>
          </a:r>
          <a:endParaRPr lang="en-US" sz="2200" kern="1200" dirty="0"/>
        </a:p>
      </dsp:txBody>
      <dsp:txXfrm>
        <a:off x="0" y="2840882"/>
        <a:ext cx="4052887" cy="473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Washington</a:t>
            </a:r>
            <a:r>
              <a:rPr lang="en-US" baseline="0" dirty="0"/>
              <a:t> is at the forefront of leading with racial equity in guided pathways, and we have a lot of work still to do. But we are fortunate to have generous support from philanthropic partners like College Spark Washington as well as a historic investment from the Washington State legislature to do this work.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6237C-0D26-48E1-BCA4-8473642256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4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8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11/12/2024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5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11/12/2024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11/12/2024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11/12/2024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1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11/12/2024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2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11/12/2024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7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11/12/2024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9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11/12/2024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3916" y="6435073"/>
            <a:ext cx="480406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93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618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00796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11/12/2024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3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11/12/2024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8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631F-EBF9-7167-8B14-D691FC53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Sbctc</a:t>
            </a:r>
            <a:r>
              <a:rPr lang="en-US" dirty="0"/>
              <a:t> data dashboards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A3B5F-DC17-6621-0C29-440F17F49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Exploring Statewide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3EBC7-19DC-CA51-9A4E-4220571DF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888" y="5769402"/>
            <a:ext cx="5919152" cy="758825"/>
          </a:xfrm>
        </p:spPr>
        <p:txBody>
          <a:bodyPr/>
          <a:lstStyle/>
          <a:p>
            <a:r>
              <a:rPr lang="en-US" dirty="0"/>
              <a:t>Monica Wilson | Director | Student Success Center</a:t>
            </a:r>
          </a:p>
          <a:p>
            <a:r>
              <a:rPr lang="en-US" dirty="0"/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138586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D2F158-B55D-F544-9026-E0232D14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</p:spPr>
        <p:txBody>
          <a:bodyPr/>
          <a:lstStyle/>
          <a:p>
            <a:r>
              <a:rPr lang="en-US" dirty="0"/>
              <a:t>Student achievement initiative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7D9370-EC55-649A-0B31-477D38CB4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590" y="1960053"/>
            <a:ext cx="4002378" cy="524893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8DF6B9-ABC8-7170-00CA-9292833F8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2463194"/>
            <a:ext cx="4002088" cy="3314700"/>
          </a:xfrm>
        </p:spPr>
        <p:txBody>
          <a:bodyPr/>
          <a:lstStyle/>
          <a:p>
            <a:r>
              <a:rPr lang="en-US" dirty="0"/>
              <a:t>Accountability</a:t>
            </a:r>
          </a:p>
          <a:p>
            <a:r>
              <a:rPr lang="en-US" dirty="0"/>
              <a:t>Incentive</a:t>
            </a:r>
          </a:p>
          <a:p>
            <a:r>
              <a:rPr lang="en-US" dirty="0"/>
              <a:t>Equity points</a:t>
            </a:r>
          </a:p>
          <a:p>
            <a:pPr lvl="1"/>
            <a:r>
              <a:rPr lang="en-US" dirty="0"/>
              <a:t>BEdA students*</a:t>
            </a:r>
          </a:p>
          <a:p>
            <a:pPr lvl="1"/>
            <a:r>
              <a:rPr lang="en-US" dirty="0"/>
              <a:t>Low-income (zip code)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endParaRPr lang="en-US" dirty="0"/>
          </a:p>
          <a:p>
            <a:pPr lvl="1"/>
            <a:r>
              <a:rPr lang="en-US" dirty="0"/>
              <a:t>Students of Color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7DA27D-C49A-E39F-9C15-ABC236496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9487" y="1961071"/>
            <a:ext cx="4052887" cy="523875"/>
          </a:xfrm>
        </p:spPr>
        <p:txBody>
          <a:bodyPr/>
          <a:lstStyle/>
          <a:p>
            <a:r>
              <a:rPr lang="en-US" dirty="0"/>
              <a:t>Achievement Measures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8971922-F81C-20DF-9E6A-EB7F41EC616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675855"/>
              </p:ext>
            </p:extLst>
          </p:nvPr>
        </p:nvGraphicFramePr>
        <p:xfrm>
          <a:off x="4789486" y="2484946"/>
          <a:ext cx="4052887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0C088A0-B290-4EE4-4648-3F8D4490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622FC-E685-37AB-37E9-7432F048B46E}"/>
              </a:ext>
            </a:extLst>
          </p:cNvPr>
          <p:cNvSpPr txBox="1"/>
          <p:nvPr/>
        </p:nvSpPr>
        <p:spPr>
          <a:xfrm>
            <a:off x="193039" y="5777894"/>
            <a:ext cx="89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*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If the student reaching this momentum point started in basic skills, an additional point is awarded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±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If the student reaching this momentum point is low-income and/or historically underserved students of color.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57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EA4F-664E-1F5D-B6FF-60F8D8EA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Time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6392-2D10-EBCA-A5C7-203579041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Purpose: provide time and support for exploration of the first time enrolled in college dashboard </a:t>
            </a:r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Guided Pathways in Washington</a:t>
            </a:r>
          </a:p>
          <a:p>
            <a:pPr lvl="1"/>
            <a:r>
              <a:rPr lang="en-US" dirty="0"/>
              <a:t>Student Achievement Initiative</a:t>
            </a:r>
          </a:p>
          <a:p>
            <a:pPr lvl="1"/>
            <a:r>
              <a:rPr lang="en-US" dirty="0"/>
              <a:t>Data Dashboards</a:t>
            </a:r>
          </a:p>
          <a:p>
            <a:pPr lvl="2"/>
            <a:r>
              <a:rPr lang="en-US" dirty="0"/>
              <a:t>General Overview</a:t>
            </a:r>
          </a:p>
          <a:p>
            <a:pPr lvl="2"/>
            <a:r>
              <a:rPr lang="en-US" dirty="0"/>
              <a:t>Disaggregation</a:t>
            </a:r>
          </a:p>
          <a:p>
            <a:pPr lvl="1"/>
            <a:r>
              <a:rPr lang="en-US" dirty="0"/>
              <a:t>Q and A, farewell</a:t>
            </a:r>
          </a:p>
        </p:txBody>
      </p:sp>
    </p:spTree>
    <p:extLst>
      <p:ext uri="{BB962C8B-B14F-4D97-AF65-F5344CB8AC3E}">
        <p14:creationId xmlns:p14="http://schemas.microsoft.com/office/powerpoint/2010/main" val="40757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SBCTC System Vision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 algn="ctr">
              <a:buNone/>
            </a:pPr>
            <a:r>
              <a:rPr lang="en-US" dirty="0"/>
              <a:t> Leading with racial equity, our colleges maximize student potential and transform live within a culture of belonging that advances racial, social, and economic justice in service to our diverse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1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Pathways Vision &amp;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 algn="ctr">
              <a:buNone/>
            </a:pPr>
            <a:r>
              <a:rPr lang="en-US" dirty="0"/>
              <a:t>A system that advances racial, social, and economic justice by achieving equitable student aspiration, access, economic progress, and educational and career attainment.</a:t>
            </a:r>
          </a:p>
          <a:p>
            <a:pPr marL="50800" indent="0" algn="ctr">
              <a:buNone/>
            </a:pPr>
            <a:r>
              <a:rPr lang="en-US" dirty="0"/>
              <a:t>Create an equitable system that prepares all learners to engage in a diverse society and workforce, achieve economic mobility through educational attainment and contribute to a socially just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0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D64C7C-3079-983A-67B2-349944D1D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729316"/>
              </p:ext>
            </p:extLst>
          </p:nvPr>
        </p:nvGraphicFramePr>
        <p:xfrm>
          <a:off x="540326" y="2123440"/>
          <a:ext cx="8302337" cy="431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06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</a:rPr>
              <a:t>Washington State Scaling Investments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6859" y="2173616"/>
            <a:ext cx="8336975" cy="3757046"/>
          </a:xfrm>
        </p:spPr>
        <p:txBody>
          <a:bodyPr/>
          <a:lstStyle/>
          <a:p>
            <a:r>
              <a:rPr lang="en-US" dirty="0"/>
              <a:t>American Association of Community Colleges	</a:t>
            </a:r>
          </a:p>
          <a:p>
            <a:pPr lvl="1"/>
            <a:r>
              <a:rPr lang="en-US" dirty="0"/>
              <a:t>2015: Three colleges selected to receive technical assistance and professional development</a:t>
            </a:r>
          </a:p>
          <a:p>
            <a:r>
              <a:rPr lang="en-US" dirty="0"/>
              <a:t>College Spark Washington</a:t>
            </a:r>
          </a:p>
          <a:p>
            <a:pPr lvl="1"/>
            <a:r>
              <a:rPr lang="en-US" dirty="0"/>
              <a:t>2016: First cohort of five colleges received 100,000 per year for five years</a:t>
            </a:r>
          </a:p>
          <a:p>
            <a:pPr lvl="1"/>
            <a:r>
              <a:rPr lang="en-US" dirty="0"/>
              <a:t>2018: Second cohort of five colleges received 100,000 per year for five years</a:t>
            </a:r>
          </a:p>
          <a:p>
            <a:r>
              <a:rPr lang="en-US" dirty="0"/>
              <a:t>Washington State Legislature</a:t>
            </a:r>
          </a:p>
          <a:p>
            <a:pPr lvl="1"/>
            <a:r>
              <a:rPr lang="en-US" dirty="0"/>
              <a:t>2019: Workforce Education Investment Act, HB 2158</a:t>
            </a:r>
          </a:p>
        </p:txBody>
      </p:sp>
    </p:spTree>
    <p:extLst>
      <p:ext uri="{BB962C8B-B14F-4D97-AF65-F5344CB8AC3E}">
        <p14:creationId xmlns:p14="http://schemas.microsoft.com/office/powerpoint/2010/main" val="44327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</p:spPr>
        <p:txBody>
          <a:bodyPr/>
          <a:lstStyle/>
          <a:p>
            <a:r>
              <a:rPr lang="en-US" dirty="0"/>
              <a:t>HB 2158 Guided Pathways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</p:spPr>
        <p:txBody>
          <a:bodyPr anchor="t">
            <a:normAutofit fontScale="62500" lnSpcReduction="20000"/>
          </a:bodyPr>
          <a:lstStyle/>
          <a:p>
            <a:pPr marL="50800" indent="0">
              <a:buNone/>
            </a:pPr>
            <a:r>
              <a:rPr lang="en-US" dirty="0"/>
              <a:t>Guided pathways is a research-based approach that provides clear, structured, educational experiences for students with four elements: Clarify paths to students' end goals, help students choose and enter a pathway, help students stay on path, and ensure that students are learning.</a:t>
            </a:r>
          </a:p>
          <a:p>
            <a:pPr marL="50800" indent="0">
              <a:buNone/>
            </a:pPr>
            <a:r>
              <a:rPr lang="en-US" dirty="0"/>
              <a:t>Guided pathways implementation includes:</a:t>
            </a:r>
            <a:br>
              <a:rPr lang="en-US" dirty="0"/>
            </a:br>
            <a:endParaRPr lang="en-US" dirty="0"/>
          </a:p>
          <a:p>
            <a:pPr marL="1047750" lvl="1" indent="-514350">
              <a:buFont typeface="+mj-lt"/>
              <a:buAutoNum type="romanLcPeriod"/>
            </a:pPr>
            <a:r>
              <a:rPr lang="en-US" sz="2600" dirty="0"/>
              <a:t>Comprehensive mapping of student educational pathways with student end goals in mind;</a:t>
            </a:r>
            <a:br>
              <a:rPr lang="en-US" sz="2600" dirty="0"/>
            </a:br>
            <a:endParaRPr lang="en-US" sz="2600" dirty="0"/>
          </a:p>
          <a:p>
            <a:pPr marL="1047750" lvl="1" indent="-514350">
              <a:buFont typeface="+mj-lt"/>
              <a:buAutoNum type="romanLcPeriod"/>
            </a:pPr>
            <a:r>
              <a:rPr lang="en-US" sz="2600" dirty="0"/>
              <a:t>Dedicated advising and career counseling that helps students make informed program choices and develop completion plans;</a:t>
            </a:r>
            <a:br>
              <a:rPr lang="en-US" sz="2600" dirty="0"/>
            </a:br>
            <a:endParaRPr lang="en-US" sz="2600" dirty="0"/>
          </a:p>
          <a:p>
            <a:pPr marL="1047750" lvl="1" indent="-514350">
              <a:buFont typeface="+mj-lt"/>
              <a:buAutoNum type="romanLcPeriod"/>
            </a:pPr>
            <a:r>
              <a:rPr lang="en-US" sz="2600" dirty="0"/>
              <a:t>Data analysis of student learning as well as program and service outcomes;</a:t>
            </a:r>
            <a:br>
              <a:rPr lang="en-US" sz="2600" dirty="0"/>
            </a:br>
            <a:endParaRPr lang="en-US" sz="2600" dirty="0"/>
          </a:p>
          <a:p>
            <a:pPr marL="1047750" lvl="1" indent="-514350">
              <a:buFont typeface="+mj-lt"/>
              <a:buAutoNum type="romanLcPeriod"/>
            </a:pPr>
            <a:r>
              <a:rPr lang="en-US" sz="2600" dirty="0"/>
              <a:t>Inclusive curriculum and teaching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</p:spPr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7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831CD-2448-EAA6-6BC7-307E0A3A0B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  <a:sym typeface="Source Sans Pro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A64934-5096-BF1C-72EA-13B8FAD35910}"/>
              </a:ext>
            </a:extLst>
          </p:cNvPr>
          <p:cNvGraphicFramePr/>
          <p:nvPr/>
        </p:nvGraphicFramePr>
        <p:xfrm>
          <a:off x="381924" y="1617696"/>
          <a:ext cx="8575040" cy="59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7251A41F-A159-55CF-D3C2-E972D563EF46}"/>
              </a:ext>
            </a:extLst>
          </p:cNvPr>
          <p:cNvSpPr/>
          <p:nvPr/>
        </p:nvSpPr>
        <p:spPr>
          <a:xfrm rot="5400000">
            <a:off x="4323079" y="1996803"/>
            <a:ext cx="497840" cy="765463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BC4B5A-2113-6D2D-196D-82711999C8A2}"/>
              </a:ext>
            </a:extLst>
          </p:cNvPr>
          <p:cNvGrpSpPr/>
          <p:nvPr/>
        </p:nvGrpSpPr>
        <p:grpSpPr>
          <a:xfrm>
            <a:off x="2524951" y="6091493"/>
            <a:ext cx="4094097" cy="629982"/>
            <a:chOff x="2594671" y="1909483"/>
            <a:chExt cx="1584195" cy="6299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0518FD-2452-AE5A-9A6B-13C5B6FF5BD2}"/>
                </a:ext>
              </a:extLst>
            </p:cNvPr>
            <p:cNvSpPr/>
            <p:nvPr/>
          </p:nvSpPr>
          <p:spPr>
            <a:xfrm>
              <a:off x="2594671" y="1909483"/>
              <a:ext cx="1584195" cy="6299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37935302-D3AA-B869-25F7-53EE191E4CDC}"/>
                </a:ext>
              </a:extLst>
            </p:cNvPr>
            <p:cNvSpPr txBox="1"/>
            <p:nvPr/>
          </p:nvSpPr>
          <p:spPr>
            <a:xfrm>
              <a:off x="2613123" y="1927935"/>
              <a:ext cx="1547291" cy="593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  <a:sym typeface="Arial"/>
                </a:rPr>
                <a:t>Equity Minded Leadership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  <a:sym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  <a:sym typeface="Arial"/>
                </a:rPr>
                <a:t>and Management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E14235F-FFF9-E97B-3C5D-07920E119F17}"/>
              </a:ext>
            </a:extLst>
          </p:cNvPr>
          <p:cNvSpPr txBox="1">
            <a:spLocks/>
          </p:cNvSpPr>
          <p:nvPr/>
        </p:nvSpPr>
        <p:spPr>
          <a:xfrm>
            <a:off x="187036" y="2346823"/>
            <a:ext cx="8229600" cy="582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all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  <a:sym typeface="Arial"/>
              </a:rPr>
              <a:t>Advancing Student Success: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1975-D183-21E3-5134-A860DDACD6B8}"/>
              </a:ext>
            </a:extLst>
          </p:cNvPr>
          <p:cNvSpPr txBox="1"/>
          <p:nvPr/>
        </p:nvSpPr>
        <p:spPr>
          <a:xfrm>
            <a:off x="762000" y="2828198"/>
            <a:ext cx="728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/>
              <a:buNone/>
              <a:tabLst/>
              <a:defRPr b="1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76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Arial"/>
                <a:sym typeface="Arial"/>
              </a:rPr>
              <a:t>Simplifying choices and restructuring student experiences</a:t>
            </a:r>
          </a:p>
        </p:txBody>
      </p:sp>
    </p:spTree>
    <p:extLst>
      <p:ext uri="{BB962C8B-B14F-4D97-AF65-F5344CB8AC3E}">
        <p14:creationId xmlns:p14="http://schemas.microsoft.com/office/powerpoint/2010/main" val="71994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2A26-99E3-4A1E-881B-4301D0AD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pathways metrics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C95D3A-BD6D-4585-E1BC-0CF4149CF8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1816113"/>
              </p:ext>
            </p:extLst>
          </p:nvPr>
        </p:nvGraphicFramePr>
        <p:xfrm>
          <a:off x="422275" y="2400300"/>
          <a:ext cx="4014788" cy="39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9EDAD6-8BAC-13AC-81EC-4E3261D264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562131"/>
              </p:ext>
            </p:extLst>
          </p:nvPr>
        </p:nvGraphicFramePr>
        <p:xfrm>
          <a:off x="4759325" y="2400300"/>
          <a:ext cx="4197350" cy="39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10B7A-4973-6A62-856D-8F3F84BB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8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CA933C-E61D-4F0A-B8CC-7399F5DE585F}" vid="{FB695196-C725-406F-B47F-C1D50E497C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23724</TotalTime>
  <Words>650</Words>
  <Application>Microsoft Office PowerPoint</Application>
  <PresentationFormat>On-screen Show (4:3)</PresentationFormat>
  <Paragraphs>102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Source Sans Pro</vt:lpstr>
      <vt:lpstr>Franklin Gothic Book</vt:lpstr>
      <vt:lpstr>Times New Roman</vt:lpstr>
      <vt:lpstr>Franklin Gothic Medium</vt:lpstr>
      <vt:lpstr>Economica</vt:lpstr>
      <vt:lpstr>Office Theme</vt:lpstr>
      <vt:lpstr>1_Office Theme</vt:lpstr>
      <vt:lpstr>Sbctc data dashboards</vt:lpstr>
      <vt:lpstr>Our Time Together</vt:lpstr>
      <vt:lpstr>SBCTC System Vision</vt:lpstr>
      <vt:lpstr>Guided Pathways Vision &amp; Mission</vt:lpstr>
      <vt:lpstr>Guiding Principles</vt:lpstr>
      <vt:lpstr>Washington State Scaling Investments</vt:lpstr>
      <vt:lpstr>HB 2158 Guided Pathways</vt:lpstr>
      <vt:lpstr>PowerPoint Presentation</vt:lpstr>
      <vt:lpstr>Guided pathways metrics</vt:lpstr>
      <vt:lpstr>Student achievement initiative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Wilson</dc:creator>
  <cp:lastModifiedBy>Monica Wilson</cp:lastModifiedBy>
  <cp:revision>38</cp:revision>
  <dcterms:modified xsi:type="dcterms:W3CDTF">2024-11-19T03:22:01Z</dcterms:modified>
</cp:coreProperties>
</file>