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handoutMasterIdLst>
    <p:handoutMasterId r:id="rId16"/>
  </p:handoutMasterIdLst>
  <p:sldIdLst>
    <p:sldId id="323" r:id="rId2"/>
    <p:sldId id="276" r:id="rId3"/>
    <p:sldId id="325" r:id="rId4"/>
    <p:sldId id="275" r:id="rId5"/>
    <p:sldId id="326" r:id="rId6"/>
    <p:sldId id="327" r:id="rId7"/>
    <p:sldId id="329" r:id="rId8"/>
    <p:sldId id="331" r:id="rId9"/>
    <p:sldId id="336" r:id="rId10"/>
    <p:sldId id="332" r:id="rId11"/>
    <p:sldId id="333" r:id="rId12"/>
    <p:sldId id="334" r:id="rId13"/>
    <p:sldId id="33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ised User" initials="AU" lastIdx="11" clrIdx="0"/>
  <p:cmAuthor id="1" name="Reid, Hugh" initials="R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7F7F7F"/>
    <a:srgbClr val="660066"/>
    <a:srgbClr val="006600"/>
    <a:srgbClr val="CC0000"/>
    <a:srgbClr val="FFCC00"/>
    <a:srgbClr val="000099"/>
    <a:srgbClr val="008000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68" autoAdjust="0"/>
    <p:restoredTop sz="82062" autoAdjust="0"/>
  </p:normalViewPr>
  <p:slideViewPr>
    <p:cSldViewPr snapToGrid="0">
      <p:cViewPr>
        <p:scale>
          <a:sx n="83" d="100"/>
          <a:sy n="83" d="100"/>
        </p:scale>
        <p:origin x="-840" y="-192"/>
      </p:cViewPr>
      <p:guideLst>
        <p:guide orient="horz" pos="890"/>
        <p:guide pos="8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88" d="100"/>
          <a:sy n="88" d="100"/>
        </p:scale>
        <p:origin x="-1776" y="-4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A724D-C374-421A-AD24-EEAB5C6AA6D3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8D7969-5ED6-4629-AC78-27FE4EB3E4D0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2006</a:t>
          </a:r>
          <a:endParaRPr lang="en-US" dirty="0">
            <a:latin typeface="Century Gothic" panose="020B0502020202020204" pitchFamily="34" charset="0"/>
          </a:endParaRPr>
        </a:p>
      </dgm:t>
    </dgm:pt>
    <dgm:pt modelId="{4EF11041-253A-48EF-898F-92422E077BA3}" type="parTrans" cxnId="{DC71E165-7A3E-4E31-9612-240F2E003A7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B271BD4-6BBD-4817-B2D3-90206C8534AC}" type="sibTrans" cxnId="{DC71E165-7A3E-4E31-9612-240F2E003A7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9422C16-64A6-4648-9F21-91C0A317CD90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iPhone</a:t>
          </a:r>
          <a:endParaRPr lang="en-US" dirty="0">
            <a:latin typeface="Century Gothic" panose="020B0502020202020204" pitchFamily="34" charset="0"/>
          </a:endParaRPr>
        </a:p>
      </dgm:t>
    </dgm:pt>
    <dgm:pt modelId="{7365D8DA-61C1-4E91-ACE3-71F50FF411E8}" type="parTrans" cxnId="{B10C994B-1026-46B0-ACCE-E3873411FFF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D3E80648-AA00-48D7-BF46-DDEDEDBD0021}" type="sibTrans" cxnId="{B10C994B-1026-46B0-ACCE-E3873411FFF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EA4B4F6-B5CB-4072-A751-CA4F419BB22E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Netflix</a:t>
          </a:r>
        </a:p>
      </dgm:t>
    </dgm:pt>
    <dgm:pt modelId="{825233BC-D00B-49D4-8753-94183640C7E4}" type="parTrans" cxnId="{4EA3FF09-59CE-4546-85E0-6360064AEFB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B9524A9-9759-41E1-8DC1-33C569D32B76}" type="sibTrans" cxnId="{4EA3FF09-59CE-4546-85E0-6360064AEFB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E6079F8-2525-4914-A194-84779C3BB991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2018</a:t>
          </a:r>
          <a:endParaRPr lang="en-US" dirty="0">
            <a:latin typeface="Century Gothic" panose="020B0502020202020204" pitchFamily="34" charset="0"/>
          </a:endParaRPr>
        </a:p>
      </dgm:t>
    </dgm:pt>
    <dgm:pt modelId="{17FD5322-7DC8-4B39-A555-B914CED28855}" type="parTrans" cxnId="{C861E97B-9C9B-4517-8A07-A029C6A0274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571AF8-7883-4B99-9D2E-0F0C8D0F6F27}" type="sibTrans" cxnId="{C861E97B-9C9B-4517-8A07-A029C6A0274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A7AB447-C407-48D7-9550-D376122DCD67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Drones</a:t>
          </a:r>
        </a:p>
      </dgm:t>
    </dgm:pt>
    <dgm:pt modelId="{DA0836BC-7A22-496D-A45F-FBDB702C0522}" type="parTrans" cxnId="{5B1A84A0-978E-4939-AA06-37846D52A87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05E909F-A441-4671-89D0-73AC35544496}" type="sibTrans" cxnId="{5B1A84A0-978E-4939-AA06-37846D52A87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B454D2B-FB80-45D5-B14A-CC10933741A8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Autonomous Vehicles</a:t>
          </a:r>
        </a:p>
      </dgm:t>
    </dgm:pt>
    <dgm:pt modelId="{90B5E084-B42F-49A0-992C-5F0674663F24}" type="parTrans" cxnId="{5A551D28-E689-4DE9-86E1-41DE1F56D8B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B9697A4-1636-4A27-8DC2-DFFEB74B5251}" type="sibTrans" cxnId="{5A551D28-E689-4DE9-86E1-41DE1F56D8B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DD39E63B-562C-42EB-AEC4-22F6B1257F54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Great Recession</a:t>
          </a:r>
        </a:p>
      </dgm:t>
    </dgm:pt>
    <dgm:pt modelId="{890D279E-F83C-41AD-91BD-7CDE95DDB724}" type="parTrans" cxnId="{EF117AB1-FC89-4FD6-849D-FBA3F244F23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4DCB4E4-5A58-4503-B002-0D3A4E67DDB0}" type="sibTrans" cxnId="{EF117AB1-FC89-4FD6-849D-FBA3F244F23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EFD4AD1-09ED-4A1D-BAD9-02F76926584C}" type="pres">
      <dgm:prSet presAssocID="{14FA724D-C374-421A-AD24-EEAB5C6AA6D3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5B9A972-ADFF-46FF-8979-45982BF0701D}" type="pres">
      <dgm:prSet presAssocID="{F18D7969-5ED6-4629-AC78-27FE4EB3E4D0}" presName="parComposite" presStyleCnt="0"/>
      <dgm:spPr/>
    </dgm:pt>
    <dgm:pt modelId="{EA4300C9-B19D-48D2-B136-647294F518A0}" type="pres">
      <dgm:prSet presAssocID="{F18D7969-5ED6-4629-AC78-27FE4EB3E4D0}" presName="parBigCircle" presStyleLbl="node0" presStyleIdx="0" presStyleCnt="2"/>
      <dgm:spPr>
        <a:solidFill>
          <a:srgbClr val="000099"/>
        </a:solidFill>
      </dgm:spPr>
    </dgm:pt>
    <dgm:pt modelId="{1F6FCB84-1718-4701-912C-68CD98FB2E50}" type="pres">
      <dgm:prSet presAssocID="{F18D7969-5ED6-4629-AC78-27FE4EB3E4D0}" presName="parTx" presStyleLbl="revTx" presStyleIdx="0" presStyleCnt="12"/>
      <dgm:spPr/>
      <dgm:t>
        <a:bodyPr/>
        <a:lstStyle/>
        <a:p>
          <a:endParaRPr lang="en-US"/>
        </a:p>
      </dgm:t>
    </dgm:pt>
    <dgm:pt modelId="{18A9134E-AC0B-48FB-B06B-2DDAED7395AF}" type="pres">
      <dgm:prSet presAssocID="{F18D7969-5ED6-4629-AC78-27FE4EB3E4D0}" presName="bSpace" presStyleCnt="0"/>
      <dgm:spPr/>
    </dgm:pt>
    <dgm:pt modelId="{D66FDC4F-10AD-4B40-89F4-2F25F668667B}" type="pres">
      <dgm:prSet presAssocID="{F18D7969-5ED6-4629-AC78-27FE4EB3E4D0}" presName="parBackupNorm" presStyleCnt="0"/>
      <dgm:spPr/>
    </dgm:pt>
    <dgm:pt modelId="{5EFBBA6C-4393-49E0-BAE7-04E4D4964865}" type="pres">
      <dgm:prSet presAssocID="{AB271BD4-6BBD-4817-B2D3-90206C8534AC}" presName="parSpace" presStyleCnt="0"/>
      <dgm:spPr/>
    </dgm:pt>
    <dgm:pt modelId="{4229E485-1327-4949-A9DD-48971C0B0F3F}" type="pres">
      <dgm:prSet presAssocID="{89422C16-64A6-4648-9F21-91C0A317CD90}" presName="desBackupLeftNorm" presStyleCnt="0"/>
      <dgm:spPr/>
    </dgm:pt>
    <dgm:pt modelId="{F9795E59-0A98-4C69-ACCE-9FB7E4548C7F}" type="pres">
      <dgm:prSet presAssocID="{89422C16-64A6-4648-9F21-91C0A317CD90}" presName="desComposite" presStyleCnt="0"/>
      <dgm:spPr/>
    </dgm:pt>
    <dgm:pt modelId="{B646EB63-57AC-432C-9149-AF11050D01AD}" type="pres">
      <dgm:prSet presAssocID="{89422C16-64A6-4648-9F21-91C0A317CD90}" presName="desCircle" presStyleLbl="node1" presStyleIdx="0" presStyleCnt="5"/>
      <dgm:spPr>
        <a:solidFill>
          <a:srgbClr val="660066"/>
        </a:solidFill>
      </dgm:spPr>
    </dgm:pt>
    <dgm:pt modelId="{605941E6-9F0B-47D7-B41B-BFEC3DF1C71E}" type="pres">
      <dgm:prSet presAssocID="{89422C16-64A6-4648-9F21-91C0A317CD90}" presName="chTx" presStyleLbl="revTx" presStyleIdx="1" presStyleCnt="12"/>
      <dgm:spPr/>
      <dgm:t>
        <a:bodyPr/>
        <a:lstStyle/>
        <a:p>
          <a:endParaRPr lang="en-US"/>
        </a:p>
      </dgm:t>
    </dgm:pt>
    <dgm:pt modelId="{137D4DDB-DFC0-4A65-9B75-C0CED5CDD1BA}" type="pres">
      <dgm:prSet presAssocID="{89422C16-64A6-4648-9F21-91C0A317CD90}" presName="desTx" presStyleLbl="revTx" presStyleIdx="2" presStyleCnt="12">
        <dgm:presLayoutVars>
          <dgm:bulletEnabled val="1"/>
        </dgm:presLayoutVars>
      </dgm:prSet>
      <dgm:spPr/>
    </dgm:pt>
    <dgm:pt modelId="{86C7FDF5-6A76-4CA7-8375-F512BE8D2477}" type="pres">
      <dgm:prSet presAssocID="{89422C16-64A6-4648-9F21-91C0A317CD90}" presName="desBackupRightNorm" presStyleCnt="0"/>
      <dgm:spPr/>
    </dgm:pt>
    <dgm:pt modelId="{36401BAE-52C4-4422-A16B-8081D1CDA6F3}" type="pres">
      <dgm:prSet presAssocID="{D3E80648-AA00-48D7-BF46-DDEDEDBD0021}" presName="desSpace" presStyleCnt="0"/>
      <dgm:spPr/>
    </dgm:pt>
    <dgm:pt modelId="{02072ADA-AB4C-448D-B592-98AA395B886D}" type="pres">
      <dgm:prSet presAssocID="{EEA4B4F6-B5CB-4072-A751-CA4F419BB22E}" presName="desBackupLeftNorm" presStyleCnt="0"/>
      <dgm:spPr/>
    </dgm:pt>
    <dgm:pt modelId="{C1F09E08-68A4-4443-8FCB-9B16AA255BBA}" type="pres">
      <dgm:prSet presAssocID="{EEA4B4F6-B5CB-4072-A751-CA4F419BB22E}" presName="desComposite" presStyleCnt="0"/>
      <dgm:spPr/>
    </dgm:pt>
    <dgm:pt modelId="{42246BA9-B375-4039-AEE0-F62E4CE9775F}" type="pres">
      <dgm:prSet presAssocID="{EEA4B4F6-B5CB-4072-A751-CA4F419BB22E}" presName="desCircle" presStyleLbl="node1" presStyleIdx="1" presStyleCnt="5"/>
      <dgm:spPr>
        <a:solidFill>
          <a:srgbClr val="FFCC00"/>
        </a:solidFill>
      </dgm:spPr>
    </dgm:pt>
    <dgm:pt modelId="{2C387103-B7BC-4F40-9D76-7402E33A13D3}" type="pres">
      <dgm:prSet presAssocID="{EEA4B4F6-B5CB-4072-A751-CA4F419BB22E}" presName="chTx" presStyleLbl="revTx" presStyleIdx="3" presStyleCnt="12"/>
      <dgm:spPr/>
      <dgm:t>
        <a:bodyPr/>
        <a:lstStyle/>
        <a:p>
          <a:endParaRPr lang="en-US"/>
        </a:p>
      </dgm:t>
    </dgm:pt>
    <dgm:pt modelId="{C85305EA-FA09-4089-A0ED-8EAF38FAFF78}" type="pres">
      <dgm:prSet presAssocID="{EEA4B4F6-B5CB-4072-A751-CA4F419BB22E}" presName="desTx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0F071-5D6E-40C8-9D1D-75FC9133D2DA}" type="pres">
      <dgm:prSet presAssocID="{EEA4B4F6-B5CB-4072-A751-CA4F419BB22E}" presName="desBackupRightNorm" presStyleCnt="0"/>
      <dgm:spPr/>
    </dgm:pt>
    <dgm:pt modelId="{2F10B218-AC97-45C5-9DEB-574276EFAA89}" type="pres">
      <dgm:prSet presAssocID="{9B9524A9-9759-41E1-8DC1-33C569D32B76}" presName="desSpace" presStyleCnt="0"/>
      <dgm:spPr/>
    </dgm:pt>
    <dgm:pt modelId="{C96ED9E0-4E54-468E-BF4E-0124F38DACFD}" type="pres">
      <dgm:prSet presAssocID="{DD39E63B-562C-42EB-AEC4-22F6B1257F54}" presName="desBackupLeftNorm" presStyleCnt="0"/>
      <dgm:spPr/>
    </dgm:pt>
    <dgm:pt modelId="{CC94A37E-10C0-45D6-9572-62105BF07EDC}" type="pres">
      <dgm:prSet presAssocID="{DD39E63B-562C-42EB-AEC4-22F6B1257F54}" presName="desComposite" presStyleCnt="0"/>
      <dgm:spPr/>
    </dgm:pt>
    <dgm:pt modelId="{0B54A2CD-C5F1-42B9-88E8-67CFC76836C3}" type="pres">
      <dgm:prSet presAssocID="{DD39E63B-562C-42EB-AEC4-22F6B1257F54}" presName="desCircle" presStyleLbl="node1" presStyleIdx="2" presStyleCnt="5"/>
      <dgm:spPr>
        <a:solidFill>
          <a:srgbClr val="CC0000"/>
        </a:solidFill>
      </dgm:spPr>
    </dgm:pt>
    <dgm:pt modelId="{274466B1-7DFF-4A50-A9EC-4308D9607F63}" type="pres">
      <dgm:prSet presAssocID="{DD39E63B-562C-42EB-AEC4-22F6B1257F54}" presName="chTx" presStyleLbl="revTx" presStyleIdx="5" presStyleCnt="12"/>
      <dgm:spPr/>
      <dgm:t>
        <a:bodyPr/>
        <a:lstStyle/>
        <a:p>
          <a:endParaRPr lang="en-US"/>
        </a:p>
      </dgm:t>
    </dgm:pt>
    <dgm:pt modelId="{23DA6D79-C84D-49A7-9273-A00DA5AE351F}" type="pres">
      <dgm:prSet presAssocID="{DD39E63B-562C-42EB-AEC4-22F6B1257F54}" presName="desTx" presStyleLbl="revTx" presStyleIdx="6" presStyleCnt="12">
        <dgm:presLayoutVars>
          <dgm:bulletEnabled val="1"/>
        </dgm:presLayoutVars>
      </dgm:prSet>
      <dgm:spPr/>
    </dgm:pt>
    <dgm:pt modelId="{5A59C004-6D2B-4D61-B638-8AAF8BD3E5D6}" type="pres">
      <dgm:prSet presAssocID="{DD39E63B-562C-42EB-AEC4-22F6B1257F54}" presName="desBackupRightNorm" presStyleCnt="0"/>
      <dgm:spPr/>
    </dgm:pt>
    <dgm:pt modelId="{3C92BC26-18E3-42D9-A45C-A362C98A1275}" type="pres">
      <dgm:prSet presAssocID="{14DCB4E4-5A58-4503-B002-0D3A4E67DDB0}" presName="desSpace" presStyleCnt="0"/>
      <dgm:spPr/>
    </dgm:pt>
    <dgm:pt modelId="{8326BF2E-E569-4FC8-B2F7-E034F67A5D3D}" type="pres">
      <dgm:prSet presAssocID="{1A7AB447-C407-48D7-9550-D376122DCD67}" presName="desBackupLeftNorm" presStyleCnt="0"/>
      <dgm:spPr/>
    </dgm:pt>
    <dgm:pt modelId="{1E55D093-5A0A-48C6-9B1B-247934D9211E}" type="pres">
      <dgm:prSet presAssocID="{1A7AB447-C407-48D7-9550-D376122DCD67}" presName="desComposite" presStyleCnt="0"/>
      <dgm:spPr/>
    </dgm:pt>
    <dgm:pt modelId="{215E4E2A-6DF2-4025-90B8-3B966483F1CA}" type="pres">
      <dgm:prSet presAssocID="{1A7AB447-C407-48D7-9550-D376122DCD67}" presName="desCircle" presStyleLbl="node1" presStyleIdx="3" presStyleCnt="5"/>
      <dgm:spPr>
        <a:solidFill>
          <a:srgbClr val="006600"/>
        </a:solidFill>
      </dgm:spPr>
    </dgm:pt>
    <dgm:pt modelId="{CA7E14CE-F6E9-4B11-A5A7-A519DA97D8E7}" type="pres">
      <dgm:prSet presAssocID="{1A7AB447-C407-48D7-9550-D376122DCD67}" presName="chTx" presStyleLbl="revTx" presStyleIdx="7" presStyleCnt="12"/>
      <dgm:spPr/>
      <dgm:t>
        <a:bodyPr/>
        <a:lstStyle/>
        <a:p>
          <a:endParaRPr lang="en-US"/>
        </a:p>
      </dgm:t>
    </dgm:pt>
    <dgm:pt modelId="{D55CAB7B-6945-48D2-9FCB-95D9DC6DDD65}" type="pres">
      <dgm:prSet presAssocID="{1A7AB447-C407-48D7-9550-D376122DCD67}" presName="desTx" presStyleLbl="revTx" presStyleIdx="8" presStyleCnt="12">
        <dgm:presLayoutVars>
          <dgm:bulletEnabled val="1"/>
        </dgm:presLayoutVars>
      </dgm:prSet>
      <dgm:spPr/>
    </dgm:pt>
    <dgm:pt modelId="{7D982B42-2C1F-4AE8-B4B0-2A8DE50C3E9B}" type="pres">
      <dgm:prSet presAssocID="{1A7AB447-C407-48D7-9550-D376122DCD67}" presName="desBackupRightNorm" presStyleCnt="0"/>
      <dgm:spPr/>
    </dgm:pt>
    <dgm:pt modelId="{D79424EA-F242-47A5-98EF-AB35F0E3DA6B}" type="pres">
      <dgm:prSet presAssocID="{505E909F-A441-4671-89D0-73AC35544496}" presName="desSpace" presStyleCnt="0"/>
      <dgm:spPr/>
    </dgm:pt>
    <dgm:pt modelId="{FF72F121-3870-430B-8E00-A53FA3C8E0BD}" type="pres">
      <dgm:prSet presAssocID="{FB454D2B-FB80-45D5-B14A-CC10933741A8}" presName="desBackupLeftNorm" presStyleCnt="0"/>
      <dgm:spPr/>
    </dgm:pt>
    <dgm:pt modelId="{F540CC87-CD6B-4F74-954A-D578E636FF21}" type="pres">
      <dgm:prSet presAssocID="{FB454D2B-FB80-45D5-B14A-CC10933741A8}" presName="desComposite" presStyleCnt="0"/>
      <dgm:spPr/>
    </dgm:pt>
    <dgm:pt modelId="{67F27982-AD71-4315-B745-88143CD46601}" type="pres">
      <dgm:prSet presAssocID="{FB454D2B-FB80-45D5-B14A-CC10933741A8}" presName="desCircle" presStyleLbl="node1" presStyleIdx="4" presStyleCnt="5"/>
      <dgm:spPr>
        <a:solidFill>
          <a:srgbClr val="660066"/>
        </a:solidFill>
      </dgm:spPr>
    </dgm:pt>
    <dgm:pt modelId="{D20319B2-D85D-47C9-9737-92C7DF2ED43D}" type="pres">
      <dgm:prSet presAssocID="{FB454D2B-FB80-45D5-B14A-CC10933741A8}" presName="chTx" presStyleLbl="revTx" presStyleIdx="9" presStyleCnt="12"/>
      <dgm:spPr/>
      <dgm:t>
        <a:bodyPr/>
        <a:lstStyle/>
        <a:p>
          <a:endParaRPr lang="en-US"/>
        </a:p>
      </dgm:t>
    </dgm:pt>
    <dgm:pt modelId="{515061D8-B8BA-4833-A494-BBD64A7FB25D}" type="pres">
      <dgm:prSet presAssocID="{FB454D2B-FB80-45D5-B14A-CC10933741A8}" presName="desTx" presStyleLbl="revTx" presStyleIdx="10" presStyleCnt="12">
        <dgm:presLayoutVars>
          <dgm:bulletEnabled val="1"/>
        </dgm:presLayoutVars>
      </dgm:prSet>
      <dgm:spPr/>
    </dgm:pt>
    <dgm:pt modelId="{EFDB2391-E6FC-48DA-B6C5-6F6B15AA50B9}" type="pres">
      <dgm:prSet presAssocID="{FB454D2B-FB80-45D5-B14A-CC10933741A8}" presName="desBackupRightNorm" presStyleCnt="0"/>
      <dgm:spPr/>
    </dgm:pt>
    <dgm:pt modelId="{6DFE5559-3DA8-4DC8-A00F-96271C2EBD95}" type="pres">
      <dgm:prSet presAssocID="{CB9697A4-1636-4A27-8DC2-DFFEB74B5251}" presName="desSpace" presStyleCnt="0"/>
      <dgm:spPr/>
    </dgm:pt>
    <dgm:pt modelId="{D56542E5-95C6-4F5C-9DA6-07BB55735428}" type="pres">
      <dgm:prSet presAssocID="{7E6079F8-2525-4914-A194-84779C3BB991}" presName="parComposite" presStyleCnt="0"/>
      <dgm:spPr/>
    </dgm:pt>
    <dgm:pt modelId="{BC526BDA-D6E0-4AAB-AAA4-40317710F672}" type="pres">
      <dgm:prSet presAssocID="{7E6079F8-2525-4914-A194-84779C3BB991}" presName="parBigCircle" presStyleLbl="node0" presStyleIdx="1" presStyleCnt="2"/>
      <dgm:spPr/>
    </dgm:pt>
    <dgm:pt modelId="{C337D137-9C74-482F-9448-A574DA17E82F}" type="pres">
      <dgm:prSet presAssocID="{7E6079F8-2525-4914-A194-84779C3BB991}" presName="parTx" presStyleLbl="revTx" presStyleIdx="11" presStyleCnt="12"/>
      <dgm:spPr/>
      <dgm:t>
        <a:bodyPr/>
        <a:lstStyle/>
        <a:p>
          <a:endParaRPr lang="en-US"/>
        </a:p>
      </dgm:t>
    </dgm:pt>
    <dgm:pt modelId="{DA9736EE-F83D-48DD-B15A-1EB2F22A4BFF}" type="pres">
      <dgm:prSet presAssocID="{7E6079F8-2525-4914-A194-84779C3BB991}" presName="bSpace" presStyleCnt="0"/>
      <dgm:spPr/>
    </dgm:pt>
    <dgm:pt modelId="{55AE2901-E2B3-4BE1-8E1C-A3C1262FF4C0}" type="pres">
      <dgm:prSet presAssocID="{7E6079F8-2525-4914-A194-84779C3BB991}" presName="parBackupNorm" presStyleCnt="0"/>
      <dgm:spPr/>
    </dgm:pt>
    <dgm:pt modelId="{81F4FD4E-A9BC-470F-A868-F93B941AF572}" type="pres">
      <dgm:prSet presAssocID="{80571AF8-7883-4B99-9D2E-0F0C8D0F6F27}" presName="parSpace" presStyleCnt="0"/>
      <dgm:spPr/>
    </dgm:pt>
  </dgm:ptLst>
  <dgm:cxnLst>
    <dgm:cxn modelId="{8234D40F-C0C4-4431-BE28-E5FE15A24CB6}" type="presOf" srcId="{89422C16-64A6-4648-9F21-91C0A317CD90}" destId="{605941E6-9F0B-47D7-B41B-BFEC3DF1C71E}" srcOrd="0" destOrd="0" presId="urn:microsoft.com/office/officeart/2008/layout/CircleAccentTimeline"/>
    <dgm:cxn modelId="{4EA3FF09-59CE-4546-85E0-6360064AEFBF}" srcId="{F18D7969-5ED6-4629-AC78-27FE4EB3E4D0}" destId="{EEA4B4F6-B5CB-4072-A751-CA4F419BB22E}" srcOrd="1" destOrd="0" parTransId="{825233BC-D00B-49D4-8753-94183640C7E4}" sibTransId="{9B9524A9-9759-41E1-8DC1-33C569D32B76}"/>
    <dgm:cxn modelId="{F7A7F046-BE34-4023-980C-3D989BD53E94}" type="presOf" srcId="{F18D7969-5ED6-4629-AC78-27FE4EB3E4D0}" destId="{1F6FCB84-1718-4701-912C-68CD98FB2E50}" srcOrd="0" destOrd="0" presId="urn:microsoft.com/office/officeart/2008/layout/CircleAccentTimeline"/>
    <dgm:cxn modelId="{DC71E165-7A3E-4E31-9612-240F2E003A76}" srcId="{14FA724D-C374-421A-AD24-EEAB5C6AA6D3}" destId="{F18D7969-5ED6-4629-AC78-27FE4EB3E4D0}" srcOrd="0" destOrd="0" parTransId="{4EF11041-253A-48EF-898F-92422E077BA3}" sibTransId="{AB271BD4-6BBD-4817-B2D3-90206C8534AC}"/>
    <dgm:cxn modelId="{5A551D28-E689-4DE9-86E1-41DE1F56D8BE}" srcId="{F18D7969-5ED6-4629-AC78-27FE4EB3E4D0}" destId="{FB454D2B-FB80-45D5-B14A-CC10933741A8}" srcOrd="4" destOrd="0" parTransId="{90B5E084-B42F-49A0-992C-5F0674663F24}" sibTransId="{CB9697A4-1636-4A27-8DC2-DFFEB74B5251}"/>
    <dgm:cxn modelId="{C861E97B-9C9B-4517-8A07-A029C6A02745}" srcId="{14FA724D-C374-421A-AD24-EEAB5C6AA6D3}" destId="{7E6079F8-2525-4914-A194-84779C3BB991}" srcOrd="1" destOrd="0" parTransId="{17FD5322-7DC8-4B39-A555-B914CED28855}" sibTransId="{80571AF8-7883-4B99-9D2E-0F0C8D0F6F27}"/>
    <dgm:cxn modelId="{EF117AB1-FC89-4FD6-849D-FBA3F244F231}" srcId="{F18D7969-5ED6-4629-AC78-27FE4EB3E4D0}" destId="{DD39E63B-562C-42EB-AEC4-22F6B1257F54}" srcOrd="2" destOrd="0" parTransId="{890D279E-F83C-41AD-91BD-7CDE95DDB724}" sibTransId="{14DCB4E4-5A58-4503-B002-0D3A4E67DDB0}"/>
    <dgm:cxn modelId="{2FA42604-4A3B-43DA-BA0A-644EA0945BCA}" type="presOf" srcId="{1A7AB447-C407-48D7-9550-D376122DCD67}" destId="{CA7E14CE-F6E9-4B11-A5A7-A519DA97D8E7}" srcOrd="0" destOrd="0" presId="urn:microsoft.com/office/officeart/2008/layout/CircleAccentTimeline"/>
    <dgm:cxn modelId="{DF6F3FB0-2F82-4653-A810-9CF1B0390563}" type="presOf" srcId="{EEA4B4F6-B5CB-4072-A751-CA4F419BB22E}" destId="{2C387103-B7BC-4F40-9D76-7402E33A13D3}" srcOrd="0" destOrd="0" presId="urn:microsoft.com/office/officeart/2008/layout/CircleAccentTimeline"/>
    <dgm:cxn modelId="{D8BCA1BC-A093-4A2F-A49F-5C60BEC2FD8C}" type="presOf" srcId="{14FA724D-C374-421A-AD24-EEAB5C6AA6D3}" destId="{0EFD4AD1-09ED-4A1D-BAD9-02F76926584C}" srcOrd="0" destOrd="0" presId="urn:microsoft.com/office/officeart/2008/layout/CircleAccentTimeline"/>
    <dgm:cxn modelId="{5B1A84A0-978E-4939-AA06-37846D52A874}" srcId="{F18D7969-5ED6-4629-AC78-27FE4EB3E4D0}" destId="{1A7AB447-C407-48D7-9550-D376122DCD67}" srcOrd="3" destOrd="0" parTransId="{DA0836BC-7A22-496D-A45F-FBDB702C0522}" sibTransId="{505E909F-A441-4671-89D0-73AC35544496}"/>
    <dgm:cxn modelId="{A58D5CE2-3AAE-455D-BFCC-4FCAAA429CFE}" type="presOf" srcId="{FB454D2B-FB80-45D5-B14A-CC10933741A8}" destId="{D20319B2-D85D-47C9-9737-92C7DF2ED43D}" srcOrd="0" destOrd="0" presId="urn:microsoft.com/office/officeart/2008/layout/CircleAccentTimeline"/>
    <dgm:cxn modelId="{B10C994B-1026-46B0-ACCE-E3873411FFF6}" srcId="{F18D7969-5ED6-4629-AC78-27FE4EB3E4D0}" destId="{89422C16-64A6-4648-9F21-91C0A317CD90}" srcOrd="0" destOrd="0" parTransId="{7365D8DA-61C1-4E91-ACE3-71F50FF411E8}" sibTransId="{D3E80648-AA00-48D7-BF46-DDEDEDBD0021}"/>
    <dgm:cxn modelId="{1BC4648D-5563-4613-B7D2-D14AEE5EF88A}" type="presOf" srcId="{7E6079F8-2525-4914-A194-84779C3BB991}" destId="{C337D137-9C74-482F-9448-A574DA17E82F}" srcOrd="0" destOrd="0" presId="urn:microsoft.com/office/officeart/2008/layout/CircleAccentTimeline"/>
    <dgm:cxn modelId="{B2F2133C-5953-4902-96EE-0658E7066217}" type="presOf" srcId="{DD39E63B-562C-42EB-AEC4-22F6B1257F54}" destId="{274466B1-7DFF-4A50-A9EC-4308D9607F63}" srcOrd="0" destOrd="0" presId="urn:microsoft.com/office/officeart/2008/layout/CircleAccentTimeline"/>
    <dgm:cxn modelId="{029E83D1-C345-4E5B-A6B3-432C647E4A8B}" type="presParOf" srcId="{0EFD4AD1-09ED-4A1D-BAD9-02F76926584C}" destId="{F5B9A972-ADFF-46FF-8979-45982BF0701D}" srcOrd="0" destOrd="0" presId="urn:microsoft.com/office/officeart/2008/layout/CircleAccentTimeline"/>
    <dgm:cxn modelId="{63A5E0C2-D83B-4F6A-BFB1-713ADB2F28DA}" type="presParOf" srcId="{F5B9A972-ADFF-46FF-8979-45982BF0701D}" destId="{EA4300C9-B19D-48D2-B136-647294F518A0}" srcOrd="0" destOrd="0" presId="urn:microsoft.com/office/officeart/2008/layout/CircleAccentTimeline"/>
    <dgm:cxn modelId="{5888116A-F772-4474-A8EB-8530AEDC59E0}" type="presParOf" srcId="{F5B9A972-ADFF-46FF-8979-45982BF0701D}" destId="{1F6FCB84-1718-4701-912C-68CD98FB2E50}" srcOrd="1" destOrd="0" presId="urn:microsoft.com/office/officeart/2008/layout/CircleAccentTimeline"/>
    <dgm:cxn modelId="{BC058681-B726-4ACD-9339-40089B220203}" type="presParOf" srcId="{F5B9A972-ADFF-46FF-8979-45982BF0701D}" destId="{18A9134E-AC0B-48FB-B06B-2DDAED7395AF}" srcOrd="2" destOrd="0" presId="urn:microsoft.com/office/officeart/2008/layout/CircleAccentTimeline"/>
    <dgm:cxn modelId="{DCEC8F9B-799C-493D-95BE-78867AE9F278}" type="presParOf" srcId="{0EFD4AD1-09ED-4A1D-BAD9-02F76926584C}" destId="{D66FDC4F-10AD-4B40-89F4-2F25F668667B}" srcOrd="1" destOrd="0" presId="urn:microsoft.com/office/officeart/2008/layout/CircleAccentTimeline"/>
    <dgm:cxn modelId="{22BB3ACF-2A1F-4833-95C6-4D56353D370D}" type="presParOf" srcId="{0EFD4AD1-09ED-4A1D-BAD9-02F76926584C}" destId="{5EFBBA6C-4393-49E0-BAE7-04E4D4964865}" srcOrd="2" destOrd="0" presId="urn:microsoft.com/office/officeart/2008/layout/CircleAccentTimeline"/>
    <dgm:cxn modelId="{159EF270-6348-484E-A44C-A4988224038C}" type="presParOf" srcId="{0EFD4AD1-09ED-4A1D-BAD9-02F76926584C}" destId="{4229E485-1327-4949-A9DD-48971C0B0F3F}" srcOrd="3" destOrd="0" presId="urn:microsoft.com/office/officeart/2008/layout/CircleAccentTimeline"/>
    <dgm:cxn modelId="{996C0BBE-BCCB-4402-81C7-7E0EB719A4EB}" type="presParOf" srcId="{0EFD4AD1-09ED-4A1D-BAD9-02F76926584C}" destId="{F9795E59-0A98-4C69-ACCE-9FB7E4548C7F}" srcOrd="4" destOrd="0" presId="urn:microsoft.com/office/officeart/2008/layout/CircleAccentTimeline"/>
    <dgm:cxn modelId="{8798494E-2DA0-4893-A8E0-C9A413DDFFA7}" type="presParOf" srcId="{F9795E59-0A98-4C69-ACCE-9FB7E4548C7F}" destId="{B646EB63-57AC-432C-9149-AF11050D01AD}" srcOrd="0" destOrd="0" presId="urn:microsoft.com/office/officeart/2008/layout/CircleAccentTimeline"/>
    <dgm:cxn modelId="{BEADC9F8-1851-45C1-A275-E4C7E529B5E7}" type="presParOf" srcId="{F9795E59-0A98-4C69-ACCE-9FB7E4548C7F}" destId="{605941E6-9F0B-47D7-B41B-BFEC3DF1C71E}" srcOrd="1" destOrd="0" presId="urn:microsoft.com/office/officeart/2008/layout/CircleAccentTimeline"/>
    <dgm:cxn modelId="{79BE1939-BB2C-48BF-AD20-B04D586E3BD4}" type="presParOf" srcId="{F9795E59-0A98-4C69-ACCE-9FB7E4548C7F}" destId="{137D4DDB-DFC0-4A65-9B75-C0CED5CDD1BA}" srcOrd="2" destOrd="0" presId="urn:microsoft.com/office/officeart/2008/layout/CircleAccentTimeline"/>
    <dgm:cxn modelId="{15A701CF-7FDD-42DA-AF33-50734B0A9802}" type="presParOf" srcId="{0EFD4AD1-09ED-4A1D-BAD9-02F76926584C}" destId="{86C7FDF5-6A76-4CA7-8375-F512BE8D2477}" srcOrd="5" destOrd="0" presId="urn:microsoft.com/office/officeart/2008/layout/CircleAccentTimeline"/>
    <dgm:cxn modelId="{D7A8A965-FBCD-4376-9086-0A25715BBAFB}" type="presParOf" srcId="{0EFD4AD1-09ED-4A1D-BAD9-02F76926584C}" destId="{36401BAE-52C4-4422-A16B-8081D1CDA6F3}" srcOrd="6" destOrd="0" presId="urn:microsoft.com/office/officeart/2008/layout/CircleAccentTimeline"/>
    <dgm:cxn modelId="{A068BC2D-D574-4BA1-A4EE-258D15F6301E}" type="presParOf" srcId="{0EFD4AD1-09ED-4A1D-BAD9-02F76926584C}" destId="{02072ADA-AB4C-448D-B592-98AA395B886D}" srcOrd="7" destOrd="0" presId="urn:microsoft.com/office/officeart/2008/layout/CircleAccentTimeline"/>
    <dgm:cxn modelId="{DE9C66FE-CB2C-4816-B411-C00F91E86ED9}" type="presParOf" srcId="{0EFD4AD1-09ED-4A1D-BAD9-02F76926584C}" destId="{C1F09E08-68A4-4443-8FCB-9B16AA255BBA}" srcOrd="8" destOrd="0" presId="urn:microsoft.com/office/officeart/2008/layout/CircleAccentTimeline"/>
    <dgm:cxn modelId="{EBD69D68-14D1-40E6-805A-6452EEC6A1DD}" type="presParOf" srcId="{C1F09E08-68A4-4443-8FCB-9B16AA255BBA}" destId="{42246BA9-B375-4039-AEE0-F62E4CE9775F}" srcOrd="0" destOrd="0" presId="urn:microsoft.com/office/officeart/2008/layout/CircleAccentTimeline"/>
    <dgm:cxn modelId="{EAE2A5AF-7912-4877-8399-361752782EC6}" type="presParOf" srcId="{C1F09E08-68A4-4443-8FCB-9B16AA255BBA}" destId="{2C387103-B7BC-4F40-9D76-7402E33A13D3}" srcOrd="1" destOrd="0" presId="urn:microsoft.com/office/officeart/2008/layout/CircleAccentTimeline"/>
    <dgm:cxn modelId="{ACF2F349-C6B6-405B-A752-B48FD3C51C01}" type="presParOf" srcId="{C1F09E08-68A4-4443-8FCB-9B16AA255BBA}" destId="{C85305EA-FA09-4089-A0ED-8EAF38FAFF78}" srcOrd="2" destOrd="0" presId="urn:microsoft.com/office/officeart/2008/layout/CircleAccentTimeline"/>
    <dgm:cxn modelId="{4A081F0F-BDEB-4731-A5C8-A0DA9F421176}" type="presParOf" srcId="{0EFD4AD1-09ED-4A1D-BAD9-02F76926584C}" destId="{1460F071-5D6E-40C8-9D1D-75FC9133D2DA}" srcOrd="9" destOrd="0" presId="urn:microsoft.com/office/officeart/2008/layout/CircleAccentTimeline"/>
    <dgm:cxn modelId="{3011FBB7-1655-46FE-B99C-6C973BE80D97}" type="presParOf" srcId="{0EFD4AD1-09ED-4A1D-BAD9-02F76926584C}" destId="{2F10B218-AC97-45C5-9DEB-574276EFAA89}" srcOrd="10" destOrd="0" presId="urn:microsoft.com/office/officeart/2008/layout/CircleAccentTimeline"/>
    <dgm:cxn modelId="{28B769C0-3109-4BEE-AF1E-7D9414599142}" type="presParOf" srcId="{0EFD4AD1-09ED-4A1D-BAD9-02F76926584C}" destId="{C96ED9E0-4E54-468E-BF4E-0124F38DACFD}" srcOrd="11" destOrd="0" presId="urn:microsoft.com/office/officeart/2008/layout/CircleAccentTimeline"/>
    <dgm:cxn modelId="{689FA745-4CEA-4F5E-AA01-09F4CFA9F379}" type="presParOf" srcId="{0EFD4AD1-09ED-4A1D-BAD9-02F76926584C}" destId="{CC94A37E-10C0-45D6-9572-62105BF07EDC}" srcOrd="12" destOrd="0" presId="urn:microsoft.com/office/officeart/2008/layout/CircleAccentTimeline"/>
    <dgm:cxn modelId="{8FF5EF32-82A5-48C3-9023-643121567C5C}" type="presParOf" srcId="{CC94A37E-10C0-45D6-9572-62105BF07EDC}" destId="{0B54A2CD-C5F1-42B9-88E8-67CFC76836C3}" srcOrd="0" destOrd="0" presId="urn:microsoft.com/office/officeart/2008/layout/CircleAccentTimeline"/>
    <dgm:cxn modelId="{35A73421-1F82-48A9-A720-F111BDC5B072}" type="presParOf" srcId="{CC94A37E-10C0-45D6-9572-62105BF07EDC}" destId="{274466B1-7DFF-4A50-A9EC-4308D9607F63}" srcOrd="1" destOrd="0" presId="urn:microsoft.com/office/officeart/2008/layout/CircleAccentTimeline"/>
    <dgm:cxn modelId="{8A5FC873-5CA5-4EF2-BEF9-3AF919E5EFFE}" type="presParOf" srcId="{CC94A37E-10C0-45D6-9572-62105BF07EDC}" destId="{23DA6D79-C84D-49A7-9273-A00DA5AE351F}" srcOrd="2" destOrd="0" presId="urn:microsoft.com/office/officeart/2008/layout/CircleAccentTimeline"/>
    <dgm:cxn modelId="{A1029569-A0A2-40FF-AE4B-0AB410E54C0E}" type="presParOf" srcId="{0EFD4AD1-09ED-4A1D-BAD9-02F76926584C}" destId="{5A59C004-6D2B-4D61-B638-8AAF8BD3E5D6}" srcOrd="13" destOrd="0" presId="urn:microsoft.com/office/officeart/2008/layout/CircleAccentTimeline"/>
    <dgm:cxn modelId="{D00D7B85-4D11-4275-8A5E-8B3F12F6AA5E}" type="presParOf" srcId="{0EFD4AD1-09ED-4A1D-BAD9-02F76926584C}" destId="{3C92BC26-18E3-42D9-A45C-A362C98A1275}" srcOrd="14" destOrd="0" presId="urn:microsoft.com/office/officeart/2008/layout/CircleAccentTimeline"/>
    <dgm:cxn modelId="{BAB14325-8526-4877-8F64-98869541BFE9}" type="presParOf" srcId="{0EFD4AD1-09ED-4A1D-BAD9-02F76926584C}" destId="{8326BF2E-E569-4FC8-B2F7-E034F67A5D3D}" srcOrd="15" destOrd="0" presId="urn:microsoft.com/office/officeart/2008/layout/CircleAccentTimeline"/>
    <dgm:cxn modelId="{EE821B17-42DC-4F55-8757-F7E1D6B83F4D}" type="presParOf" srcId="{0EFD4AD1-09ED-4A1D-BAD9-02F76926584C}" destId="{1E55D093-5A0A-48C6-9B1B-247934D9211E}" srcOrd="16" destOrd="0" presId="urn:microsoft.com/office/officeart/2008/layout/CircleAccentTimeline"/>
    <dgm:cxn modelId="{840D15A2-E9A6-4BF9-A35C-4B4520BFC5CB}" type="presParOf" srcId="{1E55D093-5A0A-48C6-9B1B-247934D9211E}" destId="{215E4E2A-6DF2-4025-90B8-3B966483F1CA}" srcOrd="0" destOrd="0" presId="urn:microsoft.com/office/officeart/2008/layout/CircleAccentTimeline"/>
    <dgm:cxn modelId="{7D9BF8EC-73FE-42C1-81D3-6B441EEB1CC7}" type="presParOf" srcId="{1E55D093-5A0A-48C6-9B1B-247934D9211E}" destId="{CA7E14CE-F6E9-4B11-A5A7-A519DA97D8E7}" srcOrd="1" destOrd="0" presId="urn:microsoft.com/office/officeart/2008/layout/CircleAccentTimeline"/>
    <dgm:cxn modelId="{FFABAE71-0BD8-4DE9-BCBA-0553928F3CA3}" type="presParOf" srcId="{1E55D093-5A0A-48C6-9B1B-247934D9211E}" destId="{D55CAB7B-6945-48D2-9FCB-95D9DC6DDD65}" srcOrd="2" destOrd="0" presId="urn:microsoft.com/office/officeart/2008/layout/CircleAccentTimeline"/>
    <dgm:cxn modelId="{29A87442-F8B8-4A6B-9EBF-603E25414A0D}" type="presParOf" srcId="{0EFD4AD1-09ED-4A1D-BAD9-02F76926584C}" destId="{7D982B42-2C1F-4AE8-B4B0-2A8DE50C3E9B}" srcOrd="17" destOrd="0" presId="urn:microsoft.com/office/officeart/2008/layout/CircleAccentTimeline"/>
    <dgm:cxn modelId="{BBB0E775-3354-466E-8FBE-A4383006C693}" type="presParOf" srcId="{0EFD4AD1-09ED-4A1D-BAD9-02F76926584C}" destId="{D79424EA-F242-47A5-98EF-AB35F0E3DA6B}" srcOrd="18" destOrd="0" presId="urn:microsoft.com/office/officeart/2008/layout/CircleAccentTimeline"/>
    <dgm:cxn modelId="{F323577D-558C-4866-AF91-6B74C1865B0F}" type="presParOf" srcId="{0EFD4AD1-09ED-4A1D-BAD9-02F76926584C}" destId="{FF72F121-3870-430B-8E00-A53FA3C8E0BD}" srcOrd="19" destOrd="0" presId="urn:microsoft.com/office/officeart/2008/layout/CircleAccentTimeline"/>
    <dgm:cxn modelId="{9DB497CF-6C47-4D0A-8CA9-A53CB8BC69A4}" type="presParOf" srcId="{0EFD4AD1-09ED-4A1D-BAD9-02F76926584C}" destId="{F540CC87-CD6B-4F74-954A-D578E636FF21}" srcOrd="20" destOrd="0" presId="urn:microsoft.com/office/officeart/2008/layout/CircleAccentTimeline"/>
    <dgm:cxn modelId="{4D955AF5-BE5B-492E-B3F3-DC32D279671A}" type="presParOf" srcId="{F540CC87-CD6B-4F74-954A-D578E636FF21}" destId="{67F27982-AD71-4315-B745-88143CD46601}" srcOrd="0" destOrd="0" presId="urn:microsoft.com/office/officeart/2008/layout/CircleAccentTimeline"/>
    <dgm:cxn modelId="{9FB7E829-B998-4EAB-B79E-CA021273E3CE}" type="presParOf" srcId="{F540CC87-CD6B-4F74-954A-D578E636FF21}" destId="{D20319B2-D85D-47C9-9737-92C7DF2ED43D}" srcOrd="1" destOrd="0" presId="urn:microsoft.com/office/officeart/2008/layout/CircleAccentTimeline"/>
    <dgm:cxn modelId="{27300E5B-B5FF-4AF4-B76B-B032EF89A4A5}" type="presParOf" srcId="{F540CC87-CD6B-4F74-954A-D578E636FF21}" destId="{515061D8-B8BA-4833-A494-BBD64A7FB25D}" srcOrd="2" destOrd="0" presId="urn:microsoft.com/office/officeart/2008/layout/CircleAccentTimeline"/>
    <dgm:cxn modelId="{F42AF2BB-BFC3-47D0-B766-11CCFE295F02}" type="presParOf" srcId="{0EFD4AD1-09ED-4A1D-BAD9-02F76926584C}" destId="{EFDB2391-E6FC-48DA-B6C5-6F6B15AA50B9}" srcOrd="21" destOrd="0" presId="urn:microsoft.com/office/officeart/2008/layout/CircleAccentTimeline"/>
    <dgm:cxn modelId="{63E32842-180B-4B3B-9BB7-7F01BB405FB7}" type="presParOf" srcId="{0EFD4AD1-09ED-4A1D-BAD9-02F76926584C}" destId="{6DFE5559-3DA8-4DC8-A00F-96271C2EBD95}" srcOrd="22" destOrd="0" presId="urn:microsoft.com/office/officeart/2008/layout/CircleAccentTimeline"/>
    <dgm:cxn modelId="{27DA40EF-E28E-4019-AC94-ECB45C0AA48B}" type="presParOf" srcId="{0EFD4AD1-09ED-4A1D-BAD9-02F76926584C}" destId="{D56542E5-95C6-4F5C-9DA6-07BB55735428}" srcOrd="23" destOrd="0" presId="urn:microsoft.com/office/officeart/2008/layout/CircleAccentTimeline"/>
    <dgm:cxn modelId="{76FC4AF2-D734-4B1C-83CE-EB21BDA3CF7F}" type="presParOf" srcId="{D56542E5-95C6-4F5C-9DA6-07BB55735428}" destId="{BC526BDA-D6E0-4AAB-AAA4-40317710F672}" srcOrd="0" destOrd="0" presId="urn:microsoft.com/office/officeart/2008/layout/CircleAccentTimeline"/>
    <dgm:cxn modelId="{B778F147-0F96-4A80-A813-A1477EFBC0E3}" type="presParOf" srcId="{D56542E5-95C6-4F5C-9DA6-07BB55735428}" destId="{C337D137-9C74-482F-9448-A574DA17E82F}" srcOrd="1" destOrd="0" presId="urn:microsoft.com/office/officeart/2008/layout/CircleAccentTimeline"/>
    <dgm:cxn modelId="{D03B048E-403F-4235-A237-53D6291AFD85}" type="presParOf" srcId="{D56542E5-95C6-4F5C-9DA6-07BB55735428}" destId="{DA9736EE-F83D-48DD-B15A-1EB2F22A4BFF}" srcOrd="2" destOrd="0" presId="urn:microsoft.com/office/officeart/2008/layout/CircleAccentTimeline"/>
    <dgm:cxn modelId="{2F488EA7-DDC2-4220-9D2E-EB3E9FC38E7C}" type="presParOf" srcId="{0EFD4AD1-09ED-4A1D-BAD9-02F76926584C}" destId="{55AE2901-E2B3-4BE1-8E1C-A3C1262FF4C0}" srcOrd="24" destOrd="0" presId="urn:microsoft.com/office/officeart/2008/layout/CircleAccentTimeline"/>
    <dgm:cxn modelId="{86DB4B0C-198A-4C5C-A619-1828749A470E}" type="presParOf" srcId="{0EFD4AD1-09ED-4A1D-BAD9-02F76926584C}" destId="{81F4FD4E-A9BC-470F-A868-F93B941AF572}" srcOrd="2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300C9-B19D-48D2-B136-647294F518A0}">
      <dsp:nvSpPr>
        <dsp:cNvPr id="0" name=""/>
        <dsp:cNvSpPr/>
      </dsp:nvSpPr>
      <dsp:spPr>
        <a:xfrm>
          <a:off x="920175" y="980647"/>
          <a:ext cx="813427" cy="813427"/>
        </a:xfrm>
        <a:prstGeom prst="donut">
          <a:avLst>
            <a:gd name="adj" fmla="val 2000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FCB84-1718-4701-912C-68CD98FB2E50}">
      <dsp:nvSpPr>
        <dsp:cNvPr id="0" name=""/>
        <dsp:cNvSpPr/>
      </dsp:nvSpPr>
      <dsp:spPr>
        <a:xfrm rot="17700000">
          <a:off x="1206790" y="317538"/>
          <a:ext cx="1011180" cy="48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entury Gothic" panose="020B0502020202020204" pitchFamily="34" charset="0"/>
            </a:rPr>
            <a:t>2006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1206790" y="317538"/>
        <a:ext cx="1011180" cy="487310"/>
      </dsp:txXfrm>
    </dsp:sp>
    <dsp:sp modelId="{B646EB63-57AC-432C-9149-AF11050D01AD}">
      <dsp:nvSpPr>
        <dsp:cNvPr id="0" name=""/>
        <dsp:cNvSpPr/>
      </dsp:nvSpPr>
      <dsp:spPr>
        <a:xfrm>
          <a:off x="1794873" y="1176251"/>
          <a:ext cx="422220" cy="422220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941E6-9F0B-47D7-B41B-BFEC3DF1C71E}">
      <dsp:nvSpPr>
        <dsp:cNvPr id="0" name=""/>
        <dsp:cNvSpPr/>
      </dsp:nvSpPr>
      <dsp:spPr>
        <a:xfrm rot="17700000">
          <a:off x="1294810" y="1763915"/>
          <a:ext cx="874718" cy="42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 panose="020B0502020202020204" pitchFamily="34" charset="0"/>
            </a:rPr>
            <a:t>iPhone</a:t>
          </a:r>
          <a:endParaRPr lang="en-US" sz="1000" kern="1200" dirty="0">
            <a:latin typeface="Century Gothic" panose="020B0502020202020204" pitchFamily="34" charset="0"/>
          </a:endParaRPr>
        </a:p>
      </dsp:txBody>
      <dsp:txXfrm>
        <a:off x="1294810" y="1763915"/>
        <a:ext cx="874718" cy="421756"/>
      </dsp:txXfrm>
    </dsp:sp>
    <dsp:sp modelId="{137D4DDB-DFC0-4A65-9B75-C0CED5CDD1BA}">
      <dsp:nvSpPr>
        <dsp:cNvPr id="0" name=""/>
        <dsp:cNvSpPr/>
      </dsp:nvSpPr>
      <dsp:spPr>
        <a:xfrm rot="17700000">
          <a:off x="1842436" y="589050"/>
          <a:ext cx="874718" cy="42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46BA9-B375-4039-AEE0-F62E4CE9775F}">
      <dsp:nvSpPr>
        <dsp:cNvPr id="0" name=""/>
        <dsp:cNvSpPr/>
      </dsp:nvSpPr>
      <dsp:spPr>
        <a:xfrm>
          <a:off x="2278298" y="1176251"/>
          <a:ext cx="422220" cy="422220"/>
        </a:xfrm>
        <a:prstGeom prst="ellipse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87103-B7BC-4F40-9D76-7402E33A13D3}">
      <dsp:nvSpPr>
        <dsp:cNvPr id="0" name=""/>
        <dsp:cNvSpPr/>
      </dsp:nvSpPr>
      <dsp:spPr>
        <a:xfrm rot="17700000">
          <a:off x="1778236" y="1763915"/>
          <a:ext cx="874718" cy="42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 panose="020B0502020202020204" pitchFamily="34" charset="0"/>
            </a:rPr>
            <a:t>Netflix</a:t>
          </a:r>
        </a:p>
      </dsp:txBody>
      <dsp:txXfrm>
        <a:off x="1778236" y="1763915"/>
        <a:ext cx="874718" cy="421756"/>
      </dsp:txXfrm>
    </dsp:sp>
    <dsp:sp modelId="{C85305EA-FA09-4089-A0ED-8EAF38FAFF78}">
      <dsp:nvSpPr>
        <dsp:cNvPr id="0" name=""/>
        <dsp:cNvSpPr/>
      </dsp:nvSpPr>
      <dsp:spPr>
        <a:xfrm rot="17700000">
          <a:off x="2325862" y="589050"/>
          <a:ext cx="874718" cy="42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4A2CD-C5F1-42B9-88E8-67CFC76836C3}">
      <dsp:nvSpPr>
        <dsp:cNvPr id="0" name=""/>
        <dsp:cNvSpPr/>
      </dsp:nvSpPr>
      <dsp:spPr>
        <a:xfrm>
          <a:off x="2761724" y="1176251"/>
          <a:ext cx="422220" cy="422220"/>
        </a:xfrm>
        <a:prstGeom prst="ellipse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466B1-7DFF-4A50-A9EC-4308D9607F63}">
      <dsp:nvSpPr>
        <dsp:cNvPr id="0" name=""/>
        <dsp:cNvSpPr/>
      </dsp:nvSpPr>
      <dsp:spPr>
        <a:xfrm rot="17700000">
          <a:off x="2261662" y="1763915"/>
          <a:ext cx="874718" cy="42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 panose="020B0502020202020204" pitchFamily="34" charset="0"/>
            </a:rPr>
            <a:t>Great Recession</a:t>
          </a:r>
        </a:p>
      </dsp:txBody>
      <dsp:txXfrm>
        <a:off x="2261662" y="1763915"/>
        <a:ext cx="874718" cy="421756"/>
      </dsp:txXfrm>
    </dsp:sp>
    <dsp:sp modelId="{23DA6D79-C84D-49A7-9273-A00DA5AE351F}">
      <dsp:nvSpPr>
        <dsp:cNvPr id="0" name=""/>
        <dsp:cNvSpPr/>
      </dsp:nvSpPr>
      <dsp:spPr>
        <a:xfrm rot="17700000">
          <a:off x="2809288" y="589050"/>
          <a:ext cx="874718" cy="42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E4E2A-6DF2-4025-90B8-3B966483F1CA}">
      <dsp:nvSpPr>
        <dsp:cNvPr id="0" name=""/>
        <dsp:cNvSpPr/>
      </dsp:nvSpPr>
      <dsp:spPr>
        <a:xfrm>
          <a:off x="3245150" y="1176251"/>
          <a:ext cx="422220" cy="422220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E14CE-F6E9-4B11-A5A7-A519DA97D8E7}">
      <dsp:nvSpPr>
        <dsp:cNvPr id="0" name=""/>
        <dsp:cNvSpPr/>
      </dsp:nvSpPr>
      <dsp:spPr>
        <a:xfrm rot="17700000">
          <a:off x="2745087" y="1763915"/>
          <a:ext cx="874718" cy="42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 panose="020B0502020202020204" pitchFamily="34" charset="0"/>
            </a:rPr>
            <a:t>Drones</a:t>
          </a:r>
        </a:p>
      </dsp:txBody>
      <dsp:txXfrm>
        <a:off x="2745087" y="1763915"/>
        <a:ext cx="874718" cy="421756"/>
      </dsp:txXfrm>
    </dsp:sp>
    <dsp:sp modelId="{D55CAB7B-6945-48D2-9FCB-95D9DC6DDD65}">
      <dsp:nvSpPr>
        <dsp:cNvPr id="0" name=""/>
        <dsp:cNvSpPr/>
      </dsp:nvSpPr>
      <dsp:spPr>
        <a:xfrm rot="17700000">
          <a:off x="3292713" y="589050"/>
          <a:ext cx="874718" cy="42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27982-AD71-4315-B745-88143CD46601}">
      <dsp:nvSpPr>
        <dsp:cNvPr id="0" name=""/>
        <dsp:cNvSpPr/>
      </dsp:nvSpPr>
      <dsp:spPr>
        <a:xfrm>
          <a:off x="3728575" y="1176251"/>
          <a:ext cx="422220" cy="422220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319B2-D85D-47C9-9737-92C7DF2ED43D}">
      <dsp:nvSpPr>
        <dsp:cNvPr id="0" name=""/>
        <dsp:cNvSpPr/>
      </dsp:nvSpPr>
      <dsp:spPr>
        <a:xfrm rot="17700000">
          <a:off x="3228513" y="1763915"/>
          <a:ext cx="874718" cy="42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 panose="020B0502020202020204" pitchFamily="34" charset="0"/>
            </a:rPr>
            <a:t>Autonomous Vehicles</a:t>
          </a:r>
        </a:p>
      </dsp:txBody>
      <dsp:txXfrm>
        <a:off x="3228513" y="1763915"/>
        <a:ext cx="874718" cy="421756"/>
      </dsp:txXfrm>
    </dsp:sp>
    <dsp:sp modelId="{515061D8-B8BA-4833-A494-BBD64A7FB25D}">
      <dsp:nvSpPr>
        <dsp:cNvPr id="0" name=""/>
        <dsp:cNvSpPr/>
      </dsp:nvSpPr>
      <dsp:spPr>
        <a:xfrm rot="17700000">
          <a:off x="3776139" y="589050"/>
          <a:ext cx="874718" cy="42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26BDA-D6E0-4AAB-AAA4-40317710F672}">
      <dsp:nvSpPr>
        <dsp:cNvPr id="0" name=""/>
        <dsp:cNvSpPr/>
      </dsp:nvSpPr>
      <dsp:spPr>
        <a:xfrm>
          <a:off x="4212066" y="980647"/>
          <a:ext cx="813427" cy="81342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7D137-9C74-482F-9448-A574DA17E82F}">
      <dsp:nvSpPr>
        <dsp:cNvPr id="0" name=""/>
        <dsp:cNvSpPr/>
      </dsp:nvSpPr>
      <dsp:spPr>
        <a:xfrm rot="17700000">
          <a:off x="4498681" y="317538"/>
          <a:ext cx="1011180" cy="48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entury Gothic" panose="020B0502020202020204" pitchFamily="34" charset="0"/>
            </a:rPr>
            <a:t>2018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4498681" y="317538"/>
        <a:ext cx="1011180" cy="487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D7EC60-55DB-4294-B928-ABE529BC2167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27E22C-143F-40B3-8B79-32EF37F7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0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4FBF09-5560-48B9-A4B7-43CC17A2A3BE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DBE98C-16E8-420A-94DA-D8205DBF8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 behalf of the Division of Academic and Technical Education, or DATE, in the U. S. Department of Education’s </a:t>
            </a:r>
            <a:r>
              <a:rPr lang="en-US" dirty="0" smtClean="0"/>
              <a:t>Office of Career, Technical, and Adult Education, </a:t>
            </a:r>
            <a:r>
              <a:rPr lang="en-US" dirty="0"/>
              <a:t>welcome to this </a:t>
            </a:r>
            <a:r>
              <a:rPr lang="en-US" dirty="0" smtClean="0"/>
              <a:t> overview of the Perkins </a:t>
            </a:r>
            <a:r>
              <a:rPr lang="en-US" dirty="0"/>
              <a:t>101 </a:t>
            </a:r>
            <a:r>
              <a:rPr lang="en-US" dirty="0" smtClean="0"/>
              <a:t>modules.  </a:t>
            </a:r>
          </a:p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dirty="0" smtClean="0"/>
              <a:t>We begin with a brief overview of career </a:t>
            </a:r>
            <a:r>
              <a:rPr lang="en-US" dirty="0"/>
              <a:t>and technical education—or CTE—in the U.S.</a:t>
            </a:r>
          </a:p>
          <a:p>
            <a:pPr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88F59-1E13-44CA-89AB-FE9FD0A069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1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kins 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2057401"/>
            <a:ext cx="9218596" cy="1143000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3200400"/>
            <a:ext cx="9218596" cy="2256885"/>
          </a:xfrm>
        </p:spPr>
        <p:txBody>
          <a:bodyPr/>
          <a:lstStyle>
            <a:lvl1pPr marL="0" indent="0" algn="l">
              <a:buNone/>
              <a:defRPr sz="4000" cap="sm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31720" y="3200400"/>
            <a:ext cx="921859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10352715" y="5457285"/>
            <a:ext cx="1197601" cy="1196688"/>
          </a:xfrm>
          <a:prstGeom prst="ellipse">
            <a:avLst/>
          </a:prstGeom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331721" y="5457285"/>
            <a:ext cx="8020368" cy="1195928"/>
          </a:xfrm>
        </p:spPr>
        <p:txBody>
          <a:bodyPr anchor="b">
            <a:noAutofit/>
          </a:bodyPr>
          <a:lstStyle>
            <a:lvl1pPr marL="0" indent="0" algn="r">
              <a:buNone/>
              <a:defRPr sz="1800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cap="sm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 cap="small" baseline="0">
                <a:solidFill>
                  <a:schemeClr val="tx1"/>
                </a:solidFill>
              </a:defRPr>
            </a:lvl3pPr>
            <a:lvl4pPr marL="1371600" indent="0">
              <a:buNone/>
              <a:defRPr sz="1800" cap="small" baseline="0">
                <a:solidFill>
                  <a:schemeClr val="tx1"/>
                </a:solidFill>
              </a:defRPr>
            </a:lvl4pPr>
            <a:lvl5pPr marL="1828800" indent="0">
              <a:buNone/>
              <a:defRPr sz="1800" cap="sm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11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erkins V Portra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131476" y="2725578"/>
            <a:ext cx="6481824" cy="1331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4616" y="358815"/>
            <a:ext cx="10247794" cy="6076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9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erkins V Portra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kins V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7" y="146304"/>
            <a:ext cx="10515600" cy="12435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188" y="1539875"/>
            <a:ext cx="10515600" cy="486092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endCxn id="10" idx="0"/>
          </p:cNvCxnSpPr>
          <p:nvPr userDrawn="1"/>
        </p:nvCxnSpPr>
        <p:spPr bwMode="auto">
          <a:xfrm>
            <a:off x="673100" y="334218"/>
            <a:ext cx="5599" cy="5234297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165100" y="787400"/>
            <a:ext cx="11664227" cy="0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3" y="188667"/>
            <a:ext cx="1048712" cy="119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79898" y="5568515"/>
            <a:ext cx="1197601" cy="1196688"/>
          </a:xfrm>
          <a:prstGeom prst="ellipse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9563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rkins V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0" y="3030517"/>
            <a:ext cx="9144000" cy="1362075"/>
          </a:xfrm>
        </p:spPr>
        <p:txBody>
          <a:bodyPr anchor="b"/>
          <a:lstStyle>
            <a:lvl1pPr algn="l">
              <a:defRPr sz="4000" b="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1720" y="4392592"/>
            <a:ext cx="9144000" cy="1500187"/>
          </a:xfrm>
        </p:spPr>
        <p:txBody>
          <a:bodyPr anchor="t"/>
          <a:lstStyle>
            <a:lvl1pPr marL="0" indent="0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31720" y="4392592"/>
            <a:ext cx="921859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08" y="3637923"/>
            <a:ext cx="1048712" cy="119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52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rkins V 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7" y="146303"/>
            <a:ext cx="10515600" cy="12435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5812" y="1600200"/>
            <a:ext cx="4653987" cy="47195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7080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endCxn id="12" idx="0"/>
          </p:cNvCxnSpPr>
          <p:nvPr userDrawn="1"/>
        </p:nvCxnSpPr>
        <p:spPr bwMode="auto">
          <a:xfrm>
            <a:off x="673100" y="334218"/>
            <a:ext cx="5599" cy="5234297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165100" y="787400"/>
            <a:ext cx="11236325" cy="0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3" y="188667"/>
            <a:ext cx="1048712" cy="119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79898" y="5568515"/>
            <a:ext cx="1197601" cy="1196688"/>
          </a:xfrm>
          <a:prstGeom prst="ellipse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04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kins V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7" y="146304"/>
            <a:ext cx="10515600" cy="124358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3188" y="1535113"/>
            <a:ext cx="46227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3188" y="2174875"/>
            <a:ext cx="46227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endCxn id="13" idx="0"/>
          </p:cNvCxnSpPr>
          <p:nvPr userDrawn="1"/>
        </p:nvCxnSpPr>
        <p:spPr bwMode="auto">
          <a:xfrm>
            <a:off x="673100" y="334218"/>
            <a:ext cx="5599" cy="5234297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165100" y="787400"/>
            <a:ext cx="11236325" cy="0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3" y="188667"/>
            <a:ext cx="1048712" cy="119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79898" y="5568515"/>
            <a:ext cx="1197601" cy="1196688"/>
          </a:xfrm>
          <a:prstGeom prst="ellipse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394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erkin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7" y="146304"/>
            <a:ext cx="10515600" cy="12435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>
            <a:endCxn id="9" idx="0"/>
          </p:cNvCxnSpPr>
          <p:nvPr userDrawn="1"/>
        </p:nvCxnSpPr>
        <p:spPr bwMode="auto">
          <a:xfrm>
            <a:off x="673100" y="334218"/>
            <a:ext cx="5599" cy="5234297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165100" y="787400"/>
            <a:ext cx="11236325" cy="0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3" y="188667"/>
            <a:ext cx="1048712" cy="119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79898" y="5568515"/>
            <a:ext cx="1197601" cy="1196688"/>
          </a:xfrm>
          <a:prstGeom prst="ellipse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276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rkins V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rkins V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BD8D55-2CCA-400C-98CA-5419B6923D7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2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erkins V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175" y="146304"/>
            <a:ext cx="10515600" cy="1243584"/>
          </a:xfrm>
        </p:spPr>
        <p:txBody>
          <a:bodyPr anchor="t">
            <a:normAutofit/>
          </a:bodyPr>
          <a:lstStyle>
            <a:lvl1pPr algn="l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3188" y="1539875"/>
            <a:ext cx="6858000" cy="4572000"/>
          </a:xfrm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88414" y="1539873"/>
            <a:ext cx="3298786" cy="4572000"/>
          </a:xfrm>
          <a:solidFill>
            <a:schemeClr val="bg1">
              <a:lumMod val="65000"/>
            </a:schemeClr>
          </a:solidFill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endCxn id="11" idx="0"/>
          </p:cNvCxnSpPr>
          <p:nvPr userDrawn="1"/>
        </p:nvCxnSpPr>
        <p:spPr bwMode="auto">
          <a:xfrm>
            <a:off x="673100" y="334218"/>
            <a:ext cx="5599" cy="5234297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165100" y="787400"/>
            <a:ext cx="11236325" cy="0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3" y="188667"/>
            <a:ext cx="1048712" cy="119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79898" y="5568515"/>
            <a:ext cx="1197601" cy="1196688"/>
          </a:xfrm>
          <a:prstGeom prst="ellipse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37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3187" y="228600"/>
            <a:ext cx="10515600" cy="1184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3188" y="1600199"/>
            <a:ext cx="10515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7914" y="6356350"/>
            <a:ext cx="644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sm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0"/>
        </a:spcBef>
        <a:spcAft>
          <a:spcPts val="800"/>
        </a:spcAft>
        <a:buClr>
          <a:srgbClr val="000099"/>
        </a:buClr>
        <a:buSzPct val="80000"/>
        <a:buFont typeface="Webdings" panose="05030102010509060703" pitchFamily="18" charset="2"/>
        <a:buChar char="="/>
        <a:defRPr sz="36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857250" indent="-400050" algn="l" defTabSz="914400" rtl="0" eaLnBrk="1" latinLnBrk="0" hangingPunct="1">
        <a:spcBef>
          <a:spcPts val="0"/>
        </a:spcBef>
        <a:spcAft>
          <a:spcPts val="800"/>
        </a:spcAft>
        <a:buClr>
          <a:srgbClr val="CC0000"/>
        </a:buClr>
        <a:buSzPct val="80000"/>
        <a:buFont typeface="Webdings" panose="05030102010509060703" pitchFamily="18" charset="2"/>
        <a:buChar char="="/>
        <a:defRPr sz="32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203325" indent="-346075" algn="l" defTabSz="914400" rtl="0" eaLnBrk="1" latinLnBrk="0" hangingPunct="1">
        <a:spcBef>
          <a:spcPts val="0"/>
        </a:spcBef>
        <a:spcAft>
          <a:spcPts val="600"/>
        </a:spcAft>
        <a:buClr>
          <a:srgbClr val="FFC000"/>
        </a:buClr>
        <a:buSzPct val="80000"/>
        <a:buFont typeface="Webdings" panose="05030102010509060703" pitchFamily="18" charset="2"/>
        <a:buChar char="="/>
        <a:defRPr sz="2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597025" indent="-334963" algn="l" defTabSz="914400" rtl="0" eaLnBrk="1" latinLnBrk="0" hangingPunct="1">
        <a:spcBef>
          <a:spcPts val="0"/>
        </a:spcBef>
        <a:spcAft>
          <a:spcPts val="500"/>
        </a:spcAft>
        <a:buClr>
          <a:srgbClr val="006600"/>
        </a:buClr>
        <a:buSzPct val="80000"/>
        <a:buFont typeface="Webdings" panose="05030102010509060703" pitchFamily="18" charset="2"/>
        <a:buChar char="="/>
        <a:defRPr sz="24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885950" indent="-288925" algn="l" defTabSz="914400" rtl="0" eaLnBrk="1" latinLnBrk="0" hangingPunct="1">
        <a:spcBef>
          <a:spcPts val="0"/>
        </a:spcBef>
        <a:spcAft>
          <a:spcPts val="400"/>
        </a:spcAft>
        <a:buClr>
          <a:srgbClr val="660066"/>
        </a:buClr>
        <a:buSzPct val="80000"/>
        <a:buFont typeface="Webdings" panose="05030102010509060703" pitchFamily="18" charset="2"/>
        <a:buChar char="="/>
        <a:defRPr sz="22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Perkins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 Opportunity to “ReThink CTE”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Scott Stump</a:t>
            </a:r>
            <a:br>
              <a:rPr lang="en-US" smtClean="0"/>
            </a:br>
            <a:r>
              <a:rPr lang="en-US" smtClean="0"/>
              <a:t>Assistant Secretary</a:t>
            </a:r>
            <a:br>
              <a:rPr lang="en-US" smtClean="0"/>
            </a:br>
            <a:r>
              <a:rPr lang="en-US" smtClean="0"/>
              <a:t>Office of Career, Technical, and Adult Education</a:t>
            </a:r>
            <a:br>
              <a:rPr lang="en-US" smtClean="0"/>
            </a:br>
            <a:r>
              <a:rPr lang="en-US" smtClean="0"/>
              <a:t>U.S. Department of Education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10352715" y="5457285"/>
            <a:ext cx="1197601" cy="1196688"/>
          </a:xfrm>
          <a:prstGeom prst="ellipse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85" y="2021384"/>
            <a:ext cx="1048712" cy="119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0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Levers of Opportunity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1373188" y="974294"/>
            <a:ext cx="10515600" cy="5578567"/>
          </a:xfrm>
        </p:spPr>
        <p:txBody>
          <a:bodyPr/>
          <a:lstStyle/>
          <a:p>
            <a:pPr lvl="1">
              <a:spcAft>
                <a:spcPts val="200"/>
              </a:spcAft>
            </a:pPr>
            <a:endParaRPr lang="en-US" sz="1600" dirty="0" smtClean="0"/>
          </a:p>
          <a:p>
            <a:pPr>
              <a:spcAft>
                <a:spcPts val="200"/>
              </a:spcAft>
            </a:pPr>
            <a:r>
              <a:rPr lang="en-US" sz="2800" b="1" cap="small" dirty="0" smtClean="0">
                <a:solidFill>
                  <a:schemeClr val="tx1"/>
                </a:solidFill>
              </a:rPr>
              <a:t>State and local-driven continuous improvement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Common student definitions and measurement approaches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State-determined levels of performance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Disaggregation of data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quality indicators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reporting of data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improvement plans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868-D6CC-48AB-820F-22E9540DD79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3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Timeline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1373188" y="1574599"/>
            <a:ext cx="10515600" cy="4860924"/>
          </a:xfrm>
        </p:spPr>
        <p:txBody>
          <a:bodyPr/>
          <a:lstStyle/>
          <a:p>
            <a:pPr lvl="0"/>
            <a:r>
              <a:rPr lang="en-US" sz="2800" dirty="0" smtClean="0"/>
              <a:t>Fall 2018:  Stakeholder Summit</a:t>
            </a:r>
          </a:p>
          <a:p>
            <a:pPr lvl="0"/>
            <a:r>
              <a:rPr lang="en-US" sz="2800" smtClean="0"/>
              <a:t>Fall 2018:  </a:t>
            </a:r>
            <a:r>
              <a:rPr lang="en-US" sz="2800" dirty="0" smtClean="0"/>
              <a:t>Non-regulatory Q&amp;As</a:t>
            </a:r>
          </a:p>
          <a:p>
            <a:pPr lvl="0"/>
            <a:r>
              <a:rPr lang="en-US" sz="2800" dirty="0" smtClean="0"/>
              <a:t>Mid–January 2019:  Perkins V State Plan Guide</a:t>
            </a:r>
          </a:p>
          <a:p>
            <a:pPr lvl="0"/>
            <a:r>
              <a:rPr lang="en-US" sz="2800" dirty="0" smtClean="0"/>
              <a:t>Mid–January 2019:  Perkins V Consolidated Annual Report (CAR) Guide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868-D6CC-48AB-820F-22E9540DD79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106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Assistance Plans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Topical Webinars</a:t>
            </a:r>
          </a:p>
          <a:p>
            <a:pPr lvl="0"/>
            <a:r>
              <a:rPr lang="en-US" sz="2800" dirty="0" smtClean="0"/>
              <a:t>On-site Technical </a:t>
            </a:r>
            <a:r>
              <a:rPr lang="en-US" sz="2800" dirty="0"/>
              <a:t>A</a:t>
            </a:r>
            <a:r>
              <a:rPr lang="en-US" sz="2800" dirty="0" smtClean="0"/>
              <a:t>ssistance </a:t>
            </a:r>
            <a:r>
              <a:rPr lang="en-US" sz="2800" dirty="0"/>
              <a:t>V</a:t>
            </a:r>
            <a:r>
              <a:rPr lang="en-US" sz="2800" dirty="0" smtClean="0"/>
              <a:t>isits</a:t>
            </a:r>
          </a:p>
          <a:p>
            <a:pPr lvl="0"/>
            <a:r>
              <a:rPr lang="en-US" sz="2800" smtClean="0"/>
              <a:t>Next </a:t>
            </a:r>
            <a:r>
              <a:rPr lang="en-US" sz="2800" dirty="0" smtClean="0"/>
              <a:t>Steps Workgroup Calls</a:t>
            </a:r>
          </a:p>
          <a:p>
            <a:pPr lvl="0"/>
            <a:r>
              <a:rPr lang="en-US" sz="2800" dirty="0" smtClean="0"/>
              <a:t>Perkins V Data Quality Institute </a:t>
            </a:r>
          </a:p>
          <a:p>
            <a:pPr lvl="0"/>
            <a:r>
              <a:rPr lang="en-US" sz="2800" dirty="0" smtClean="0"/>
              <a:t>Perkins Regional Coordinators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868-D6CC-48AB-820F-22E9540DD79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0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83175" y="146304"/>
            <a:ext cx="10087336" cy="1243584"/>
          </a:xfrm>
        </p:spPr>
        <p:txBody>
          <a:bodyPr/>
          <a:lstStyle/>
          <a:p>
            <a:pPr algn="ctr"/>
            <a:r>
              <a:rPr lang="en-US" cap="small" dirty="0" smtClean="0">
                <a:solidFill>
                  <a:schemeClr val="tx1"/>
                </a:solidFill>
              </a:rPr>
              <a:t>Perkins     	</a:t>
            </a:r>
            <a:endParaRPr lang="en-US" cap="small" dirty="0">
              <a:solidFill>
                <a:schemeClr val="tx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431" y="1203766"/>
            <a:ext cx="7397810" cy="5197033"/>
          </a:xfrm>
        </p:spPr>
      </p:pic>
      <p:sp>
        <p:nvSpPr>
          <p:cNvPr id="16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8646289" y="1539873"/>
            <a:ext cx="3298786" cy="4572000"/>
          </a:xfrm>
          <a:solidFill>
            <a:schemeClr val="bg1">
              <a:lumMod val="65000"/>
              <a:alpha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&amp; A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868-D6CC-48AB-820F-22E9540DD799}" type="slidenum">
              <a:rPr lang="en-US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13</a:t>
            </a:fld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83" y="0"/>
            <a:ext cx="761621" cy="869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3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Poll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Were you in your current role as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state director when Perkins IV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was </a:t>
            </a:r>
            <a:r>
              <a:rPr lang="en-US" dirty="0" smtClean="0"/>
              <a:t>enacted in 2006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                   Yes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868-D6CC-48AB-820F-22E9540DD79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9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a sliding scale from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= nervous to 10 = excited,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 you more nervous or excited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begin building </a:t>
            </a:r>
            <a:r>
              <a:rPr lang="en-US" dirty="0" smtClean="0"/>
              <a:t>your Perkins V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State plan?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Nervous                                   Excited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868-D6CC-48AB-820F-22E9540DD79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813" y="1112314"/>
            <a:ext cx="7082862" cy="545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Statements on the Passage of Perkins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868-D6CC-48AB-820F-22E9540DD799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8591550" y="1112313"/>
            <a:ext cx="3199387" cy="5453435"/>
          </a:xfrm>
          <a:prstGeom prst="rect">
            <a:avLst/>
          </a:prstGeom>
          <a:solidFill>
            <a:schemeClr val="bg1">
              <a:lumMod val="50000"/>
              <a:alpha val="8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68575" tIns="34287" rIns="68575" bIns="34287" numCol="1" spcCol="0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latin typeface="Times New Roman" charset="0"/>
            </a:endParaRPr>
          </a:p>
        </p:txBody>
      </p:sp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8686800" y="1262789"/>
            <a:ext cx="3000376" cy="531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3550" indent="-463550" algn="l" defTabSz="9159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ebdings" panose="05030102010509060703" pitchFamily="18" charset="2"/>
              <a:buChar char="="/>
              <a:defRPr sz="3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857250" indent="-393700" algn="l" defTabSz="915988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ebdings" panose="05030102010509060703" pitchFamily="18" charset="2"/>
              <a:buChar char="="/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ＭＳ Ｐゴシック" pitchFamily="-109" charset="-128"/>
              </a:defRPr>
            </a:lvl2pPr>
            <a:lvl3pPr marL="1203325" indent="-346075" algn="l" defTabSz="9144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ebdings" panose="05030102010509060703" pitchFamily="18" charset="2"/>
              <a:buChar char="="/>
              <a:tabLst/>
              <a:defRPr sz="2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ＭＳ Ｐゴシック" pitchFamily="-109" charset="-128"/>
              </a:defRPr>
            </a:lvl3pPr>
            <a:lvl4pPr marL="1539875" indent="-336550" algn="l" defTabSz="915988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7030A0"/>
              </a:buClr>
              <a:buSzPct val="80000"/>
              <a:buFont typeface="Webdings" panose="05030102010509060703" pitchFamily="18" charset="2"/>
              <a:buChar char="="/>
              <a:tabLst/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ＭＳ Ｐゴシック" pitchFamily="-109" charset="-128"/>
              </a:defRPr>
            </a:lvl4pPr>
            <a:lvl5pPr marL="1885950" indent="-346075" algn="l" defTabSz="915988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ebdings" panose="05030102010509060703" pitchFamily="18" charset="2"/>
              <a:buChar char="="/>
              <a:defRPr sz="2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ＭＳ Ｐゴシック" pitchFamily="-109" charset="-128"/>
              </a:defRPr>
            </a:lvl5pPr>
            <a:lvl6pPr marL="2513013" indent="-230188" algn="l" defTabSz="915988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0DCDC"/>
              </a:buClr>
              <a:buSzPct val="120000"/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970213" indent="-230188" algn="l" defTabSz="915988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0DCDC"/>
              </a:buClr>
              <a:buSzPct val="120000"/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427413" indent="-230188" algn="l" defTabSz="915988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0DCDC"/>
              </a:buClr>
              <a:buSzPct val="120000"/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884613" indent="-230188" algn="l" defTabSz="915988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0DCDC"/>
              </a:buClr>
              <a:buSzPct val="120000"/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ebdings" panose="05030102010509060703" pitchFamily="18" charset="2"/>
              <a:buNone/>
            </a:pPr>
            <a:r>
              <a:rPr lang="en-US" sz="1800" b="1" kern="0" dirty="0" smtClean="0">
                <a:solidFill>
                  <a:schemeClr val="bg1"/>
                </a:solidFill>
              </a:rPr>
              <a:t>“We will continue to prepare students for today’s constantly shifting job market, and we will help employers find the workers they need.”</a:t>
            </a:r>
          </a:p>
          <a:p>
            <a:pPr marL="0" indent="0">
              <a:buFont typeface="Webdings" panose="05030102010509060703" pitchFamily="18" charset="2"/>
              <a:buNone/>
            </a:pPr>
            <a:endParaRPr lang="en-US" sz="400" kern="0" dirty="0" smtClean="0">
              <a:solidFill>
                <a:schemeClr val="bg1"/>
              </a:solidFill>
            </a:endParaRPr>
          </a:p>
          <a:p>
            <a:pPr marL="0" indent="0" algn="r">
              <a:buFont typeface="Webdings" panose="05030102010509060703" pitchFamily="18" charset="2"/>
              <a:buNone/>
            </a:pPr>
            <a:r>
              <a:rPr lang="en-US" sz="1200" i="1" kern="0" dirty="0" smtClean="0">
                <a:solidFill>
                  <a:schemeClr val="bg1"/>
                </a:solidFill>
              </a:rPr>
              <a:t>President Donald J. Trump </a:t>
            </a:r>
          </a:p>
          <a:p>
            <a:pPr marL="0" indent="0">
              <a:buFont typeface="Webdings" panose="05030102010509060703" pitchFamily="18" charset="2"/>
              <a:buNone/>
            </a:pPr>
            <a:endParaRPr lang="en-US" sz="1000" b="1" kern="0" dirty="0" smtClean="0">
              <a:solidFill>
                <a:schemeClr val="bg1"/>
              </a:solidFill>
            </a:endParaRPr>
          </a:p>
          <a:p>
            <a:pPr marL="0" indent="0">
              <a:buFont typeface="Webdings" panose="05030102010509060703" pitchFamily="18" charset="2"/>
              <a:buNone/>
            </a:pPr>
            <a:r>
              <a:rPr lang="en-US" sz="1800" b="1" kern="0" dirty="0" smtClean="0">
                <a:solidFill>
                  <a:schemeClr val="bg1"/>
                </a:solidFill>
              </a:rPr>
              <a:t>“Congress came together to expand educational pathways and opportunities and give local communities greater flexibility in how best to prepare students for the jobs of today and tomorrow.” </a:t>
            </a:r>
          </a:p>
          <a:p>
            <a:pPr marL="0" indent="0" algn="r">
              <a:buFont typeface="Webdings" panose="05030102010509060703" pitchFamily="18" charset="2"/>
              <a:buNone/>
            </a:pPr>
            <a:r>
              <a:rPr lang="en-US" sz="1200" i="1" kern="0" dirty="0" smtClean="0">
                <a:solidFill>
                  <a:schemeClr val="bg1"/>
                </a:solidFill>
              </a:rPr>
              <a:t>Education Secretary Betsy </a:t>
            </a:r>
            <a:r>
              <a:rPr lang="en-US" sz="1200" i="1" kern="0" dirty="0" err="1" smtClean="0">
                <a:solidFill>
                  <a:schemeClr val="bg1"/>
                </a:solidFill>
              </a:rPr>
              <a:t>DeVos</a:t>
            </a:r>
            <a:endParaRPr lang="en-US" sz="120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4" t="18756" r="40000" b="5904"/>
          <a:stretch/>
        </p:blipFill>
        <p:spPr bwMode="auto">
          <a:xfrm>
            <a:off x="7442533" y="832525"/>
            <a:ext cx="4629873" cy="61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</a:t>
            </a:r>
            <a:r>
              <a:rPr lang="en-US" dirty="0" err="1" smtClean="0"/>
              <a:t>reTHINK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868-D6CC-48AB-820F-22E9540DD799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4294967295"/>
          </p:nvPr>
        </p:nvSpPr>
        <p:spPr>
          <a:xfrm>
            <a:off x="1261640" y="3568459"/>
            <a:ext cx="6331352" cy="144462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Unemployment - 3.9 %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Skilled occupations - 13% gap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Health care - 1.1 million unfilled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Manufacturing  (2015-2025) - 2 million unfilled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66930592"/>
              </p:ext>
            </p:extLst>
          </p:nvPr>
        </p:nvGraphicFramePr>
        <p:xfrm>
          <a:off x="441604" y="1079100"/>
          <a:ext cx="6358946" cy="246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75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4300C9-B19D-48D2-B136-647294F51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EA4300C9-B19D-48D2-B136-647294F51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EA4300C9-B19D-48D2-B136-647294F51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EA4300C9-B19D-48D2-B136-647294F51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CB84-1718-4701-912C-68CD98FB2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1F6FCB84-1718-4701-912C-68CD98FB2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graphicEl>
                                              <a:dgm id="{1F6FCB84-1718-4701-912C-68CD98FB2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1F6FCB84-1718-4701-912C-68CD98FB2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46EB63-57AC-432C-9149-AF11050D0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B646EB63-57AC-432C-9149-AF11050D0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B646EB63-57AC-432C-9149-AF11050D0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B646EB63-57AC-432C-9149-AF11050D0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5941E6-9F0B-47D7-B41B-BFEC3DF1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605941E6-9F0B-47D7-B41B-BFEC3DF1C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605941E6-9F0B-47D7-B41B-BFEC3DF1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605941E6-9F0B-47D7-B41B-BFEC3DF1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7D4DDB-DFC0-4A65-9B75-C0CED5CDD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137D4DDB-DFC0-4A65-9B75-C0CED5CDD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137D4DDB-DFC0-4A65-9B75-C0CED5CDD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137D4DDB-DFC0-4A65-9B75-C0CED5CDD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246BA9-B375-4039-AEE0-F62E4CE97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42246BA9-B375-4039-AEE0-F62E4CE97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42246BA9-B375-4039-AEE0-F62E4CE97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42246BA9-B375-4039-AEE0-F62E4CE97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387103-B7BC-4F40-9D76-7402E33A1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2C387103-B7BC-4F40-9D76-7402E33A1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2C387103-B7BC-4F40-9D76-7402E33A1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2C387103-B7BC-4F40-9D76-7402E33A1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5305EA-FA09-4089-A0ED-8EAF38FA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C85305EA-FA09-4089-A0ED-8EAF38FAF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C85305EA-FA09-4089-A0ED-8EAF38FA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C85305EA-FA09-4089-A0ED-8EAF38FA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54A2CD-C5F1-42B9-88E8-67CFC7683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B54A2CD-C5F1-42B9-88E8-67CFC7683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0B54A2CD-C5F1-42B9-88E8-67CFC7683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graphicEl>
                                              <a:dgm id="{0B54A2CD-C5F1-42B9-88E8-67CFC7683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4466B1-7DFF-4A50-A9EC-4308D9607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graphicEl>
                                              <a:dgm id="{274466B1-7DFF-4A50-A9EC-4308D9607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274466B1-7DFF-4A50-A9EC-4308D9607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274466B1-7DFF-4A50-A9EC-4308D9607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DA6D79-C84D-49A7-9273-A00DA5AE3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23DA6D79-C84D-49A7-9273-A00DA5AE3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graphicEl>
                                              <a:dgm id="{23DA6D79-C84D-49A7-9273-A00DA5AE3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graphicEl>
                                              <a:dgm id="{23DA6D79-C84D-49A7-9273-A00DA5AE3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5E4E2A-6DF2-4025-90B8-3B966483F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graphicEl>
                                              <a:dgm id="{215E4E2A-6DF2-4025-90B8-3B966483F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215E4E2A-6DF2-4025-90B8-3B966483F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215E4E2A-6DF2-4025-90B8-3B966483F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7E14CE-F6E9-4B11-A5A7-A519DA97D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graphicEl>
                                              <a:dgm id="{CA7E14CE-F6E9-4B11-A5A7-A519DA97D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CA7E14CE-F6E9-4B11-A5A7-A519DA97D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CA7E14CE-F6E9-4B11-A5A7-A519DA97D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5CAB7B-6945-48D2-9FCB-95D9DC6DD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graphicEl>
                                              <a:dgm id="{D55CAB7B-6945-48D2-9FCB-95D9DC6DD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graphicEl>
                                              <a:dgm id="{D55CAB7B-6945-48D2-9FCB-95D9DC6DD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graphicEl>
                                              <a:dgm id="{D55CAB7B-6945-48D2-9FCB-95D9DC6DD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F27982-AD71-4315-B745-88143CD46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>
                                            <p:graphicEl>
                                              <a:dgm id="{67F27982-AD71-4315-B745-88143CD46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graphicEl>
                                              <a:dgm id="{67F27982-AD71-4315-B745-88143CD46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67F27982-AD71-4315-B745-88143CD46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0319B2-D85D-47C9-9737-92C7DF2ED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>
                                            <p:graphicEl>
                                              <a:dgm id="{D20319B2-D85D-47C9-9737-92C7DF2ED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graphicEl>
                                              <a:dgm id="{D20319B2-D85D-47C9-9737-92C7DF2ED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20319B2-D85D-47C9-9737-92C7DF2ED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5061D8-B8BA-4833-A494-BBD64A7FB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graphicEl>
                                              <a:dgm id="{515061D8-B8BA-4833-A494-BBD64A7FB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515061D8-B8BA-4833-A494-BBD64A7FB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graphicEl>
                                              <a:dgm id="{515061D8-B8BA-4833-A494-BBD64A7FB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526BDA-D6E0-4AAB-AAA4-40317710F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BC526BDA-D6E0-4AAB-AAA4-40317710F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>
                                            <p:graphicEl>
                                              <a:dgm id="{BC526BDA-D6E0-4AAB-AAA4-40317710F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>
                                            <p:graphicEl>
                                              <a:dgm id="{BC526BDA-D6E0-4AAB-AAA4-40317710F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37D137-9C74-482F-9448-A574DA17E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">
                                            <p:graphicEl>
                                              <a:dgm id="{C337D137-9C74-482F-9448-A574DA17E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>
                                            <p:graphicEl>
                                              <a:dgm id="{C337D137-9C74-482F-9448-A574DA17E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>
                                            <p:graphicEl>
                                              <a:dgm id="{C337D137-9C74-482F-9448-A574DA17E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</a:t>
            </a:r>
            <a:r>
              <a:rPr lang="en-US" dirty="0" err="1" smtClean="0"/>
              <a:t>reTHINK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113590" y="1261641"/>
            <a:ext cx="8775198" cy="5139158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1400"/>
              </a:spcAft>
            </a:pPr>
            <a:r>
              <a:rPr lang="en-US" sz="2000" dirty="0">
                <a:solidFill>
                  <a:schemeClr val="tx1"/>
                </a:solidFill>
              </a:rPr>
              <a:t>What is the right secondary/postsecondary “split of funds” given today’s environment?</a:t>
            </a:r>
          </a:p>
          <a:p>
            <a:pPr lvl="0">
              <a:spcAft>
                <a:spcPts val="1400"/>
              </a:spcAft>
            </a:pPr>
            <a:r>
              <a:rPr lang="en-US" sz="2000" dirty="0">
                <a:solidFill>
                  <a:schemeClr val="tx1"/>
                </a:solidFill>
              </a:rPr>
              <a:t>How can “reserve” funds best be used to spark innovation and incentivize “high-quality?”</a:t>
            </a:r>
          </a:p>
          <a:p>
            <a:pPr lvl="0">
              <a:spcAft>
                <a:spcPts val="1400"/>
              </a:spcAft>
            </a:pPr>
            <a:r>
              <a:rPr lang="en-US" sz="2000" dirty="0">
                <a:solidFill>
                  <a:schemeClr val="tx1"/>
                </a:solidFill>
              </a:rPr>
              <a:t>How do you </a:t>
            </a:r>
            <a:r>
              <a:rPr lang="en-US" sz="2000" dirty="0" smtClean="0">
                <a:solidFill>
                  <a:schemeClr val="tx1"/>
                </a:solidFill>
              </a:rPr>
              <a:t>define/approve </a:t>
            </a:r>
            <a:r>
              <a:rPr lang="en-US" sz="2000" dirty="0">
                <a:solidFill>
                  <a:schemeClr val="tx1"/>
                </a:solidFill>
              </a:rPr>
              <a:t>high-quality CTE programs?</a:t>
            </a:r>
          </a:p>
          <a:p>
            <a:pPr lvl="0">
              <a:spcAft>
                <a:spcPts val="14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How </a:t>
            </a:r>
            <a:r>
              <a:rPr lang="en-US" sz="2000" dirty="0">
                <a:solidFill>
                  <a:schemeClr val="tx1"/>
                </a:solidFill>
              </a:rPr>
              <a:t>can work-based learning, including “earn and learn programs” such as apprenticeships, be the rule and not the exception?</a:t>
            </a:r>
          </a:p>
          <a:p>
            <a:pPr lvl="0">
              <a:spcAft>
                <a:spcPts val="1400"/>
              </a:spcAft>
            </a:pPr>
            <a:r>
              <a:rPr lang="en-US" sz="2000" dirty="0">
                <a:solidFill>
                  <a:schemeClr val="tx1"/>
                </a:solidFill>
              </a:rPr>
              <a:t>How do we build the pipeline of teachers necessary to deliver the critical pathways local communities need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Aft>
                <a:spcPts val="1400"/>
              </a:spcAft>
            </a:pPr>
            <a:r>
              <a:rPr lang="en-US" sz="2000" dirty="0">
                <a:solidFill>
                  <a:schemeClr val="tx1"/>
                </a:solidFill>
              </a:rPr>
              <a:t>What is your state’s level of commitment to Career Pathways and Programs of Study?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Aft>
                <a:spcPts val="14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What is the best role for employers in </a:t>
            </a:r>
            <a:r>
              <a:rPr lang="en-US" sz="2000" dirty="0">
                <a:solidFill>
                  <a:schemeClr val="tx1"/>
                </a:solidFill>
              </a:rPr>
              <a:t>program development and delivery?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868-D6CC-48AB-820F-22E9540DD799}" type="slidenum">
              <a:rPr lang="en-US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6</a:t>
            </a:fld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2" t="17978" r="51203" b="68263"/>
          <a:stretch/>
        </p:blipFill>
        <p:spPr bwMode="auto">
          <a:xfrm>
            <a:off x="972543" y="2070340"/>
            <a:ext cx="1860827" cy="174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4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      Vision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868-D6CC-48AB-820F-22E9540DD799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91" y="23893"/>
            <a:ext cx="761621" cy="869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2456" y="1115568"/>
            <a:ext cx="7025212" cy="544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6"/>
          <p:cNvSpPr>
            <a:spLocks noGrp="1"/>
          </p:cNvSpPr>
          <p:nvPr>
            <p:ph type="body" sz="half" idx="2"/>
          </p:nvPr>
        </p:nvSpPr>
        <p:spPr>
          <a:xfrm>
            <a:off x="8113853" y="1527858"/>
            <a:ext cx="3681907" cy="4525701"/>
          </a:xfrm>
          <a:solidFill>
            <a:schemeClr val="bg1">
              <a:lumMod val="50000"/>
              <a:alpha val="80000"/>
            </a:schemeClr>
          </a:solidFill>
        </p:spPr>
        <p:txBody>
          <a:bodyPr anchor="ctr">
            <a:noAutofit/>
          </a:bodyPr>
          <a:lstStyle/>
          <a:p>
            <a:pPr>
              <a:spcAft>
                <a:spcPts val="0"/>
              </a:spcAft>
              <a:tabLst>
                <a:tab pos="173038" algn="l"/>
              </a:tabLst>
            </a:pPr>
            <a:r>
              <a:rPr lang="en-US" sz="2400" i="1" dirty="0" smtClean="0">
                <a:solidFill>
                  <a:srgbClr val="FFC000"/>
                </a:solidFill>
              </a:rPr>
              <a:t>Expand opportunities 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for </a:t>
            </a:r>
            <a:r>
              <a:rPr lang="en-US" sz="2400" i="1" dirty="0" smtClean="0">
                <a:solidFill>
                  <a:srgbClr val="FFC000"/>
                </a:solidFill>
              </a:rPr>
              <a:t>every student </a:t>
            </a:r>
            <a:br>
              <a:rPr lang="en-US" sz="2400" i="1" dirty="0" smtClean="0">
                <a:solidFill>
                  <a:srgbClr val="FFC000"/>
                </a:solidFill>
              </a:rPr>
            </a:br>
            <a:r>
              <a:rPr lang="en-US" sz="2400" dirty="0" smtClean="0"/>
              <a:t>to explore, choose, </a:t>
            </a:r>
            <a:br>
              <a:rPr lang="en-US" sz="2400" dirty="0" smtClean="0"/>
            </a:br>
            <a:r>
              <a:rPr lang="en-US" sz="2400" dirty="0" smtClean="0"/>
              <a:t>and follow </a:t>
            </a:r>
            <a:br>
              <a:rPr lang="en-US" sz="2400" dirty="0" smtClean="0"/>
            </a:br>
            <a:r>
              <a:rPr lang="en-US" sz="2400" dirty="0" smtClean="0"/>
              <a:t>vertically-integrated </a:t>
            </a:r>
            <a:r>
              <a:rPr lang="en-US" sz="2400" i="1" dirty="0" smtClean="0">
                <a:solidFill>
                  <a:srgbClr val="FFC000"/>
                </a:solidFill>
              </a:rPr>
              <a:t>career pathways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to </a:t>
            </a:r>
            <a:r>
              <a:rPr lang="en-US" sz="2400" i="1" dirty="0" smtClean="0">
                <a:solidFill>
                  <a:srgbClr val="FFC000"/>
                </a:solidFill>
              </a:rPr>
              <a:t>earn credentials </a:t>
            </a:r>
            <a:r>
              <a:rPr lang="en-US" sz="2400" dirty="0" smtClean="0"/>
              <a:t>of value.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6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Levers of Opportunity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1373188" y="985725"/>
            <a:ext cx="10515600" cy="4860924"/>
          </a:xfrm>
        </p:spPr>
        <p:txBody>
          <a:bodyPr/>
          <a:lstStyle/>
          <a:p>
            <a:pPr lvl="0">
              <a:spcAft>
                <a:spcPts val="200"/>
              </a:spcAft>
            </a:pPr>
            <a:r>
              <a:rPr lang="en-US" sz="2800" b="1" cap="small" dirty="0" smtClean="0">
                <a:solidFill>
                  <a:schemeClr val="tx1"/>
                </a:solidFill>
              </a:rPr>
              <a:t>Aligning CTE Programs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and local collaboration with workforce boards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Opportunity to submit WIOA combined plans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Comprehensive local needs assessment 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of the reserve</a:t>
            </a:r>
          </a:p>
          <a:p>
            <a:pPr lvl="1">
              <a:spcAft>
                <a:spcPts val="200"/>
              </a:spcAft>
            </a:pPr>
            <a:endParaRPr lang="en-US" sz="1600" dirty="0" smtClean="0"/>
          </a:p>
          <a:p>
            <a:pPr lvl="0">
              <a:spcAft>
                <a:spcPts val="200"/>
              </a:spcAft>
            </a:pPr>
            <a:r>
              <a:rPr lang="en-US" sz="2800" b="1" cap="small" dirty="0" smtClean="0">
                <a:solidFill>
                  <a:schemeClr val="tx1"/>
                </a:solidFill>
              </a:rPr>
              <a:t>Fostering Collaboration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Extensive collaboration in State plan development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Involvement of the Governor’s office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Timeframe for public hearings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Consultation with adult education agency on split of funds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Statewide industry or sector partnerships to develop and implement POS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868-D6CC-48AB-820F-22E9540DD79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43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Levers of Opportunity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1373188" y="985725"/>
            <a:ext cx="10515600" cy="4860924"/>
          </a:xfrm>
        </p:spPr>
        <p:txBody>
          <a:bodyPr/>
          <a:lstStyle/>
          <a:p>
            <a:pPr lvl="0">
              <a:spcAft>
                <a:spcPts val="200"/>
              </a:spcAft>
            </a:pPr>
            <a:r>
              <a:rPr lang="en-US" sz="2800" b="1" cap="small" dirty="0" smtClean="0">
                <a:solidFill>
                  <a:schemeClr val="tx1"/>
                </a:solidFill>
              </a:rPr>
              <a:t>Strengthening CTE Teacher and Faculty Pipeline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of four required State leadership activities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Included as part of local needs assessment</a:t>
            </a:r>
          </a:p>
          <a:p>
            <a:pPr marL="457200" lvl="1" indent="0">
              <a:spcAft>
                <a:spcPts val="200"/>
              </a:spcAft>
              <a:buNone/>
            </a:pP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en-US" sz="2800" b="1" cap="small" dirty="0">
                <a:solidFill>
                  <a:schemeClr val="tx1"/>
                </a:solidFill>
              </a:rPr>
              <a:t>Expanding the reach and scope of guidance and counseling</a:t>
            </a:r>
          </a:p>
          <a:p>
            <a:pPr lvl="1">
              <a:spcAft>
                <a:spcPts val="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Middle school</a:t>
            </a:r>
          </a:p>
          <a:p>
            <a:pPr lvl="1">
              <a:spcAft>
                <a:spcPts val="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populations recruitment</a:t>
            </a:r>
          </a:p>
          <a:p>
            <a:pPr lvl="1">
              <a:spcAft>
                <a:spcPts val="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Informing parents and students about programs</a:t>
            </a:r>
          </a:p>
          <a:p>
            <a:pPr lvl="1">
              <a:spcAft>
                <a:spcPts val="200"/>
              </a:spcAft>
            </a:pPr>
            <a:endParaRPr lang="en-US" sz="1050" cap="small" dirty="0">
              <a:solidFill>
                <a:schemeClr val="tx1"/>
              </a:solidFill>
            </a:endParaRPr>
          </a:p>
          <a:p>
            <a:pPr lvl="0">
              <a:spcAft>
                <a:spcPts val="200"/>
              </a:spcAft>
            </a:pPr>
            <a:r>
              <a:rPr lang="en-US" sz="2800" b="1" cap="small" dirty="0">
                <a:solidFill>
                  <a:schemeClr val="tx1"/>
                </a:solidFill>
              </a:rPr>
              <a:t>Promoting innovative practices</a:t>
            </a:r>
          </a:p>
          <a:p>
            <a:pPr lvl="1">
              <a:spcAft>
                <a:spcPts val="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Programs of study</a:t>
            </a:r>
          </a:p>
          <a:p>
            <a:pPr lvl="1">
              <a:spcAft>
                <a:spcPts val="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Work-based learning, including apprenticeships</a:t>
            </a:r>
          </a:p>
          <a:p>
            <a:pPr lvl="1">
              <a:spcAft>
                <a:spcPts val="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Dual and concurrent enrollment programs and early college high schools</a:t>
            </a:r>
          </a:p>
          <a:p>
            <a:pPr lvl="1">
              <a:spcAft>
                <a:spcPts val="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 for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Success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868-D6CC-48AB-820F-22E9540DD79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68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Perkins V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NACTEP template</Template>
  <TotalTime>3437</TotalTime>
  <Words>546</Words>
  <Application>Microsoft Office PowerPoint</Application>
  <PresentationFormat>Custom</PresentationFormat>
  <Paragraphs>108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Perkins V Main</vt:lpstr>
      <vt:lpstr>Perkins</vt:lpstr>
      <vt:lpstr>Poll</vt:lpstr>
      <vt:lpstr>Poll</vt:lpstr>
      <vt:lpstr>Statements on the Passage of Perkins V</vt:lpstr>
      <vt:lpstr>Time to reTHINK</vt:lpstr>
      <vt:lpstr>Time to reTHINK</vt:lpstr>
      <vt:lpstr>Perkins       Vision</vt:lpstr>
      <vt:lpstr>Levers of Opportunity</vt:lpstr>
      <vt:lpstr>Levers of Opportunity</vt:lpstr>
      <vt:lpstr>Levers of Opportunity</vt:lpstr>
      <vt:lpstr>Timeline</vt:lpstr>
      <vt:lpstr>Technical Assistance Plans</vt:lpstr>
      <vt:lpstr>Perkins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 OCTAE Template</dc:title>
  <dc:creator>robin.utz@ed.gov</dc:creator>
  <cp:lastModifiedBy>Wyman, Stacy (WTB)</cp:lastModifiedBy>
  <cp:revision>237</cp:revision>
  <cp:lastPrinted>2018-09-07T15:02:38Z</cp:lastPrinted>
  <dcterms:created xsi:type="dcterms:W3CDTF">2018-01-05T23:00:15Z</dcterms:created>
  <dcterms:modified xsi:type="dcterms:W3CDTF">2018-09-17T23:36:51Z</dcterms:modified>
</cp:coreProperties>
</file>