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5.xml" ContentType="application/vnd.openxmlformats-officedocument.presentationml.tags+xml"/>
  <Override PartName="/ppt/notesSlides/notesSlide21.xml" ContentType="application/vnd.openxmlformats-officedocument.presentationml.notesSlide+xml"/>
  <Override PartName="/ppt/tags/tag6.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60" r:id="rId5"/>
    <p:sldId id="369" r:id="rId6"/>
    <p:sldId id="354" r:id="rId7"/>
    <p:sldId id="383" r:id="rId8"/>
    <p:sldId id="379" r:id="rId9"/>
    <p:sldId id="387" r:id="rId10"/>
    <p:sldId id="343" r:id="rId11"/>
    <p:sldId id="395" r:id="rId12"/>
    <p:sldId id="389" r:id="rId13"/>
    <p:sldId id="373" r:id="rId14"/>
    <p:sldId id="381" r:id="rId15"/>
    <p:sldId id="388" r:id="rId16"/>
    <p:sldId id="397" r:id="rId17"/>
    <p:sldId id="275" r:id="rId18"/>
    <p:sldId id="392" r:id="rId19"/>
    <p:sldId id="263" r:id="rId20"/>
    <p:sldId id="268" r:id="rId21"/>
    <p:sldId id="269" r:id="rId22"/>
    <p:sldId id="393" r:id="rId23"/>
    <p:sldId id="398" r:id="rId24"/>
    <p:sldId id="267" r:id="rId25"/>
    <p:sldId id="270" r:id="rId26"/>
    <p:sldId id="272" r:id="rId27"/>
    <p:sldId id="394" r:id="rId28"/>
    <p:sldId id="382" r:id="rId29"/>
    <p:sldId id="385" r:id="rId30"/>
    <p:sldId id="384" r:id="rId31"/>
    <p:sldId id="352" r:id="rId32"/>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D03E"/>
    <a:srgbClr val="AB19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32259B-AF08-401B-934A-5AD30476CD57}" v="277" dt="2026-09-01T14:59:54.549"/>
  </p1510:revLst>
</p1510:revInfo>
</file>

<file path=ppt/tableStyles.xml><?xml version="1.0" encoding="utf-8"?>
<a:tblStyleLst xmlns:a="http://schemas.openxmlformats.org/drawingml/2006/main" def="{5C22544A-7EE6-4342-B048-85BDC9FD1C3A}">
  <a:tblStyle styleId="{00A15C55-8517-42AA-B614-E9B94910E393}"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FFF4E7"/>
          </a:solidFill>
        </a:fill>
      </a:tcStyle>
    </a:wholeTbl>
    <a:band1H>
      <a:tcStyle>
        <a:tcBdr/>
        <a:fill>
          <a:solidFill>
            <a:srgbClr val="FFE8CB"/>
          </a:solidFill>
        </a:fill>
      </a:tcStyle>
    </a:band1H>
    <a:band2H>
      <a:tcStyle>
        <a:tcBdr/>
      </a:tcStyle>
    </a:band2H>
    <a:band1V>
      <a:tcStyle>
        <a:tcBdr/>
        <a:fill>
          <a:solidFill>
            <a:srgbClr val="FFE8CB"/>
          </a:solidFill>
        </a:fill>
      </a:tcStyle>
    </a:band1V>
    <a:band2V>
      <a:tcStyle>
        <a:tcBdr/>
      </a:tcStyle>
    </a:band2V>
    <a:lastCol>
      <a:tcTxStyle b="on">
        <a:font>
          <a:latin typeface="+mn-lt"/>
          <a:ea typeface="+mn-ea"/>
          <a:cs typeface="+mn-cs"/>
        </a:font>
        <a:srgbClr val="FFFFFF"/>
      </a:tcTxStyle>
      <a:tcStyle>
        <a:tcBdr/>
        <a:fill>
          <a:solidFill>
            <a:srgbClr val="FFC000"/>
          </a:solidFill>
        </a:fill>
      </a:tcStyle>
    </a:lastCol>
    <a:firstCol>
      <a:tcTxStyle b="on">
        <a:font>
          <a:latin typeface="+mn-lt"/>
          <a:ea typeface="+mn-ea"/>
          <a:cs typeface="+mn-cs"/>
        </a:font>
        <a:srgbClr val="FFFFFF"/>
      </a:tcTxStyle>
      <a:tcStyle>
        <a:tcBdr/>
        <a:fill>
          <a:solidFill>
            <a:srgbClr val="FFC000"/>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FFC000"/>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FFC000"/>
          </a:solidFill>
        </a:fill>
      </a:tcStyle>
    </a:firstRow>
  </a:tblStyle>
  <a:tblStyle styleId="{ECE2ADBB-B701-4FE1-8DC0-B7F9EDC07F62}" styleName="">
    <a:wholeTbl>
      <a:tcTxStyle>
        <a:font>
          <a:latin typeface="Arial"/>
          <a:ea typeface="Arial"/>
          <a:cs typeface="Arial"/>
        </a:font>
        <a:srgbClr val="000000"/>
      </a:tcTxStyle>
      <a:tcStyle>
        <a:tcBdr>
          <a:left>
            <a:ln w="9528" cap="flat" cmpd="sng" algn="ctr">
              <a:solidFill>
                <a:srgbClr val="9E9E9E"/>
              </a:solidFill>
              <a:prstDash val="solid"/>
              <a:round/>
              <a:headEnd type="none" w="med" len="med"/>
              <a:tailEnd type="none" w="med" len="med"/>
            </a:ln>
          </a:left>
          <a:right>
            <a:ln w="9528" cap="flat" cmpd="sng" algn="ctr">
              <a:solidFill>
                <a:srgbClr val="9E9E9E"/>
              </a:solidFill>
              <a:prstDash val="solid"/>
              <a:round/>
              <a:headEnd type="none" w="med" len="med"/>
              <a:tailEnd type="none" w="med" len="med"/>
            </a:ln>
          </a:right>
          <a:top>
            <a:ln w="9528" cap="flat" cmpd="sng" algn="ctr">
              <a:solidFill>
                <a:srgbClr val="9E9E9E"/>
              </a:solidFill>
              <a:prstDash val="solid"/>
              <a:round/>
              <a:headEnd type="none" w="med" len="med"/>
              <a:tailEnd type="none" w="med" len="med"/>
            </a:ln>
          </a:top>
          <a:bottom>
            <a:ln w="9528" cap="flat" cmpd="sng" algn="ctr">
              <a:solidFill>
                <a:srgbClr val="9E9E9E"/>
              </a:solidFill>
              <a:prstDash val="solid"/>
              <a:round/>
              <a:headEnd type="none" w="med" len="med"/>
              <a:tailEnd type="none" w="med" len="med"/>
            </a:ln>
          </a:bottom>
        </a:tcBdr>
      </a:tcStyle>
    </a:wholeTbl>
    <a:band1H>
      <a:tcTxStyle>
        <a:font>
          <a:latin typeface=""/>
          <a:ea typeface=""/>
          <a:cs typeface=""/>
        </a:font>
      </a:tcTxStyle>
      <a:tcStyle>
        <a:tcBdr/>
      </a:tcStyle>
    </a:band1H>
    <a:band2H>
      <a:tcTxStyle>
        <a:font>
          <a:latin typeface=""/>
          <a:ea typeface=""/>
          <a:cs typeface=""/>
        </a:font>
      </a:tcTxStyle>
      <a:tcStyle>
        <a:tcBdr/>
      </a:tcStyle>
    </a:band2H>
    <a:band1V>
      <a:tcTxStyle>
        <a:font>
          <a:latin typeface=""/>
          <a:ea typeface=""/>
          <a:cs typeface=""/>
        </a:font>
      </a:tcTxStyle>
      <a:tcStyle>
        <a:tcBdr/>
      </a:tcStyle>
    </a:band1V>
    <a:band2V>
      <a:tcTxStyle>
        <a:font>
          <a:latin typeface=""/>
          <a:ea typeface=""/>
          <a:cs typeface=""/>
        </a:font>
      </a:tcTxStyle>
      <a:tcStyle>
        <a:tcBdr/>
      </a:tcStyle>
    </a:band2V>
    <a:lastCol>
      <a:tcTxStyle>
        <a:font>
          <a:latin typeface=""/>
          <a:ea typeface=""/>
          <a:cs typeface=""/>
        </a:font>
      </a:tcTxStyle>
      <a:tcStyle>
        <a:tcBdr/>
      </a:tcStyle>
    </a:lastCol>
    <a:firstCol>
      <a:tcTxStyle>
        <a:font>
          <a:latin typeface=""/>
          <a:ea typeface=""/>
          <a:cs typeface=""/>
        </a:font>
      </a:tcTxStyle>
      <a:tcStyle>
        <a:tcBdr/>
      </a:tcStyle>
    </a:firstCol>
    <a:lastRow>
      <a:tcTxStyle>
        <a:font>
          <a:latin typeface=""/>
          <a:ea typeface=""/>
          <a:cs typeface=""/>
        </a:font>
      </a:tcTxStyle>
      <a:tcStyle>
        <a:tcBdr/>
      </a:tcStyle>
    </a:lastRow>
    <a:firstRow>
      <a:tcTxStyle>
        <a:font>
          <a:latin typeface=""/>
          <a:ea typeface=""/>
          <a:cs typeface=""/>
        </a:font>
      </a:tcTxStyle>
      <a:tcStyle>
        <a:tcBdr/>
      </a:tcStyle>
    </a:firstRow>
  </a:tblStyle>
  <a:tblStyle styleId="{46F890A9-2807-4EBB-B81D-B2AA78EC7F39}" styleName="">
    <a:wholeTbl>
      <a:tcTxStyle>
        <a:font>
          <a:latin typeface="+mn-lt"/>
          <a:ea typeface="+mn-ea"/>
          <a:cs typeface="+mn-cs"/>
        </a:font>
        <a:srgbClr val="000000"/>
      </a:tcTxStyle>
      <a:tcStyle>
        <a:tcBdr/>
        <a:fill>
          <a:solidFill>
            <a:srgbClr val="E8F6FA"/>
          </a:solidFill>
        </a:fill>
      </a:tcStyle>
    </a:wholeTbl>
    <a:band1H>
      <a:tcStyle>
        <a:tcBdr/>
        <a:fill>
          <a:solidFill>
            <a:srgbClr val="CCECF5"/>
          </a:solidFill>
        </a:fill>
      </a:tcStyle>
    </a:band1H>
    <a:band1V>
      <a:tcStyle>
        <a:tcBdr/>
        <a:fill>
          <a:solidFill>
            <a:srgbClr val="CCECF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8F6FA"/>
          </a:solidFill>
        </a:fill>
      </a:tcStyle>
    </a:lastRow>
    <a:firstRow>
      <a:tcTxStyle b="on">
        <a:font>
          <a:latin typeface="+mn-lt"/>
          <a:ea typeface="+mn-ea"/>
          <a:cs typeface="+mn-cs"/>
        </a:font>
        <a:srgbClr val="FFFFFF"/>
      </a:tcTxStyle>
      <a:tcStyle>
        <a:tcBdr/>
        <a:fill>
          <a:solidFill>
            <a:srgbClr val="64E572"/>
          </a:solidFill>
        </a:fill>
      </a:tcStyle>
    </a:firstRow>
  </a:tblStyle>
  <a:tblStyle styleId="{35758FB7-9AC5-4552-8A53-C91805E547FA}" styleName="">
    <a:wholeTbl>
      <a:tcTxStyle>
        <a:font>
          <a:latin typeface="+mn-lt"/>
          <a:ea typeface="+mn-ea"/>
          <a:cs typeface="+mn-cs"/>
        </a:font>
        <a:srgbClr val="000000"/>
      </a:tcTxStyle>
      <a:tcStyle>
        <a:tcBdr>
          <a:left>
            <a:ln w="3172" cap="flat" cmpd="sng" algn="ctr">
              <a:solidFill>
                <a:srgbClr val="24CBE5"/>
              </a:solidFill>
              <a:prstDash val="solid"/>
              <a:round/>
              <a:headEnd type="none" w="med" len="med"/>
              <a:tailEnd type="none" w="med" len="med"/>
            </a:ln>
          </a:left>
          <a:right>
            <a:ln w="3172" cap="flat" cmpd="sng" algn="ctr">
              <a:solidFill>
                <a:srgbClr val="24CBE5"/>
              </a:solidFill>
              <a:prstDash val="solid"/>
              <a:round/>
              <a:headEnd type="none" w="med" len="med"/>
              <a:tailEnd type="none" w="med" len="med"/>
            </a:ln>
          </a:right>
          <a:top>
            <a:ln w="3172" cap="flat" cmpd="sng" algn="ctr">
              <a:solidFill>
                <a:srgbClr val="24CBE5"/>
              </a:solidFill>
              <a:prstDash val="solid"/>
              <a:round/>
              <a:headEnd type="none" w="med" len="med"/>
              <a:tailEnd type="none" w="med" len="med"/>
            </a:ln>
          </a:top>
          <a:bottom>
            <a:ln w="3172" cap="flat" cmpd="sng" algn="ctr">
              <a:solidFill>
                <a:srgbClr val="24CBE5"/>
              </a:solidFill>
              <a:prstDash val="solid"/>
              <a:round/>
              <a:headEnd type="none" w="med" len="med"/>
              <a:tailEnd type="none" w="med" len="med"/>
            </a:ln>
          </a:bottom>
        </a:tcBdr>
        <a:fill>
          <a:solidFill>
            <a:srgbClr val="24CBE5"/>
          </a:solidFill>
        </a:fill>
      </a:tcStyle>
    </a:wholeTbl>
    <a:band1H>
      <a:tcStyle>
        <a:tcBdr/>
        <a:fill>
          <a:solidFill>
            <a:srgbClr val="24CBE5"/>
          </a:solidFill>
        </a:fill>
      </a:tcStyle>
    </a:band1H>
    <a:band2H>
      <a:tcStyle>
        <a:tcBdr/>
        <a:fill>
          <a:solidFill>
            <a:srgbClr val="24CBE5"/>
          </a:solidFill>
        </a:fill>
      </a:tcStyle>
    </a:band2H>
    <a:band1V>
      <a:tcStyle>
        <a:tcBdr>
          <a:top>
            <a:ln w="3172" cap="flat" cmpd="sng" algn="ctr">
              <a:solidFill>
                <a:srgbClr val="24CBE5"/>
              </a:solidFill>
              <a:prstDash val="solid"/>
              <a:round/>
              <a:headEnd type="none" w="med" len="med"/>
              <a:tailEnd type="none" w="med" len="med"/>
            </a:ln>
          </a:top>
          <a:bottom>
            <a:ln w="3172" cap="flat" cmpd="sng" algn="ctr">
              <a:solidFill>
                <a:srgbClr val="24CBE5"/>
              </a:solidFill>
              <a:prstDash val="solid"/>
              <a:round/>
              <a:headEnd type="none" w="med" len="med"/>
              <a:tailEnd type="none" w="med" len="med"/>
            </a:ln>
          </a:bottom>
        </a:tcBdr>
        <a:fill>
          <a:solidFill>
            <a:srgbClr val="24CBE5"/>
          </a:solidFill>
        </a:fill>
      </a:tcStyle>
    </a:band1V>
    <a:band2V>
      <a:tcStyle>
        <a:tcBdr/>
        <a:fill>
          <a:solidFill>
            <a:srgbClr val="24CBE5"/>
          </a:solidFill>
        </a:fill>
      </a:tcStyle>
    </a:band2V>
    <a:lastCol>
      <a:tcTxStyle b="on">
        <a:font>
          <a:latin typeface=""/>
          <a:ea typeface=""/>
          <a:cs typeface=""/>
        </a:font>
      </a:tcTxStyle>
      <a:tcStyle>
        <a:tcBdr>
          <a:left>
            <a:ln w="3172" cap="flat" cmpd="sng" algn="ctr">
              <a:solidFill>
                <a:srgbClr val="24CBE5"/>
              </a:solidFill>
              <a:prstDash val="solid"/>
              <a:round/>
              <a:headEnd type="none" w="med" len="med"/>
              <a:tailEnd type="none" w="med" len="med"/>
            </a:ln>
          </a:left>
          <a:right>
            <a:ln w="3172" cap="flat" cmpd="sng" algn="ctr">
              <a:solidFill>
                <a:srgbClr val="24CBE5"/>
              </a:solidFill>
              <a:prstDash val="solid"/>
              <a:round/>
              <a:headEnd type="none" w="med" len="med"/>
              <a:tailEnd type="none" w="med" len="med"/>
            </a:ln>
          </a:right>
          <a:top>
            <a:ln w="3172" cap="flat" cmpd="sng" algn="ctr">
              <a:solidFill>
                <a:srgbClr val="24CBE5"/>
              </a:solidFill>
              <a:prstDash val="solid"/>
              <a:round/>
              <a:headEnd type="none" w="med" len="med"/>
              <a:tailEnd type="none" w="med" len="med"/>
            </a:ln>
          </a:top>
          <a:bottom>
            <a:ln w="3172" cap="flat" cmpd="sng" algn="ctr">
              <a:solidFill>
                <a:srgbClr val="24CBE5"/>
              </a:solidFill>
              <a:prstDash val="solid"/>
              <a:round/>
              <a:headEnd type="none" w="med" len="med"/>
              <a:tailEnd type="none" w="med" len="med"/>
            </a:ln>
          </a:bottom>
        </a:tcBdr>
        <a:fill>
          <a:solidFill>
            <a:srgbClr val="24CBE5"/>
          </a:solidFill>
        </a:fill>
      </a:tcStyle>
    </a:lastCol>
    <a:firstCol>
      <a:tcTxStyle b="on">
        <a:font>
          <a:latin typeface=""/>
          <a:ea typeface=""/>
          <a:cs typeface=""/>
        </a:font>
      </a:tcTxStyle>
      <a:tcStyle>
        <a:tcBdr>
          <a:left>
            <a:ln w="3172" cap="flat" cmpd="sng" algn="ctr">
              <a:solidFill>
                <a:srgbClr val="24CBE5"/>
              </a:solidFill>
              <a:prstDash val="solid"/>
              <a:round/>
              <a:headEnd type="none" w="med" len="med"/>
              <a:tailEnd type="none" w="med" len="med"/>
            </a:ln>
          </a:left>
          <a:right>
            <a:ln w="3172" cap="flat" cmpd="sng" algn="ctr">
              <a:solidFill>
                <a:srgbClr val="24CBE5"/>
              </a:solidFill>
              <a:prstDash val="solid"/>
              <a:round/>
              <a:headEnd type="none" w="med" len="med"/>
              <a:tailEnd type="none" w="med" len="med"/>
            </a:ln>
          </a:right>
          <a:top>
            <a:ln w="3172" cap="flat" cmpd="sng" algn="ctr">
              <a:solidFill>
                <a:srgbClr val="24CBE5"/>
              </a:solidFill>
              <a:prstDash val="solid"/>
              <a:round/>
              <a:headEnd type="none" w="med" len="med"/>
              <a:tailEnd type="none" w="med" len="med"/>
            </a:ln>
          </a:top>
          <a:bottom>
            <a:ln w="3172" cap="flat" cmpd="sng" algn="ctr">
              <a:solidFill>
                <a:srgbClr val="24CBE5"/>
              </a:solidFill>
              <a:prstDash val="solid"/>
              <a:round/>
              <a:headEnd type="none" w="med" len="med"/>
              <a:tailEnd type="none" w="med" len="med"/>
            </a:ln>
          </a:bottom>
        </a:tcBdr>
        <a:fill>
          <a:solidFill>
            <a:srgbClr val="24CBE5"/>
          </a:solidFill>
        </a:fill>
      </a:tcStyle>
    </a:firstCol>
    <a:lastRow>
      <a:tcTxStyle b="on">
        <a:font>
          <a:latin typeface=""/>
          <a:ea typeface=""/>
          <a:cs typeface=""/>
        </a:font>
      </a:tcTxStyle>
      <a:tcStyle>
        <a:tcBdr>
          <a:left>
            <a:ln w="3172" cap="flat" cmpd="sng" algn="ctr">
              <a:solidFill>
                <a:srgbClr val="24CBE5"/>
              </a:solidFill>
              <a:prstDash val="solid"/>
              <a:round/>
              <a:headEnd type="none" w="med" len="med"/>
              <a:tailEnd type="none" w="med" len="med"/>
            </a:ln>
          </a:left>
          <a:right>
            <a:ln w="3172" cap="flat" cmpd="sng" algn="ctr">
              <a:solidFill>
                <a:srgbClr val="24CBE5"/>
              </a:solidFill>
              <a:prstDash val="solid"/>
              <a:round/>
              <a:headEnd type="none" w="med" len="med"/>
              <a:tailEnd type="none" w="med" len="med"/>
            </a:ln>
          </a:right>
          <a:top>
            <a:ln w="3172" cap="flat" cmpd="sng" algn="ctr">
              <a:solidFill>
                <a:srgbClr val="24CBE5"/>
              </a:solidFill>
              <a:prstDash val="solid"/>
              <a:round/>
              <a:headEnd type="none" w="med" len="med"/>
              <a:tailEnd type="none" w="med" len="med"/>
            </a:ln>
          </a:top>
          <a:bottom>
            <a:ln w="3172" cap="flat" cmpd="sng" algn="ctr">
              <a:solidFill>
                <a:srgbClr val="24CBE5"/>
              </a:solidFill>
              <a:prstDash val="solid"/>
              <a:round/>
              <a:headEnd type="none" w="med" len="med"/>
              <a:tailEnd type="none" w="med" len="med"/>
            </a:ln>
          </a:bottom>
        </a:tcBdr>
        <a:fill>
          <a:solidFill>
            <a:srgbClr val="24CBE5"/>
          </a:solidFill>
        </a:fill>
      </a:tcStyle>
    </a:lastRow>
    <a:firstRow>
      <a:tcTxStyle b="on">
        <a:font>
          <a:latin typeface="+mn-lt"/>
          <a:ea typeface="+mn-ea"/>
          <a:cs typeface="+mn-cs"/>
        </a:font>
        <a:srgbClr val="FFFFFF"/>
      </a:tcTxStyle>
      <a:tcStyle>
        <a:tcBdr>
          <a:left>
            <a:ln w="3172" cap="flat" cmpd="sng" algn="ctr">
              <a:solidFill>
                <a:srgbClr val="24CBE5"/>
              </a:solidFill>
              <a:prstDash val="solid"/>
              <a:round/>
              <a:headEnd type="none" w="med" len="med"/>
              <a:tailEnd type="none" w="med" len="med"/>
            </a:ln>
          </a:left>
          <a:right>
            <a:ln w="3172" cap="flat" cmpd="sng" algn="ctr">
              <a:solidFill>
                <a:srgbClr val="24CBE5"/>
              </a:solidFill>
              <a:prstDash val="solid"/>
              <a:round/>
              <a:headEnd type="none" w="med" len="med"/>
              <a:tailEnd type="none" w="med" len="med"/>
            </a:ln>
          </a:right>
          <a:top>
            <a:ln w="3172" cap="flat" cmpd="sng" algn="ctr">
              <a:solidFill>
                <a:srgbClr val="24CBE5"/>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24CBE5"/>
          </a:solidFill>
        </a:fill>
      </a:tcStyle>
    </a:firstRow>
  </a:tblStyle>
  <a:tblStyle styleId="{6E25E649-3F16-4E02-A733-19D2CDBF48F0}"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058DC7"/>
          </a:solidFill>
        </a:fill>
      </a:tcStyle>
    </a:lastCol>
    <a:firstCol>
      <a:tcTxStyle b="on">
        <a:font>
          <a:latin typeface="+mn-lt"/>
          <a:ea typeface="+mn-ea"/>
          <a:cs typeface="+mn-cs"/>
        </a:font>
        <a:srgbClr val="FFFFFF"/>
      </a:tcTxStyle>
      <a:tcStyle>
        <a:tcBdr/>
        <a:fill>
          <a:solidFill>
            <a:srgbClr val="058DC7"/>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058DC7"/>
          </a:solidFill>
        </a:fill>
      </a:tcStyle>
    </a:firstRow>
  </a:tblStyle>
  <a:tblStyle styleId="{AF606853-7671-496A-8E4F-DF71F8EC918B}" styleName="">
    <a:wholeTbl>
      <a:tcTxStyle>
        <a:font>
          <a:latin typeface="+mn-lt"/>
          <a:ea typeface="+mn-ea"/>
          <a:cs typeface="+mn-cs"/>
        </a:font>
        <a:srgbClr val="FFFFFF"/>
      </a:tcTxStyle>
      <a:tcStyle>
        <a:tcBdr/>
        <a:fill>
          <a:solidFill>
            <a:srgbClr val="64E572"/>
          </a:solidFill>
        </a:fill>
      </a:tcStyle>
    </a:wholeTbl>
    <a:band1H>
      <a:tcStyle>
        <a:tcBdr/>
        <a:fill>
          <a:solidFill>
            <a:srgbClr val="4EB659"/>
          </a:solidFill>
        </a:fill>
      </a:tcStyle>
    </a:band1H>
    <a:band1V>
      <a:tcStyle>
        <a:tcBdr/>
        <a:fill>
          <a:solidFill>
            <a:srgbClr val="4EB659"/>
          </a:solidFill>
        </a:fill>
      </a:tcStyle>
    </a:band1V>
    <a:lastCol>
      <a:tcTxStyle b="on">
        <a:font>
          <a:latin typeface=""/>
          <a:ea typeface=""/>
          <a:cs typeface=""/>
        </a:font>
      </a:tcTxStyle>
      <a:tcStyle>
        <a:tcBdr>
          <a:left>
            <a:ln w="25402" cap="flat" cmpd="sng" algn="ctr">
              <a:solidFill>
                <a:srgbClr val="FFFFFF"/>
              </a:solidFill>
              <a:prstDash val="solid"/>
              <a:round/>
              <a:headEnd type="none" w="med" len="med"/>
              <a:tailEnd type="none" w="med" len="med"/>
            </a:ln>
          </a:left>
        </a:tcBdr>
        <a:fill>
          <a:solidFill>
            <a:srgbClr val="4EB659"/>
          </a:solidFill>
        </a:fill>
      </a:tcStyle>
    </a:lastCol>
    <a:firstCol>
      <a:tcTxStyle b="on">
        <a:font>
          <a:latin typeface=""/>
          <a:ea typeface=""/>
          <a:cs typeface=""/>
        </a:font>
      </a:tcTxStyle>
      <a:tcStyle>
        <a:tcBdr>
          <a:right>
            <a:ln w="25402" cap="flat" cmpd="sng" algn="ctr">
              <a:solidFill>
                <a:srgbClr val="FFFFFF"/>
              </a:solidFill>
              <a:prstDash val="solid"/>
              <a:round/>
              <a:headEnd type="none" w="med" len="med"/>
              <a:tailEnd type="none" w="med" len="med"/>
            </a:ln>
          </a:right>
        </a:tcBdr>
        <a:fill>
          <a:solidFill>
            <a:srgbClr val="4EB659"/>
          </a:solidFill>
        </a:fill>
      </a:tcStyle>
    </a:firstCol>
    <a:lastRow>
      <a:tcTxStyle b="on">
        <a:font>
          <a:latin typeface=""/>
          <a:ea typeface=""/>
          <a:cs typeface=""/>
        </a:font>
      </a:tcTxStyle>
      <a:tcStyle>
        <a:tcBdr>
          <a:top>
            <a:ln w="25402" cap="flat" cmpd="sng" algn="ctr">
              <a:solidFill>
                <a:srgbClr val="FFFFFF"/>
              </a:solidFill>
              <a:prstDash val="solid"/>
              <a:round/>
              <a:headEnd type="none" w="med" len="med"/>
              <a:tailEnd type="none" w="med" len="med"/>
            </a:ln>
          </a:top>
        </a:tcBdr>
        <a:fill>
          <a:solidFill>
            <a:srgbClr val="409849"/>
          </a:solidFill>
        </a:fill>
      </a:tcStyle>
    </a:lastRow>
    <a:firstRow>
      <a:tcTxStyle b="on">
        <a:font>
          <a:latin typeface=""/>
          <a:ea typeface=""/>
          <a:cs typeface=""/>
        </a:font>
      </a:tcTxStyle>
      <a:tcStyle>
        <a:tcBdr>
          <a:bottom>
            <a:ln w="25402" cap="flat" cmpd="sng" algn="ctr">
              <a:solidFill>
                <a:srgbClr val="FFFFFF"/>
              </a:solidFill>
              <a:prstDash val="solid"/>
              <a:round/>
              <a:headEnd type="none" w="med" len="med"/>
              <a:tailEnd type="none" w="med" len="med"/>
            </a:ln>
          </a:bottom>
        </a:tcBdr>
        <a:fill>
          <a:solidFill>
            <a:srgbClr val="000000"/>
          </a:solidFill>
        </a:fill>
      </a:tcStyle>
    </a:firstRow>
  </a:tblStyle>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 styleId="{8EC20E35-A176-4012-BC5E-935CFFF8708E}"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000000"/>
          </a:solidFill>
        </a:fill>
      </a:tcStyle>
    </a:lastCol>
    <a:firstCol>
      <a:tcTxStyle b="on">
        <a:font>
          <a:latin typeface="+mn-lt"/>
          <a:ea typeface="+mn-ea"/>
          <a:cs typeface="+mn-cs"/>
        </a:font>
        <a:srgbClr val="FFFFFF"/>
      </a:tcTxStyle>
      <a:tcStyle>
        <a:tcBdr/>
        <a:fill>
          <a:solidFill>
            <a:srgbClr val="000000"/>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000000"/>
          </a:solidFill>
        </a:fill>
      </a:tcStyle>
    </a:firstRow>
  </a:tblStyle>
  <a:tblStyle styleId="{8FD4443E-F989-4FC4-A0C8-D5A2AF1F390B}" styleName="">
    <a:wholeTbl>
      <a:tcTxStyle>
        <a:font>
          <a:latin typeface="+mn-lt"/>
          <a:ea typeface="+mn-ea"/>
          <a:cs typeface="+mn-cs"/>
        </a:font>
        <a:srgbClr val="FFFFFF"/>
      </a:tcTxStyle>
      <a:tcStyle>
        <a:tcBdr/>
        <a:fill>
          <a:solidFill>
            <a:srgbClr val="24CBE5"/>
          </a:solidFill>
        </a:fill>
      </a:tcStyle>
    </a:wholeTbl>
    <a:band1H>
      <a:tcStyle>
        <a:tcBdr/>
        <a:fill>
          <a:solidFill>
            <a:srgbClr val="1AA1B6"/>
          </a:solidFill>
        </a:fill>
      </a:tcStyle>
    </a:band1H>
    <a:band1V>
      <a:tcStyle>
        <a:tcBdr/>
        <a:fill>
          <a:solidFill>
            <a:srgbClr val="1AA1B6"/>
          </a:solidFill>
        </a:fill>
      </a:tcStyle>
    </a:band1V>
    <a:lastCol>
      <a:tcTxStyle b="on">
        <a:font>
          <a:latin typeface=""/>
          <a:ea typeface=""/>
          <a:cs typeface=""/>
        </a:font>
      </a:tcTxStyle>
      <a:tcStyle>
        <a:tcBdr>
          <a:left>
            <a:ln w="25402" cap="flat" cmpd="sng" algn="ctr">
              <a:solidFill>
                <a:srgbClr val="FFFFFF"/>
              </a:solidFill>
              <a:prstDash val="solid"/>
              <a:round/>
              <a:headEnd type="none" w="med" len="med"/>
              <a:tailEnd type="none" w="med" len="med"/>
            </a:ln>
          </a:left>
        </a:tcBdr>
        <a:fill>
          <a:solidFill>
            <a:srgbClr val="1AA1B6"/>
          </a:solidFill>
        </a:fill>
      </a:tcStyle>
    </a:lastCol>
    <a:firstCol>
      <a:tcTxStyle b="on">
        <a:font>
          <a:latin typeface=""/>
          <a:ea typeface=""/>
          <a:cs typeface=""/>
        </a:font>
      </a:tcTxStyle>
      <a:tcStyle>
        <a:tcBdr>
          <a:right>
            <a:ln w="25402" cap="flat" cmpd="sng" algn="ctr">
              <a:solidFill>
                <a:srgbClr val="FFFFFF"/>
              </a:solidFill>
              <a:prstDash val="solid"/>
              <a:round/>
              <a:headEnd type="none" w="med" len="med"/>
              <a:tailEnd type="none" w="med" len="med"/>
            </a:ln>
          </a:right>
        </a:tcBdr>
        <a:fill>
          <a:solidFill>
            <a:srgbClr val="1AA1B6"/>
          </a:solidFill>
        </a:fill>
      </a:tcStyle>
    </a:firstCol>
    <a:lastRow>
      <a:tcTxStyle b="on">
        <a:font>
          <a:latin typeface=""/>
          <a:ea typeface=""/>
          <a:cs typeface=""/>
        </a:font>
      </a:tcTxStyle>
      <a:tcStyle>
        <a:tcBdr>
          <a:top>
            <a:ln w="25402" cap="flat" cmpd="sng" algn="ctr">
              <a:solidFill>
                <a:srgbClr val="FFFFFF"/>
              </a:solidFill>
              <a:prstDash val="solid"/>
              <a:round/>
              <a:headEnd type="none" w="med" len="med"/>
              <a:tailEnd type="none" w="med" len="med"/>
            </a:ln>
          </a:top>
        </a:tcBdr>
        <a:fill>
          <a:solidFill>
            <a:srgbClr val="148698"/>
          </a:solidFill>
        </a:fill>
      </a:tcStyle>
    </a:lastRow>
    <a:firstRow>
      <a:tcTxStyle b="on">
        <a:font>
          <a:latin typeface=""/>
          <a:ea typeface=""/>
          <a:cs typeface=""/>
        </a:font>
      </a:tcTxStyle>
      <a:tcStyle>
        <a:tcBdr>
          <a:bottom>
            <a:ln w="25402" cap="flat" cmpd="sng" algn="ctr">
              <a:solidFill>
                <a:srgbClr val="FFFFFF"/>
              </a:solidFill>
              <a:prstDash val="solid"/>
              <a:round/>
              <a:headEnd type="none" w="med" len="med"/>
              <a:tailEnd type="none" w="med" len="med"/>
            </a:ln>
          </a:bottom>
        </a:tcBdr>
        <a:fill>
          <a:solidFill>
            <a:srgbClr val="000000"/>
          </a:solidFill>
        </a:fill>
      </a:tcStyle>
    </a:firstRow>
  </a:tblStyle>
  <a:tblStyle styleId="{0660B408-B3CF-4A94-85FC-2B1E0A45F4A2}" styleName="">
    <a:wholeTbl>
      <a:tcTxStyle>
        <a:font>
          <a:latin typeface="+mn-lt"/>
          <a:ea typeface="+mn-ea"/>
          <a:cs typeface="+mn-cs"/>
        </a:font>
        <a:srgbClr val="000000"/>
      </a:tcTxStyle>
      <a:tcStyle>
        <a:tcBdr/>
        <a:fill>
          <a:solidFill>
            <a:srgbClr val="E7EEF5"/>
          </a:solidFill>
        </a:fill>
      </a:tcStyle>
    </a:wholeTbl>
    <a:band1H>
      <a:tcStyle>
        <a:tcBdr/>
        <a:fill>
          <a:solidFill>
            <a:srgbClr val="CCDBEB"/>
          </a:solidFill>
        </a:fill>
      </a:tcStyle>
    </a:band1H>
    <a:band1V>
      <a:tcStyle>
        <a:tcBdr/>
        <a:fill>
          <a:solidFill>
            <a:srgbClr val="CCDBEB"/>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7EEF5"/>
          </a:solidFill>
        </a:fill>
      </a:tcStyle>
    </a:lastRow>
    <a:firstRow>
      <a:tcTxStyle b="on">
        <a:font>
          <a:latin typeface="+mn-lt"/>
          <a:ea typeface="+mn-ea"/>
          <a:cs typeface="+mn-cs"/>
        </a:font>
        <a:srgbClr val="FFFFFF"/>
      </a:tcTxStyle>
      <a:tcStyle>
        <a:tcBdr/>
        <a:fill>
          <a:solidFill>
            <a:srgbClr val="50B432"/>
          </a:solidFill>
        </a:fill>
      </a:tcStyle>
    </a:firstRow>
  </a:tblStyle>
  <a:tblStyle styleId="{91EBBBCC-DAD2-459C-BE2E-F6DE35CF9A28}" styleName="">
    <a:wholeTbl>
      <a:tcTxStyle>
        <a:font>
          <a:latin typeface="+mn-lt"/>
          <a:ea typeface="+mn-ea"/>
          <a:cs typeface="+mn-cs"/>
        </a:font>
        <a:srgbClr val="000000"/>
      </a:tcTxStyle>
      <a:tcStyle>
        <a:tcBdr/>
        <a:fill>
          <a:solidFill>
            <a:srgbClr val="FCE9E7"/>
          </a:solidFill>
        </a:fill>
      </a:tcStyle>
    </a:wholeTbl>
    <a:band1H>
      <a:tcStyle>
        <a:tcBdr/>
        <a:fill>
          <a:solidFill>
            <a:srgbClr val="F8D1CC"/>
          </a:solidFill>
        </a:fill>
      </a:tcStyle>
    </a:band1H>
    <a:band1V>
      <a:tcStyle>
        <a:tcBdr/>
        <a:fill>
          <a:solidFill>
            <a:srgbClr val="F8D1CC"/>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CE9E7"/>
          </a:solidFill>
        </a:fill>
      </a:tcStyle>
    </a:lastRow>
    <a:firstRow>
      <a:tcTxStyle b="on">
        <a:font>
          <a:latin typeface="+mn-lt"/>
          <a:ea typeface="+mn-ea"/>
          <a:cs typeface="+mn-cs"/>
        </a:font>
        <a:srgbClr val="FFFFFF"/>
      </a:tcTxStyle>
      <a:tcStyle>
        <a:tcBdr/>
        <a:fill>
          <a:solidFill>
            <a:srgbClr val="EDEF00"/>
          </a:solidFill>
        </a:fill>
      </a:tcStyle>
    </a:firstRow>
  </a:tblStyle>
  <a:tblStyle styleId="{FABFCF23-3B69-468F-B69F-88F6DE6A72F2}" styleName="">
    <a:wholeTbl>
      <a:tcTxStyle>
        <a:font>
          <a:latin typeface="+mn-lt"/>
          <a:ea typeface="+mn-ea"/>
          <a:cs typeface="+mn-cs"/>
        </a:font>
        <a:srgbClr val="000000"/>
      </a:tcTxStyle>
      <a:tcStyle>
        <a:tcBdr>
          <a:left>
            <a:ln w="12701" cap="flat" cmpd="sng" algn="ctr">
              <a:solidFill>
                <a:srgbClr val="24CBE5"/>
              </a:solidFill>
              <a:prstDash val="solid"/>
              <a:round/>
              <a:headEnd type="none" w="med" len="med"/>
              <a:tailEnd type="none" w="med" len="med"/>
            </a:ln>
          </a:left>
          <a:right>
            <a:ln w="12701" cap="flat" cmpd="sng" algn="ctr">
              <a:solidFill>
                <a:srgbClr val="24CBE5"/>
              </a:solidFill>
              <a:prstDash val="solid"/>
              <a:round/>
              <a:headEnd type="none" w="med" len="med"/>
              <a:tailEnd type="none" w="med" len="med"/>
            </a:ln>
          </a:right>
          <a:top>
            <a:ln w="12701" cap="flat" cmpd="sng" algn="ctr">
              <a:solidFill>
                <a:srgbClr val="24CBE5"/>
              </a:solidFill>
              <a:prstDash val="solid"/>
              <a:round/>
              <a:headEnd type="none" w="med" len="med"/>
              <a:tailEnd type="none" w="med" len="med"/>
            </a:ln>
          </a:top>
          <a:bottom>
            <a:ln w="12701" cap="flat" cmpd="sng" algn="ctr">
              <a:solidFill>
                <a:srgbClr val="24CBE5"/>
              </a:solidFill>
              <a:prstDash val="solid"/>
              <a:round/>
              <a:headEnd type="none" w="med" len="med"/>
              <a:tailEnd type="none" w="med" len="med"/>
            </a:ln>
          </a:bottom>
        </a:tcBdr>
        <a:fill>
          <a:solidFill>
            <a:srgbClr val="FFFFFF"/>
          </a:solidFill>
        </a:fill>
      </a:tcStyle>
    </a:wholeTbl>
    <a:band1H>
      <a:tcStyle>
        <a:tcBdr/>
        <a:fill>
          <a:solidFill>
            <a:srgbClr val="E8F6FA"/>
          </a:solidFill>
        </a:fill>
      </a:tcStyle>
    </a:band1H>
    <a:band1V>
      <a:tcStyle>
        <a:tcBdr/>
        <a:fill>
          <a:solidFill>
            <a:srgbClr val="E8F6FA"/>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24CBE5"/>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24CBE5"/>
          </a:solidFill>
        </a:fill>
      </a:tcStyle>
    </a:firstRow>
  </a:tblStyle>
  <a:tblStyle styleId="{5202B0CA-FC54-4496-8BCA-5EF66A818D29}" styleName="">
    <a:wholeTbl>
      <a:tcTxStyle>
        <a:font>
          <a:latin typeface="+mn-lt"/>
          <a:ea typeface="+mn-ea"/>
          <a:cs typeface="+mn-cs"/>
        </a:font>
        <a:srgbClr val="000000"/>
      </a:tcTxStyle>
      <a:tcStyle>
        <a:tcBdr/>
        <a:fill>
          <a:solidFill>
            <a:srgbClr val="E7E7E7"/>
          </a:solidFill>
        </a:fill>
      </a:tcStyle>
    </a:wholeTbl>
    <a:band1H>
      <a:tcStyle>
        <a:tcBdr/>
        <a:fill>
          <a:solidFill>
            <a:srgbClr val="CBCBCB"/>
          </a:solidFill>
        </a:fill>
      </a:tcStyle>
    </a:band1H>
    <a:band1V>
      <a:tcStyle>
        <a:tcBdr/>
        <a:fill>
          <a:solidFill>
            <a:srgbClr val="CBCBCB"/>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7E7E7"/>
          </a:solidFill>
        </a:fill>
      </a:tcStyle>
    </a:lastRow>
    <a:firstRow>
      <a:tcTxStyle b="on">
        <a:font>
          <a:latin typeface="+mn-lt"/>
          <a:ea typeface="+mn-ea"/>
          <a:cs typeface="+mn-cs"/>
        </a:font>
        <a:srgbClr val="FFFFFF"/>
      </a:tcTxStyle>
      <a:tcStyle>
        <a:tcBdr/>
        <a:fill>
          <a:solidFill>
            <a:srgbClr val="000000"/>
          </a:solidFill>
        </a:fill>
      </a:tcStyle>
    </a:firstRow>
  </a:tblStyle>
  <a:tblStyle styleId="{0EC10CB1-0B8A-4461-BEDC-C1B61E8207B3}" styleName="">
    <a:wholeTbl>
      <a:tcTxStyle>
        <a:font>
          <a:latin typeface="Arial"/>
          <a:ea typeface="Arial"/>
          <a:cs typeface="Arial"/>
        </a:font>
        <a:srgbClr val="000000"/>
      </a:tcTxStyle>
      <a:tcStyle>
        <a:tcBdr>
          <a:left>
            <a:ln w="9528" cap="flat" cmpd="sng" algn="ctr">
              <a:solidFill>
                <a:srgbClr val="000000"/>
              </a:solidFill>
              <a:prstDash val="solid"/>
              <a:round/>
              <a:headEnd type="none" w="med" len="med"/>
              <a:tailEnd type="none" w="med" len="med"/>
            </a:ln>
          </a:left>
          <a:right>
            <a:ln w="9528" cap="flat" cmpd="sng" algn="ctr">
              <a:solidFill>
                <a:srgbClr val="000000"/>
              </a:solidFill>
              <a:prstDash val="solid"/>
              <a:round/>
              <a:headEnd type="none" w="med" len="med"/>
              <a:tailEnd type="none" w="med" len="med"/>
            </a:ln>
          </a:right>
          <a:top>
            <a:ln w="9528" cap="flat" cmpd="sng" algn="ctr">
              <a:solidFill>
                <a:srgbClr val="000000"/>
              </a:solidFill>
              <a:prstDash val="solid"/>
              <a:round/>
              <a:headEnd type="none" w="med" len="med"/>
              <a:tailEnd type="none" w="med" len="med"/>
            </a:ln>
          </a:top>
          <a:bottom>
            <a:ln w="9528" cap="flat" cmpd="sng" algn="ctr">
              <a:solidFill>
                <a:srgbClr val="000000"/>
              </a:solidFill>
              <a:prstDash val="solid"/>
              <a:round/>
              <a:headEnd type="none" w="med" len="med"/>
              <a:tailEnd type="none" w="med" len="med"/>
            </a:ln>
          </a:bottom>
        </a:tcBdr>
      </a:tcStyle>
    </a:wholeTbl>
    <a:band1H>
      <a:tcTxStyle>
        <a:font>
          <a:latin typeface=""/>
          <a:ea typeface=""/>
          <a:cs typeface=""/>
        </a:font>
      </a:tcTxStyle>
      <a:tcStyle>
        <a:tcBdr/>
      </a:tcStyle>
    </a:band1H>
    <a:band2H>
      <a:tcTxStyle>
        <a:font>
          <a:latin typeface=""/>
          <a:ea typeface=""/>
          <a:cs typeface=""/>
        </a:font>
      </a:tcTxStyle>
      <a:tcStyle>
        <a:tcBdr/>
      </a:tcStyle>
    </a:band2H>
    <a:band1V>
      <a:tcTxStyle>
        <a:font>
          <a:latin typeface=""/>
          <a:ea typeface=""/>
          <a:cs typeface=""/>
        </a:font>
      </a:tcTxStyle>
      <a:tcStyle>
        <a:tcBdr/>
      </a:tcStyle>
    </a:band1V>
    <a:band2V>
      <a:tcTxStyle>
        <a:font>
          <a:latin typeface=""/>
          <a:ea typeface=""/>
          <a:cs typeface=""/>
        </a:font>
      </a:tcTxStyle>
      <a:tcStyle>
        <a:tcBdr/>
      </a:tcStyle>
    </a:band2V>
    <a:lastCol>
      <a:tcTxStyle>
        <a:font>
          <a:latin typeface=""/>
          <a:ea typeface=""/>
          <a:cs typeface=""/>
        </a:font>
      </a:tcTxStyle>
      <a:tcStyle>
        <a:tcBdr/>
      </a:tcStyle>
    </a:lastCol>
    <a:firstCol>
      <a:tcTxStyle>
        <a:font>
          <a:latin typeface=""/>
          <a:ea typeface=""/>
          <a:cs typeface=""/>
        </a:font>
      </a:tcTxStyle>
      <a:tcStyle>
        <a:tcBdr/>
      </a:tcStyle>
    </a:firstCol>
    <a:lastRow>
      <a:tcTxStyle>
        <a:font>
          <a:latin typeface=""/>
          <a:ea typeface=""/>
          <a:cs typeface=""/>
        </a:font>
      </a:tcTxStyle>
      <a:tcStyle>
        <a:tcBdr/>
      </a:tcStyle>
    </a:lastRow>
    <a:firstRow>
      <a:tcTxStyle>
        <a:font>
          <a:latin typeface=""/>
          <a:ea typeface=""/>
          <a:cs typeface=""/>
        </a:font>
      </a:tcTxStyle>
      <a:tcStyle>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p:cViewPr varScale="1">
        <p:scale>
          <a:sx n="103" d="100"/>
          <a:sy n="103" d="100"/>
        </p:scale>
        <p:origin x="120" y="408"/>
      </p:cViewPr>
      <p:guideLst/>
    </p:cSldViewPr>
  </p:slideViewPr>
  <p:outlineViewPr>
    <p:cViewPr>
      <p:scale>
        <a:sx n="33" d="100"/>
        <a:sy n="33" d="100"/>
      </p:scale>
      <p:origin x="0" y="-34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Holmes" userId="S::ali.holmes@skagit.edu::88e23b00-0cc4-48b8-a28a-87bcc30fcfc8" providerId="AD" clId="Web-{C9FF8C31-D9EE-5037-752A-E586DFE3516F}"/>
    <pc:docChg chg="addSld delSld modSld sldOrd">
      <pc:chgData name="Ali Holmes" userId="S::ali.holmes@skagit.edu::88e23b00-0cc4-48b8-a28a-87bcc30fcfc8" providerId="AD" clId="Web-{C9FF8C31-D9EE-5037-752A-E586DFE3516F}" dt="2026-08-11T16:48:22.660" v="30"/>
      <pc:docMkLst>
        <pc:docMk/>
      </pc:docMkLst>
    </pc:docChg>
  </pc:docChgLst>
  <pc:docChgLst>
    <pc:chgData name="Kelly Dyer" userId="a307a5aa-0100-4633-ab65-a07ae294145a" providerId="ADAL" clId="{7A34DB41-6452-4C0A-8F6B-68FF87D9B4FC}"/>
    <pc:docChg chg="undo custSel addSld delSld modSld sldOrd">
      <pc:chgData name="Kelly Dyer" userId="a307a5aa-0100-4633-ab65-a07ae294145a" providerId="ADAL" clId="{7A34DB41-6452-4C0A-8F6B-68FF87D9B4FC}" dt="2026-08-10T23:43:26.029" v="1812" actId="1076"/>
      <pc:docMkLst>
        <pc:docMk/>
      </pc:docMkLst>
      <pc:sldChg chg="modSp mod modNotesTx">
        <pc:chgData name="Kelly Dyer" userId="a307a5aa-0100-4633-ab65-a07ae294145a" providerId="ADAL" clId="{7A34DB41-6452-4C0A-8F6B-68FF87D9B4FC}" dt="2026-08-10T20:21:52.420" v="452" actId="20577"/>
        <pc:sldMkLst>
          <pc:docMk/>
          <pc:sldMk cId="0" sldId="260"/>
        </pc:sldMkLst>
        <pc:spChg chg="mod">
          <ac:chgData name="Kelly Dyer" userId="a307a5aa-0100-4633-ab65-a07ae294145a" providerId="ADAL" clId="{7A34DB41-6452-4C0A-8F6B-68FF87D9B4FC}" dt="2026-08-10T19:23:29.153" v="335" actId="6549"/>
          <ac:spMkLst>
            <pc:docMk/>
            <pc:sldMk cId="0" sldId="260"/>
            <ac:spMk id="5" creationId="{5B433AF8-524D-CEF7-EABC-DAA633E135EA}"/>
          </ac:spMkLst>
        </pc:spChg>
      </pc:sldChg>
      <pc:sldChg chg="modSp mod modNotesTx">
        <pc:chgData name="Kelly Dyer" userId="a307a5aa-0100-4633-ab65-a07ae294145a" providerId="ADAL" clId="{7A34DB41-6452-4C0A-8F6B-68FF87D9B4FC}" dt="2026-08-10T23:40:16.718" v="1779" actId="20577"/>
        <pc:sldMkLst>
          <pc:docMk/>
          <pc:sldMk cId="0" sldId="275"/>
        </pc:sldMkLst>
        <pc:spChg chg="mod">
          <ac:chgData name="Kelly Dyer" userId="a307a5aa-0100-4633-ab65-a07ae294145a" providerId="ADAL" clId="{7A34DB41-6452-4C0A-8F6B-68FF87D9B4FC}" dt="2026-08-10T22:43:00.452" v="906" actId="115"/>
          <ac:spMkLst>
            <pc:docMk/>
            <pc:sldMk cId="0" sldId="275"/>
            <ac:spMk id="5" creationId="{E8B74331-A4B4-B591-47C9-EDD1C21FB5B0}"/>
          </ac:spMkLst>
        </pc:spChg>
      </pc:sldChg>
      <pc:sldChg chg="modSp mod">
        <pc:chgData name="Kelly Dyer" userId="a307a5aa-0100-4633-ab65-a07ae294145a" providerId="ADAL" clId="{7A34DB41-6452-4C0A-8F6B-68FF87D9B4FC}" dt="2026-08-10T20:31:59.379" v="732" actId="3626"/>
        <pc:sldMkLst>
          <pc:docMk/>
          <pc:sldMk cId="0" sldId="352"/>
        </pc:sldMkLst>
        <pc:spChg chg="mod">
          <ac:chgData name="Kelly Dyer" userId="a307a5aa-0100-4633-ab65-a07ae294145a" providerId="ADAL" clId="{7A34DB41-6452-4C0A-8F6B-68FF87D9B4FC}" dt="2026-08-10T19:08:04.436" v="144" actId="1076"/>
          <ac:spMkLst>
            <pc:docMk/>
            <pc:sldMk cId="0" sldId="352"/>
            <ac:spMk id="3" creationId="{502BBAFA-0316-C658-0ED8-3E774248BFCE}"/>
          </ac:spMkLst>
        </pc:spChg>
        <pc:spChg chg="mod">
          <ac:chgData name="Kelly Dyer" userId="a307a5aa-0100-4633-ab65-a07ae294145a" providerId="ADAL" clId="{7A34DB41-6452-4C0A-8F6B-68FF87D9B4FC}" dt="2026-08-10T20:31:59.379" v="732" actId="3626"/>
          <ac:spMkLst>
            <pc:docMk/>
            <pc:sldMk cId="0" sldId="352"/>
            <ac:spMk id="6" creationId="{2E44CFC0-778A-CF23-59D3-341AF91752D6}"/>
          </ac:spMkLst>
        </pc:spChg>
        <pc:picChg chg="mod">
          <ac:chgData name="Kelly Dyer" userId="a307a5aa-0100-4633-ab65-a07ae294145a" providerId="ADAL" clId="{7A34DB41-6452-4C0A-8F6B-68FF87D9B4FC}" dt="2026-08-10T19:59:42.326" v="367" actId="1076"/>
          <ac:picMkLst>
            <pc:docMk/>
            <pc:sldMk cId="0" sldId="352"/>
            <ac:picMk id="2" creationId="{6D696CE8-6517-EF45-8816-B9E5254D04BC}"/>
          </ac:picMkLst>
        </pc:picChg>
        <pc:picChg chg="mod">
          <ac:chgData name="Kelly Dyer" userId="a307a5aa-0100-4633-ab65-a07ae294145a" providerId="ADAL" clId="{7A34DB41-6452-4C0A-8F6B-68FF87D9B4FC}" dt="2026-08-10T19:59:44.087" v="368" actId="1076"/>
          <ac:picMkLst>
            <pc:docMk/>
            <pc:sldMk cId="0" sldId="352"/>
            <ac:picMk id="9" creationId="{2B1B6810-583C-913C-D13A-66091E378E79}"/>
          </ac:picMkLst>
        </pc:picChg>
      </pc:sldChg>
      <pc:sldChg chg="addSp delSp modSp mod modClrScheme chgLayout">
        <pc:chgData name="Kelly Dyer" userId="a307a5aa-0100-4633-ab65-a07ae294145a" providerId="ADAL" clId="{7A34DB41-6452-4C0A-8F6B-68FF87D9B4FC}" dt="2026-08-10T23:37:23.709" v="1734" actId="1076"/>
        <pc:sldMkLst>
          <pc:docMk/>
          <pc:sldMk cId="3910385098" sldId="354"/>
        </pc:sldMkLst>
        <pc:spChg chg="add mod ord">
          <ac:chgData name="Kelly Dyer" userId="a307a5aa-0100-4633-ab65-a07ae294145a" providerId="ADAL" clId="{7A34DB41-6452-4C0A-8F6B-68FF87D9B4FC}" dt="2026-08-10T22:57:08.723" v="1404" actId="1076"/>
          <ac:spMkLst>
            <pc:docMk/>
            <pc:sldMk cId="3910385098" sldId="354"/>
            <ac:spMk id="3" creationId="{B69932C2-AC2F-BA28-ECA9-196F5C549540}"/>
          </ac:spMkLst>
        </pc:spChg>
        <pc:spChg chg="add mod ord">
          <ac:chgData name="Kelly Dyer" userId="a307a5aa-0100-4633-ab65-a07ae294145a" providerId="ADAL" clId="{7A34DB41-6452-4C0A-8F6B-68FF87D9B4FC}" dt="2026-08-10T23:37:23.709" v="1734" actId="1076"/>
          <ac:spMkLst>
            <pc:docMk/>
            <pc:sldMk cId="3910385098" sldId="354"/>
            <ac:spMk id="4" creationId="{F3D9FCEF-F4D6-79D1-2BBE-5423B56CBA0E}"/>
          </ac:spMkLst>
        </pc:spChg>
        <pc:spChg chg="add mod ord">
          <ac:chgData name="Kelly Dyer" userId="a307a5aa-0100-4633-ab65-a07ae294145a" providerId="ADAL" clId="{7A34DB41-6452-4C0A-8F6B-68FF87D9B4FC}" dt="2026-08-10T23:37:12.116" v="1731" actId="1076"/>
          <ac:spMkLst>
            <pc:docMk/>
            <pc:sldMk cId="3910385098" sldId="354"/>
            <ac:spMk id="5" creationId="{52A8B503-B1EE-FD6C-6674-D3CAE73B3174}"/>
          </ac:spMkLst>
        </pc:spChg>
        <pc:picChg chg="mod">
          <ac:chgData name="Kelly Dyer" userId="a307a5aa-0100-4633-ab65-a07ae294145a" providerId="ADAL" clId="{7A34DB41-6452-4C0A-8F6B-68FF87D9B4FC}" dt="2026-08-10T22:57:13.293" v="1405" actId="1076"/>
          <ac:picMkLst>
            <pc:docMk/>
            <pc:sldMk cId="3910385098" sldId="354"/>
            <ac:picMk id="10" creationId="{FD78D06D-E9B5-22B3-70C3-CE3089E98B9D}"/>
          </ac:picMkLst>
        </pc:picChg>
      </pc:sldChg>
      <pc:sldChg chg="modSp mod">
        <pc:chgData name="Kelly Dyer" userId="a307a5aa-0100-4633-ab65-a07ae294145a" providerId="ADAL" clId="{7A34DB41-6452-4C0A-8F6B-68FF87D9B4FC}" dt="2026-08-10T20:22:17.095" v="460" actId="20577"/>
        <pc:sldMkLst>
          <pc:docMk/>
          <pc:sldMk cId="0" sldId="369"/>
        </pc:sldMkLst>
        <pc:spChg chg="mod">
          <ac:chgData name="Kelly Dyer" userId="a307a5aa-0100-4633-ab65-a07ae294145a" providerId="ADAL" clId="{7A34DB41-6452-4C0A-8F6B-68FF87D9B4FC}" dt="2026-08-10T20:22:17.095" v="460" actId="20577"/>
          <ac:spMkLst>
            <pc:docMk/>
            <pc:sldMk cId="0" sldId="369"/>
            <ac:spMk id="4" creationId="{4EEC6139-C774-C804-4C14-A33A5F01B0CF}"/>
          </ac:spMkLst>
        </pc:spChg>
      </pc:sldChg>
      <pc:sldChg chg="modNotesTx">
        <pc:chgData name="Kelly Dyer" userId="a307a5aa-0100-4633-ab65-a07ae294145a" providerId="ADAL" clId="{7A34DB41-6452-4C0A-8F6B-68FF87D9B4FC}" dt="2026-08-10T23:39:27.108" v="1773" actId="20577"/>
        <pc:sldMkLst>
          <pc:docMk/>
          <pc:sldMk cId="0" sldId="381"/>
        </pc:sldMkLst>
      </pc:sldChg>
      <pc:sldChg chg="modSp mod">
        <pc:chgData name="Kelly Dyer" userId="a307a5aa-0100-4633-ab65-a07ae294145a" providerId="ADAL" clId="{7A34DB41-6452-4C0A-8F6B-68FF87D9B4FC}" dt="2026-08-10T20:31:25.626" v="729" actId="14100"/>
        <pc:sldMkLst>
          <pc:docMk/>
          <pc:sldMk cId="0" sldId="382"/>
        </pc:sldMkLst>
        <pc:spChg chg="mod">
          <ac:chgData name="Kelly Dyer" userId="a307a5aa-0100-4633-ab65-a07ae294145a" providerId="ADAL" clId="{7A34DB41-6452-4C0A-8F6B-68FF87D9B4FC}" dt="2026-08-10T20:31:25.626" v="729" actId="14100"/>
          <ac:spMkLst>
            <pc:docMk/>
            <pc:sldMk cId="0" sldId="382"/>
            <ac:spMk id="4" creationId="{45C29C88-B300-67E9-9F51-F66489FECD1C}"/>
          </ac:spMkLst>
        </pc:spChg>
      </pc:sldChg>
      <pc:sldChg chg="modSp mod">
        <pc:chgData name="Kelly Dyer" userId="a307a5aa-0100-4633-ab65-a07ae294145a" providerId="ADAL" clId="{7A34DB41-6452-4C0A-8F6B-68FF87D9B4FC}" dt="2026-08-10T22:27:09.485" v="761" actId="6549"/>
        <pc:sldMkLst>
          <pc:docMk/>
          <pc:sldMk cId="0" sldId="383"/>
        </pc:sldMkLst>
        <pc:spChg chg="mod">
          <ac:chgData name="Kelly Dyer" userId="a307a5aa-0100-4633-ab65-a07ae294145a" providerId="ADAL" clId="{7A34DB41-6452-4C0A-8F6B-68FF87D9B4FC}" dt="2026-08-10T19:00:54.593" v="21" actId="115"/>
          <ac:spMkLst>
            <pc:docMk/>
            <pc:sldMk cId="0" sldId="383"/>
            <ac:spMk id="3" creationId="{7F976386-627F-83B9-AE35-027740CB0D3B}"/>
          </ac:spMkLst>
        </pc:spChg>
        <pc:spChg chg="mod">
          <ac:chgData name="Kelly Dyer" userId="a307a5aa-0100-4633-ab65-a07ae294145a" providerId="ADAL" clId="{7A34DB41-6452-4C0A-8F6B-68FF87D9B4FC}" dt="2026-08-10T22:27:09.485" v="761" actId="6549"/>
          <ac:spMkLst>
            <pc:docMk/>
            <pc:sldMk cId="0" sldId="383"/>
            <ac:spMk id="4" creationId="{987802E0-AA81-3709-1CA8-3B008B067146}"/>
          </ac:spMkLst>
        </pc:spChg>
      </pc:sldChg>
      <pc:sldChg chg="modSp mod ord">
        <pc:chgData name="Kelly Dyer" userId="a307a5aa-0100-4633-ab65-a07ae294145a" providerId="ADAL" clId="{7A34DB41-6452-4C0A-8F6B-68FF87D9B4FC}" dt="2026-08-10T23:17:05.611" v="1726" actId="20577"/>
        <pc:sldMkLst>
          <pc:docMk/>
          <pc:sldMk cId="0" sldId="384"/>
        </pc:sldMkLst>
        <pc:spChg chg="mod">
          <ac:chgData name="Kelly Dyer" userId="a307a5aa-0100-4633-ab65-a07ae294145a" providerId="ADAL" clId="{7A34DB41-6452-4C0A-8F6B-68FF87D9B4FC}" dt="2026-08-10T23:17:05.611" v="1726" actId="20577"/>
          <ac:spMkLst>
            <pc:docMk/>
            <pc:sldMk cId="0" sldId="384"/>
            <ac:spMk id="5" creationId="{63325C3D-48BD-A084-C5FF-7C0D0FC221D7}"/>
          </ac:spMkLst>
        </pc:spChg>
      </pc:sldChg>
      <pc:sldChg chg="modSp mod ord">
        <pc:chgData name="Kelly Dyer" userId="a307a5aa-0100-4633-ab65-a07ae294145a" providerId="ADAL" clId="{7A34DB41-6452-4C0A-8F6B-68FF87D9B4FC}" dt="2026-08-10T23:43:26.029" v="1812" actId="1076"/>
        <pc:sldMkLst>
          <pc:docMk/>
          <pc:sldMk cId="0" sldId="385"/>
        </pc:sldMkLst>
        <pc:spChg chg="mod">
          <ac:chgData name="Kelly Dyer" userId="a307a5aa-0100-4633-ab65-a07ae294145a" providerId="ADAL" clId="{7A34DB41-6452-4C0A-8F6B-68FF87D9B4FC}" dt="2026-08-10T19:07:11.869" v="122" actId="1076"/>
          <ac:spMkLst>
            <pc:docMk/>
            <pc:sldMk cId="0" sldId="385"/>
            <ac:spMk id="2" creationId="{B310D39A-9530-E835-F801-F9612E855432}"/>
          </ac:spMkLst>
        </pc:spChg>
        <pc:spChg chg="mod">
          <ac:chgData name="Kelly Dyer" userId="a307a5aa-0100-4633-ab65-a07ae294145a" providerId="ADAL" clId="{7A34DB41-6452-4C0A-8F6B-68FF87D9B4FC}" dt="2026-08-10T23:43:20.532" v="1811" actId="20577"/>
          <ac:spMkLst>
            <pc:docMk/>
            <pc:sldMk cId="0" sldId="385"/>
            <ac:spMk id="3" creationId="{AAA682F7-64C8-0BB9-54FA-32866FDF31A3}"/>
          </ac:spMkLst>
        </pc:spChg>
        <pc:picChg chg="mod">
          <ac:chgData name="Kelly Dyer" userId="a307a5aa-0100-4633-ab65-a07ae294145a" providerId="ADAL" clId="{7A34DB41-6452-4C0A-8F6B-68FF87D9B4FC}" dt="2026-08-10T23:43:26.029" v="1812" actId="1076"/>
          <ac:picMkLst>
            <pc:docMk/>
            <pc:sldMk cId="0" sldId="385"/>
            <ac:picMk id="10" creationId="{D4178D2D-51C5-EE6E-0917-5946DB742AFD}"/>
          </ac:picMkLst>
        </pc:picChg>
      </pc:sldChg>
      <pc:sldChg chg="modSp mod">
        <pc:chgData name="Kelly Dyer" userId="a307a5aa-0100-4633-ab65-a07ae294145a" providerId="ADAL" clId="{7A34DB41-6452-4C0A-8F6B-68FF87D9B4FC}" dt="2026-08-10T20:24:58.545" v="616" actId="6549"/>
        <pc:sldMkLst>
          <pc:docMk/>
          <pc:sldMk cId="0" sldId="387"/>
        </pc:sldMkLst>
        <pc:spChg chg="mod">
          <ac:chgData name="Kelly Dyer" userId="a307a5aa-0100-4633-ab65-a07ae294145a" providerId="ADAL" clId="{7A34DB41-6452-4C0A-8F6B-68FF87D9B4FC}" dt="2026-08-10T20:24:58.545" v="616" actId="6549"/>
          <ac:spMkLst>
            <pc:docMk/>
            <pc:sldMk cId="0" sldId="387"/>
            <ac:spMk id="4" creationId="{329929CB-01C1-2095-C3C2-966D9B3F9E38}"/>
          </ac:spMkLst>
        </pc:spChg>
      </pc:sldChg>
      <pc:sldChg chg="modSp mod">
        <pc:chgData name="Kelly Dyer" userId="a307a5aa-0100-4633-ab65-a07ae294145a" providerId="ADAL" clId="{7A34DB41-6452-4C0A-8F6B-68FF87D9B4FC}" dt="2026-08-10T20:30:21.608" v="707" actId="207"/>
        <pc:sldMkLst>
          <pc:docMk/>
          <pc:sldMk cId="0" sldId="388"/>
        </pc:sldMkLst>
        <pc:spChg chg="mod">
          <ac:chgData name="Kelly Dyer" userId="a307a5aa-0100-4633-ab65-a07ae294145a" providerId="ADAL" clId="{7A34DB41-6452-4C0A-8F6B-68FF87D9B4FC}" dt="2026-08-10T20:30:21.608" v="707" actId="207"/>
          <ac:spMkLst>
            <pc:docMk/>
            <pc:sldMk cId="0" sldId="388"/>
            <ac:spMk id="4" creationId="{98D2017B-1823-0F50-86E0-708BA885AA12}"/>
          </ac:spMkLst>
        </pc:spChg>
      </pc:sldChg>
      <pc:sldChg chg="modSp mod">
        <pc:chgData name="Kelly Dyer" userId="a307a5aa-0100-4633-ab65-a07ae294145a" providerId="ADAL" clId="{7A34DB41-6452-4C0A-8F6B-68FF87D9B4FC}" dt="2026-08-10T19:02:05.283" v="46" actId="20577"/>
        <pc:sldMkLst>
          <pc:docMk/>
          <pc:sldMk cId="0" sldId="389"/>
        </pc:sldMkLst>
        <pc:spChg chg="mod">
          <ac:chgData name="Kelly Dyer" userId="a307a5aa-0100-4633-ab65-a07ae294145a" providerId="ADAL" clId="{7A34DB41-6452-4C0A-8F6B-68FF87D9B4FC}" dt="2026-08-10T19:02:05.283" v="46" actId="20577"/>
          <ac:spMkLst>
            <pc:docMk/>
            <pc:sldMk cId="0" sldId="389"/>
            <ac:spMk id="6" creationId="{9A8CEF7A-CD3C-2B7E-8778-D3EA5F5E6FD3}"/>
          </ac:spMkLst>
        </pc:spChg>
        <pc:spChg chg="mod">
          <ac:chgData name="Kelly Dyer" userId="a307a5aa-0100-4633-ab65-a07ae294145a" providerId="ADAL" clId="{7A34DB41-6452-4C0A-8F6B-68FF87D9B4FC}" dt="2026-08-10T19:02:01.599" v="43" actId="20577"/>
          <ac:spMkLst>
            <pc:docMk/>
            <pc:sldMk cId="0" sldId="389"/>
            <ac:spMk id="7" creationId="{4F7C00FF-44B2-C6B2-BD5E-B6AB5326C613}"/>
          </ac:spMkLst>
        </pc:spChg>
      </pc:sldChg>
      <pc:sldChg chg="modSp mod modNotesTx">
        <pc:chgData name="Kelly Dyer" userId="a307a5aa-0100-4633-ab65-a07ae294145a" providerId="ADAL" clId="{7A34DB41-6452-4C0A-8F6B-68FF87D9B4FC}" dt="2026-08-10T22:43:26.421" v="909" actId="115"/>
        <pc:sldMkLst>
          <pc:docMk/>
          <pc:sldMk cId="0" sldId="392"/>
        </pc:sldMkLst>
        <pc:spChg chg="mod">
          <ac:chgData name="Kelly Dyer" userId="a307a5aa-0100-4633-ab65-a07ae294145a" providerId="ADAL" clId="{7A34DB41-6452-4C0A-8F6B-68FF87D9B4FC}" dt="2026-08-10T22:43:26.421" v="909" actId="115"/>
          <ac:spMkLst>
            <pc:docMk/>
            <pc:sldMk cId="0" sldId="392"/>
            <ac:spMk id="5" creationId="{E358D88D-7595-66BE-056A-45B0A900FD9D}"/>
          </ac:spMkLst>
        </pc:spChg>
      </pc:sldChg>
      <pc:sldChg chg="modSp mod">
        <pc:chgData name="Kelly Dyer" userId="a307a5aa-0100-4633-ab65-a07ae294145a" providerId="ADAL" clId="{7A34DB41-6452-4C0A-8F6B-68FF87D9B4FC}" dt="2026-08-10T23:02:38.992" v="1581" actId="255"/>
        <pc:sldMkLst>
          <pc:docMk/>
          <pc:sldMk cId="0" sldId="394"/>
        </pc:sldMkLst>
        <pc:spChg chg="mod">
          <ac:chgData name="Kelly Dyer" userId="a307a5aa-0100-4633-ab65-a07ae294145a" providerId="ADAL" clId="{7A34DB41-6452-4C0A-8F6B-68FF87D9B4FC}" dt="2026-08-10T23:02:38.992" v="1581" actId="255"/>
          <ac:spMkLst>
            <pc:docMk/>
            <pc:sldMk cId="0" sldId="394"/>
            <ac:spMk id="2" creationId="{E5FF552B-EEAD-1CE9-C029-AE64A5E983AD}"/>
          </ac:spMkLst>
        </pc:spChg>
      </pc:sldChg>
      <pc:sldChg chg="addSp modSp add mod">
        <pc:chgData name="Kelly Dyer" userId="a307a5aa-0100-4633-ab65-a07ae294145a" providerId="ADAL" clId="{7A34DB41-6452-4C0A-8F6B-68FF87D9B4FC}" dt="2026-08-10T23:38:29.650" v="1738" actId="1076"/>
        <pc:sldMkLst>
          <pc:docMk/>
          <pc:sldMk cId="3791365581" sldId="395"/>
        </pc:sldMkLst>
        <pc:spChg chg="mod">
          <ac:chgData name="Kelly Dyer" userId="a307a5aa-0100-4633-ab65-a07ae294145a" providerId="ADAL" clId="{7A34DB41-6452-4C0A-8F6B-68FF87D9B4FC}" dt="2026-08-10T23:38:27.406" v="1737" actId="1076"/>
          <ac:spMkLst>
            <pc:docMk/>
            <pc:sldMk cId="3791365581" sldId="395"/>
            <ac:spMk id="3" creationId="{3A4FFE41-DDAE-9D05-2EEE-CB5AD71B793F}"/>
          </ac:spMkLst>
        </pc:spChg>
        <pc:spChg chg="add mod">
          <ac:chgData name="Kelly Dyer" userId="a307a5aa-0100-4633-ab65-a07ae294145a" providerId="ADAL" clId="{7A34DB41-6452-4C0A-8F6B-68FF87D9B4FC}" dt="2026-08-10T23:05:21.715" v="1621" actId="20577"/>
          <ac:spMkLst>
            <pc:docMk/>
            <pc:sldMk cId="3791365581" sldId="395"/>
            <ac:spMk id="6" creationId="{A9B4F2CE-5BD8-0DBD-B0FC-D279D5431896}"/>
          </ac:spMkLst>
        </pc:spChg>
        <pc:picChg chg="mod">
          <ac:chgData name="Kelly Dyer" userId="a307a5aa-0100-4633-ab65-a07ae294145a" providerId="ADAL" clId="{7A34DB41-6452-4C0A-8F6B-68FF87D9B4FC}" dt="2026-08-10T23:01:11.549" v="1554" actId="1076"/>
          <ac:picMkLst>
            <pc:docMk/>
            <pc:sldMk cId="3791365581" sldId="395"/>
            <ac:picMk id="2" creationId="{EA402070-916A-5C2D-A1E5-31261332451C}"/>
          </ac:picMkLst>
        </pc:picChg>
        <pc:picChg chg="mod ord">
          <ac:chgData name="Kelly Dyer" userId="a307a5aa-0100-4633-ab65-a07ae294145a" providerId="ADAL" clId="{7A34DB41-6452-4C0A-8F6B-68FF87D9B4FC}" dt="2026-08-10T23:38:29.650" v="1738" actId="1076"/>
          <ac:picMkLst>
            <pc:docMk/>
            <pc:sldMk cId="3791365581" sldId="395"/>
            <ac:picMk id="4" creationId="{A9E6953D-CAE5-403D-AA23-30F5DAE36780}"/>
          </ac:picMkLst>
        </pc:picChg>
      </pc:sldChg>
    </pc:docChg>
  </pc:docChgLst>
  <pc:docChgLst>
    <pc:chgData name="Kelly Dyer" userId="S::kelly.dyer@skagit.edu::a307a5aa-0100-4633-ab65-a07ae294145a" providerId="AD" clId="Web-{5E5587C1-15E4-E26A-BFD9-215CFFBA8646}"/>
    <pc:docChg chg="addSld delSld modSld">
      <pc:chgData name="Kelly Dyer" userId="S::kelly.dyer@skagit.edu::a307a5aa-0100-4633-ab65-a07ae294145a" providerId="AD" clId="Web-{5E5587C1-15E4-E26A-BFD9-215CFFBA8646}" dt="2026-08-11T00:21:15.170" v="8"/>
      <pc:docMkLst>
        <pc:docMk/>
      </pc:docMkLst>
      <pc:sldChg chg="modSp">
        <pc:chgData name="Kelly Dyer" userId="S::kelly.dyer@skagit.edu::a307a5aa-0100-4633-ab65-a07ae294145a" providerId="AD" clId="Web-{5E5587C1-15E4-E26A-BFD9-215CFFBA8646}" dt="2026-08-10T23:53:45.938" v="1" actId="20577"/>
        <pc:sldMkLst>
          <pc:docMk/>
          <pc:sldMk cId="0" sldId="275"/>
        </pc:sldMkLst>
        <pc:spChg chg="mod">
          <ac:chgData name="Kelly Dyer" userId="S::kelly.dyer@skagit.edu::a307a5aa-0100-4633-ab65-a07ae294145a" providerId="AD" clId="Web-{5E5587C1-15E4-E26A-BFD9-215CFFBA8646}" dt="2026-08-10T23:53:45.938" v="1" actId="20577"/>
          <ac:spMkLst>
            <pc:docMk/>
            <pc:sldMk cId="0" sldId="275"/>
            <ac:spMk id="3" creationId="{B9B7F25C-1047-3DB1-1C9D-832185B8CBB8}"/>
          </ac:spMkLst>
        </pc:spChg>
      </pc:sldChg>
      <pc:sldChg chg="modSp">
        <pc:chgData name="Kelly Dyer" userId="S::kelly.dyer@skagit.edu::a307a5aa-0100-4633-ab65-a07ae294145a" providerId="AD" clId="Web-{5E5587C1-15E4-E26A-BFD9-215CFFBA8646}" dt="2026-08-11T00:21:15.170" v="8"/>
        <pc:sldMkLst>
          <pc:docMk/>
          <pc:sldMk cId="0" sldId="352"/>
        </pc:sldMkLst>
        <pc:picChg chg="ord">
          <ac:chgData name="Kelly Dyer" userId="S::kelly.dyer@skagit.edu::a307a5aa-0100-4633-ab65-a07ae294145a" providerId="AD" clId="Web-{5E5587C1-15E4-E26A-BFD9-215CFFBA8646}" dt="2026-08-11T00:21:15.170" v="8"/>
          <ac:picMkLst>
            <pc:docMk/>
            <pc:sldMk cId="0" sldId="352"/>
            <ac:picMk id="7" creationId="{C1AF7CDE-102E-DB41-B302-B7A15001C885}"/>
          </ac:picMkLst>
        </pc:picChg>
      </pc:sldChg>
      <pc:sldChg chg="modSp">
        <pc:chgData name="Kelly Dyer" userId="S::kelly.dyer@skagit.edu::a307a5aa-0100-4633-ab65-a07ae294145a" providerId="AD" clId="Web-{5E5587C1-15E4-E26A-BFD9-215CFFBA8646}" dt="2026-08-11T00:20:37.733" v="6" actId="20577"/>
        <pc:sldMkLst>
          <pc:docMk/>
          <pc:sldMk cId="0" sldId="382"/>
        </pc:sldMkLst>
        <pc:spChg chg="mod">
          <ac:chgData name="Kelly Dyer" userId="S::kelly.dyer@skagit.edu::a307a5aa-0100-4633-ab65-a07ae294145a" providerId="AD" clId="Web-{5E5587C1-15E4-E26A-BFD9-215CFFBA8646}" dt="2026-08-11T00:20:37.733" v="6" actId="20577"/>
          <ac:spMkLst>
            <pc:docMk/>
            <pc:sldMk cId="0" sldId="382"/>
            <ac:spMk id="4" creationId="{45C29C88-B300-67E9-9F51-F66489FECD1C}"/>
          </ac:spMkLst>
        </pc:spChg>
      </pc:sldChg>
      <pc:sldChg chg="modSp">
        <pc:chgData name="Kelly Dyer" userId="S::kelly.dyer@skagit.edu::a307a5aa-0100-4633-ab65-a07ae294145a" providerId="AD" clId="Web-{5E5587C1-15E4-E26A-BFD9-215CFFBA8646}" dt="2026-08-11T00:20:52.467" v="7" actId="1076"/>
        <pc:sldMkLst>
          <pc:docMk/>
          <pc:sldMk cId="0" sldId="385"/>
        </pc:sldMkLst>
        <pc:picChg chg="mod">
          <ac:chgData name="Kelly Dyer" userId="S::kelly.dyer@skagit.edu::a307a5aa-0100-4633-ab65-a07ae294145a" providerId="AD" clId="Web-{5E5587C1-15E4-E26A-BFD9-215CFFBA8646}" dt="2026-08-11T00:20:52.467" v="7" actId="1076"/>
          <ac:picMkLst>
            <pc:docMk/>
            <pc:sldMk cId="0" sldId="385"/>
            <ac:picMk id="10" creationId="{D4178D2D-51C5-EE6E-0917-5946DB742AFD}"/>
          </ac:picMkLst>
        </pc:picChg>
      </pc:sldChg>
      <pc:sldChg chg="modSp">
        <pc:chgData name="Kelly Dyer" userId="S::kelly.dyer@skagit.edu::a307a5aa-0100-4633-ab65-a07ae294145a" providerId="AD" clId="Web-{5E5587C1-15E4-E26A-BFD9-215CFFBA8646}" dt="2026-08-10T23:53:36.360" v="0" actId="20577"/>
        <pc:sldMkLst>
          <pc:docMk/>
          <pc:sldMk cId="0" sldId="392"/>
        </pc:sldMkLst>
        <pc:spChg chg="mod">
          <ac:chgData name="Kelly Dyer" userId="S::kelly.dyer@skagit.edu::a307a5aa-0100-4633-ab65-a07ae294145a" providerId="AD" clId="Web-{5E5587C1-15E4-E26A-BFD9-215CFFBA8646}" dt="2026-08-10T23:53:36.360" v="0" actId="20577"/>
          <ac:spMkLst>
            <pc:docMk/>
            <pc:sldMk cId="0" sldId="392"/>
            <ac:spMk id="3" creationId="{66DB2AC4-E2C0-CED6-D290-BEF6B6F1BB4D}"/>
          </ac:spMkLst>
        </pc:spChg>
      </pc:sldChg>
    </pc:docChg>
  </pc:docChgLst>
  <pc:docChgLst>
    <pc:chgData name="Kelly Dyer" userId="S::kelly.dyer@skagit.edu::a307a5aa-0100-4633-ab65-a07ae294145a" providerId="AD" clId="Web-{1C42C917-B07B-E818-CEF6-F7E4DFA4AF9E}"/>
    <pc:docChg chg="modSld">
      <pc:chgData name="Kelly Dyer" userId="S::kelly.dyer@skagit.edu::a307a5aa-0100-4633-ab65-a07ae294145a" providerId="AD" clId="Web-{1C42C917-B07B-E818-CEF6-F7E4DFA4AF9E}" dt="2026-08-12T19:13:10.340" v="3" actId="20577"/>
      <pc:docMkLst>
        <pc:docMk/>
      </pc:docMkLst>
      <pc:sldChg chg="modSp">
        <pc:chgData name="Kelly Dyer" userId="S::kelly.dyer@skagit.edu::a307a5aa-0100-4633-ab65-a07ae294145a" providerId="AD" clId="Web-{1C42C917-B07B-E818-CEF6-F7E4DFA4AF9E}" dt="2026-08-12T19:13:10.340" v="3" actId="20577"/>
        <pc:sldMkLst>
          <pc:docMk/>
          <pc:sldMk cId="0" sldId="388"/>
        </pc:sldMkLst>
        <pc:spChg chg="mod">
          <ac:chgData name="Kelly Dyer" userId="S::kelly.dyer@skagit.edu::a307a5aa-0100-4633-ab65-a07ae294145a" providerId="AD" clId="Web-{1C42C917-B07B-E818-CEF6-F7E4DFA4AF9E}" dt="2026-08-12T19:13:10.340" v="3" actId="20577"/>
          <ac:spMkLst>
            <pc:docMk/>
            <pc:sldMk cId="0" sldId="388"/>
            <ac:spMk id="4" creationId="{98D2017B-1823-0F50-86E0-708BA885AA12}"/>
          </ac:spMkLst>
        </pc:spChg>
      </pc:sldChg>
    </pc:docChg>
  </pc:docChgLst>
  <pc:docChgLst>
    <pc:chgData name="Kelly Dyer" userId="S::kelly.dyer@skagit.edu::a307a5aa-0100-4633-ab65-a07ae294145a" providerId="AD" clId="Web-{6A378856-4DBA-71A6-B07E-DA64DC1C3698}"/>
    <pc:docChg chg="modSld">
      <pc:chgData name="Kelly Dyer" userId="S::kelly.dyer@skagit.edu::a307a5aa-0100-4633-ab65-a07ae294145a" providerId="AD" clId="Web-{6A378856-4DBA-71A6-B07E-DA64DC1C3698}" dt="2026-08-12T22:19:25.643" v="0" actId="20577"/>
      <pc:docMkLst>
        <pc:docMk/>
      </pc:docMkLst>
      <pc:sldChg chg="modSp">
        <pc:chgData name="Kelly Dyer" userId="S::kelly.dyer@skagit.edu::a307a5aa-0100-4633-ab65-a07ae294145a" providerId="AD" clId="Web-{6A378856-4DBA-71A6-B07E-DA64DC1C3698}" dt="2026-08-12T22:19:25.643" v="0" actId="20577"/>
        <pc:sldMkLst>
          <pc:docMk/>
          <pc:sldMk cId="0" sldId="392"/>
        </pc:sldMkLst>
        <pc:spChg chg="mod">
          <ac:chgData name="Kelly Dyer" userId="S::kelly.dyer@skagit.edu::a307a5aa-0100-4633-ab65-a07ae294145a" providerId="AD" clId="Web-{6A378856-4DBA-71A6-B07E-DA64DC1C3698}" dt="2026-08-12T22:19:25.643" v="0" actId="20577"/>
          <ac:spMkLst>
            <pc:docMk/>
            <pc:sldMk cId="0" sldId="392"/>
            <ac:spMk id="5" creationId="{E358D88D-7595-66BE-056A-45B0A900FD9D}"/>
          </ac:spMkLst>
        </pc:spChg>
      </pc:sldChg>
    </pc:docChg>
  </pc:docChgLst>
  <pc:docChgLst>
    <pc:chgData name="Kimberly Wheeler" userId="b6a9f1fd-101a-4e29-9a94-25e472c5d69b" providerId="ADAL" clId="{D0F7A3C9-069A-4B6A-B007-E555FDCF3276}"/>
    <pc:docChg chg="modSld">
      <pc:chgData name="Kimberly Wheeler" userId="b6a9f1fd-101a-4e29-9a94-25e472c5d69b" providerId="ADAL" clId="{D0F7A3C9-069A-4B6A-B007-E555FDCF3276}" dt="2026-09-01T14:59:54.549" v="555" actId="13244"/>
      <pc:docMkLst>
        <pc:docMk/>
      </pc:docMkLst>
      <pc:sldChg chg="modSp mod">
        <pc:chgData name="Kimberly Wheeler" userId="b6a9f1fd-101a-4e29-9a94-25e472c5d69b" providerId="ADAL" clId="{D0F7A3C9-069A-4B6A-B007-E555FDCF3276}" dt="2026-09-01T14:53:32.567" v="264" actId="33553"/>
        <pc:sldMkLst>
          <pc:docMk/>
          <pc:sldMk cId="0" sldId="260"/>
        </pc:sldMkLst>
        <pc:spChg chg="mod">
          <ac:chgData name="Kimberly Wheeler" userId="b6a9f1fd-101a-4e29-9a94-25e472c5d69b" providerId="ADAL" clId="{D0F7A3C9-069A-4B6A-B007-E555FDCF3276}" dt="2026-09-01T14:53:32.567" v="264" actId="33553"/>
          <ac:spMkLst>
            <pc:docMk/>
            <pc:sldMk cId="0" sldId="260"/>
            <ac:spMk id="5" creationId="{5B433AF8-524D-CEF7-EABC-DAA633E135EA}"/>
          </ac:spMkLst>
        </pc:spChg>
        <pc:picChg chg="mod">
          <ac:chgData name="Kimberly Wheeler" userId="b6a9f1fd-101a-4e29-9a94-25e472c5d69b" providerId="ADAL" clId="{D0F7A3C9-069A-4B6A-B007-E555FDCF3276}" dt="2026-09-01T14:48:25.023" v="0" actId="962"/>
          <ac:picMkLst>
            <pc:docMk/>
            <pc:sldMk cId="0" sldId="260"/>
            <ac:picMk id="2" creationId="{0E64CB70-D6CD-9018-C49D-9855239A4769}"/>
          </ac:picMkLst>
        </pc:picChg>
        <pc:picChg chg="mod">
          <ac:chgData name="Kimberly Wheeler" userId="b6a9f1fd-101a-4e29-9a94-25e472c5d69b" providerId="ADAL" clId="{D0F7A3C9-069A-4B6A-B007-E555FDCF3276}" dt="2026-09-01T14:48:32.459" v="1" actId="962"/>
          <ac:picMkLst>
            <pc:docMk/>
            <pc:sldMk cId="0" sldId="260"/>
            <ac:picMk id="3" creationId="{C1397952-27CF-87DF-349E-E9D53CBE28E5}"/>
          </ac:picMkLst>
        </pc:picChg>
        <pc:picChg chg="mod">
          <ac:chgData name="Kimberly Wheeler" userId="b6a9f1fd-101a-4e29-9a94-25e472c5d69b" providerId="ADAL" clId="{D0F7A3C9-069A-4B6A-B007-E555FDCF3276}" dt="2026-09-01T14:48:47.832" v="3" actId="962"/>
          <ac:picMkLst>
            <pc:docMk/>
            <pc:sldMk cId="0" sldId="260"/>
            <ac:picMk id="4" creationId="{14285DB5-70B0-AFD3-CA79-AC6F12379302}"/>
          </ac:picMkLst>
        </pc:picChg>
        <pc:picChg chg="mod">
          <ac:chgData name="Kimberly Wheeler" userId="b6a9f1fd-101a-4e29-9a94-25e472c5d69b" providerId="ADAL" clId="{D0F7A3C9-069A-4B6A-B007-E555FDCF3276}" dt="2026-09-01T14:48:59.768" v="5" actId="962"/>
          <ac:picMkLst>
            <pc:docMk/>
            <pc:sldMk cId="0" sldId="260"/>
            <ac:picMk id="6" creationId="{C65678D0-D71A-E7F9-385B-241ADC2C2A21}"/>
          </ac:picMkLst>
        </pc:picChg>
      </pc:sldChg>
      <pc:sldChg chg="addSp delSp modSp mod">
        <pc:chgData name="Kimberly Wheeler" userId="b6a9f1fd-101a-4e29-9a94-25e472c5d69b" providerId="ADAL" clId="{D0F7A3C9-069A-4B6A-B007-E555FDCF3276}" dt="2026-09-01T14:55:59.313" v="360" actId="20577"/>
        <pc:sldMkLst>
          <pc:docMk/>
          <pc:sldMk cId="0" sldId="263"/>
        </pc:sldMkLst>
        <pc:spChg chg="del">
          <ac:chgData name="Kimberly Wheeler" userId="b6a9f1fd-101a-4e29-9a94-25e472c5d69b" providerId="ADAL" clId="{D0F7A3C9-069A-4B6A-B007-E555FDCF3276}" dt="2026-09-01T14:55:49.378" v="341" actId="478"/>
          <ac:spMkLst>
            <pc:docMk/>
            <pc:sldMk cId="0" sldId="263"/>
            <ac:spMk id="2" creationId="{F323E940-F8BD-FC57-0B7E-903C28F53E67}"/>
          </ac:spMkLst>
        </pc:spChg>
        <pc:spChg chg="mod">
          <ac:chgData name="Kimberly Wheeler" userId="b6a9f1fd-101a-4e29-9a94-25e472c5d69b" providerId="ADAL" clId="{D0F7A3C9-069A-4B6A-B007-E555FDCF3276}" dt="2026-09-01T14:49:58.016" v="89" actId="962"/>
          <ac:spMkLst>
            <pc:docMk/>
            <pc:sldMk cId="0" sldId="263"/>
            <ac:spMk id="3" creationId="{C100B775-7BFF-C1AA-8602-1628F0494C1C}"/>
          </ac:spMkLst>
        </pc:spChg>
        <pc:spChg chg="mod">
          <ac:chgData name="Kimberly Wheeler" userId="b6a9f1fd-101a-4e29-9a94-25e472c5d69b" providerId="ADAL" clId="{D0F7A3C9-069A-4B6A-B007-E555FDCF3276}" dt="2026-09-01T14:49:59.981" v="98" actId="962"/>
          <ac:spMkLst>
            <pc:docMk/>
            <pc:sldMk cId="0" sldId="263"/>
            <ac:spMk id="4" creationId="{6A022908-E0A3-9852-3546-3FBBA660BEDE}"/>
          </ac:spMkLst>
        </pc:spChg>
        <pc:spChg chg="mod">
          <ac:chgData name="Kimberly Wheeler" userId="b6a9f1fd-101a-4e29-9a94-25e472c5d69b" providerId="ADAL" clId="{D0F7A3C9-069A-4B6A-B007-E555FDCF3276}" dt="2026-09-01T14:50:00.220" v="99" actId="962"/>
          <ac:spMkLst>
            <pc:docMk/>
            <pc:sldMk cId="0" sldId="263"/>
            <ac:spMk id="5" creationId="{75FD84F3-F292-D010-6BB2-B1D2C21843FB}"/>
          </ac:spMkLst>
        </pc:spChg>
        <pc:spChg chg="mod">
          <ac:chgData name="Kimberly Wheeler" userId="b6a9f1fd-101a-4e29-9a94-25e472c5d69b" providerId="ADAL" clId="{D0F7A3C9-069A-4B6A-B007-E555FDCF3276}" dt="2026-09-01T14:50:00.872" v="102" actId="962"/>
          <ac:spMkLst>
            <pc:docMk/>
            <pc:sldMk cId="0" sldId="263"/>
            <ac:spMk id="6" creationId="{431C3EEA-A970-E093-1758-6AC8CAAE9FD6}"/>
          </ac:spMkLst>
        </pc:spChg>
        <pc:spChg chg="mod">
          <ac:chgData name="Kimberly Wheeler" userId="b6a9f1fd-101a-4e29-9a94-25e472c5d69b" providerId="ADAL" clId="{D0F7A3C9-069A-4B6A-B007-E555FDCF3276}" dt="2026-09-01T14:50:01.970" v="107" actId="962"/>
          <ac:spMkLst>
            <pc:docMk/>
            <pc:sldMk cId="0" sldId="263"/>
            <ac:spMk id="7" creationId="{22347AA5-E2AC-D654-CBC1-F8525BFA7F91}"/>
          </ac:spMkLst>
        </pc:spChg>
        <pc:spChg chg="mod">
          <ac:chgData name="Kimberly Wheeler" userId="b6a9f1fd-101a-4e29-9a94-25e472c5d69b" providerId="ADAL" clId="{D0F7A3C9-069A-4B6A-B007-E555FDCF3276}" dt="2026-09-01T14:50:02.626" v="110" actId="962"/>
          <ac:spMkLst>
            <pc:docMk/>
            <pc:sldMk cId="0" sldId="263"/>
            <ac:spMk id="8" creationId="{1391F502-C364-4AA6-53FD-792EFDC01243}"/>
          </ac:spMkLst>
        </pc:spChg>
        <pc:spChg chg="mod">
          <ac:chgData name="Kimberly Wheeler" userId="b6a9f1fd-101a-4e29-9a94-25e472c5d69b" providerId="ADAL" clId="{D0F7A3C9-069A-4B6A-B007-E555FDCF3276}" dt="2026-09-01T14:50:07.568" v="135" actId="962"/>
          <ac:spMkLst>
            <pc:docMk/>
            <pc:sldMk cId="0" sldId="263"/>
            <ac:spMk id="13" creationId="{885F4C0A-B6FC-31A0-7141-D5AEF1B0A43E}"/>
          </ac:spMkLst>
        </pc:spChg>
        <pc:spChg chg="add mod">
          <ac:chgData name="Kimberly Wheeler" userId="b6a9f1fd-101a-4e29-9a94-25e472c5d69b" providerId="ADAL" clId="{D0F7A3C9-069A-4B6A-B007-E555FDCF3276}" dt="2026-09-01T14:55:59.313" v="360" actId="20577"/>
          <ac:spMkLst>
            <pc:docMk/>
            <pc:sldMk cId="0" sldId="263"/>
            <ac:spMk id="14" creationId="{4E685ABA-6847-E943-CC0A-B3CC7C832E25}"/>
          </ac:spMkLst>
        </pc:spChg>
        <pc:spChg chg="mod">
          <ac:chgData name="Kimberly Wheeler" userId="b6a9f1fd-101a-4e29-9a94-25e472c5d69b" providerId="ADAL" clId="{D0F7A3C9-069A-4B6A-B007-E555FDCF3276}" dt="2026-09-01T14:50:08.739" v="141" actId="962"/>
          <ac:spMkLst>
            <pc:docMk/>
            <pc:sldMk cId="0" sldId="263"/>
            <ac:spMk id="17" creationId="{B3A5FB44-381B-E8BB-F6A2-07622B7E2A99}"/>
          </ac:spMkLst>
        </pc:spChg>
        <pc:spChg chg="mod">
          <ac:chgData name="Kimberly Wheeler" userId="b6a9f1fd-101a-4e29-9a94-25e472c5d69b" providerId="ADAL" clId="{D0F7A3C9-069A-4B6A-B007-E555FDCF3276}" dt="2026-09-01T14:50:08.565" v="140" actId="962"/>
          <ac:spMkLst>
            <pc:docMk/>
            <pc:sldMk cId="0" sldId="263"/>
            <ac:spMk id="19" creationId="{1F70B478-6DC8-DE32-33C5-04D97EBD7CD3}"/>
          </ac:spMkLst>
        </pc:spChg>
        <pc:spChg chg="mod">
          <ac:chgData name="Kimberly Wheeler" userId="b6a9f1fd-101a-4e29-9a94-25e472c5d69b" providerId="ADAL" clId="{D0F7A3C9-069A-4B6A-B007-E555FDCF3276}" dt="2026-09-01T14:50:09.798" v="146" actId="962"/>
          <ac:spMkLst>
            <pc:docMk/>
            <pc:sldMk cId="0" sldId="263"/>
            <ac:spMk id="20" creationId="{D39966C5-F855-C2E1-3C62-5B1B35B23E05}"/>
          </ac:spMkLst>
        </pc:spChg>
        <pc:picChg chg="mod">
          <ac:chgData name="Kimberly Wheeler" userId="b6a9f1fd-101a-4e29-9a94-25e472c5d69b" providerId="ADAL" clId="{D0F7A3C9-069A-4B6A-B007-E555FDCF3276}" dt="2026-09-01T14:50:05.066" v="122" actId="962"/>
          <ac:picMkLst>
            <pc:docMk/>
            <pc:sldMk cId="0" sldId="263"/>
            <ac:picMk id="9" creationId="{33075B87-BF11-3D1B-65BA-2C6275D67CFF}"/>
          </ac:picMkLst>
        </pc:picChg>
        <pc:picChg chg="mod">
          <ac:chgData name="Kimberly Wheeler" userId="b6a9f1fd-101a-4e29-9a94-25e472c5d69b" providerId="ADAL" clId="{D0F7A3C9-069A-4B6A-B007-E555FDCF3276}" dt="2026-09-01T14:50:04.877" v="121" actId="962"/>
          <ac:picMkLst>
            <pc:docMk/>
            <pc:sldMk cId="0" sldId="263"/>
            <ac:picMk id="10" creationId="{0FA3343C-7482-AD8D-5CEA-B9247F3539B0}"/>
          </ac:picMkLst>
        </pc:picChg>
        <pc:picChg chg="mod">
          <ac:chgData name="Kimberly Wheeler" userId="b6a9f1fd-101a-4e29-9a94-25e472c5d69b" providerId="ADAL" clId="{D0F7A3C9-069A-4B6A-B007-E555FDCF3276}" dt="2026-09-01T14:50:06.396" v="129" actId="962"/>
          <ac:picMkLst>
            <pc:docMk/>
            <pc:sldMk cId="0" sldId="263"/>
            <ac:picMk id="11" creationId="{DF48B71A-161E-23B2-FDCD-D08D681242DF}"/>
          </ac:picMkLst>
        </pc:picChg>
        <pc:picChg chg="mod">
          <ac:chgData name="Kimberly Wheeler" userId="b6a9f1fd-101a-4e29-9a94-25e472c5d69b" providerId="ADAL" clId="{D0F7A3C9-069A-4B6A-B007-E555FDCF3276}" dt="2026-09-01T14:50:06.982" v="132" actId="962"/>
          <ac:picMkLst>
            <pc:docMk/>
            <pc:sldMk cId="0" sldId="263"/>
            <ac:picMk id="12" creationId="{68F82F4F-7BBC-52AE-9B6A-D9A763E425E6}"/>
          </ac:picMkLst>
        </pc:picChg>
      </pc:sldChg>
      <pc:sldChg chg="addSp delSp modSp mod">
        <pc:chgData name="Kimberly Wheeler" userId="b6a9f1fd-101a-4e29-9a94-25e472c5d69b" providerId="ADAL" clId="{D0F7A3C9-069A-4B6A-B007-E555FDCF3276}" dt="2026-09-01T14:57:25.037" v="483" actId="20577"/>
        <pc:sldMkLst>
          <pc:docMk/>
          <pc:sldMk cId="0" sldId="267"/>
        </pc:sldMkLst>
        <pc:spChg chg="del">
          <ac:chgData name="Kimberly Wheeler" userId="b6a9f1fd-101a-4e29-9a94-25e472c5d69b" providerId="ADAL" clId="{D0F7A3C9-069A-4B6A-B007-E555FDCF3276}" dt="2026-09-01T14:57:11.351" v="460" actId="478"/>
          <ac:spMkLst>
            <pc:docMk/>
            <pc:sldMk cId="0" sldId="267"/>
            <ac:spMk id="2" creationId="{58154515-2A65-47DA-6AE9-F189553A6523}"/>
          </ac:spMkLst>
        </pc:spChg>
        <pc:spChg chg="mod">
          <ac:chgData name="Kimberly Wheeler" userId="b6a9f1fd-101a-4e29-9a94-25e472c5d69b" providerId="ADAL" clId="{D0F7A3C9-069A-4B6A-B007-E555FDCF3276}" dt="2026-09-01T14:50:23.609" v="213" actId="962"/>
          <ac:spMkLst>
            <pc:docMk/>
            <pc:sldMk cId="0" sldId="267"/>
            <ac:spMk id="9" creationId="{39AD6038-DB8A-29D0-1C56-BC3898BF8BB2}"/>
          </ac:spMkLst>
        </pc:spChg>
        <pc:spChg chg="add mod">
          <ac:chgData name="Kimberly Wheeler" userId="b6a9f1fd-101a-4e29-9a94-25e472c5d69b" providerId="ADAL" clId="{D0F7A3C9-069A-4B6A-B007-E555FDCF3276}" dt="2026-09-01T14:57:25.037" v="483" actId="20577"/>
          <ac:spMkLst>
            <pc:docMk/>
            <pc:sldMk cId="0" sldId="267"/>
            <ac:spMk id="10" creationId="{7D0B6698-D383-56F2-C84E-0661AFC45847}"/>
          </ac:spMkLst>
        </pc:spChg>
        <pc:picChg chg="mod">
          <ac:chgData name="Kimberly Wheeler" userId="b6a9f1fd-101a-4e29-9a94-25e472c5d69b" providerId="ADAL" clId="{D0F7A3C9-069A-4B6A-B007-E555FDCF3276}" dt="2026-09-01T14:50:19.887" v="195" actId="962"/>
          <ac:picMkLst>
            <pc:docMk/>
            <pc:sldMk cId="0" sldId="267"/>
            <ac:picMk id="4" creationId="{E616E272-79CA-1EAB-8619-659EFD48F2EA}"/>
          </ac:picMkLst>
        </pc:picChg>
        <pc:picChg chg="mod">
          <ac:chgData name="Kimberly Wheeler" userId="b6a9f1fd-101a-4e29-9a94-25e472c5d69b" providerId="ADAL" clId="{D0F7A3C9-069A-4B6A-B007-E555FDCF3276}" dt="2026-09-01T14:50:20.716" v="199" actId="962"/>
          <ac:picMkLst>
            <pc:docMk/>
            <pc:sldMk cId="0" sldId="267"/>
            <ac:picMk id="5" creationId="{2E330560-5008-1877-A026-AB1EC15F653E}"/>
          </ac:picMkLst>
        </pc:picChg>
        <pc:picChg chg="mod">
          <ac:chgData name="Kimberly Wheeler" userId="b6a9f1fd-101a-4e29-9a94-25e472c5d69b" providerId="ADAL" clId="{D0F7A3C9-069A-4B6A-B007-E555FDCF3276}" dt="2026-09-01T14:50:21.550" v="203" actId="962"/>
          <ac:picMkLst>
            <pc:docMk/>
            <pc:sldMk cId="0" sldId="267"/>
            <ac:picMk id="6" creationId="{BA0F17EB-5E7E-28BC-0E93-D24AF7A692AA}"/>
          </ac:picMkLst>
        </pc:picChg>
        <pc:picChg chg="mod">
          <ac:chgData name="Kimberly Wheeler" userId="b6a9f1fd-101a-4e29-9a94-25e472c5d69b" providerId="ADAL" clId="{D0F7A3C9-069A-4B6A-B007-E555FDCF3276}" dt="2026-09-01T14:50:21.370" v="202" actId="962"/>
          <ac:picMkLst>
            <pc:docMk/>
            <pc:sldMk cId="0" sldId="267"/>
            <ac:picMk id="7" creationId="{91BD6D3E-FBD0-9924-B516-26D630227F5A}"/>
          </ac:picMkLst>
        </pc:picChg>
        <pc:picChg chg="mod">
          <ac:chgData name="Kimberly Wheeler" userId="b6a9f1fd-101a-4e29-9a94-25e472c5d69b" providerId="ADAL" clId="{D0F7A3C9-069A-4B6A-B007-E555FDCF3276}" dt="2026-09-01T14:50:22.975" v="210" actId="962"/>
          <ac:picMkLst>
            <pc:docMk/>
            <pc:sldMk cId="0" sldId="267"/>
            <ac:picMk id="8" creationId="{D743C5B5-4D95-8BCF-6BE4-AA361A9C205A}"/>
          </ac:picMkLst>
        </pc:picChg>
      </pc:sldChg>
      <pc:sldChg chg="addSp modSp mod">
        <pc:chgData name="Kimberly Wheeler" userId="b6a9f1fd-101a-4e29-9a94-25e472c5d69b" providerId="ADAL" clId="{D0F7A3C9-069A-4B6A-B007-E555FDCF3276}" dt="2026-09-01T14:55:07.243" v="340" actId="20577"/>
        <pc:sldMkLst>
          <pc:docMk/>
          <pc:sldMk cId="0" sldId="268"/>
        </pc:sldMkLst>
        <pc:spChg chg="mod">
          <ac:chgData name="Kimberly Wheeler" userId="b6a9f1fd-101a-4e29-9a94-25e472c5d69b" providerId="ADAL" clId="{D0F7A3C9-069A-4B6A-B007-E555FDCF3276}" dt="2026-09-01T14:50:14.128" v="167" actId="962"/>
          <ac:spMkLst>
            <pc:docMk/>
            <pc:sldMk cId="0" sldId="268"/>
            <ac:spMk id="4" creationId="{816FE9EA-863E-0071-1E33-18E9AC02CBCD}"/>
          </ac:spMkLst>
        </pc:spChg>
        <pc:spChg chg="add mod">
          <ac:chgData name="Kimberly Wheeler" userId="b6a9f1fd-101a-4e29-9a94-25e472c5d69b" providerId="ADAL" clId="{D0F7A3C9-069A-4B6A-B007-E555FDCF3276}" dt="2026-09-01T14:55:07.243" v="340" actId="20577"/>
          <ac:spMkLst>
            <pc:docMk/>
            <pc:sldMk cId="0" sldId="268"/>
            <ac:spMk id="5" creationId="{4D72D52D-F8EB-4F37-3E06-E896FE1951D1}"/>
          </ac:spMkLst>
        </pc:spChg>
        <pc:picChg chg="mod">
          <ac:chgData name="Kimberly Wheeler" userId="b6a9f1fd-101a-4e29-9a94-25e472c5d69b" providerId="ADAL" clId="{D0F7A3C9-069A-4B6A-B007-E555FDCF3276}" dt="2026-09-01T14:50:12.058" v="157" actId="962"/>
          <ac:picMkLst>
            <pc:docMk/>
            <pc:sldMk cId="0" sldId="268"/>
            <ac:picMk id="2" creationId="{C8734B08-F36F-4CB0-C3A6-24D69642869C}"/>
          </ac:picMkLst>
        </pc:picChg>
        <pc:picChg chg="mod">
          <ac:chgData name="Kimberly Wheeler" userId="b6a9f1fd-101a-4e29-9a94-25e472c5d69b" providerId="ADAL" clId="{D0F7A3C9-069A-4B6A-B007-E555FDCF3276}" dt="2026-09-01T14:50:12.674" v="160" actId="962"/>
          <ac:picMkLst>
            <pc:docMk/>
            <pc:sldMk cId="0" sldId="268"/>
            <ac:picMk id="3" creationId="{5A4D0D06-2C61-3150-34CF-AB9400DCA776}"/>
          </ac:picMkLst>
        </pc:picChg>
      </pc:sldChg>
      <pc:sldChg chg="addSp delSp modSp mod">
        <pc:chgData name="Kimberly Wheeler" userId="b6a9f1fd-101a-4e29-9a94-25e472c5d69b" providerId="ADAL" clId="{D0F7A3C9-069A-4B6A-B007-E555FDCF3276}" dt="2026-09-01T14:58:38.719" v="541" actId="20577"/>
        <pc:sldMkLst>
          <pc:docMk/>
          <pc:sldMk cId="0" sldId="269"/>
        </pc:sldMkLst>
        <pc:spChg chg="del">
          <ac:chgData name="Kimberly Wheeler" userId="b6a9f1fd-101a-4e29-9a94-25e472c5d69b" providerId="ADAL" clId="{D0F7A3C9-069A-4B6A-B007-E555FDCF3276}" dt="2026-09-01T14:56:04.595" v="361" actId="478"/>
          <ac:spMkLst>
            <pc:docMk/>
            <pc:sldMk cId="0" sldId="269"/>
            <ac:spMk id="2" creationId="{4E53065F-0645-116A-13D0-34CB94CAF240}"/>
          </ac:spMkLst>
        </pc:spChg>
        <pc:spChg chg="add mod">
          <ac:chgData name="Kimberly Wheeler" userId="b6a9f1fd-101a-4e29-9a94-25e472c5d69b" providerId="ADAL" clId="{D0F7A3C9-069A-4B6A-B007-E555FDCF3276}" dt="2026-09-01T14:58:38.719" v="541" actId="20577"/>
          <ac:spMkLst>
            <pc:docMk/>
            <pc:sldMk cId="0" sldId="269"/>
            <ac:spMk id="5" creationId="{34F8538A-0A42-7E8A-63C8-0DBE32B2BDA8}"/>
          </ac:spMkLst>
        </pc:spChg>
        <pc:spChg chg="mod">
          <ac:chgData name="Kimberly Wheeler" userId="b6a9f1fd-101a-4e29-9a94-25e472c5d69b" providerId="ADAL" clId="{D0F7A3C9-069A-4B6A-B007-E555FDCF3276}" dt="2026-09-01T14:50:14.951" v="171" actId="962"/>
          <ac:spMkLst>
            <pc:docMk/>
            <pc:sldMk cId="0" sldId="269"/>
            <ac:spMk id="6" creationId="{5B6130ED-17DA-E963-FA57-D93B17EE8265}"/>
          </ac:spMkLst>
        </pc:spChg>
        <pc:picChg chg="mod">
          <ac:chgData name="Kimberly Wheeler" userId="b6a9f1fd-101a-4e29-9a94-25e472c5d69b" providerId="ADAL" clId="{D0F7A3C9-069A-4B6A-B007-E555FDCF3276}" dt="2026-09-01T14:50:14.334" v="168" actId="962"/>
          <ac:picMkLst>
            <pc:docMk/>
            <pc:sldMk cId="0" sldId="269"/>
            <ac:picMk id="4" creationId="{550252C0-5DA6-314B-35BF-6D2203442FF0}"/>
          </ac:picMkLst>
        </pc:picChg>
      </pc:sldChg>
      <pc:sldChg chg="addSp delSp modSp mod">
        <pc:chgData name="Kimberly Wheeler" userId="b6a9f1fd-101a-4e29-9a94-25e472c5d69b" providerId="ADAL" clId="{D0F7A3C9-069A-4B6A-B007-E555FDCF3276}" dt="2026-09-01T14:57:43.627" v="509" actId="20577"/>
        <pc:sldMkLst>
          <pc:docMk/>
          <pc:sldMk cId="0" sldId="270"/>
        </pc:sldMkLst>
        <pc:spChg chg="del">
          <ac:chgData name="Kimberly Wheeler" userId="b6a9f1fd-101a-4e29-9a94-25e472c5d69b" providerId="ADAL" clId="{D0F7A3C9-069A-4B6A-B007-E555FDCF3276}" dt="2026-09-01T14:57:30.449" v="484" actId="478"/>
          <ac:spMkLst>
            <pc:docMk/>
            <pc:sldMk cId="0" sldId="270"/>
            <ac:spMk id="2" creationId="{1E9BB889-7F02-14E3-9664-6D42568C2562}"/>
          </ac:spMkLst>
        </pc:spChg>
        <pc:spChg chg="add mod">
          <ac:chgData name="Kimberly Wheeler" userId="b6a9f1fd-101a-4e29-9a94-25e472c5d69b" providerId="ADAL" clId="{D0F7A3C9-069A-4B6A-B007-E555FDCF3276}" dt="2026-09-01T14:57:43.627" v="509" actId="20577"/>
          <ac:spMkLst>
            <pc:docMk/>
            <pc:sldMk cId="0" sldId="270"/>
            <ac:spMk id="8" creationId="{AC1347DF-B765-014A-B9BB-9C4948150BDC}"/>
          </ac:spMkLst>
        </pc:spChg>
        <pc:picChg chg="mod">
          <ac:chgData name="Kimberly Wheeler" userId="b6a9f1fd-101a-4e29-9a94-25e472c5d69b" providerId="ADAL" clId="{D0F7A3C9-069A-4B6A-B007-E555FDCF3276}" dt="2026-09-01T14:50:24.792" v="219" actId="962"/>
          <ac:picMkLst>
            <pc:docMk/>
            <pc:sldMk cId="0" sldId="270"/>
            <ac:picMk id="4" creationId="{7E844BAA-FD2E-9019-0419-9AEB3DA72DF2}"/>
          </ac:picMkLst>
        </pc:picChg>
        <pc:picChg chg="mod">
          <ac:chgData name="Kimberly Wheeler" userId="b6a9f1fd-101a-4e29-9a94-25e472c5d69b" providerId="ADAL" clId="{D0F7A3C9-069A-4B6A-B007-E555FDCF3276}" dt="2026-09-01T14:50:24.601" v="218" actId="962"/>
          <ac:picMkLst>
            <pc:docMk/>
            <pc:sldMk cId="0" sldId="270"/>
            <ac:picMk id="5" creationId="{E00DD816-3402-3E56-C629-A66EF4663D68}"/>
          </ac:picMkLst>
        </pc:picChg>
        <pc:picChg chg="mod">
          <ac:chgData name="Kimberly Wheeler" userId="b6a9f1fd-101a-4e29-9a94-25e472c5d69b" providerId="ADAL" clId="{D0F7A3C9-069A-4B6A-B007-E555FDCF3276}" dt="2026-09-01T14:50:25.811" v="224" actId="962"/>
          <ac:picMkLst>
            <pc:docMk/>
            <pc:sldMk cId="0" sldId="270"/>
            <ac:picMk id="6" creationId="{9EC2EDC5-F018-614F-F545-B6B68820F148}"/>
          </ac:picMkLst>
        </pc:picChg>
      </pc:sldChg>
      <pc:sldChg chg="addSp delSp modSp mod">
        <pc:chgData name="Kimberly Wheeler" userId="b6a9f1fd-101a-4e29-9a94-25e472c5d69b" providerId="ADAL" clId="{D0F7A3C9-069A-4B6A-B007-E555FDCF3276}" dt="2026-09-01T14:58:01.048" v="532" actId="20577"/>
        <pc:sldMkLst>
          <pc:docMk/>
          <pc:sldMk cId="0" sldId="272"/>
        </pc:sldMkLst>
        <pc:spChg chg="del">
          <ac:chgData name="Kimberly Wheeler" userId="b6a9f1fd-101a-4e29-9a94-25e472c5d69b" providerId="ADAL" clId="{D0F7A3C9-069A-4B6A-B007-E555FDCF3276}" dt="2026-09-01T14:57:51.603" v="510" actId="478"/>
          <ac:spMkLst>
            <pc:docMk/>
            <pc:sldMk cId="0" sldId="272"/>
            <ac:spMk id="2" creationId="{1A12BA9E-4828-47AB-BA4B-B31339DE073E}"/>
          </ac:spMkLst>
        </pc:spChg>
        <pc:spChg chg="mod">
          <ac:chgData name="Kimberly Wheeler" userId="b6a9f1fd-101a-4e29-9a94-25e472c5d69b" providerId="ADAL" clId="{D0F7A3C9-069A-4B6A-B007-E555FDCF3276}" dt="2026-09-01T14:51:00.571" v="229" actId="962"/>
          <ac:spMkLst>
            <pc:docMk/>
            <pc:sldMk cId="0" sldId="272"/>
            <ac:spMk id="4" creationId="{ED7A5ED7-75E2-577E-8EF2-74BD6274E56D}"/>
          </ac:spMkLst>
        </pc:spChg>
        <pc:spChg chg="mod">
          <ac:chgData name="Kimberly Wheeler" userId="b6a9f1fd-101a-4e29-9a94-25e472c5d69b" providerId="ADAL" clId="{D0F7A3C9-069A-4B6A-B007-E555FDCF3276}" dt="2026-09-01T14:51:01.921" v="230" actId="962"/>
          <ac:spMkLst>
            <pc:docMk/>
            <pc:sldMk cId="0" sldId="272"/>
            <ac:spMk id="5" creationId="{72B08216-7B68-A5E9-AB39-ADB5A77FE7BC}"/>
          </ac:spMkLst>
        </pc:spChg>
        <pc:spChg chg="mod">
          <ac:chgData name="Kimberly Wheeler" userId="b6a9f1fd-101a-4e29-9a94-25e472c5d69b" providerId="ADAL" clId="{D0F7A3C9-069A-4B6A-B007-E555FDCF3276}" dt="2026-09-01T14:51:02.797" v="231" actId="962"/>
          <ac:spMkLst>
            <pc:docMk/>
            <pc:sldMk cId="0" sldId="272"/>
            <ac:spMk id="6" creationId="{1313DD9D-7B80-1A72-BFA4-69E0BD8BEB67}"/>
          </ac:spMkLst>
        </pc:spChg>
        <pc:spChg chg="add mod">
          <ac:chgData name="Kimberly Wheeler" userId="b6a9f1fd-101a-4e29-9a94-25e472c5d69b" providerId="ADAL" clId="{D0F7A3C9-069A-4B6A-B007-E555FDCF3276}" dt="2026-09-01T14:58:01.048" v="532" actId="20577"/>
          <ac:spMkLst>
            <pc:docMk/>
            <pc:sldMk cId="0" sldId="272"/>
            <ac:spMk id="7" creationId="{87A805B5-1C97-EAB2-304A-4A0429FB2591}"/>
          </ac:spMkLst>
        </pc:spChg>
        <pc:picChg chg="mod">
          <ac:chgData name="Kimberly Wheeler" userId="b6a9f1fd-101a-4e29-9a94-25e472c5d69b" providerId="ADAL" clId="{D0F7A3C9-069A-4B6A-B007-E555FDCF3276}" dt="2026-09-01T14:50:57.325" v="228" actId="962"/>
          <ac:picMkLst>
            <pc:docMk/>
            <pc:sldMk cId="0" sldId="272"/>
            <ac:picMk id="3" creationId="{A8506743-78E7-1F75-CE0B-259D59D0248D}"/>
          </ac:picMkLst>
        </pc:picChg>
      </pc:sldChg>
      <pc:sldChg chg="modSp mod">
        <pc:chgData name="Kimberly Wheeler" userId="b6a9f1fd-101a-4e29-9a94-25e472c5d69b" providerId="ADAL" clId="{D0F7A3C9-069A-4B6A-B007-E555FDCF3276}" dt="2026-09-01T14:54:25.737" v="296" actId="33553"/>
        <pc:sldMkLst>
          <pc:docMk/>
          <pc:sldMk cId="0" sldId="275"/>
        </pc:sldMkLst>
        <pc:spChg chg="mod">
          <ac:chgData name="Kimberly Wheeler" userId="b6a9f1fd-101a-4e29-9a94-25e472c5d69b" providerId="ADAL" clId="{D0F7A3C9-069A-4B6A-B007-E555FDCF3276}" dt="2026-09-01T14:49:56.945" v="84" actId="962"/>
          <ac:spMkLst>
            <pc:docMk/>
            <pc:sldMk cId="0" sldId="275"/>
            <ac:spMk id="4" creationId="{6B00F193-A019-0AD4-1395-E0D24C827CC4}"/>
          </ac:spMkLst>
        </pc:spChg>
        <pc:spChg chg="mod">
          <ac:chgData name="Kimberly Wheeler" userId="b6a9f1fd-101a-4e29-9a94-25e472c5d69b" providerId="ADAL" clId="{D0F7A3C9-069A-4B6A-B007-E555FDCF3276}" dt="2026-09-01T14:54:25.737" v="296" actId="33553"/>
          <ac:spMkLst>
            <pc:docMk/>
            <pc:sldMk cId="0" sldId="275"/>
            <ac:spMk id="5" creationId="{E8B74331-A4B4-B591-47C9-EDD1C21FB5B0}"/>
          </ac:spMkLst>
        </pc:spChg>
        <pc:picChg chg="mod">
          <ac:chgData name="Kimberly Wheeler" userId="b6a9f1fd-101a-4e29-9a94-25e472c5d69b" providerId="ADAL" clId="{D0F7A3C9-069A-4B6A-B007-E555FDCF3276}" dt="2026-09-01T14:49:53.727" v="69" actId="962"/>
          <ac:picMkLst>
            <pc:docMk/>
            <pc:sldMk cId="0" sldId="275"/>
            <ac:picMk id="2" creationId="{7D9CB09C-2041-ED14-50E7-3B5F4F31F2A3}"/>
          </ac:picMkLst>
        </pc:picChg>
      </pc:sldChg>
      <pc:sldChg chg="modSp mod">
        <pc:chgData name="Kimberly Wheeler" userId="b6a9f1fd-101a-4e29-9a94-25e472c5d69b" providerId="ADAL" clId="{D0F7A3C9-069A-4B6A-B007-E555FDCF3276}" dt="2026-09-01T14:53:38.137" v="265" actId="33553"/>
        <pc:sldMkLst>
          <pc:docMk/>
          <pc:sldMk cId="0" sldId="343"/>
        </pc:sldMkLst>
        <pc:spChg chg="mod">
          <ac:chgData name="Kimberly Wheeler" userId="b6a9f1fd-101a-4e29-9a94-25e472c5d69b" providerId="ADAL" clId="{D0F7A3C9-069A-4B6A-B007-E555FDCF3276}" dt="2026-09-01T14:53:38.137" v="265" actId="33553"/>
          <ac:spMkLst>
            <pc:docMk/>
            <pc:sldMk cId="0" sldId="343"/>
            <ac:spMk id="3" creationId="{716E1644-3603-3A8F-E96C-E96B6E065F75}"/>
          </ac:spMkLst>
        </pc:spChg>
        <pc:picChg chg="mod">
          <ac:chgData name="Kimberly Wheeler" userId="b6a9f1fd-101a-4e29-9a94-25e472c5d69b" providerId="ADAL" clId="{D0F7A3C9-069A-4B6A-B007-E555FDCF3276}" dt="2026-09-01T14:49:42.358" v="25" actId="962"/>
          <ac:picMkLst>
            <pc:docMk/>
            <pc:sldMk cId="0" sldId="343"/>
            <ac:picMk id="2" creationId="{38448F45-9549-AE0B-1FCE-2D7C27739023}"/>
          </ac:picMkLst>
        </pc:picChg>
        <pc:picChg chg="mod">
          <ac:chgData name="Kimberly Wheeler" userId="b6a9f1fd-101a-4e29-9a94-25e472c5d69b" providerId="ADAL" clId="{D0F7A3C9-069A-4B6A-B007-E555FDCF3276}" dt="2026-09-01T14:49:43.030" v="26" actId="962"/>
          <ac:picMkLst>
            <pc:docMk/>
            <pc:sldMk cId="0" sldId="343"/>
            <ac:picMk id="4" creationId="{B143CB51-B085-141B-5B67-ACD74C6755B6}"/>
          </ac:picMkLst>
        </pc:picChg>
        <pc:picChg chg="mod">
          <ac:chgData name="Kimberly Wheeler" userId="b6a9f1fd-101a-4e29-9a94-25e472c5d69b" providerId="ADAL" clId="{D0F7A3C9-069A-4B6A-B007-E555FDCF3276}" dt="2026-09-01T14:49:43.714" v="27" actId="962"/>
          <ac:picMkLst>
            <pc:docMk/>
            <pc:sldMk cId="0" sldId="343"/>
            <ac:picMk id="5" creationId="{D1805834-3C50-3286-4B5B-B972B31B229C}"/>
          </ac:picMkLst>
        </pc:picChg>
      </pc:sldChg>
      <pc:sldChg chg="modSp mod">
        <pc:chgData name="Kimberly Wheeler" userId="b6a9f1fd-101a-4e29-9a94-25e472c5d69b" providerId="ADAL" clId="{D0F7A3C9-069A-4B6A-B007-E555FDCF3276}" dt="2026-09-01T14:53:21.328" v="263" actId="962"/>
        <pc:sldMkLst>
          <pc:docMk/>
          <pc:sldMk cId="0" sldId="352"/>
        </pc:sldMkLst>
        <pc:picChg chg="mod">
          <ac:chgData name="Kimberly Wheeler" userId="b6a9f1fd-101a-4e29-9a94-25e472c5d69b" providerId="ADAL" clId="{D0F7A3C9-069A-4B6A-B007-E555FDCF3276}" dt="2026-09-01T14:53:20.056" v="261" actId="962"/>
          <ac:picMkLst>
            <pc:docMk/>
            <pc:sldMk cId="0" sldId="352"/>
            <ac:picMk id="2" creationId="{6D696CE8-6517-EF45-8816-B9E5254D04BC}"/>
          </ac:picMkLst>
        </pc:picChg>
        <pc:picChg chg="mod">
          <ac:chgData name="Kimberly Wheeler" userId="b6a9f1fd-101a-4e29-9a94-25e472c5d69b" providerId="ADAL" clId="{D0F7A3C9-069A-4B6A-B007-E555FDCF3276}" dt="2026-09-01T14:53:19.342" v="260" actId="962"/>
          <ac:picMkLst>
            <pc:docMk/>
            <pc:sldMk cId="0" sldId="352"/>
            <ac:picMk id="7" creationId="{C1AF7CDE-102E-DB41-B302-B7A15001C885}"/>
          </ac:picMkLst>
        </pc:picChg>
        <pc:picChg chg="mod">
          <ac:chgData name="Kimberly Wheeler" userId="b6a9f1fd-101a-4e29-9a94-25e472c5d69b" providerId="ADAL" clId="{D0F7A3C9-069A-4B6A-B007-E555FDCF3276}" dt="2026-09-01T14:53:20.729" v="262" actId="962"/>
          <ac:picMkLst>
            <pc:docMk/>
            <pc:sldMk cId="0" sldId="352"/>
            <ac:picMk id="8" creationId="{9425A5A5-FFE7-E905-76B1-6624457C8E74}"/>
          </ac:picMkLst>
        </pc:picChg>
        <pc:picChg chg="mod">
          <ac:chgData name="Kimberly Wheeler" userId="b6a9f1fd-101a-4e29-9a94-25e472c5d69b" providerId="ADAL" clId="{D0F7A3C9-069A-4B6A-B007-E555FDCF3276}" dt="2026-09-01T14:53:21.328" v="263" actId="962"/>
          <ac:picMkLst>
            <pc:docMk/>
            <pc:sldMk cId="0" sldId="352"/>
            <ac:picMk id="9" creationId="{2B1B6810-583C-913C-D13A-66091E378E79}"/>
          </ac:picMkLst>
        </pc:picChg>
      </pc:sldChg>
      <pc:sldChg chg="modSp mod">
        <pc:chgData name="Kimberly Wheeler" userId="b6a9f1fd-101a-4e29-9a94-25e472c5d69b" providerId="ADAL" clId="{D0F7A3C9-069A-4B6A-B007-E555FDCF3276}" dt="2026-09-01T14:59:00.559" v="542" actId="13244"/>
        <pc:sldMkLst>
          <pc:docMk/>
          <pc:sldMk cId="3910385098" sldId="354"/>
        </pc:sldMkLst>
        <pc:spChg chg="mod">
          <ac:chgData name="Kimberly Wheeler" userId="b6a9f1fd-101a-4e29-9a94-25e472c5d69b" providerId="ADAL" clId="{D0F7A3C9-069A-4B6A-B007-E555FDCF3276}" dt="2026-09-01T14:59:00.559" v="542" actId="13244"/>
          <ac:spMkLst>
            <pc:docMk/>
            <pc:sldMk cId="3910385098" sldId="354"/>
            <ac:spMk id="3" creationId="{B69932C2-AC2F-BA28-ECA9-196F5C549540}"/>
          </ac:spMkLst>
        </pc:spChg>
        <pc:picChg chg="mod">
          <ac:chgData name="Kimberly Wheeler" userId="b6a9f1fd-101a-4e29-9a94-25e472c5d69b" providerId="ADAL" clId="{D0F7A3C9-069A-4B6A-B007-E555FDCF3276}" dt="2026-09-01T14:49:26.358" v="12" actId="962"/>
          <ac:picMkLst>
            <pc:docMk/>
            <pc:sldMk cId="3910385098" sldId="354"/>
            <ac:picMk id="7" creationId="{297386E0-733F-3B72-AB9D-5C02729D2B6A}"/>
          </ac:picMkLst>
        </pc:picChg>
        <pc:picChg chg="mod">
          <ac:chgData name="Kimberly Wheeler" userId="b6a9f1fd-101a-4e29-9a94-25e472c5d69b" providerId="ADAL" clId="{D0F7A3C9-069A-4B6A-B007-E555FDCF3276}" dt="2026-09-01T14:49:15.238" v="10" actId="962"/>
          <ac:picMkLst>
            <pc:docMk/>
            <pc:sldMk cId="3910385098" sldId="354"/>
            <ac:picMk id="10" creationId="{FD78D06D-E9B5-22B3-70C3-CE3089E98B9D}"/>
          </ac:picMkLst>
        </pc:picChg>
        <pc:picChg chg="mod">
          <ac:chgData name="Kimberly Wheeler" userId="b6a9f1fd-101a-4e29-9a94-25e472c5d69b" providerId="ADAL" clId="{D0F7A3C9-069A-4B6A-B007-E555FDCF3276}" dt="2026-09-01T14:49:13.884" v="9" actId="962"/>
          <ac:picMkLst>
            <pc:docMk/>
            <pc:sldMk cId="3910385098" sldId="354"/>
            <ac:picMk id="12" creationId="{27ECB821-5025-97BB-A17E-30B776AE5E87}"/>
          </ac:picMkLst>
        </pc:picChg>
      </pc:sldChg>
      <pc:sldChg chg="modSp mod">
        <pc:chgData name="Kimberly Wheeler" userId="b6a9f1fd-101a-4e29-9a94-25e472c5d69b" providerId="ADAL" clId="{D0F7A3C9-069A-4B6A-B007-E555FDCF3276}" dt="2026-09-01T14:49:11.701" v="8" actId="962"/>
        <pc:sldMkLst>
          <pc:docMk/>
          <pc:sldMk cId="0" sldId="369"/>
        </pc:sldMkLst>
        <pc:picChg chg="mod">
          <ac:chgData name="Kimberly Wheeler" userId="b6a9f1fd-101a-4e29-9a94-25e472c5d69b" providerId="ADAL" clId="{D0F7A3C9-069A-4B6A-B007-E555FDCF3276}" dt="2026-09-01T14:49:02.734" v="6" actId="962"/>
          <ac:picMkLst>
            <pc:docMk/>
            <pc:sldMk cId="0" sldId="369"/>
            <ac:picMk id="2" creationId="{1BADFE32-4593-345E-DD1C-572B7BCE35C8}"/>
          </ac:picMkLst>
        </pc:picChg>
        <pc:picChg chg="mod">
          <ac:chgData name="Kimberly Wheeler" userId="b6a9f1fd-101a-4e29-9a94-25e472c5d69b" providerId="ADAL" clId="{D0F7A3C9-069A-4B6A-B007-E555FDCF3276}" dt="2026-09-01T14:49:11.701" v="8" actId="962"/>
          <ac:picMkLst>
            <pc:docMk/>
            <pc:sldMk cId="0" sldId="369"/>
            <ac:picMk id="5" creationId="{5A6D6616-5F6B-7E03-B7AA-6A95E8F83E06}"/>
          </ac:picMkLst>
        </pc:picChg>
      </pc:sldChg>
      <pc:sldChg chg="addSp delSp modSp mod">
        <pc:chgData name="Kimberly Wheeler" userId="b6a9f1fd-101a-4e29-9a94-25e472c5d69b" providerId="ADAL" clId="{D0F7A3C9-069A-4B6A-B007-E555FDCF3276}" dt="2026-09-01T14:58:16.797" v="534" actId="478"/>
        <pc:sldMkLst>
          <pc:docMk/>
          <pc:sldMk cId="0" sldId="373"/>
        </pc:sldMkLst>
        <pc:spChg chg="add del">
          <ac:chgData name="Kimberly Wheeler" userId="b6a9f1fd-101a-4e29-9a94-25e472c5d69b" providerId="ADAL" clId="{D0F7A3C9-069A-4B6A-B007-E555FDCF3276}" dt="2026-09-01T14:58:16.797" v="534" actId="478"/>
          <ac:spMkLst>
            <pc:docMk/>
            <pc:sldMk cId="0" sldId="373"/>
            <ac:spMk id="2" creationId="{8BD6540C-51C7-30DB-3CE9-7EEECF0779E6}"/>
          </ac:spMkLst>
        </pc:spChg>
        <pc:spChg chg="mod">
          <ac:chgData name="Kimberly Wheeler" userId="b6a9f1fd-101a-4e29-9a94-25e472c5d69b" providerId="ADAL" clId="{D0F7A3C9-069A-4B6A-B007-E555FDCF3276}" dt="2026-09-01T14:49:47.646" v="42" actId="962"/>
          <ac:spMkLst>
            <pc:docMk/>
            <pc:sldMk cId="0" sldId="373"/>
            <ac:spMk id="5" creationId="{BA749DA5-6FCD-C38C-3E4A-7CB4031964BC}"/>
          </ac:spMkLst>
        </pc:spChg>
        <pc:spChg chg="mod">
          <ac:chgData name="Kimberly Wheeler" userId="b6a9f1fd-101a-4e29-9a94-25e472c5d69b" providerId="ADAL" clId="{D0F7A3C9-069A-4B6A-B007-E555FDCF3276}" dt="2026-09-01T14:49:47.886" v="43" actId="962"/>
          <ac:spMkLst>
            <pc:docMk/>
            <pc:sldMk cId="0" sldId="373"/>
            <ac:spMk id="6" creationId="{B633CE8E-EC42-F3F3-2BF2-A9919626208F}"/>
          </ac:spMkLst>
        </pc:spChg>
        <pc:spChg chg="mod">
          <ac:chgData name="Kimberly Wheeler" userId="b6a9f1fd-101a-4e29-9a94-25e472c5d69b" providerId="ADAL" clId="{D0F7A3C9-069A-4B6A-B007-E555FDCF3276}" dt="2026-09-01T14:49:48.527" v="46" actId="962"/>
          <ac:spMkLst>
            <pc:docMk/>
            <pc:sldMk cId="0" sldId="373"/>
            <ac:spMk id="9" creationId="{0E3F3C82-B0D5-D7F3-4A40-94AFBB160FBF}"/>
          </ac:spMkLst>
        </pc:spChg>
        <pc:spChg chg="add mod">
          <ac:chgData name="Kimberly Wheeler" userId="b6a9f1fd-101a-4e29-9a94-25e472c5d69b" providerId="ADAL" clId="{D0F7A3C9-069A-4B6A-B007-E555FDCF3276}" dt="2026-09-01T14:58:14.393" v="533" actId="478"/>
          <ac:spMkLst>
            <pc:docMk/>
            <pc:sldMk cId="0" sldId="373"/>
            <ac:spMk id="12" creationId="{D6E09A7F-20AF-883A-C1BB-3002688C4FCA}"/>
          </ac:spMkLst>
        </pc:spChg>
        <pc:picChg chg="mod">
          <ac:chgData name="Kimberly Wheeler" userId="b6a9f1fd-101a-4e29-9a94-25e472c5d69b" providerId="ADAL" clId="{D0F7A3C9-069A-4B6A-B007-E555FDCF3276}" dt="2026-09-01T14:49:47.174" v="40" actId="962"/>
          <ac:picMkLst>
            <pc:docMk/>
            <pc:sldMk cId="0" sldId="373"/>
            <ac:picMk id="3" creationId="{D02D4D85-2145-E7AA-EA87-B17F4839056C}"/>
          </ac:picMkLst>
        </pc:picChg>
        <pc:picChg chg="mod">
          <ac:chgData name="Kimberly Wheeler" userId="b6a9f1fd-101a-4e29-9a94-25e472c5d69b" providerId="ADAL" clId="{D0F7A3C9-069A-4B6A-B007-E555FDCF3276}" dt="2026-09-01T14:49:47.414" v="41" actId="962"/>
          <ac:picMkLst>
            <pc:docMk/>
            <pc:sldMk cId="0" sldId="373"/>
            <ac:picMk id="4" creationId="{328B0A3C-7453-08C1-CD80-82C28D313C17}"/>
          </ac:picMkLst>
        </pc:picChg>
      </pc:sldChg>
      <pc:sldChg chg="modSp mod">
        <pc:chgData name="Kimberly Wheeler" userId="b6a9f1fd-101a-4e29-9a94-25e472c5d69b" providerId="ADAL" clId="{D0F7A3C9-069A-4B6A-B007-E555FDCF3276}" dt="2026-09-01T14:59:54.549" v="555" actId="13244"/>
        <pc:sldMkLst>
          <pc:docMk/>
          <pc:sldMk cId="0" sldId="379"/>
        </pc:sldMkLst>
        <pc:spChg chg="mod">
          <ac:chgData name="Kimberly Wheeler" userId="b6a9f1fd-101a-4e29-9a94-25e472c5d69b" providerId="ADAL" clId="{D0F7A3C9-069A-4B6A-B007-E555FDCF3276}" dt="2026-09-01T14:59:15.787" v="543" actId="13244"/>
          <ac:spMkLst>
            <pc:docMk/>
            <pc:sldMk cId="0" sldId="379"/>
            <ac:spMk id="3" creationId="{8DB39E7A-1558-B1B8-5D24-210BE836877E}"/>
          </ac:spMkLst>
        </pc:spChg>
        <pc:spChg chg="mod">
          <ac:chgData name="Kimberly Wheeler" userId="b6a9f1fd-101a-4e29-9a94-25e472c5d69b" providerId="ADAL" clId="{D0F7A3C9-069A-4B6A-B007-E555FDCF3276}" dt="2026-09-01T14:59:43.502" v="553" actId="962"/>
          <ac:spMkLst>
            <pc:docMk/>
            <pc:sldMk cId="0" sldId="379"/>
            <ac:spMk id="4" creationId="{D1385748-C142-6218-20C5-7DDA1A24CD62}"/>
          </ac:spMkLst>
        </pc:spChg>
        <pc:spChg chg="mod">
          <ac:chgData name="Kimberly Wheeler" userId="b6a9f1fd-101a-4e29-9a94-25e472c5d69b" providerId="ADAL" clId="{D0F7A3C9-069A-4B6A-B007-E555FDCF3276}" dt="2026-09-01T14:49:37.115" v="19" actId="962"/>
          <ac:spMkLst>
            <pc:docMk/>
            <pc:sldMk cId="0" sldId="379"/>
            <ac:spMk id="7" creationId="{9D1CC169-7147-395D-0D8C-343BC8ABE2D5}"/>
          </ac:spMkLst>
        </pc:spChg>
        <pc:spChg chg="mod">
          <ac:chgData name="Kimberly Wheeler" userId="b6a9f1fd-101a-4e29-9a94-25e472c5d69b" providerId="ADAL" clId="{D0F7A3C9-069A-4B6A-B007-E555FDCF3276}" dt="2026-09-01T14:49:37.689" v="20" actId="962"/>
          <ac:spMkLst>
            <pc:docMk/>
            <pc:sldMk cId="0" sldId="379"/>
            <ac:spMk id="8" creationId="{DE5800FA-D62F-01E3-ADD4-545CB27C9639}"/>
          </ac:spMkLst>
        </pc:spChg>
        <pc:spChg chg="mod">
          <ac:chgData name="Kimberly Wheeler" userId="b6a9f1fd-101a-4e29-9a94-25e472c5d69b" providerId="ADAL" clId="{D0F7A3C9-069A-4B6A-B007-E555FDCF3276}" dt="2026-09-01T14:59:18.631" v="544" actId="13244"/>
          <ac:spMkLst>
            <pc:docMk/>
            <pc:sldMk cId="0" sldId="379"/>
            <ac:spMk id="9" creationId="{C4B48E7B-9B67-2929-023F-04BDB286919F}"/>
          </ac:spMkLst>
        </pc:spChg>
        <pc:spChg chg="mod">
          <ac:chgData name="Kimberly Wheeler" userId="b6a9f1fd-101a-4e29-9a94-25e472c5d69b" providerId="ADAL" clId="{D0F7A3C9-069A-4B6A-B007-E555FDCF3276}" dt="2026-09-01T14:59:24.616" v="546" actId="962"/>
          <ac:spMkLst>
            <pc:docMk/>
            <pc:sldMk cId="0" sldId="379"/>
            <ac:spMk id="10" creationId="{9D070F26-A9CE-E008-FD0F-6A8013DEEC04}"/>
          </ac:spMkLst>
        </pc:spChg>
        <pc:spChg chg="mod">
          <ac:chgData name="Kimberly Wheeler" userId="b6a9f1fd-101a-4e29-9a94-25e472c5d69b" providerId="ADAL" clId="{D0F7A3C9-069A-4B6A-B007-E555FDCF3276}" dt="2026-09-01T14:59:38.022" v="550" actId="962"/>
          <ac:spMkLst>
            <pc:docMk/>
            <pc:sldMk cId="0" sldId="379"/>
            <ac:spMk id="11" creationId="{5F4A17D8-A772-C99C-9865-2DFF9E720C2B}"/>
          </ac:spMkLst>
        </pc:spChg>
        <pc:spChg chg="mod">
          <ac:chgData name="Kimberly Wheeler" userId="b6a9f1fd-101a-4e29-9a94-25e472c5d69b" providerId="ADAL" clId="{D0F7A3C9-069A-4B6A-B007-E555FDCF3276}" dt="2026-09-01T14:59:42.490" v="552" actId="13244"/>
          <ac:spMkLst>
            <pc:docMk/>
            <pc:sldMk cId="0" sldId="379"/>
            <ac:spMk id="12" creationId="{6269380A-D788-EAAB-914F-D3EC596343FC}"/>
          </ac:spMkLst>
        </pc:spChg>
        <pc:spChg chg="mod">
          <ac:chgData name="Kimberly Wheeler" userId="b6a9f1fd-101a-4e29-9a94-25e472c5d69b" providerId="ADAL" clId="{D0F7A3C9-069A-4B6A-B007-E555FDCF3276}" dt="2026-09-01T14:59:51.275" v="554" actId="13244"/>
          <ac:spMkLst>
            <pc:docMk/>
            <pc:sldMk cId="0" sldId="379"/>
            <ac:spMk id="14" creationId="{9CF39CA3-6AE9-5A54-BCAB-4EAFEFDE1929}"/>
          </ac:spMkLst>
        </pc:spChg>
        <pc:spChg chg="mod">
          <ac:chgData name="Kimberly Wheeler" userId="b6a9f1fd-101a-4e29-9a94-25e472c5d69b" providerId="ADAL" clId="{D0F7A3C9-069A-4B6A-B007-E555FDCF3276}" dt="2026-09-01T14:49:39.638" v="22" actId="962"/>
          <ac:spMkLst>
            <pc:docMk/>
            <pc:sldMk cId="0" sldId="379"/>
            <ac:spMk id="15" creationId="{56FD69F8-CC75-08AE-0423-ECEC831AF888}"/>
          </ac:spMkLst>
        </pc:spChg>
        <pc:spChg chg="mod">
          <ac:chgData name="Kimberly Wheeler" userId="b6a9f1fd-101a-4e29-9a94-25e472c5d69b" providerId="ADAL" clId="{D0F7A3C9-069A-4B6A-B007-E555FDCF3276}" dt="2026-09-01T14:59:54.549" v="555" actId="13244"/>
          <ac:spMkLst>
            <pc:docMk/>
            <pc:sldMk cId="0" sldId="379"/>
            <ac:spMk id="16" creationId="{01945F37-3869-399D-CC84-B92F6E077301}"/>
          </ac:spMkLst>
        </pc:spChg>
        <pc:picChg chg="mod">
          <ac:chgData name="Kimberly Wheeler" userId="b6a9f1fd-101a-4e29-9a94-25e472c5d69b" providerId="ADAL" clId="{D0F7A3C9-069A-4B6A-B007-E555FDCF3276}" dt="2026-09-01T14:49:34.130" v="15" actId="962"/>
          <ac:picMkLst>
            <pc:docMk/>
            <pc:sldMk cId="0" sldId="379"/>
            <ac:picMk id="2" creationId="{AC61F1E6-E8F8-3C7C-1FAA-B7E3CFFE3139}"/>
          </ac:picMkLst>
        </pc:picChg>
        <pc:picChg chg="mod">
          <ac:chgData name="Kimberly Wheeler" userId="b6a9f1fd-101a-4e29-9a94-25e472c5d69b" providerId="ADAL" clId="{D0F7A3C9-069A-4B6A-B007-E555FDCF3276}" dt="2026-09-01T14:49:35.894" v="17" actId="962"/>
          <ac:picMkLst>
            <pc:docMk/>
            <pc:sldMk cId="0" sldId="379"/>
            <ac:picMk id="5" creationId="{EA4382BD-D74C-5F1C-D469-CE7C41E14224}"/>
          </ac:picMkLst>
        </pc:picChg>
        <pc:picChg chg="mod">
          <ac:chgData name="Kimberly Wheeler" userId="b6a9f1fd-101a-4e29-9a94-25e472c5d69b" providerId="ADAL" clId="{D0F7A3C9-069A-4B6A-B007-E555FDCF3276}" dt="2026-09-01T14:49:36.480" v="18" actId="962"/>
          <ac:picMkLst>
            <pc:docMk/>
            <pc:sldMk cId="0" sldId="379"/>
            <ac:picMk id="6" creationId="{71BD7D37-E172-1C45-33AC-D70500DAD1EA}"/>
          </ac:picMkLst>
        </pc:picChg>
        <pc:picChg chg="mod">
          <ac:chgData name="Kimberly Wheeler" userId="b6a9f1fd-101a-4e29-9a94-25e472c5d69b" providerId="ADAL" clId="{D0F7A3C9-069A-4B6A-B007-E555FDCF3276}" dt="2026-09-01T14:49:38.232" v="21" actId="962"/>
          <ac:picMkLst>
            <pc:docMk/>
            <pc:sldMk cId="0" sldId="379"/>
            <ac:picMk id="13" creationId="{DCA56E51-F7A6-1BD5-F37F-8A7C7928301F}"/>
          </ac:picMkLst>
        </pc:picChg>
      </pc:sldChg>
      <pc:sldChg chg="addSp modSp mod">
        <pc:chgData name="Kimberly Wheeler" userId="b6a9f1fd-101a-4e29-9a94-25e472c5d69b" providerId="ADAL" clId="{D0F7A3C9-069A-4B6A-B007-E555FDCF3276}" dt="2026-09-01T14:54:12.248" v="294" actId="20577"/>
        <pc:sldMkLst>
          <pc:docMk/>
          <pc:sldMk cId="0" sldId="381"/>
        </pc:sldMkLst>
        <pc:spChg chg="mod">
          <ac:chgData name="Kimberly Wheeler" userId="b6a9f1fd-101a-4e29-9a94-25e472c5d69b" providerId="ADAL" clId="{D0F7A3C9-069A-4B6A-B007-E555FDCF3276}" dt="2026-09-01T14:49:49.931" v="52" actId="962"/>
          <ac:spMkLst>
            <pc:docMk/>
            <pc:sldMk cId="0" sldId="381"/>
            <ac:spMk id="6" creationId="{D1B5391D-B8DA-9226-99BE-D0A2FF6B308B}"/>
          </ac:spMkLst>
        </pc:spChg>
        <pc:spChg chg="mod">
          <ac:chgData name="Kimberly Wheeler" userId="b6a9f1fd-101a-4e29-9a94-25e472c5d69b" providerId="ADAL" clId="{D0F7A3C9-069A-4B6A-B007-E555FDCF3276}" dt="2026-09-01T14:49:50.578" v="55" actId="962"/>
          <ac:spMkLst>
            <pc:docMk/>
            <pc:sldMk cId="0" sldId="381"/>
            <ac:spMk id="7" creationId="{3BA57FEF-CEB6-0814-40CF-1BC5FFA32542}"/>
          </ac:spMkLst>
        </pc:spChg>
        <pc:spChg chg="mod">
          <ac:chgData name="Kimberly Wheeler" userId="b6a9f1fd-101a-4e29-9a94-25e472c5d69b" providerId="ADAL" clId="{D0F7A3C9-069A-4B6A-B007-E555FDCF3276}" dt="2026-09-01T14:49:50.832" v="56" actId="962"/>
          <ac:spMkLst>
            <pc:docMk/>
            <pc:sldMk cId="0" sldId="381"/>
            <ac:spMk id="9" creationId="{C712DA04-E409-F2B8-900F-E42B60E16251}"/>
          </ac:spMkLst>
        </pc:spChg>
        <pc:spChg chg="add mod">
          <ac:chgData name="Kimberly Wheeler" userId="b6a9f1fd-101a-4e29-9a94-25e472c5d69b" providerId="ADAL" clId="{D0F7A3C9-069A-4B6A-B007-E555FDCF3276}" dt="2026-09-01T14:54:12.248" v="294" actId="20577"/>
          <ac:spMkLst>
            <pc:docMk/>
            <pc:sldMk cId="0" sldId="381"/>
            <ac:spMk id="10" creationId="{6ED7045E-8383-1581-6B09-1D2705703E0F}"/>
          </ac:spMkLst>
        </pc:spChg>
        <pc:spChg chg="mod">
          <ac:chgData name="Kimberly Wheeler" userId="b6a9f1fd-101a-4e29-9a94-25e472c5d69b" providerId="ADAL" clId="{D0F7A3C9-069A-4B6A-B007-E555FDCF3276}" dt="2026-09-01T14:49:51.037" v="57" actId="962"/>
          <ac:spMkLst>
            <pc:docMk/>
            <pc:sldMk cId="0" sldId="381"/>
            <ac:spMk id="11" creationId="{60B8DF3B-9605-098F-EBDC-62CCA346E922}"/>
          </ac:spMkLst>
        </pc:spChg>
        <pc:picChg chg="mod">
          <ac:chgData name="Kimberly Wheeler" userId="b6a9f1fd-101a-4e29-9a94-25e472c5d69b" providerId="ADAL" clId="{D0F7A3C9-069A-4B6A-B007-E555FDCF3276}" dt="2026-09-01T14:49:48.780" v="47" actId="962"/>
          <ac:picMkLst>
            <pc:docMk/>
            <pc:sldMk cId="0" sldId="381"/>
            <ac:picMk id="2" creationId="{160A2536-D88F-BD75-FF37-4EB4CAFB25FB}"/>
          </ac:picMkLst>
        </pc:picChg>
        <pc:picChg chg="mod">
          <ac:chgData name="Kimberly Wheeler" userId="b6a9f1fd-101a-4e29-9a94-25e472c5d69b" providerId="ADAL" clId="{D0F7A3C9-069A-4B6A-B007-E555FDCF3276}" dt="2026-09-01T14:49:49.465" v="50" actId="962"/>
          <ac:picMkLst>
            <pc:docMk/>
            <pc:sldMk cId="0" sldId="381"/>
            <ac:picMk id="4" creationId="{692A5051-D1BA-3051-408E-C32C75CE3462}"/>
          </ac:picMkLst>
        </pc:picChg>
        <pc:picChg chg="mod">
          <ac:chgData name="Kimberly Wheeler" userId="b6a9f1fd-101a-4e29-9a94-25e472c5d69b" providerId="ADAL" clId="{D0F7A3C9-069A-4B6A-B007-E555FDCF3276}" dt="2026-09-01T14:49:49.710" v="51" actId="962"/>
          <ac:picMkLst>
            <pc:docMk/>
            <pc:sldMk cId="0" sldId="381"/>
            <ac:picMk id="5" creationId="{21C2A0C4-AB97-9607-8951-B924D68D6A5A}"/>
          </ac:picMkLst>
        </pc:picChg>
      </pc:sldChg>
      <pc:sldChg chg="modSp mod">
        <pc:chgData name="Kimberly Wheeler" userId="b6a9f1fd-101a-4e29-9a94-25e472c5d69b" providerId="ADAL" clId="{D0F7A3C9-069A-4B6A-B007-E555FDCF3276}" dt="2026-09-01T14:51:29.660" v="247" actId="962"/>
        <pc:sldMkLst>
          <pc:docMk/>
          <pc:sldMk cId="0" sldId="382"/>
        </pc:sldMkLst>
        <pc:picChg chg="mod">
          <ac:chgData name="Kimberly Wheeler" userId="b6a9f1fd-101a-4e29-9a94-25e472c5d69b" providerId="ADAL" clId="{D0F7A3C9-069A-4B6A-B007-E555FDCF3276}" dt="2026-09-01T14:51:17.433" v="238" actId="962"/>
          <ac:picMkLst>
            <pc:docMk/>
            <pc:sldMk cId="0" sldId="382"/>
            <ac:picMk id="2" creationId="{22933705-4074-60E8-2594-AAE1E2FF3F7E}"/>
          </ac:picMkLst>
        </pc:picChg>
        <pc:picChg chg="mod">
          <ac:chgData name="Kimberly Wheeler" userId="b6a9f1fd-101a-4e29-9a94-25e472c5d69b" providerId="ADAL" clId="{D0F7A3C9-069A-4B6A-B007-E555FDCF3276}" dt="2026-09-01T14:51:22.323" v="242" actId="962"/>
          <ac:picMkLst>
            <pc:docMk/>
            <pc:sldMk cId="0" sldId="382"/>
            <ac:picMk id="3" creationId="{5628DDD5-9134-44BC-E236-8D3D26F8D712}"/>
          </ac:picMkLst>
        </pc:picChg>
        <pc:picChg chg="mod">
          <ac:chgData name="Kimberly Wheeler" userId="b6a9f1fd-101a-4e29-9a94-25e472c5d69b" providerId="ADAL" clId="{D0F7A3C9-069A-4B6A-B007-E555FDCF3276}" dt="2026-09-01T14:51:28.664" v="246" actId="962"/>
          <ac:picMkLst>
            <pc:docMk/>
            <pc:sldMk cId="0" sldId="382"/>
            <ac:picMk id="7" creationId="{56A0B914-0E33-6134-4034-D103621A3370}"/>
          </ac:picMkLst>
        </pc:picChg>
        <pc:picChg chg="mod">
          <ac:chgData name="Kimberly Wheeler" userId="b6a9f1fd-101a-4e29-9a94-25e472c5d69b" providerId="ADAL" clId="{D0F7A3C9-069A-4B6A-B007-E555FDCF3276}" dt="2026-09-01T14:51:29.660" v="247" actId="962"/>
          <ac:picMkLst>
            <pc:docMk/>
            <pc:sldMk cId="0" sldId="382"/>
            <ac:picMk id="8" creationId="{CE012F4B-01AD-53F5-4205-3F016541CC86}"/>
          </ac:picMkLst>
        </pc:picChg>
      </pc:sldChg>
      <pc:sldChg chg="modSp mod">
        <pc:chgData name="Kimberly Wheeler" userId="b6a9f1fd-101a-4e29-9a94-25e472c5d69b" providerId="ADAL" clId="{D0F7A3C9-069A-4B6A-B007-E555FDCF3276}" dt="2026-09-01T14:49:32.601" v="14" actId="962"/>
        <pc:sldMkLst>
          <pc:docMk/>
          <pc:sldMk cId="0" sldId="383"/>
        </pc:sldMkLst>
        <pc:picChg chg="mod">
          <ac:chgData name="Kimberly Wheeler" userId="b6a9f1fd-101a-4e29-9a94-25e472c5d69b" providerId="ADAL" clId="{D0F7A3C9-069A-4B6A-B007-E555FDCF3276}" dt="2026-09-01T14:49:31.178" v="13" actId="962"/>
          <ac:picMkLst>
            <pc:docMk/>
            <pc:sldMk cId="0" sldId="383"/>
            <ac:picMk id="2" creationId="{C53AFDF5-FFBE-2184-B823-A60A4A899B5D}"/>
          </ac:picMkLst>
        </pc:picChg>
        <pc:picChg chg="mod">
          <ac:chgData name="Kimberly Wheeler" userId="b6a9f1fd-101a-4e29-9a94-25e472c5d69b" providerId="ADAL" clId="{D0F7A3C9-069A-4B6A-B007-E555FDCF3276}" dt="2026-09-01T14:49:32.601" v="14" actId="962"/>
          <ac:picMkLst>
            <pc:docMk/>
            <pc:sldMk cId="0" sldId="383"/>
            <ac:picMk id="5" creationId="{0DDA8A47-952E-D74D-83C3-3BA278A315B0}"/>
          </ac:picMkLst>
        </pc:picChg>
      </pc:sldChg>
      <pc:sldChg chg="modSp mod">
        <pc:chgData name="Kimberly Wheeler" userId="b6a9f1fd-101a-4e29-9a94-25e472c5d69b" providerId="ADAL" clId="{D0F7A3C9-069A-4B6A-B007-E555FDCF3276}" dt="2026-09-01T14:53:18.434" v="259" actId="962"/>
        <pc:sldMkLst>
          <pc:docMk/>
          <pc:sldMk cId="0" sldId="384"/>
        </pc:sldMkLst>
        <pc:picChg chg="mod">
          <ac:chgData name="Kimberly Wheeler" userId="b6a9f1fd-101a-4e29-9a94-25e472c5d69b" providerId="ADAL" clId="{D0F7A3C9-069A-4B6A-B007-E555FDCF3276}" dt="2026-09-01T14:53:11.773" v="255" actId="962"/>
          <ac:picMkLst>
            <pc:docMk/>
            <pc:sldMk cId="0" sldId="384"/>
            <ac:picMk id="2" creationId="{C0E1E4EB-7C36-C9A3-6AB1-96E196CA52DA}"/>
          </ac:picMkLst>
        </pc:picChg>
        <pc:picChg chg="mod">
          <ac:chgData name="Kimberly Wheeler" userId="b6a9f1fd-101a-4e29-9a94-25e472c5d69b" providerId="ADAL" clId="{D0F7A3C9-069A-4B6A-B007-E555FDCF3276}" dt="2026-09-01T14:53:16.775" v="256" actId="962"/>
          <ac:picMkLst>
            <pc:docMk/>
            <pc:sldMk cId="0" sldId="384"/>
            <ac:picMk id="3" creationId="{B98DC0F7-C06F-CCC2-4EEA-A9C3632428A5}"/>
          </ac:picMkLst>
        </pc:picChg>
        <pc:picChg chg="mod">
          <ac:chgData name="Kimberly Wheeler" userId="b6a9f1fd-101a-4e29-9a94-25e472c5d69b" providerId="ADAL" clId="{D0F7A3C9-069A-4B6A-B007-E555FDCF3276}" dt="2026-09-01T14:53:17.482" v="257" actId="962"/>
          <ac:picMkLst>
            <pc:docMk/>
            <pc:sldMk cId="0" sldId="384"/>
            <ac:picMk id="8" creationId="{A39EC0EF-6CCE-4D7C-62B1-0C3ED332411B}"/>
          </ac:picMkLst>
        </pc:picChg>
        <pc:picChg chg="mod">
          <ac:chgData name="Kimberly Wheeler" userId="b6a9f1fd-101a-4e29-9a94-25e472c5d69b" providerId="ADAL" clId="{D0F7A3C9-069A-4B6A-B007-E555FDCF3276}" dt="2026-09-01T14:53:17.987" v="258" actId="962"/>
          <ac:picMkLst>
            <pc:docMk/>
            <pc:sldMk cId="0" sldId="384"/>
            <ac:picMk id="9" creationId="{D4D072BF-4A4D-1588-B82E-FE5CF6507742}"/>
          </ac:picMkLst>
        </pc:picChg>
        <pc:picChg chg="mod">
          <ac:chgData name="Kimberly Wheeler" userId="b6a9f1fd-101a-4e29-9a94-25e472c5d69b" providerId="ADAL" clId="{D0F7A3C9-069A-4B6A-B007-E555FDCF3276}" dt="2026-09-01T14:53:18.434" v="259" actId="962"/>
          <ac:picMkLst>
            <pc:docMk/>
            <pc:sldMk cId="0" sldId="384"/>
            <ac:picMk id="10" creationId="{12EB19FD-AD53-034C-53FB-E4DDA7B8A3CC}"/>
          </ac:picMkLst>
        </pc:picChg>
      </pc:sldChg>
      <pc:sldChg chg="modSp mod">
        <pc:chgData name="Kimberly Wheeler" userId="b6a9f1fd-101a-4e29-9a94-25e472c5d69b" providerId="ADAL" clId="{D0F7A3C9-069A-4B6A-B007-E555FDCF3276}" dt="2026-09-01T14:51:46.146" v="252" actId="962"/>
        <pc:sldMkLst>
          <pc:docMk/>
          <pc:sldMk cId="0" sldId="385"/>
        </pc:sldMkLst>
        <pc:picChg chg="mod">
          <ac:chgData name="Kimberly Wheeler" userId="b6a9f1fd-101a-4e29-9a94-25e472c5d69b" providerId="ADAL" clId="{D0F7A3C9-069A-4B6A-B007-E555FDCF3276}" dt="2026-09-01T14:51:43.826" v="251" actId="962"/>
          <ac:picMkLst>
            <pc:docMk/>
            <pc:sldMk cId="0" sldId="385"/>
            <ac:picMk id="10" creationId="{D4178D2D-51C5-EE6E-0917-5946DB742AFD}"/>
          </ac:picMkLst>
        </pc:picChg>
        <pc:picChg chg="mod">
          <ac:chgData name="Kimberly Wheeler" userId="b6a9f1fd-101a-4e29-9a94-25e472c5d69b" providerId="ADAL" clId="{D0F7A3C9-069A-4B6A-B007-E555FDCF3276}" dt="2026-09-01T14:51:46.146" v="252" actId="962"/>
          <ac:picMkLst>
            <pc:docMk/>
            <pc:sldMk cId="0" sldId="385"/>
            <ac:picMk id="12" creationId="{C2E363FD-55D5-5F5F-B021-F711543DD7BF}"/>
          </ac:picMkLst>
        </pc:picChg>
      </pc:sldChg>
      <pc:sldChg chg="modSp mod">
        <pc:chgData name="Kimberly Wheeler" userId="b6a9f1fd-101a-4e29-9a94-25e472c5d69b" providerId="ADAL" clId="{D0F7A3C9-069A-4B6A-B007-E555FDCF3276}" dt="2026-09-01T14:49:41.687" v="24" actId="962"/>
        <pc:sldMkLst>
          <pc:docMk/>
          <pc:sldMk cId="0" sldId="387"/>
        </pc:sldMkLst>
        <pc:picChg chg="mod">
          <ac:chgData name="Kimberly Wheeler" userId="b6a9f1fd-101a-4e29-9a94-25e472c5d69b" providerId="ADAL" clId="{D0F7A3C9-069A-4B6A-B007-E555FDCF3276}" dt="2026-09-01T14:49:41.067" v="23" actId="962"/>
          <ac:picMkLst>
            <pc:docMk/>
            <pc:sldMk cId="0" sldId="387"/>
            <ac:picMk id="2" creationId="{C6738F9A-D352-3A4D-7709-48FA3EC506C2}"/>
          </ac:picMkLst>
        </pc:picChg>
        <pc:picChg chg="mod">
          <ac:chgData name="Kimberly Wheeler" userId="b6a9f1fd-101a-4e29-9a94-25e472c5d69b" providerId="ADAL" clId="{D0F7A3C9-069A-4B6A-B007-E555FDCF3276}" dt="2026-09-01T14:49:41.687" v="24" actId="962"/>
          <ac:picMkLst>
            <pc:docMk/>
            <pc:sldMk cId="0" sldId="387"/>
            <ac:picMk id="5" creationId="{452098F6-3E29-5AB3-ACBD-7D5841CDF881}"/>
          </ac:picMkLst>
        </pc:picChg>
      </pc:sldChg>
      <pc:sldChg chg="modSp mod">
        <pc:chgData name="Kimberly Wheeler" userId="b6a9f1fd-101a-4e29-9a94-25e472c5d69b" providerId="ADAL" clId="{D0F7A3C9-069A-4B6A-B007-E555FDCF3276}" dt="2026-09-01T14:49:51.938" v="61" actId="962"/>
        <pc:sldMkLst>
          <pc:docMk/>
          <pc:sldMk cId="0" sldId="388"/>
        </pc:sldMkLst>
        <pc:picChg chg="mod">
          <ac:chgData name="Kimberly Wheeler" userId="b6a9f1fd-101a-4e29-9a94-25e472c5d69b" providerId="ADAL" clId="{D0F7A3C9-069A-4B6A-B007-E555FDCF3276}" dt="2026-09-01T14:49:51.708" v="60" actId="962"/>
          <ac:picMkLst>
            <pc:docMk/>
            <pc:sldMk cId="0" sldId="388"/>
            <ac:picMk id="2" creationId="{543CC68B-2173-B53F-B95D-F8DB7AE60798}"/>
          </ac:picMkLst>
        </pc:picChg>
        <pc:picChg chg="mod">
          <ac:chgData name="Kimberly Wheeler" userId="b6a9f1fd-101a-4e29-9a94-25e472c5d69b" providerId="ADAL" clId="{D0F7A3C9-069A-4B6A-B007-E555FDCF3276}" dt="2026-09-01T14:49:51.938" v="61" actId="962"/>
          <ac:picMkLst>
            <pc:docMk/>
            <pc:sldMk cId="0" sldId="388"/>
            <ac:picMk id="5" creationId="{076BEC14-5E76-B339-7623-90CF514A20DA}"/>
          </ac:picMkLst>
        </pc:picChg>
      </pc:sldChg>
      <pc:sldChg chg="modSp mod">
        <pc:chgData name="Kimberly Wheeler" userId="b6a9f1fd-101a-4e29-9a94-25e472c5d69b" providerId="ADAL" clId="{D0F7A3C9-069A-4B6A-B007-E555FDCF3276}" dt="2026-09-01T14:49:46.520" v="37" actId="962"/>
        <pc:sldMkLst>
          <pc:docMk/>
          <pc:sldMk cId="0" sldId="389"/>
        </pc:sldMkLst>
        <pc:spChg chg="mod">
          <ac:chgData name="Kimberly Wheeler" userId="b6a9f1fd-101a-4e29-9a94-25e472c5d69b" providerId="ADAL" clId="{D0F7A3C9-069A-4B6A-B007-E555FDCF3276}" dt="2026-09-01T14:49:46.520" v="37" actId="962"/>
          <ac:spMkLst>
            <pc:docMk/>
            <pc:sldMk cId="0" sldId="389"/>
            <ac:spMk id="2" creationId="{58FDC397-4A1E-F6CB-DB7B-D39CD3B43151}"/>
          </ac:spMkLst>
        </pc:spChg>
      </pc:sldChg>
      <pc:sldChg chg="modSp mod">
        <pc:chgData name="Kimberly Wheeler" userId="b6a9f1fd-101a-4e29-9a94-25e472c5d69b" providerId="ADAL" clId="{D0F7A3C9-069A-4B6A-B007-E555FDCF3276}" dt="2026-09-01T14:54:28.180" v="297" actId="33553"/>
        <pc:sldMkLst>
          <pc:docMk/>
          <pc:sldMk cId="0" sldId="392"/>
        </pc:sldMkLst>
        <pc:spChg chg="mod">
          <ac:chgData name="Kimberly Wheeler" userId="b6a9f1fd-101a-4e29-9a94-25e472c5d69b" providerId="ADAL" clId="{D0F7A3C9-069A-4B6A-B007-E555FDCF3276}" dt="2026-09-01T14:49:56.245" v="81" actId="962"/>
          <ac:spMkLst>
            <pc:docMk/>
            <pc:sldMk cId="0" sldId="392"/>
            <ac:spMk id="4" creationId="{71B13485-2DBA-539C-5721-4E58F9454278}"/>
          </ac:spMkLst>
        </pc:spChg>
        <pc:spChg chg="mod">
          <ac:chgData name="Kimberly Wheeler" userId="b6a9f1fd-101a-4e29-9a94-25e472c5d69b" providerId="ADAL" clId="{D0F7A3C9-069A-4B6A-B007-E555FDCF3276}" dt="2026-09-01T14:54:28.180" v="297" actId="33553"/>
          <ac:spMkLst>
            <pc:docMk/>
            <pc:sldMk cId="0" sldId="392"/>
            <ac:spMk id="5" creationId="{E358D88D-7595-66BE-056A-45B0A900FD9D}"/>
          </ac:spMkLst>
        </pc:spChg>
        <pc:picChg chg="mod">
          <ac:chgData name="Kimberly Wheeler" userId="b6a9f1fd-101a-4e29-9a94-25e472c5d69b" providerId="ADAL" clId="{D0F7A3C9-069A-4B6A-B007-E555FDCF3276}" dt="2026-09-01T14:49:54.767" v="74" actId="962"/>
          <ac:picMkLst>
            <pc:docMk/>
            <pc:sldMk cId="0" sldId="392"/>
            <ac:picMk id="2" creationId="{E3AD5665-80A3-6A56-C2DF-FBB91FD9160D}"/>
          </ac:picMkLst>
        </pc:picChg>
      </pc:sldChg>
      <pc:sldChg chg="addSp delSp modSp mod">
        <pc:chgData name="Kimberly Wheeler" userId="b6a9f1fd-101a-4e29-9a94-25e472c5d69b" providerId="ADAL" clId="{D0F7A3C9-069A-4B6A-B007-E555FDCF3276}" dt="2026-09-01T14:56:48.925" v="431" actId="20577"/>
        <pc:sldMkLst>
          <pc:docMk/>
          <pc:sldMk cId="0" sldId="393"/>
        </pc:sldMkLst>
        <pc:spChg chg="del">
          <ac:chgData name="Kimberly Wheeler" userId="b6a9f1fd-101a-4e29-9a94-25e472c5d69b" providerId="ADAL" clId="{D0F7A3C9-069A-4B6A-B007-E555FDCF3276}" dt="2026-09-01T14:56:25.505" v="395" actId="478"/>
          <ac:spMkLst>
            <pc:docMk/>
            <pc:sldMk cId="0" sldId="393"/>
            <ac:spMk id="2" creationId="{45785042-9436-C6E0-EA9C-DBED6CFDF50D}"/>
          </ac:spMkLst>
        </pc:spChg>
        <pc:spChg chg="mod">
          <ac:chgData name="Kimberly Wheeler" userId="b6a9f1fd-101a-4e29-9a94-25e472c5d69b" providerId="ADAL" clId="{D0F7A3C9-069A-4B6A-B007-E555FDCF3276}" dt="2026-09-01T14:50:16.029" v="176" actId="962"/>
          <ac:spMkLst>
            <pc:docMk/>
            <pc:sldMk cId="0" sldId="393"/>
            <ac:spMk id="4" creationId="{8DBEBAA6-80B3-3D57-D34A-7CCC8A8C0DA1}"/>
          </ac:spMkLst>
        </pc:spChg>
        <pc:spChg chg="add mod">
          <ac:chgData name="Kimberly Wheeler" userId="b6a9f1fd-101a-4e29-9a94-25e472c5d69b" providerId="ADAL" clId="{D0F7A3C9-069A-4B6A-B007-E555FDCF3276}" dt="2026-09-01T14:56:48.925" v="431" actId="20577"/>
          <ac:spMkLst>
            <pc:docMk/>
            <pc:sldMk cId="0" sldId="393"/>
            <ac:spMk id="5" creationId="{36570C42-D6CC-0034-CB5C-86CAFA5A650B}"/>
          </ac:spMkLst>
        </pc:spChg>
        <pc:picChg chg="mod">
          <ac:chgData name="Kimberly Wheeler" userId="b6a9f1fd-101a-4e29-9a94-25e472c5d69b" providerId="ADAL" clId="{D0F7A3C9-069A-4B6A-B007-E555FDCF3276}" dt="2026-09-01T14:50:16.202" v="177" actId="962"/>
          <ac:picMkLst>
            <pc:docMk/>
            <pc:sldMk cId="0" sldId="393"/>
            <ac:picMk id="3" creationId="{BB7994CE-52B0-F932-C561-13AA76339C29}"/>
          </ac:picMkLst>
        </pc:picChg>
      </pc:sldChg>
      <pc:sldChg chg="modSp mod">
        <pc:chgData name="Kimberly Wheeler" userId="b6a9f1fd-101a-4e29-9a94-25e472c5d69b" providerId="ADAL" clId="{D0F7A3C9-069A-4B6A-B007-E555FDCF3276}" dt="2026-09-01T14:51:14.369" v="237" actId="962"/>
        <pc:sldMkLst>
          <pc:docMk/>
          <pc:sldMk cId="0" sldId="394"/>
        </pc:sldMkLst>
        <pc:spChg chg="mod">
          <ac:chgData name="Kimberly Wheeler" userId="b6a9f1fd-101a-4e29-9a94-25e472c5d69b" providerId="ADAL" clId="{D0F7A3C9-069A-4B6A-B007-E555FDCF3276}" dt="2026-09-01T14:51:13.708" v="236" actId="962"/>
          <ac:spMkLst>
            <pc:docMk/>
            <pc:sldMk cId="0" sldId="394"/>
            <ac:spMk id="4" creationId="{29DF59DA-4659-6EF3-A441-CFA0006081BF}"/>
          </ac:spMkLst>
        </pc:spChg>
        <pc:spChg chg="mod">
          <ac:chgData name="Kimberly Wheeler" userId="b6a9f1fd-101a-4e29-9a94-25e472c5d69b" providerId="ADAL" clId="{D0F7A3C9-069A-4B6A-B007-E555FDCF3276}" dt="2026-09-01T14:51:14.369" v="237" actId="962"/>
          <ac:spMkLst>
            <pc:docMk/>
            <pc:sldMk cId="0" sldId="394"/>
            <ac:spMk id="5" creationId="{C47DC231-4377-14AD-F9A3-58755FDF63CD}"/>
          </ac:spMkLst>
        </pc:spChg>
        <pc:picChg chg="mod">
          <ac:chgData name="Kimberly Wheeler" userId="b6a9f1fd-101a-4e29-9a94-25e472c5d69b" providerId="ADAL" clId="{D0F7A3C9-069A-4B6A-B007-E555FDCF3276}" dt="2026-09-01T14:51:11.545" v="235" actId="962"/>
          <ac:picMkLst>
            <pc:docMk/>
            <pc:sldMk cId="0" sldId="394"/>
            <ac:picMk id="3" creationId="{A8E45A73-EE63-3F87-7DD7-59C05164BED6}"/>
          </ac:picMkLst>
        </pc:picChg>
      </pc:sldChg>
      <pc:sldChg chg="modSp mod">
        <pc:chgData name="Kimberly Wheeler" userId="b6a9f1fd-101a-4e29-9a94-25e472c5d69b" providerId="ADAL" clId="{D0F7A3C9-069A-4B6A-B007-E555FDCF3276}" dt="2026-09-01T14:53:40.543" v="266" actId="33553"/>
        <pc:sldMkLst>
          <pc:docMk/>
          <pc:sldMk cId="3791365581" sldId="395"/>
        </pc:sldMkLst>
        <pc:spChg chg="mod">
          <ac:chgData name="Kimberly Wheeler" userId="b6a9f1fd-101a-4e29-9a94-25e472c5d69b" providerId="ADAL" clId="{D0F7A3C9-069A-4B6A-B007-E555FDCF3276}" dt="2026-09-01T14:53:40.543" v="266" actId="33553"/>
          <ac:spMkLst>
            <pc:docMk/>
            <pc:sldMk cId="3791365581" sldId="395"/>
            <ac:spMk id="3" creationId="{3A4FFE41-DDAE-9D05-2EEE-CB5AD71B793F}"/>
          </ac:spMkLst>
        </pc:spChg>
        <pc:picChg chg="mod">
          <ac:chgData name="Kimberly Wheeler" userId="b6a9f1fd-101a-4e29-9a94-25e472c5d69b" providerId="ADAL" clId="{D0F7A3C9-069A-4B6A-B007-E555FDCF3276}" dt="2026-09-01T14:49:44.359" v="28" actId="962"/>
          <ac:picMkLst>
            <pc:docMk/>
            <pc:sldMk cId="3791365581" sldId="395"/>
            <ac:picMk id="2" creationId="{EA402070-916A-5C2D-A1E5-31261332451C}"/>
          </ac:picMkLst>
        </pc:picChg>
        <pc:picChg chg="mod">
          <ac:chgData name="Kimberly Wheeler" userId="b6a9f1fd-101a-4e29-9a94-25e472c5d69b" providerId="ADAL" clId="{D0F7A3C9-069A-4B6A-B007-E555FDCF3276}" dt="2026-09-01T14:49:44.797" v="29" actId="962"/>
          <ac:picMkLst>
            <pc:docMk/>
            <pc:sldMk cId="3791365581" sldId="395"/>
            <ac:picMk id="4" creationId="{A9E6953D-CAE5-403D-AA23-30F5DAE36780}"/>
          </ac:picMkLst>
        </pc:picChg>
        <pc:picChg chg="mod">
          <ac:chgData name="Kimberly Wheeler" userId="b6a9f1fd-101a-4e29-9a94-25e472c5d69b" providerId="ADAL" clId="{D0F7A3C9-069A-4B6A-B007-E555FDCF3276}" dt="2026-09-01T14:49:45.425" v="32" actId="962"/>
          <ac:picMkLst>
            <pc:docMk/>
            <pc:sldMk cId="3791365581" sldId="395"/>
            <ac:picMk id="5" creationId="{EB733197-587A-BF90-086D-3F79AC1AE8ED}"/>
          </ac:picMkLst>
        </pc:picChg>
      </pc:sldChg>
      <pc:sldChg chg="modSp mod">
        <pc:chgData name="Kimberly Wheeler" userId="b6a9f1fd-101a-4e29-9a94-25e472c5d69b" providerId="ADAL" clId="{D0F7A3C9-069A-4B6A-B007-E555FDCF3276}" dt="2026-09-01T14:54:23.386" v="295" actId="33553"/>
        <pc:sldMkLst>
          <pc:docMk/>
          <pc:sldMk cId="467054871" sldId="397"/>
        </pc:sldMkLst>
        <pc:spChg chg="mod">
          <ac:chgData name="Kimberly Wheeler" userId="b6a9f1fd-101a-4e29-9a94-25e472c5d69b" providerId="ADAL" clId="{D0F7A3C9-069A-4B6A-B007-E555FDCF3276}" dt="2026-09-01T14:54:23.386" v="295" actId="33553"/>
          <ac:spMkLst>
            <pc:docMk/>
            <pc:sldMk cId="467054871" sldId="397"/>
            <ac:spMk id="5" creationId="{DBB2828C-2CB3-B55E-E7BF-015995B7E153}"/>
          </ac:spMkLst>
        </pc:spChg>
        <pc:picChg chg="mod">
          <ac:chgData name="Kimberly Wheeler" userId="b6a9f1fd-101a-4e29-9a94-25e472c5d69b" providerId="ADAL" clId="{D0F7A3C9-069A-4B6A-B007-E555FDCF3276}" dt="2026-09-01T14:49:53.496" v="68" actId="962"/>
          <ac:picMkLst>
            <pc:docMk/>
            <pc:sldMk cId="467054871" sldId="397"/>
            <ac:picMk id="3" creationId="{FA016914-BCC7-EBEE-672E-0FBF0E96B10A}"/>
          </ac:picMkLst>
        </pc:picChg>
      </pc:sldChg>
      <pc:sldChg chg="addSp delSp modSp mod">
        <pc:chgData name="Kimberly Wheeler" userId="b6a9f1fd-101a-4e29-9a94-25e472c5d69b" providerId="ADAL" clId="{D0F7A3C9-069A-4B6A-B007-E555FDCF3276}" dt="2026-09-01T14:57:05.914" v="459" actId="20577"/>
        <pc:sldMkLst>
          <pc:docMk/>
          <pc:sldMk cId="312395849" sldId="398"/>
        </pc:sldMkLst>
        <pc:spChg chg="del">
          <ac:chgData name="Kimberly Wheeler" userId="b6a9f1fd-101a-4e29-9a94-25e472c5d69b" providerId="ADAL" clId="{D0F7A3C9-069A-4B6A-B007-E555FDCF3276}" dt="2026-09-01T14:56:53.764" v="432" actId="478"/>
          <ac:spMkLst>
            <pc:docMk/>
            <pc:sldMk cId="312395849" sldId="398"/>
            <ac:spMk id="2" creationId="{04760118-13E5-286D-1A79-017C7BD528A2}"/>
          </ac:spMkLst>
        </pc:spChg>
        <pc:spChg chg="mod">
          <ac:chgData name="Kimberly Wheeler" userId="b6a9f1fd-101a-4e29-9a94-25e472c5d69b" providerId="ADAL" clId="{D0F7A3C9-069A-4B6A-B007-E555FDCF3276}" dt="2026-09-01T14:50:16.839" v="180" actId="962"/>
          <ac:spMkLst>
            <pc:docMk/>
            <pc:sldMk cId="312395849" sldId="398"/>
            <ac:spMk id="4" creationId="{F9D37DEE-39F7-1545-B98B-4CDD41726AFC}"/>
          </ac:spMkLst>
        </pc:spChg>
        <pc:spChg chg="mod">
          <ac:chgData name="Kimberly Wheeler" userId="b6a9f1fd-101a-4e29-9a94-25e472c5d69b" providerId="ADAL" clId="{D0F7A3C9-069A-4B6A-B007-E555FDCF3276}" dt="2026-09-01T14:50:17.627" v="184" actId="962"/>
          <ac:spMkLst>
            <pc:docMk/>
            <pc:sldMk cId="312395849" sldId="398"/>
            <ac:spMk id="5" creationId="{3C7BB54A-ED44-6AC2-936D-878E8B9B2E86}"/>
          </ac:spMkLst>
        </pc:spChg>
        <pc:spChg chg="add mod">
          <ac:chgData name="Kimberly Wheeler" userId="b6a9f1fd-101a-4e29-9a94-25e472c5d69b" providerId="ADAL" clId="{D0F7A3C9-069A-4B6A-B007-E555FDCF3276}" dt="2026-09-01T14:57:05.914" v="459" actId="20577"/>
          <ac:spMkLst>
            <pc:docMk/>
            <pc:sldMk cId="312395849" sldId="398"/>
            <ac:spMk id="7" creationId="{3FF6B844-7859-0CAA-EC54-D9A90BA5D998}"/>
          </ac:spMkLst>
        </pc:spChg>
        <pc:picChg chg="mod">
          <ac:chgData name="Kimberly Wheeler" userId="b6a9f1fd-101a-4e29-9a94-25e472c5d69b" providerId="ADAL" clId="{D0F7A3C9-069A-4B6A-B007-E555FDCF3276}" dt="2026-09-01T14:50:17.038" v="181" actId="962"/>
          <ac:picMkLst>
            <pc:docMk/>
            <pc:sldMk cId="312395849" sldId="398"/>
            <ac:picMk id="3" creationId="{4A6F39E4-2B48-FEDD-2055-BBDF9576FEDA}"/>
          </ac:picMkLst>
        </pc:picChg>
        <pc:picChg chg="mod">
          <ac:chgData name="Kimberly Wheeler" userId="b6a9f1fd-101a-4e29-9a94-25e472c5d69b" providerId="ADAL" clId="{D0F7A3C9-069A-4B6A-B007-E555FDCF3276}" dt="2026-09-01T14:50:20.108" v="196" actId="962"/>
          <ac:picMkLst>
            <pc:docMk/>
            <pc:sldMk cId="312395849" sldId="398"/>
            <ac:picMk id="6" creationId="{B4BC7DCB-97F6-3FCA-3C15-CB9B93F6A9A1}"/>
          </ac:picMkLst>
        </pc:picChg>
      </pc:sldChg>
    </pc:docChg>
  </pc:docChgLst>
  <pc:docChgLst>
    <pc:chgData name="Ali Holmes" userId="S::ali.holmes@skagit.edu::88e23b00-0cc4-48b8-a28a-87bcc30fcfc8" providerId="AD" clId="Web-{93992C58-EE43-47F6-5B72-C1747A7D31D3}"/>
    <pc:docChg chg="modSld">
      <pc:chgData name="Ali Holmes" userId="S::ali.holmes@skagit.edu::88e23b00-0cc4-48b8-a28a-87bcc30fcfc8" providerId="AD" clId="Web-{93992C58-EE43-47F6-5B72-C1747A7D31D3}" dt="2026-08-13T20:54:02.107" v="7"/>
      <pc:docMkLst>
        <pc:docMk/>
      </pc:docMkLst>
      <pc:sldChg chg="delSp delAnim">
        <pc:chgData name="Ali Holmes" userId="S::ali.holmes@skagit.edu::88e23b00-0cc4-48b8-a28a-87bcc30fcfc8" providerId="AD" clId="Web-{93992C58-EE43-47F6-5B72-C1747A7D31D3}" dt="2026-08-13T20:53:12.247" v="1"/>
        <pc:sldMkLst>
          <pc:docMk/>
          <pc:sldMk cId="0" sldId="260"/>
        </pc:sldMkLst>
      </pc:sldChg>
      <pc:sldChg chg="delSp delAnim">
        <pc:chgData name="Ali Holmes" userId="S::ali.holmes@skagit.edu::88e23b00-0cc4-48b8-a28a-87bcc30fcfc8" providerId="AD" clId="Web-{93992C58-EE43-47F6-5B72-C1747A7D31D3}" dt="2026-08-13T20:53:55.451" v="6"/>
        <pc:sldMkLst>
          <pc:docMk/>
          <pc:sldMk cId="0" sldId="343"/>
        </pc:sldMkLst>
      </pc:sldChg>
      <pc:sldChg chg="mod modShow">
        <pc:chgData name="Ali Holmes" userId="S::ali.holmes@skagit.edu::88e23b00-0cc4-48b8-a28a-87bcc30fcfc8" providerId="AD" clId="Web-{93992C58-EE43-47F6-5B72-C1747A7D31D3}" dt="2026-08-13T20:53:08.419" v="0"/>
        <pc:sldMkLst>
          <pc:docMk/>
          <pc:sldMk cId="3910385098" sldId="354"/>
        </pc:sldMkLst>
      </pc:sldChg>
      <pc:sldChg chg="delSp delAnim">
        <pc:chgData name="Ali Holmes" userId="S::ali.holmes@skagit.edu::88e23b00-0cc4-48b8-a28a-87bcc30fcfc8" providerId="AD" clId="Web-{93992C58-EE43-47F6-5B72-C1747A7D31D3}" dt="2026-08-13T20:53:19.481" v="2"/>
        <pc:sldMkLst>
          <pc:docMk/>
          <pc:sldMk cId="0" sldId="369"/>
        </pc:sldMkLst>
      </pc:sldChg>
      <pc:sldChg chg="delSp delAnim">
        <pc:chgData name="Ali Holmes" userId="S::ali.holmes@skagit.edu::88e23b00-0cc4-48b8-a28a-87bcc30fcfc8" providerId="AD" clId="Web-{93992C58-EE43-47F6-5B72-C1747A7D31D3}" dt="2026-08-13T20:53:40.107" v="4"/>
        <pc:sldMkLst>
          <pc:docMk/>
          <pc:sldMk cId="0" sldId="379"/>
        </pc:sldMkLst>
      </pc:sldChg>
      <pc:sldChg chg="delSp delAnim">
        <pc:chgData name="Ali Holmes" userId="S::ali.holmes@skagit.edu::88e23b00-0cc4-48b8-a28a-87bcc30fcfc8" providerId="AD" clId="Web-{93992C58-EE43-47F6-5B72-C1747A7D31D3}" dt="2026-08-13T20:53:36.404" v="3"/>
        <pc:sldMkLst>
          <pc:docMk/>
          <pc:sldMk cId="0" sldId="383"/>
        </pc:sldMkLst>
      </pc:sldChg>
      <pc:sldChg chg="delSp delAnim">
        <pc:chgData name="Ali Holmes" userId="S::ali.holmes@skagit.edu::88e23b00-0cc4-48b8-a28a-87bcc30fcfc8" providerId="AD" clId="Web-{93992C58-EE43-47F6-5B72-C1747A7D31D3}" dt="2026-08-13T20:53:51.888" v="5"/>
        <pc:sldMkLst>
          <pc:docMk/>
          <pc:sldMk cId="0" sldId="387"/>
        </pc:sldMkLst>
      </pc:sldChg>
      <pc:sldChg chg="mod modShow">
        <pc:chgData name="Ali Holmes" userId="S::ali.holmes@skagit.edu::88e23b00-0cc4-48b8-a28a-87bcc30fcfc8" providerId="AD" clId="Web-{93992C58-EE43-47F6-5B72-C1747A7D31D3}" dt="2026-08-13T20:54:02.107" v="7"/>
        <pc:sldMkLst>
          <pc:docMk/>
          <pc:sldMk cId="3791365581" sldId="395"/>
        </pc:sldMkLst>
      </pc:sldChg>
    </pc:docChg>
  </pc:docChgLst>
  <pc:docChgLst>
    <pc:chgData name="Ali Holmes" userId="S::ali.holmes@skagit.edu::88e23b00-0cc4-48b8-a28a-87bcc30fcfc8" providerId="AD" clId="Web-{A4A495CB-AF18-E6F7-889C-504C7BEF6B1A}"/>
    <pc:docChg chg="delSld modSld">
      <pc:chgData name="Ali Holmes" userId="S::ali.holmes@skagit.edu::88e23b00-0cc4-48b8-a28a-87bcc30fcfc8" providerId="AD" clId="Web-{A4A495CB-AF18-E6F7-889C-504C7BEF6B1A}" dt="2026-08-13T20:56:48.737" v="20"/>
      <pc:docMkLst>
        <pc:docMk/>
      </pc:docMkLst>
      <pc:sldChg chg="delSp delAnim">
        <pc:chgData name="Ali Holmes" userId="S::ali.holmes@skagit.edu::88e23b00-0cc4-48b8-a28a-87bcc30fcfc8" providerId="AD" clId="Web-{A4A495CB-AF18-E6F7-889C-504C7BEF6B1A}" dt="2026-08-13T20:55:02.097" v="7"/>
        <pc:sldMkLst>
          <pc:docMk/>
          <pc:sldMk cId="0" sldId="263"/>
        </pc:sldMkLst>
      </pc:sldChg>
      <pc:sldChg chg="delSp delAnim">
        <pc:chgData name="Ali Holmes" userId="S::ali.holmes@skagit.edu::88e23b00-0cc4-48b8-a28a-87bcc30fcfc8" providerId="AD" clId="Web-{A4A495CB-AF18-E6F7-889C-504C7BEF6B1A}" dt="2026-08-13T20:55:21.394" v="13"/>
        <pc:sldMkLst>
          <pc:docMk/>
          <pc:sldMk cId="0" sldId="267"/>
        </pc:sldMkLst>
      </pc:sldChg>
      <pc:sldChg chg="delSp delAnim">
        <pc:chgData name="Ali Holmes" userId="S::ali.holmes@skagit.edu::88e23b00-0cc4-48b8-a28a-87bcc30fcfc8" providerId="AD" clId="Web-{A4A495CB-AF18-E6F7-889C-504C7BEF6B1A}" dt="2026-08-13T20:55:04.800" v="8"/>
        <pc:sldMkLst>
          <pc:docMk/>
          <pc:sldMk cId="0" sldId="268"/>
        </pc:sldMkLst>
      </pc:sldChg>
      <pc:sldChg chg="delSp delAnim">
        <pc:chgData name="Ali Holmes" userId="S::ali.holmes@skagit.edu::88e23b00-0cc4-48b8-a28a-87bcc30fcfc8" providerId="AD" clId="Web-{A4A495CB-AF18-E6F7-889C-504C7BEF6B1A}" dt="2026-08-13T20:55:07.940" v="9"/>
        <pc:sldMkLst>
          <pc:docMk/>
          <pc:sldMk cId="0" sldId="269"/>
        </pc:sldMkLst>
      </pc:sldChg>
      <pc:sldChg chg="delSp delAnim">
        <pc:chgData name="Ali Holmes" userId="S::ali.holmes@skagit.edu::88e23b00-0cc4-48b8-a28a-87bcc30fcfc8" providerId="AD" clId="Web-{A4A495CB-AF18-E6F7-889C-504C7BEF6B1A}" dt="2026-08-13T20:55:24.565" v="14"/>
        <pc:sldMkLst>
          <pc:docMk/>
          <pc:sldMk cId="0" sldId="270"/>
        </pc:sldMkLst>
      </pc:sldChg>
      <pc:sldChg chg="delSp delAnim">
        <pc:chgData name="Ali Holmes" userId="S::ali.holmes@skagit.edu::88e23b00-0cc4-48b8-a28a-87bcc30fcfc8" providerId="AD" clId="Web-{A4A495CB-AF18-E6F7-889C-504C7BEF6B1A}" dt="2026-08-13T20:55:27.581" v="15"/>
        <pc:sldMkLst>
          <pc:docMk/>
          <pc:sldMk cId="0" sldId="272"/>
        </pc:sldMkLst>
      </pc:sldChg>
      <pc:sldChg chg="delSp delAnim">
        <pc:chgData name="Ali Holmes" userId="S::ali.holmes@skagit.edu::88e23b00-0cc4-48b8-a28a-87bcc30fcfc8" providerId="AD" clId="Web-{A4A495CB-AF18-E6F7-889C-504C7BEF6B1A}" dt="2026-08-13T20:54:55.097" v="5"/>
        <pc:sldMkLst>
          <pc:docMk/>
          <pc:sldMk cId="0" sldId="275"/>
        </pc:sldMkLst>
      </pc:sldChg>
      <pc:sldChg chg="delSp delAnim">
        <pc:chgData name="Ali Holmes" userId="S::ali.holmes@skagit.edu::88e23b00-0cc4-48b8-a28a-87bcc30fcfc8" providerId="AD" clId="Web-{A4A495CB-AF18-E6F7-889C-504C7BEF6B1A}" dt="2026-08-13T20:56:48.737" v="20"/>
        <pc:sldMkLst>
          <pc:docMk/>
          <pc:sldMk cId="0" sldId="352"/>
        </pc:sldMkLst>
      </pc:sldChg>
      <pc:sldChg chg="delSp delAnim">
        <pc:chgData name="Ali Holmes" userId="S::ali.holmes@skagit.edu::88e23b00-0cc4-48b8-a28a-87bcc30fcfc8" providerId="AD" clId="Web-{A4A495CB-AF18-E6F7-889C-504C7BEF6B1A}" dt="2026-08-13T20:54:42.925" v="1"/>
        <pc:sldMkLst>
          <pc:docMk/>
          <pc:sldMk cId="0" sldId="373"/>
        </pc:sldMkLst>
      </pc:sldChg>
      <pc:sldChg chg="delSp delAnim">
        <pc:chgData name="Ali Holmes" userId="S::ali.holmes@skagit.edu::88e23b00-0cc4-48b8-a28a-87bcc30fcfc8" providerId="AD" clId="Web-{A4A495CB-AF18-E6F7-889C-504C7BEF6B1A}" dt="2026-08-13T20:54:46.519" v="2"/>
        <pc:sldMkLst>
          <pc:docMk/>
          <pc:sldMk cId="0" sldId="381"/>
        </pc:sldMkLst>
      </pc:sldChg>
      <pc:sldChg chg="delSp delAnim">
        <pc:chgData name="Ali Holmes" userId="S::ali.holmes@skagit.edu::88e23b00-0cc4-48b8-a28a-87bcc30fcfc8" providerId="AD" clId="Web-{A4A495CB-AF18-E6F7-889C-504C7BEF6B1A}" dt="2026-08-13T20:56:39.550" v="17"/>
        <pc:sldMkLst>
          <pc:docMk/>
          <pc:sldMk cId="0" sldId="382"/>
        </pc:sldMkLst>
      </pc:sldChg>
      <pc:sldChg chg="delSp delAnim">
        <pc:chgData name="Ali Holmes" userId="S::ali.holmes@skagit.edu::88e23b00-0cc4-48b8-a28a-87bcc30fcfc8" providerId="AD" clId="Web-{A4A495CB-AF18-E6F7-889C-504C7BEF6B1A}" dt="2026-08-13T20:56:45.972" v="19"/>
        <pc:sldMkLst>
          <pc:docMk/>
          <pc:sldMk cId="0" sldId="384"/>
        </pc:sldMkLst>
      </pc:sldChg>
      <pc:sldChg chg="delSp delAnim">
        <pc:chgData name="Ali Holmes" userId="S::ali.holmes@skagit.edu::88e23b00-0cc4-48b8-a28a-87bcc30fcfc8" providerId="AD" clId="Web-{A4A495CB-AF18-E6F7-889C-504C7BEF6B1A}" dt="2026-08-13T20:56:42.909" v="18"/>
        <pc:sldMkLst>
          <pc:docMk/>
          <pc:sldMk cId="0" sldId="385"/>
        </pc:sldMkLst>
      </pc:sldChg>
      <pc:sldChg chg="delSp delAnim">
        <pc:chgData name="Ali Holmes" userId="S::ali.holmes@skagit.edu::88e23b00-0cc4-48b8-a28a-87bcc30fcfc8" providerId="AD" clId="Web-{A4A495CB-AF18-E6F7-889C-504C7BEF6B1A}" dt="2026-08-13T20:54:49.362" v="3"/>
        <pc:sldMkLst>
          <pc:docMk/>
          <pc:sldMk cId="0" sldId="388"/>
        </pc:sldMkLst>
      </pc:sldChg>
      <pc:sldChg chg="delSp delAnim">
        <pc:chgData name="Ali Holmes" userId="S::ali.holmes@skagit.edu::88e23b00-0cc4-48b8-a28a-87bcc30fcfc8" providerId="AD" clId="Web-{A4A495CB-AF18-E6F7-889C-504C7BEF6B1A}" dt="2026-08-13T20:54:39.112" v="0"/>
        <pc:sldMkLst>
          <pc:docMk/>
          <pc:sldMk cId="0" sldId="389"/>
        </pc:sldMkLst>
      </pc:sldChg>
      <pc:sldChg chg="delSp delAnim">
        <pc:chgData name="Ali Holmes" userId="S::ali.holmes@skagit.edu::88e23b00-0cc4-48b8-a28a-87bcc30fcfc8" providerId="AD" clId="Web-{A4A495CB-AF18-E6F7-889C-504C7BEF6B1A}" dt="2026-08-13T20:54:57.987" v="6"/>
        <pc:sldMkLst>
          <pc:docMk/>
          <pc:sldMk cId="0" sldId="392"/>
        </pc:sldMkLst>
      </pc:sldChg>
      <pc:sldChg chg="delSp delAnim">
        <pc:chgData name="Ali Holmes" userId="S::ali.holmes@skagit.edu::88e23b00-0cc4-48b8-a28a-87bcc30fcfc8" providerId="AD" clId="Web-{A4A495CB-AF18-E6F7-889C-504C7BEF6B1A}" dt="2026-08-13T20:55:10.394" v="10"/>
        <pc:sldMkLst>
          <pc:docMk/>
          <pc:sldMk cId="0" sldId="393"/>
        </pc:sldMkLst>
      </pc:sldChg>
      <pc:sldChg chg="delSp delAnim">
        <pc:chgData name="Ali Holmes" userId="S::ali.holmes@skagit.edu::88e23b00-0cc4-48b8-a28a-87bcc30fcfc8" providerId="AD" clId="Web-{A4A495CB-AF18-E6F7-889C-504C7BEF6B1A}" dt="2026-08-13T20:55:31.003" v="16"/>
        <pc:sldMkLst>
          <pc:docMk/>
          <pc:sldMk cId="0" sldId="394"/>
        </pc:sldMkLst>
      </pc:sldChg>
      <pc:sldChg chg="delSp delAnim">
        <pc:chgData name="Ali Holmes" userId="S::ali.holmes@skagit.edu::88e23b00-0cc4-48b8-a28a-87bcc30fcfc8" providerId="AD" clId="Web-{A4A495CB-AF18-E6F7-889C-504C7BEF6B1A}" dt="2026-08-13T20:54:51.800" v="4"/>
        <pc:sldMkLst>
          <pc:docMk/>
          <pc:sldMk cId="467054871" sldId="397"/>
        </pc:sldMkLst>
      </pc:sldChg>
      <pc:sldChg chg="mod modShow">
        <pc:chgData name="Ali Holmes" userId="S::ali.holmes@skagit.edu::88e23b00-0cc4-48b8-a28a-87bcc30fcfc8" providerId="AD" clId="Web-{A4A495CB-AF18-E6F7-889C-504C7BEF6B1A}" dt="2026-08-13T20:55:18.144" v="12"/>
        <pc:sldMkLst>
          <pc:docMk/>
          <pc:sldMk cId="312395849" sldId="398"/>
        </pc:sldMkLst>
      </pc:sldChg>
    </pc:docChg>
  </pc:docChgLst>
  <pc:docChgLst>
    <pc:chgData name="Ali Holmes" userId="88e23b00-0cc4-48b8-a28a-87bcc30fcfc8" providerId="ADAL" clId="{C74E3B13-7692-40FF-B5B1-98D0E7293FC3}"/>
    <pc:docChg chg="undo custSel addSld delSld modSld sldOrd">
      <pc:chgData name="Ali Holmes" userId="88e23b00-0cc4-48b8-a28a-87bcc30fcfc8" providerId="ADAL" clId="{C74E3B13-7692-40FF-B5B1-98D0E7293FC3}" dt="2026-08-13T20:13:10.370" v="6848"/>
      <pc:docMkLst>
        <pc:docMk/>
      </pc:docMkLst>
      <pc:sldChg chg="addSp delSp modSp mod modTransition modAnim">
        <pc:chgData name="Ali Holmes" userId="88e23b00-0cc4-48b8-a28a-87bcc30fcfc8" providerId="ADAL" clId="{C74E3B13-7692-40FF-B5B1-98D0E7293FC3}" dt="2026-08-11T20:43:19.211" v="33"/>
        <pc:sldMkLst>
          <pc:docMk/>
          <pc:sldMk cId="0" sldId="260"/>
        </pc:sldMkLst>
      </pc:sldChg>
      <pc:sldChg chg="addSp delSp modSp mod modTransition delAnim modAnim modNotesTx">
        <pc:chgData name="Ali Holmes" userId="88e23b00-0cc4-48b8-a28a-87bcc30fcfc8" providerId="ADAL" clId="{C74E3B13-7692-40FF-B5B1-98D0E7293FC3}" dt="2026-08-13T20:13:10.370" v="6848"/>
        <pc:sldMkLst>
          <pc:docMk/>
          <pc:sldMk cId="0" sldId="263"/>
        </pc:sldMkLst>
        <pc:spChg chg="add mod">
          <ac:chgData name="Ali Holmes" userId="88e23b00-0cc4-48b8-a28a-87bcc30fcfc8" providerId="ADAL" clId="{C74E3B13-7692-40FF-B5B1-98D0E7293FC3}" dt="2026-08-13T20:07:59.471" v="6824" actId="14100"/>
          <ac:spMkLst>
            <pc:docMk/>
            <pc:sldMk cId="0" sldId="263"/>
            <ac:spMk id="17" creationId="{B3A5FB44-381B-E8BB-F6A2-07622B7E2A99}"/>
          </ac:spMkLst>
        </pc:spChg>
        <pc:spChg chg="add mod">
          <ac:chgData name="Ali Holmes" userId="88e23b00-0cc4-48b8-a28a-87bcc30fcfc8" providerId="ADAL" clId="{C74E3B13-7692-40FF-B5B1-98D0E7293FC3}" dt="2026-08-13T16:36:31.188" v="5468" actId="14100"/>
          <ac:spMkLst>
            <pc:docMk/>
            <pc:sldMk cId="0" sldId="263"/>
            <ac:spMk id="19" creationId="{1F70B478-6DC8-DE32-33C5-04D97EBD7CD3}"/>
          </ac:spMkLst>
        </pc:spChg>
        <pc:spChg chg="add mod">
          <ac:chgData name="Ali Holmes" userId="88e23b00-0cc4-48b8-a28a-87bcc30fcfc8" providerId="ADAL" clId="{C74E3B13-7692-40FF-B5B1-98D0E7293FC3}" dt="2026-08-13T16:36:59.262" v="5474" actId="14100"/>
          <ac:spMkLst>
            <pc:docMk/>
            <pc:sldMk cId="0" sldId="263"/>
            <ac:spMk id="20" creationId="{D39966C5-F855-C2E1-3C62-5B1B35B23E05}"/>
          </ac:spMkLst>
        </pc:spChg>
        <pc:picChg chg="mod">
          <ac:chgData name="Ali Holmes" userId="88e23b00-0cc4-48b8-a28a-87bcc30fcfc8" providerId="ADAL" clId="{C74E3B13-7692-40FF-B5B1-98D0E7293FC3}" dt="2026-08-13T16:36:18.574" v="5465" actId="1076"/>
          <ac:picMkLst>
            <pc:docMk/>
            <pc:sldMk cId="0" sldId="263"/>
            <ac:picMk id="11" creationId="{DF48B71A-161E-23B2-FDCD-D08D681242DF}"/>
          </ac:picMkLst>
        </pc:picChg>
      </pc:sldChg>
      <pc:sldChg chg="addSp delSp modSp mod modTransition modNotesTx">
        <pc:chgData name="Ali Holmes" userId="88e23b00-0cc4-48b8-a28a-87bcc30fcfc8" providerId="ADAL" clId="{C74E3B13-7692-40FF-B5B1-98D0E7293FC3}" dt="2026-08-13T16:49:54.084" v="6818" actId="20577"/>
        <pc:sldMkLst>
          <pc:docMk/>
          <pc:sldMk cId="0" sldId="267"/>
        </pc:sldMkLst>
      </pc:sldChg>
      <pc:sldChg chg="addSp delSp modSp mod modTransition delAnim modNotesTx">
        <pc:chgData name="Ali Holmes" userId="88e23b00-0cc4-48b8-a28a-87bcc30fcfc8" providerId="ADAL" clId="{C74E3B13-7692-40FF-B5B1-98D0E7293FC3}" dt="2026-08-13T16:39:14.816" v="5645" actId="20577"/>
        <pc:sldMkLst>
          <pc:docMk/>
          <pc:sldMk cId="0" sldId="268"/>
        </pc:sldMkLst>
      </pc:sldChg>
      <pc:sldChg chg="addSp delSp modSp mod modTransition delAnim modAnim modNotesTx">
        <pc:chgData name="Ali Holmes" userId="88e23b00-0cc4-48b8-a28a-87bcc30fcfc8" providerId="ADAL" clId="{C74E3B13-7692-40FF-B5B1-98D0E7293FC3}" dt="2026-08-11T21:18:42.066" v="1661"/>
        <pc:sldMkLst>
          <pc:docMk/>
          <pc:sldMk cId="0" sldId="269"/>
        </pc:sldMkLst>
      </pc:sldChg>
      <pc:sldChg chg="addSp delSp modSp mod modTransition modNotesTx">
        <pc:chgData name="Ali Holmes" userId="88e23b00-0cc4-48b8-a28a-87bcc30fcfc8" providerId="ADAL" clId="{C74E3B13-7692-40FF-B5B1-98D0E7293FC3}" dt="2026-08-13T16:49:49.072" v="6817" actId="20577"/>
        <pc:sldMkLst>
          <pc:docMk/>
          <pc:sldMk cId="0" sldId="270"/>
        </pc:sldMkLst>
      </pc:sldChg>
      <pc:sldChg chg="addSp delSp modSp mod modTransition">
        <pc:chgData name="Ali Holmes" userId="88e23b00-0cc4-48b8-a28a-87bcc30fcfc8" providerId="ADAL" clId="{C74E3B13-7692-40FF-B5B1-98D0E7293FC3}" dt="2026-08-11T21:32:51.873" v="2146"/>
        <pc:sldMkLst>
          <pc:docMk/>
          <pc:sldMk cId="0" sldId="272"/>
        </pc:sldMkLst>
      </pc:sldChg>
      <pc:sldChg chg="addSp delSp modSp mod ord modTransition delAnim modAnim modNotesTx">
        <pc:chgData name="Ali Holmes" userId="88e23b00-0cc4-48b8-a28a-87bcc30fcfc8" providerId="ADAL" clId="{C74E3B13-7692-40FF-B5B1-98D0E7293FC3}" dt="2026-08-13T16:26:09.488" v="4527"/>
        <pc:sldMkLst>
          <pc:docMk/>
          <pc:sldMk cId="0" sldId="275"/>
        </pc:sldMkLst>
        <pc:spChg chg="mod">
          <ac:chgData name="Ali Holmes" userId="88e23b00-0cc4-48b8-a28a-87bcc30fcfc8" providerId="ADAL" clId="{C74E3B13-7692-40FF-B5B1-98D0E7293FC3}" dt="2026-08-11T20:54:45.530" v="94"/>
          <ac:spMkLst>
            <pc:docMk/>
            <pc:sldMk cId="0" sldId="275"/>
            <ac:spMk id="5" creationId="{E8B74331-A4B4-B591-47C9-EDD1C21FB5B0}"/>
          </ac:spMkLst>
        </pc:spChg>
      </pc:sldChg>
      <pc:sldChg chg="addSp delSp modSp mod modTransition modAnim modNotesTx">
        <pc:chgData name="Ali Holmes" userId="88e23b00-0cc4-48b8-a28a-87bcc30fcfc8" providerId="ADAL" clId="{C74E3B13-7692-40FF-B5B1-98D0E7293FC3}" dt="2026-08-12T23:26:15.471" v="2968" actId="20577"/>
        <pc:sldMkLst>
          <pc:docMk/>
          <pc:sldMk cId="0" sldId="343"/>
        </pc:sldMkLst>
      </pc:sldChg>
      <pc:sldChg chg="addSp delSp modSp mod modTransition modAnim modNotesTx">
        <pc:chgData name="Ali Holmes" userId="88e23b00-0cc4-48b8-a28a-87bcc30fcfc8" providerId="ADAL" clId="{C74E3B13-7692-40FF-B5B1-98D0E7293FC3}" dt="2026-08-11T21:40:06.809" v="2287"/>
        <pc:sldMkLst>
          <pc:docMk/>
          <pc:sldMk cId="0" sldId="352"/>
        </pc:sldMkLst>
      </pc:sldChg>
      <pc:sldChg chg="addSp delSp modSp mod modTransition delAnim modShow">
        <pc:chgData name="Ali Holmes" userId="88e23b00-0cc4-48b8-a28a-87bcc30fcfc8" providerId="ADAL" clId="{C74E3B13-7692-40FF-B5B1-98D0E7293FC3}" dt="2026-08-11T20:56:20.631" v="454" actId="729"/>
        <pc:sldMkLst>
          <pc:docMk/>
          <pc:sldMk cId="3910385098" sldId="354"/>
        </pc:sldMkLst>
        <pc:picChg chg="mod">
          <ac:chgData name="Ali Holmes" userId="88e23b00-0cc4-48b8-a28a-87bcc30fcfc8" providerId="ADAL" clId="{C74E3B13-7692-40FF-B5B1-98D0E7293FC3}" dt="2026-08-11T20:37:39.563" v="13" actId="1076"/>
          <ac:picMkLst>
            <pc:docMk/>
            <pc:sldMk cId="3910385098" sldId="354"/>
            <ac:picMk id="7" creationId="{297386E0-733F-3B72-AB9D-5C02729D2B6A}"/>
          </ac:picMkLst>
        </pc:picChg>
        <pc:picChg chg="mod">
          <ac:chgData name="Ali Holmes" userId="88e23b00-0cc4-48b8-a28a-87bcc30fcfc8" providerId="ADAL" clId="{C74E3B13-7692-40FF-B5B1-98D0E7293FC3}" dt="2026-08-11T20:37:35.814" v="12" actId="1076"/>
          <ac:picMkLst>
            <pc:docMk/>
            <pc:sldMk cId="3910385098" sldId="354"/>
            <ac:picMk id="10" creationId="{FD78D06D-E9B5-22B3-70C3-CE3089E98B9D}"/>
          </ac:picMkLst>
        </pc:picChg>
        <pc:picChg chg="mod">
          <ac:chgData name="Ali Holmes" userId="88e23b00-0cc4-48b8-a28a-87bcc30fcfc8" providerId="ADAL" clId="{C74E3B13-7692-40FF-B5B1-98D0E7293FC3}" dt="2026-08-11T20:37:31.561" v="10" actId="1076"/>
          <ac:picMkLst>
            <pc:docMk/>
            <pc:sldMk cId="3910385098" sldId="354"/>
            <ac:picMk id="12" creationId="{27ECB821-5025-97BB-A17E-30B776AE5E87}"/>
          </ac:picMkLst>
        </pc:picChg>
      </pc:sldChg>
      <pc:sldChg chg="addSp delSp modSp mod modTransition modAnim">
        <pc:chgData name="Ali Holmes" userId="88e23b00-0cc4-48b8-a28a-87bcc30fcfc8" providerId="ADAL" clId="{C74E3B13-7692-40FF-B5B1-98D0E7293FC3}" dt="2026-08-11T20:44:00.521" v="37"/>
        <pc:sldMkLst>
          <pc:docMk/>
          <pc:sldMk cId="0" sldId="369"/>
        </pc:sldMkLst>
      </pc:sldChg>
      <pc:sldChg chg="addSp modSp modTransition modNotesTx">
        <pc:chgData name="Ali Holmes" userId="88e23b00-0cc4-48b8-a28a-87bcc30fcfc8" providerId="ADAL" clId="{C74E3B13-7692-40FF-B5B1-98D0E7293FC3}" dt="2026-08-12T23:29:57.837" v="3324" actId="313"/>
        <pc:sldMkLst>
          <pc:docMk/>
          <pc:sldMk cId="0" sldId="373"/>
        </pc:sldMkLst>
      </pc:sldChg>
      <pc:sldChg chg="addSp delSp modSp mod modTransition delAnim">
        <pc:chgData name="Ali Holmes" userId="88e23b00-0cc4-48b8-a28a-87bcc30fcfc8" providerId="ADAL" clId="{C74E3B13-7692-40FF-B5B1-98D0E7293FC3}" dt="2026-08-12T23:22:00.631" v="2301"/>
        <pc:sldMkLst>
          <pc:docMk/>
          <pc:sldMk cId="0" sldId="379"/>
        </pc:sldMkLst>
      </pc:sldChg>
      <pc:sldChg chg="addSp delSp modSp mod modTransition delAnim modAnim modNotesTx">
        <pc:chgData name="Ali Holmes" userId="88e23b00-0cc4-48b8-a28a-87bcc30fcfc8" providerId="ADAL" clId="{C74E3B13-7692-40FF-B5B1-98D0E7293FC3}" dt="2026-08-12T23:33:18.687" v="3532"/>
        <pc:sldMkLst>
          <pc:docMk/>
          <pc:sldMk cId="0" sldId="381"/>
        </pc:sldMkLst>
      </pc:sldChg>
      <pc:sldChg chg="addSp modSp modTransition modNotesTx">
        <pc:chgData name="Ali Holmes" userId="88e23b00-0cc4-48b8-a28a-87bcc30fcfc8" providerId="ADAL" clId="{C74E3B13-7692-40FF-B5B1-98D0E7293FC3}" dt="2026-08-13T16:43:28.464" v="5886" actId="20577"/>
        <pc:sldMkLst>
          <pc:docMk/>
          <pc:sldMk cId="0" sldId="382"/>
        </pc:sldMkLst>
      </pc:sldChg>
      <pc:sldChg chg="addSp delSp modSp mod modTransition addAnim delAnim">
        <pc:chgData name="Ali Holmes" userId="88e23b00-0cc4-48b8-a28a-87bcc30fcfc8" providerId="ADAL" clId="{C74E3B13-7692-40FF-B5B1-98D0E7293FC3}" dt="2026-08-11T22:02:12.998" v="2290" actId="478"/>
        <pc:sldMkLst>
          <pc:docMk/>
          <pc:sldMk cId="0" sldId="383"/>
        </pc:sldMkLst>
        <pc:spChg chg="mod">
          <ac:chgData name="Ali Holmes" userId="88e23b00-0cc4-48b8-a28a-87bcc30fcfc8" providerId="ADAL" clId="{C74E3B13-7692-40FF-B5B1-98D0E7293FC3}" dt="2026-08-11T20:37:45.102" v="14" actId="114"/>
          <ac:spMkLst>
            <pc:docMk/>
            <pc:sldMk cId="0" sldId="383"/>
            <ac:spMk id="3" creationId="{7F976386-627F-83B9-AE35-027740CB0D3B}"/>
          </ac:spMkLst>
        </pc:spChg>
        <pc:spChg chg="mod">
          <ac:chgData name="Ali Holmes" userId="88e23b00-0cc4-48b8-a28a-87bcc30fcfc8" providerId="ADAL" clId="{C74E3B13-7692-40FF-B5B1-98D0E7293FC3}" dt="2026-08-11T20:37:47.950" v="15" actId="114"/>
          <ac:spMkLst>
            <pc:docMk/>
            <pc:sldMk cId="0" sldId="383"/>
            <ac:spMk id="4" creationId="{987802E0-AA81-3709-1CA8-3B008B067146}"/>
          </ac:spMkLst>
        </pc:spChg>
      </pc:sldChg>
      <pc:sldChg chg="addSp modSp modTransition modNotesTx">
        <pc:chgData name="Ali Holmes" userId="88e23b00-0cc4-48b8-a28a-87bcc30fcfc8" providerId="ADAL" clId="{C74E3B13-7692-40FF-B5B1-98D0E7293FC3}" dt="2026-08-13T16:46:02.342" v="6301" actId="20577"/>
        <pc:sldMkLst>
          <pc:docMk/>
          <pc:sldMk cId="0" sldId="384"/>
        </pc:sldMkLst>
      </pc:sldChg>
      <pc:sldChg chg="addSp delSp modSp mod modTransition modAnim modNotesTx">
        <pc:chgData name="Ali Holmes" userId="88e23b00-0cc4-48b8-a28a-87bcc30fcfc8" providerId="ADAL" clId="{C74E3B13-7692-40FF-B5B1-98D0E7293FC3}" dt="2026-08-13T16:49:32.453" v="6816" actId="20577"/>
        <pc:sldMkLst>
          <pc:docMk/>
          <pc:sldMk cId="0" sldId="385"/>
        </pc:sldMkLst>
      </pc:sldChg>
      <pc:sldChg chg="addSp modSp mod modTransition modNotesTx">
        <pc:chgData name="Ali Holmes" userId="88e23b00-0cc4-48b8-a28a-87bcc30fcfc8" providerId="ADAL" clId="{C74E3B13-7692-40FF-B5B1-98D0E7293FC3}" dt="2026-08-12T23:25:57.374" v="2964" actId="20577"/>
        <pc:sldMkLst>
          <pc:docMk/>
          <pc:sldMk cId="0" sldId="387"/>
        </pc:sldMkLst>
        <pc:spChg chg="mod">
          <ac:chgData name="Ali Holmes" userId="88e23b00-0cc4-48b8-a28a-87bcc30fcfc8" providerId="ADAL" clId="{C74E3B13-7692-40FF-B5B1-98D0E7293FC3}" dt="2026-08-11T20:36:43.497" v="1" actId="114"/>
          <ac:spMkLst>
            <pc:docMk/>
            <pc:sldMk cId="0" sldId="387"/>
            <ac:spMk id="4" creationId="{329929CB-01C1-2095-C3C2-966D9B3F9E38}"/>
          </ac:spMkLst>
        </pc:spChg>
      </pc:sldChg>
      <pc:sldChg chg="addSp delSp modSp mod modTransition modAnim modNotesTx">
        <pc:chgData name="Ali Holmes" userId="88e23b00-0cc4-48b8-a28a-87bcc30fcfc8" providerId="ADAL" clId="{C74E3B13-7692-40FF-B5B1-98D0E7293FC3}" dt="2026-08-12T23:38:00.910" v="4054"/>
        <pc:sldMkLst>
          <pc:docMk/>
          <pc:sldMk cId="0" sldId="388"/>
        </pc:sldMkLst>
        <pc:spChg chg="mod">
          <ac:chgData name="Ali Holmes" userId="88e23b00-0cc4-48b8-a28a-87bcc30fcfc8" providerId="ADAL" clId="{C74E3B13-7692-40FF-B5B1-98D0E7293FC3}" dt="2026-08-12T23:37:05.574" v="4048" actId="20577"/>
          <ac:spMkLst>
            <pc:docMk/>
            <pc:sldMk cId="0" sldId="388"/>
            <ac:spMk id="4" creationId="{98D2017B-1823-0F50-86E0-708BA885AA12}"/>
          </ac:spMkLst>
        </pc:spChg>
      </pc:sldChg>
      <pc:sldChg chg="addSp delSp modSp mod modTransition modAnim modNotesTx">
        <pc:chgData name="Ali Holmes" userId="88e23b00-0cc4-48b8-a28a-87bcc30fcfc8" providerId="ADAL" clId="{C74E3B13-7692-40FF-B5B1-98D0E7293FC3}" dt="2026-08-12T23:27:34.114" v="3014" actId="20577"/>
        <pc:sldMkLst>
          <pc:docMk/>
          <pc:sldMk cId="0" sldId="389"/>
        </pc:sldMkLst>
        <pc:spChg chg="mod">
          <ac:chgData name="Ali Holmes" userId="88e23b00-0cc4-48b8-a28a-87bcc30fcfc8" providerId="ADAL" clId="{C74E3B13-7692-40FF-B5B1-98D0E7293FC3}" dt="2026-08-12T23:27:23.989" v="3009" actId="20577"/>
          <ac:spMkLst>
            <pc:docMk/>
            <pc:sldMk cId="0" sldId="389"/>
            <ac:spMk id="9" creationId="{290D1017-B5FA-B9B5-9EB3-4A5F543A35E9}"/>
          </ac:spMkLst>
        </pc:spChg>
      </pc:sldChg>
      <pc:sldChg chg="addSp delSp modSp mod modTransition delAnim modAnim modNotesTx">
        <pc:chgData name="Ali Holmes" userId="88e23b00-0cc4-48b8-a28a-87bcc30fcfc8" providerId="ADAL" clId="{C74E3B13-7692-40FF-B5B1-98D0E7293FC3}" dt="2026-08-13T16:32:37.171" v="4784" actId="20577"/>
        <pc:sldMkLst>
          <pc:docMk/>
          <pc:sldMk cId="0" sldId="392"/>
        </pc:sldMkLst>
      </pc:sldChg>
      <pc:sldChg chg="addSp modSp modTransition modNotes">
        <pc:chgData name="Ali Holmes" userId="88e23b00-0cc4-48b8-a28a-87bcc30fcfc8" providerId="ADAL" clId="{C74E3B13-7692-40FF-B5B1-98D0E7293FC3}" dt="2026-08-11T21:19:02.730" v="1662"/>
        <pc:sldMkLst>
          <pc:docMk/>
          <pc:sldMk cId="0" sldId="393"/>
        </pc:sldMkLst>
      </pc:sldChg>
      <pc:sldChg chg="addSp modSp modTransition modNotesTx">
        <pc:chgData name="Ali Holmes" userId="88e23b00-0cc4-48b8-a28a-87bcc30fcfc8" providerId="ADAL" clId="{C74E3B13-7692-40FF-B5B1-98D0E7293FC3}" dt="2026-08-13T16:41:22.558" v="5648" actId="20577"/>
        <pc:sldMkLst>
          <pc:docMk/>
          <pc:sldMk cId="0" sldId="394"/>
        </pc:sldMkLst>
      </pc:sldChg>
      <pc:sldChg chg="mod modTransition modShow">
        <pc:chgData name="Ali Holmes" userId="88e23b00-0cc4-48b8-a28a-87bcc30fcfc8" providerId="ADAL" clId="{C74E3B13-7692-40FF-B5B1-98D0E7293FC3}" dt="2026-08-11T20:46:04.651" v="42" actId="729"/>
        <pc:sldMkLst>
          <pc:docMk/>
          <pc:sldMk cId="3791365581" sldId="395"/>
        </pc:sldMkLst>
      </pc:sldChg>
      <pc:sldChg chg="addSp delSp modSp new mod ord modTransition modAnim modNotesTx">
        <pc:chgData name="Ali Holmes" userId="88e23b00-0cc4-48b8-a28a-87bcc30fcfc8" providerId="ADAL" clId="{C74E3B13-7692-40FF-B5B1-98D0E7293FC3}" dt="2026-08-12T23:39:05.048" v="4073" actId="20577"/>
        <pc:sldMkLst>
          <pc:docMk/>
          <pc:sldMk cId="467054871" sldId="397"/>
        </pc:sldMkLst>
        <pc:spChg chg="add mod">
          <ac:chgData name="Ali Holmes" userId="88e23b00-0cc4-48b8-a28a-87bcc30fcfc8" providerId="ADAL" clId="{C74E3B13-7692-40FF-B5B1-98D0E7293FC3}" dt="2026-08-11T20:55:03.767" v="135" actId="20577"/>
          <ac:spMkLst>
            <pc:docMk/>
            <pc:sldMk cId="467054871" sldId="397"/>
            <ac:spMk id="5" creationId="{DBB2828C-2CB3-B55E-E7BF-015995B7E153}"/>
          </ac:spMkLst>
        </pc:spChg>
        <pc:picChg chg="add">
          <ac:chgData name="Ali Holmes" userId="88e23b00-0cc4-48b8-a28a-87bcc30fcfc8" providerId="ADAL" clId="{C74E3B13-7692-40FF-B5B1-98D0E7293FC3}" dt="2026-08-11T20:52:36.428" v="59" actId="22"/>
          <ac:picMkLst>
            <pc:docMk/>
            <pc:sldMk cId="467054871" sldId="397"/>
            <ac:picMk id="3" creationId="{FA016914-BCC7-EBEE-672E-0FBF0E96B10A}"/>
          </ac:picMkLst>
        </pc:picChg>
      </pc:sldChg>
      <pc:sldChg chg="addSp delSp modSp add mod modAnim modShow">
        <pc:chgData name="Ali Holmes" userId="88e23b00-0cc4-48b8-a28a-87bcc30fcfc8" providerId="ADAL" clId="{C74E3B13-7692-40FF-B5B1-98D0E7293FC3}" dt="2026-08-11T21:28:26.050" v="2095" actId="729"/>
        <pc:sldMkLst>
          <pc:docMk/>
          <pc:sldMk cId="312395849" sldId="398"/>
        </pc:sldMkLst>
        <pc:graphicFrameChg chg="add mod">
          <ac:chgData name="Ali Holmes" userId="88e23b00-0cc4-48b8-a28a-87bcc30fcfc8" providerId="ADAL" clId="{C74E3B13-7692-40FF-B5B1-98D0E7293FC3}" dt="2026-08-11T21:27:04.829" v="2081" actId="1076"/>
          <ac:graphicFrameMkLst>
            <pc:docMk/>
            <pc:sldMk cId="312395849" sldId="398"/>
            <ac:graphicFrameMk id="12" creationId="{F40C3519-FD56-C207-5733-9F3B4EF3B844}"/>
          </ac:graphicFrameMkLst>
        </pc:graphicFrameChg>
      </pc:sldChg>
    </pc:docChg>
  </pc:docChgLst>
  <pc:docChgLst>
    <pc:chgData name="Ali Holmes" userId="S::ali.holmes@skagit.edu::88e23b00-0cc4-48b8-a28a-87bcc30fcfc8" providerId="AD" clId="Web-{BFA3C04A-98E2-300D-F00D-9F26350F6B0A}"/>
    <pc:docChg chg="modSld">
      <pc:chgData name="Ali Holmes" userId="S::ali.holmes@skagit.edu::88e23b00-0cc4-48b8-a28a-87bcc30fcfc8" providerId="AD" clId="Web-{BFA3C04A-98E2-300D-F00D-9F26350F6B0A}" dt="2026-08-12T23:18:59.226" v="488"/>
      <pc:docMkLst>
        <pc:docMk/>
      </pc:docMkLst>
      <pc:sldChg chg="modNotes">
        <pc:chgData name="Ali Holmes" userId="S::ali.holmes@skagit.edu::88e23b00-0cc4-48b8-a28a-87bcc30fcfc8" providerId="AD" clId="Web-{BFA3C04A-98E2-300D-F00D-9F26350F6B0A}" dt="2026-08-12T23:10:12.054" v="38"/>
        <pc:sldMkLst>
          <pc:docMk/>
          <pc:sldMk cId="0" sldId="260"/>
        </pc:sldMkLst>
      </pc:sldChg>
      <pc:sldChg chg="modNotes">
        <pc:chgData name="Ali Holmes" userId="S::ali.holmes@skagit.edu::88e23b00-0cc4-48b8-a28a-87bcc30fcfc8" providerId="AD" clId="Web-{BFA3C04A-98E2-300D-F00D-9F26350F6B0A}" dt="2026-08-12T23:12:09.789" v="129"/>
        <pc:sldMkLst>
          <pc:docMk/>
          <pc:sldMk cId="0" sldId="369"/>
        </pc:sldMkLst>
      </pc:sldChg>
      <pc:sldChg chg="delSp modSp delAnim modNotes">
        <pc:chgData name="Ali Holmes" userId="S::ali.holmes@skagit.edu::88e23b00-0cc4-48b8-a28a-87bcc30fcfc8" providerId="AD" clId="Web-{BFA3C04A-98E2-300D-F00D-9F26350F6B0A}" dt="2026-08-12T23:18:59.226" v="488"/>
        <pc:sldMkLst>
          <pc:docMk/>
          <pc:sldMk cId="0" sldId="379"/>
        </pc:sldMkLst>
        <pc:spChg chg="mod">
          <ac:chgData name="Ali Holmes" userId="S::ali.holmes@skagit.edu::88e23b00-0cc4-48b8-a28a-87bcc30fcfc8" providerId="AD" clId="Web-{BFA3C04A-98E2-300D-F00D-9F26350F6B0A}" dt="2026-08-12T23:15:15.695" v="347" actId="20577"/>
          <ac:spMkLst>
            <pc:docMk/>
            <pc:sldMk cId="0" sldId="379"/>
            <ac:spMk id="12" creationId="{6269380A-D788-EAAB-914F-D3EC596343FC}"/>
          </ac:spMkLst>
        </pc:spChg>
      </pc:sldChg>
      <pc:sldChg chg="modNotes">
        <pc:chgData name="Ali Holmes" userId="S::ali.holmes@skagit.edu::88e23b00-0cc4-48b8-a28a-87bcc30fcfc8" providerId="AD" clId="Web-{BFA3C04A-98E2-300D-F00D-9F26350F6B0A}" dt="2026-08-12T23:13:28.648" v="254"/>
        <pc:sldMkLst>
          <pc:docMk/>
          <pc:sldMk cId="0" sldId="38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A846B8F6-6533-E53D-B02A-143752298E6D}"/>
              </a:ext>
            </a:extLst>
          </p:cNvPr>
          <p:cNvSpPr>
            <a:spLocks noGrp="1" noRot="1" noChangeAspect="1"/>
          </p:cNvSpPr>
          <p:nvPr>
            <p:ph type="sldImg" idx="2"/>
          </p:nvPr>
        </p:nvSpPr>
        <p:spPr>
          <a:xfrm>
            <a:off x="406395" y="696909"/>
            <a:ext cx="6197602" cy="3486149"/>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3DD3AF0E-B9D9-B8B3-E0B9-114CD97300DC}"/>
              </a:ext>
            </a:extLst>
          </p:cNvPr>
          <p:cNvSpPr txBox="1">
            <a:spLocks noGrp="1"/>
          </p:cNvSpPr>
          <p:nvPr>
            <p:ph type="body" sz="quarter" idx="3"/>
          </p:nvPr>
        </p:nvSpPr>
        <p:spPr>
          <a:xfrm>
            <a:off x="701043" y="4415793"/>
            <a:ext cx="5608316" cy="4183380"/>
          </a:xfrm>
          <a:prstGeom prst="rect">
            <a:avLst/>
          </a:prstGeom>
          <a:noFill/>
          <a:ln>
            <a:noFill/>
          </a:ln>
        </p:spPr>
        <p:txBody>
          <a:bodyPr vert="horz" wrap="square" lIns="93159" tIns="93159" rIns="93159" bIns="93159" anchor="t" anchorCtr="0" compatLnSpc="1">
            <a:noAutofit/>
          </a:bodyPr>
          <a:lstStyle/>
          <a:p>
            <a:pPr lvl="0"/>
            <a:endParaRPr lang="en-US"/>
          </a:p>
        </p:txBody>
      </p:sp>
      <p:sp>
        <p:nvSpPr>
          <p:cNvPr id="4" name="Header Placeholder 1">
            <a:extLst>
              <a:ext uri="{FF2B5EF4-FFF2-40B4-BE49-F238E27FC236}">
                <a16:creationId xmlns:a16="http://schemas.microsoft.com/office/drawing/2014/main" id="{62026AE0-8824-259A-E7AF-4C518CAA8EDA}"/>
              </a:ext>
            </a:extLst>
          </p:cNvPr>
          <p:cNvSpPr txBox="1">
            <a:spLocks noGrp="1"/>
          </p:cNvSpPr>
          <p:nvPr>
            <p:ph type="hdr" sz="quarter"/>
          </p:nvPr>
        </p:nvSpPr>
        <p:spPr>
          <a:xfrm>
            <a:off x="0" y="0"/>
            <a:ext cx="3038478" cy="466728"/>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5" name="Date Placeholder 2">
            <a:extLst>
              <a:ext uri="{FF2B5EF4-FFF2-40B4-BE49-F238E27FC236}">
                <a16:creationId xmlns:a16="http://schemas.microsoft.com/office/drawing/2014/main" id="{8E335B49-60FE-1405-9894-600ED945E88B}"/>
              </a:ext>
            </a:extLst>
          </p:cNvPr>
          <p:cNvSpPr txBox="1">
            <a:spLocks noGrp="1"/>
          </p:cNvSpPr>
          <p:nvPr>
            <p:ph type="dt" idx="1"/>
          </p:nvPr>
        </p:nvSpPr>
        <p:spPr>
          <a:xfrm>
            <a:off x="3970333" y="0"/>
            <a:ext cx="3038478" cy="466728"/>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97C7D265-7460-41C6-B6B7-6550D5494264}" type="datetime1">
              <a:rPr lang="en-US"/>
              <a:pPr lvl="0"/>
              <a:t>9/1/2026</a:t>
            </a:fld>
            <a:endParaRPr lang="en-US"/>
          </a:p>
        </p:txBody>
      </p:sp>
      <p:sp>
        <p:nvSpPr>
          <p:cNvPr id="6" name="Slide Image Placeholder 3">
            <a:extLst>
              <a:ext uri="{FF2B5EF4-FFF2-40B4-BE49-F238E27FC236}">
                <a16:creationId xmlns:a16="http://schemas.microsoft.com/office/drawing/2014/main" id="{AE1C905B-19E6-CF1A-1FA3-13612F68E5F3}"/>
              </a:ext>
            </a:extLst>
          </p:cNvPr>
          <p:cNvSpPr>
            <a:spLocks noGrp="1" noRot="1" noChangeAspect="1"/>
          </p:cNvSpPr>
          <p:nvPr>
            <p:ph type="sldImg" sz="quarter" idx="4294967295"/>
          </p:nvPr>
        </p:nvSpPr>
        <p:spPr>
          <a:xfrm>
            <a:off x="717547" y="1162046"/>
            <a:ext cx="5575297" cy="3136904"/>
          </a:xfrm>
          <a:prstGeom prst="rect">
            <a:avLst/>
          </a:prstGeom>
          <a:noFill/>
          <a:ln w="12701">
            <a:solidFill>
              <a:srgbClr val="000000"/>
            </a:solidFill>
            <a:prstDash val="solid"/>
          </a:ln>
        </p:spPr>
      </p:sp>
      <p:sp>
        <p:nvSpPr>
          <p:cNvPr id="7" name="Notes Placeholder 4">
            <a:extLst>
              <a:ext uri="{FF2B5EF4-FFF2-40B4-BE49-F238E27FC236}">
                <a16:creationId xmlns:a16="http://schemas.microsoft.com/office/drawing/2014/main" id="{FA4A89B4-7B1F-66E7-DF43-53493EA2AB0D}"/>
              </a:ext>
            </a:extLst>
          </p:cNvPr>
          <p:cNvSpPr txBox="1">
            <a:spLocks noGrp="1"/>
          </p:cNvSpPr>
          <p:nvPr>
            <p:ph type="body" sz="quarter" idx="4294967295"/>
          </p:nvPr>
        </p:nvSpPr>
        <p:spPr>
          <a:xfrm>
            <a:off x="701673" y="4473573"/>
            <a:ext cx="5607045" cy="3660772"/>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5">
            <a:extLst>
              <a:ext uri="{FF2B5EF4-FFF2-40B4-BE49-F238E27FC236}">
                <a16:creationId xmlns:a16="http://schemas.microsoft.com/office/drawing/2014/main" id="{1FF1DAAF-F333-BCCF-1F81-0780A45BCF8C}"/>
              </a:ext>
            </a:extLst>
          </p:cNvPr>
          <p:cNvSpPr txBox="1">
            <a:spLocks noGrp="1"/>
          </p:cNvSpPr>
          <p:nvPr>
            <p:ph type="ftr" sz="quarter" idx="4"/>
          </p:nvPr>
        </p:nvSpPr>
        <p:spPr>
          <a:xfrm>
            <a:off x="0" y="8829675"/>
            <a:ext cx="3038478" cy="466728"/>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9" name="Slide Number Placeholder 6">
            <a:extLst>
              <a:ext uri="{FF2B5EF4-FFF2-40B4-BE49-F238E27FC236}">
                <a16:creationId xmlns:a16="http://schemas.microsoft.com/office/drawing/2014/main" id="{6DCE79B7-262B-B8C2-7482-09F430B66F8B}"/>
              </a:ext>
            </a:extLst>
          </p:cNvPr>
          <p:cNvSpPr txBox="1">
            <a:spLocks noGrp="1"/>
          </p:cNvSpPr>
          <p:nvPr>
            <p:ph type="sldNum" sz="quarter" idx="5"/>
          </p:nvPr>
        </p:nvSpPr>
        <p:spPr>
          <a:xfrm>
            <a:off x="3970333" y="8829675"/>
            <a:ext cx="3038478" cy="466728"/>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23BE968C-3397-4CC2-8C6D-8F211F7237E4}" type="slidenum">
              <a:t>‹#›</a:t>
            </a:fld>
            <a:endParaRPr lang="en-US"/>
          </a:p>
        </p:txBody>
      </p:sp>
      <p:sp>
        <p:nvSpPr>
          <p:cNvPr id="10" name="Header Placeholder 1">
            <a:extLst>
              <a:ext uri="{FF2B5EF4-FFF2-40B4-BE49-F238E27FC236}">
                <a16:creationId xmlns:a16="http://schemas.microsoft.com/office/drawing/2014/main" id="{5EE39802-F325-213B-81B9-D720547CC683}"/>
              </a:ext>
            </a:extLst>
          </p:cNvPr>
          <p:cNvSpPr txBox="1">
            <a:spLocks noGrp="1"/>
          </p:cNvSpPr>
          <p:nvPr>
            <p:ph type="hdr" sz="quarter" idx="10"/>
          </p:nvPr>
        </p:nvSpPr>
        <p:spPr>
          <a:xfrm>
            <a:off x="0" y="0"/>
            <a:ext cx="3038478" cy="466728"/>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1" name="Date Placeholder 2">
            <a:extLst>
              <a:ext uri="{FF2B5EF4-FFF2-40B4-BE49-F238E27FC236}">
                <a16:creationId xmlns:a16="http://schemas.microsoft.com/office/drawing/2014/main" id="{51AE81B9-BC63-A584-E7A5-EB7C89DE8CE9}"/>
              </a:ext>
            </a:extLst>
          </p:cNvPr>
          <p:cNvSpPr txBox="1">
            <a:spLocks noGrp="1"/>
          </p:cNvSpPr>
          <p:nvPr>
            <p:ph type="dt" sz="quarter" idx="7"/>
          </p:nvPr>
        </p:nvSpPr>
        <p:spPr>
          <a:xfrm>
            <a:off x="3970333" y="0"/>
            <a:ext cx="3038478" cy="466728"/>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3F7DFC17-778F-4E58-B152-E79649DC4150}" type="datetime1">
              <a:rPr lang="en-US"/>
              <a:pPr lvl="0"/>
              <a:t>9/1/2026</a:t>
            </a:fld>
            <a:endParaRPr lang="en-US"/>
          </a:p>
        </p:txBody>
      </p:sp>
      <p:sp>
        <p:nvSpPr>
          <p:cNvPr id="12" name="Slide Image Placeholder 3">
            <a:extLst>
              <a:ext uri="{FF2B5EF4-FFF2-40B4-BE49-F238E27FC236}">
                <a16:creationId xmlns:a16="http://schemas.microsoft.com/office/drawing/2014/main" id="{DDCC74CD-9D4C-E19C-0B8F-8C98705532CD}"/>
              </a:ext>
            </a:extLst>
          </p:cNvPr>
          <p:cNvSpPr>
            <a:spLocks noGrp="1" noRot="1" noChangeAspect="1"/>
          </p:cNvSpPr>
          <p:nvPr>
            <p:ph type="sldImg" sz="quarter" idx="4294967295"/>
          </p:nvPr>
        </p:nvSpPr>
        <p:spPr>
          <a:xfrm>
            <a:off x="717547" y="1162046"/>
            <a:ext cx="5575297" cy="3136904"/>
          </a:xfrm>
          <a:prstGeom prst="rect">
            <a:avLst/>
          </a:prstGeom>
          <a:noFill/>
          <a:ln w="12701">
            <a:solidFill>
              <a:srgbClr val="000000"/>
            </a:solidFill>
            <a:prstDash val="solid"/>
          </a:ln>
        </p:spPr>
      </p:sp>
      <p:sp>
        <p:nvSpPr>
          <p:cNvPr id="13" name="Notes Placeholder 4">
            <a:extLst>
              <a:ext uri="{FF2B5EF4-FFF2-40B4-BE49-F238E27FC236}">
                <a16:creationId xmlns:a16="http://schemas.microsoft.com/office/drawing/2014/main" id="{681E0FF9-3ABA-941F-D69E-F4C016E9AEB2}"/>
              </a:ext>
            </a:extLst>
          </p:cNvPr>
          <p:cNvSpPr txBox="1">
            <a:spLocks noGrp="1"/>
          </p:cNvSpPr>
          <p:nvPr>
            <p:ph type="body" sz="quarter" idx="4294967295"/>
          </p:nvPr>
        </p:nvSpPr>
        <p:spPr>
          <a:xfrm>
            <a:off x="701673" y="4473573"/>
            <a:ext cx="5607045" cy="3660772"/>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5">
            <a:extLst>
              <a:ext uri="{FF2B5EF4-FFF2-40B4-BE49-F238E27FC236}">
                <a16:creationId xmlns:a16="http://schemas.microsoft.com/office/drawing/2014/main" id="{AEFA8CC2-31C1-F000-1860-0F48AC2E3D37}"/>
              </a:ext>
            </a:extLst>
          </p:cNvPr>
          <p:cNvSpPr txBox="1">
            <a:spLocks noGrp="1"/>
          </p:cNvSpPr>
          <p:nvPr>
            <p:ph type="ftr" sz="quarter" idx="9"/>
          </p:nvPr>
        </p:nvSpPr>
        <p:spPr>
          <a:xfrm>
            <a:off x="0" y="8829675"/>
            <a:ext cx="3038478" cy="466728"/>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5" name="Slide Number Placeholder 6">
            <a:extLst>
              <a:ext uri="{FF2B5EF4-FFF2-40B4-BE49-F238E27FC236}">
                <a16:creationId xmlns:a16="http://schemas.microsoft.com/office/drawing/2014/main" id="{6D16631C-06F1-73BE-D498-AAA431EC18E1}"/>
              </a:ext>
            </a:extLst>
          </p:cNvPr>
          <p:cNvSpPr txBox="1">
            <a:spLocks noGrp="1"/>
          </p:cNvSpPr>
          <p:nvPr>
            <p:ph type="sldNum" sz="quarter" idx="8"/>
          </p:nvPr>
        </p:nvSpPr>
        <p:spPr>
          <a:xfrm>
            <a:off x="3970333" y="8829675"/>
            <a:ext cx="3038478" cy="466728"/>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6AB8C38E-0825-416F-9CB9-61A3FE3F4AFB}" type="slidenum">
              <a:t>‹#›</a:t>
            </a:fld>
            <a:endParaRPr lang="en-US"/>
          </a:p>
        </p:txBody>
      </p:sp>
      <p:sp>
        <p:nvSpPr>
          <p:cNvPr id="16" name="Header Placeholder 1">
            <a:extLst>
              <a:ext uri="{FF2B5EF4-FFF2-40B4-BE49-F238E27FC236}">
                <a16:creationId xmlns:a16="http://schemas.microsoft.com/office/drawing/2014/main" id="{8A74FA51-6A46-97E2-A127-79AE8E2D54F6}"/>
              </a:ext>
            </a:extLst>
          </p:cNvPr>
          <p:cNvSpPr txBox="1">
            <a:spLocks noGrp="1"/>
          </p:cNvSpPr>
          <p:nvPr>
            <p:ph type="hdr" sz="quarter" idx="10"/>
          </p:nvPr>
        </p:nvSpPr>
        <p:spPr>
          <a:xfrm>
            <a:off x="0" y="0"/>
            <a:ext cx="3038478" cy="466728"/>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7" name="Date Placeholder 2">
            <a:extLst>
              <a:ext uri="{FF2B5EF4-FFF2-40B4-BE49-F238E27FC236}">
                <a16:creationId xmlns:a16="http://schemas.microsoft.com/office/drawing/2014/main" id="{D002D685-C15A-5898-C55A-D869D81680A9}"/>
              </a:ext>
            </a:extLst>
          </p:cNvPr>
          <p:cNvSpPr txBox="1">
            <a:spLocks noGrp="1"/>
          </p:cNvSpPr>
          <p:nvPr>
            <p:ph type="dt" sz="quarter" idx="7"/>
          </p:nvPr>
        </p:nvSpPr>
        <p:spPr>
          <a:xfrm>
            <a:off x="3970333" y="0"/>
            <a:ext cx="3038478" cy="466728"/>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4A7281F7-B5F5-4E0B-A2B7-3CB8FA5FF3AD}" type="datetime1">
              <a:rPr lang="en-US"/>
              <a:pPr lvl="0"/>
              <a:t>9/1/2026</a:t>
            </a:fld>
            <a:endParaRPr lang="en-US"/>
          </a:p>
        </p:txBody>
      </p:sp>
      <p:sp>
        <p:nvSpPr>
          <p:cNvPr id="18" name="Slide Image Placeholder 3">
            <a:extLst>
              <a:ext uri="{FF2B5EF4-FFF2-40B4-BE49-F238E27FC236}">
                <a16:creationId xmlns:a16="http://schemas.microsoft.com/office/drawing/2014/main" id="{214C4E9C-6BFE-7F38-11ED-97428C2FC9F6}"/>
              </a:ext>
            </a:extLst>
          </p:cNvPr>
          <p:cNvSpPr>
            <a:spLocks noGrp="1" noRot="1" noChangeAspect="1"/>
          </p:cNvSpPr>
          <p:nvPr>
            <p:ph type="sldImg" sz="quarter" idx="4294967295"/>
          </p:nvPr>
        </p:nvSpPr>
        <p:spPr>
          <a:xfrm>
            <a:off x="717547" y="1162046"/>
            <a:ext cx="5575297" cy="3136904"/>
          </a:xfrm>
          <a:prstGeom prst="rect">
            <a:avLst/>
          </a:prstGeom>
          <a:noFill/>
          <a:ln w="12701">
            <a:solidFill>
              <a:srgbClr val="000000"/>
            </a:solidFill>
            <a:prstDash val="solid"/>
          </a:ln>
        </p:spPr>
      </p:sp>
      <p:sp>
        <p:nvSpPr>
          <p:cNvPr id="19" name="Notes Placeholder 4">
            <a:extLst>
              <a:ext uri="{FF2B5EF4-FFF2-40B4-BE49-F238E27FC236}">
                <a16:creationId xmlns:a16="http://schemas.microsoft.com/office/drawing/2014/main" id="{7E2D9137-4556-8D35-FEB5-5BEEBD3B535C}"/>
              </a:ext>
            </a:extLst>
          </p:cNvPr>
          <p:cNvSpPr txBox="1">
            <a:spLocks noGrp="1"/>
          </p:cNvSpPr>
          <p:nvPr>
            <p:ph type="body" sz="quarter" idx="4294967295"/>
          </p:nvPr>
        </p:nvSpPr>
        <p:spPr>
          <a:xfrm>
            <a:off x="701673" y="4473573"/>
            <a:ext cx="5607045" cy="3660772"/>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Footer Placeholder 5">
            <a:extLst>
              <a:ext uri="{FF2B5EF4-FFF2-40B4-BE49-F238E27FC236}">
                <a16:creationId xmlns:a16="http://schemas.microsoft.com/office/drawing/2014/main" id="{7E2EC779-1DF3-9CF8-B7EA-D4C6378E27CD}"/>
              </a:ext>
            </a:extLst>
          </p:cNvPr>
          <p:cNvSpPr txBox="1">
            <a:spLocks noGrp="1"/>
          </p:cNvSpPr>
          <p:nvPr>
            <p:ph type="ftr" sz="quarter" idx="9"/>
          </p:nvPr>
        </p:nvSpPr>
        <p:spPr>
          <a:xfrm>
            <a:off x="0" y="8829675"/>
            <a:ext cx="3038478" cy="466728"/>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21" name="Slide Number Placeholder 6">
            <a:extLst>
              <a:ext uri="{FF2B5EF4-FFF2-40B4-BE49-F238E27FC236}">
                <a16:creationId xmlns:a16="http://schemas.microsoft.com/office/drawing/2014/main" id="{234B9770-ABD9-2C5F-C24E-D767DA55C661}"/>
              </a:ext>
            </a:extLst>
          </p:cNvPr>
          <p:cNvSpPr txBox="1">
            <a:spLocks noGrp="1"/>
          </p:cNvSpPr>
          <p:nvPr>
            <p:ph type="sldNum" sz="quarter" idx="8"/>
          </p:nvPr>
        </p:nvSpPr>
        <p:spPr>
          <a:xfrm>
            <a:off x="3970333" y="8829675"/>
            <a:ext cx="3038478" cy="466728"/>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8C1143C1-9F74-492D-A522-D9E6E38E1FA5}" type="slidenum">
              <a:t>‹#›</a:t>
            </a:fld>
            <a:endParaRPr lang="en-US"/>
          </a:p>
        </p:txBody>
      </p:sp>
      <p:sp>
        <p:nvSpPr>
          <p:cNvPr id="22" name="Header Placeholder 1">
            <a:extLst>
              <a:ext uri="{FF2B5EF4-FFF2-40B4-BE49-F238E27FC236}">
                <a16:creationId xmlns:a16="http://schemas.microsoft.com/office/drawing/2014/main" id="{EBA2311D-CF2F-8C66-C635-38FA70E36775}"/>
              </a:ext>
            </a:extLst>
          </p:cNvPr>
          <p:cNvSpPr txBox="1">
            <a:spLocks noGrp="1"/>
          </p:cNvSpPr>
          <p:nvPr>
            <p:ph type="hdr" sz="quarter" idx="10"/>
          </p:nvPr>
        </p:nvSpPr>
        <p:spPr>
          <a:xfrm>
            <a:off x="0" y="0"/>
            <a:ext cx="3038478" cy="466728"/>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23" name="Date Placeholder 2">
            <a:extLst>
              <a:ext uri="{FF2B5EF4-FFF2-40B4-BE49-F238E27FC236}">
                <a16:creationId xmlns:a16="http://schemas.microsoft.com/office/drawing/2014/main" id="{09E69482-C5FC-CBF3-8EAB-3E03C0709591}"/>
              </a:ext>
            </a:extLst>
          </p:cNvPr>
          <p:cNvSpPr txBox="1">
            <a:spLocks noGrp="1"/>
          </p:cNvSpPr>
          <p:nvPr>
            <p:ph type="dt" sz="quarter" idx="7"/>
          </p:nvPr>
        </p:nvSpPr>
        <p:spPr>
          <a:xfrm>
            <a:off x="3970333" y="0"/>
            <a:ext cx="3038478" cy="466728"/>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AC1AE09F-6131-4326-973B-5331B9A78FB3}" type="datetime1">
              <a:rPr lang="en-US"/>
              <a:pPr lvl="0"/>
              <a:t>9/1/2026</a:t>
            </a:fld>
            <a:endParaRPr lang="en-US"/>
          </a:p>
        </p:txBody>
      </p:sp>
      <p:sp>
        <p:nvSpPr>
          <p:cNvPr id="24" name="Slide Image Placeholder 3">
            <a:extLst>
              <a:ext uri="{FF2B5EF4-FFF2-40B4-BE49-F238E27FC236}">
                <a16:creationId xmlns:a16="http://schemas.microsoft.com/office/drawing/2014/main" id="{32932F7D-4439-636C-0BDE-036580F864A7}"/>
              </a:ext>
            </a:extLst>
          </p:cNvPr>
          <p:cNvSpPr>
            <a:spLocks noGrp="1" noRot="1" noChangeAspect="1"/>
          </p:cNvSpPr>
          <p:nvPr>
            <p:ph type="sldImg" sz="quarter" idx="4294967295"/>
          </p:nvPr>
        </p:nvSpPr>
        <p:spPr>
          <a:xfrm>
            <a:off x="717547" y="1162046"/>
            <a:ext cx="5575297" cy="3136904"/>
          </a:xfrm>
          <a:prstGeom prst="rect">
            <a:avLst/>
          </a:prstGeom>
          <a:noFill/>
          <a:ln w="12701">
            <a:solidFill>
              <a:srgbClr val="000000"/>
            </a:solidFill>
            <a:prstDash val="solid"/>
          </a:ln>
        </p:spPr>
      </p:sp>
      <p:sp>
        <p:nvSpPr>
          <p:cNvPr id="25" name="Notes Placeholder 4">
            <a:extLst>
              <a:ext uri="{FF2B5EF4-FFF2-40B4-BE49-F238E27FC236}">
                <a16:creationId xmlns:a16="http://schemas.microsoft.com/office/drawing/2014/main" id="{10338EDC-C0FC-5F5F-2F78-E8A17120396E}"/>
              </a:ext>
            </a:extLst>
          </p:cNvPr>
          <p:cNvSpPr txBox="1">
            <a:spLocks noGrp="1"/>
          </p:cNvSpPr>
          <p:nvPr>
            <p:ph type="body" sz="quarter" idx="4294967295"/>
          </p:nvPr>
        </p:nvSpPr>
        <p:spPr>
          <a:xfrm>
            <a:off x="701673" y="4473573"/>
            <a:ext cx="5607045" cy="3660772"/>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Footer Placeholder 5">
            <a:extLst>
              <a:ext uri="{FF2B5EF4-FFF2-40B4-BE49-F238E27FC236}">
                <a16:creationId xmlns:a16="http://schemas.microsoft.com/office/drawing/2014/main" id="{297B3F67-E5A9-D399-B5EE-A8A9813394DB}"/>
              </a:ext>
            </a:extLst>
          </p:cNvPr>
          <p:cNvSpPr txBox="1">
            <a:spLocks noGrp="1"/>
          </p:cNvSpPr>
          <p:nvPr>
            <p:ph type="ftr" sz="quarter" idx="9"/>
          </p:nvPr>
        </p:nvSpPr>
        <p:spPr>
          <a:xfrm>
            <a:off x="0" y="8829675"/>
            <a:ext cx="3038478" cy="466728"/>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27" name="Slide Number Placeholder 6">
            <a:extLst>
              <a:ext uri="{FF2B5EF4-FFF2-40B4-BE49-F238E27FC236}">
                <a16:creationId xmlns:a16="http://schemas.microsoft.com/office/drawing/2014/main" id="{0F8629D4-DD23-B9AF-1B1E-786B2205A3DF}"/>
              </a:ext>
            </a:extLst>
          </p:cNvPr>
          <p:cNvSpPr txBox="1">
            <a:spLocks noGrp="1"/>
          </p:cNvSpPr>
          <p:nvPr>
            <p:ph type="sldNum" sz="quarter" idx="8"/>
          </p:nvPr>
        </p:nvSpPr>
        <p:spPr>
          <a:xfrm>
            <a:off x="3970333" y="8829675"/>
            <a:ext cx="3038478" cy="466728"/>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32982434-A70E-4D2C-8139-F9C88E539EBD}" type="slidenum">
              <a:t>‹#›</a:t>
            </a:fld>
            <a:endParaRPr lang="en-US"/>
          </a:p>
        </p:txBody>
      </p:sp>
    </p:spTree>
    <p:extLst>
      <p:ext uri="{BB962C8B-B14F-4D97-AF65-F5344CB8AC3E}">
        <p14:creationId xmlns:p14="http://schemas.microsoft.com/office/powerpoint/2010/main" val="2947499765"/>
      </p:ext>
    </p:extLst>
  </p:cSld>
  <p:clrMap bg1="lt1" tx1="dk1" bg2="lt2" tx2="dk2" accent1="accent1" accent2="accent2" accent3="accent3" accent4="accent4" accent5="accent5" accent6="accent6" hlink="hlink" folHlink="folHlink"/>
  <p:notesStyle>
    <a:lvl1pPr marL="457200" marR="0" lvl="0" indent="-317497" algn="l" defTabSz="914400" rtl="0" fontAlgn="auto" hangingPunct="1">
      <a:lnSpc>
        <a:spcPct val="100000"/>
      </a:lnSpc>
      <a:spcBef>
        <a:spcPts val="0"/>
      </a:spcBef>
      <a:spcAft>
        <a:spcPts val="0"/>
      </a:spcAft>
      <a:buClr>
        <a:srgbClr val="000000"/>
      </a:buClr>
      <a:buSzPts val="1400"/>
      <a:buFont typeface="Arial"/>
      <a:buChar char="●"/>
      <a:tabLst/>
      <a:defRPr lang="en-US" sz="1100" b="0" i="0" u="none" strike="noStrike" kern="0" cap="none" spc="0" baseline="0">
        <a:solidFill>
          <a:srgbClr val="000000"/>
        </a:solidFill>
        <a:uFillTx/>
        <a:latin typeface="Arial"/>
        <a:ea typeface="Arial"/>
        <a:cs typeface="Arial"/>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6FED8-31BC-2F6F-E88B-6EBECEB7776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ED2637F2-594F-BE47-D9B7-284B9808557D}"/>
              </a:ext>
            </a:extLst>
          </p:cNvPr>
          <p:cNvSpPr txBox="1">
            <a:spLocks noGrp="1"/>
          </p:cNvSpPr>
          <p:nvPr>
            <p:ph type="body" sz="quarter" idx="1"/>
          </p:nvPr>
        </p:nvSpPr>
        <p:spPr/>
        <p:txBody>
          <a:bodyPr/>
          <a:lstStyle/>
          <a:p>
            <a:pPr indent="-316865"/>
            <a:r>
              <a:rPr lang="en-US"/>
              <a:t>Hello! This presentation is for high school students taking high school dual credit programs such as CTE Dual Credit and/or College in the High School who will be applying to Skagit Valley College.</a:t>
            </a:r>
          </a:p>
          <a:p>
            <a:pPr lvl="0"/>
            <a:endParaRPr lang="en-US"/>
          </a:p>
          <a:p>
            <a:pPr indent="-316865"/>
            <a:r>
              <a:rPr lang="en-US" kern="1200"/>
              <a:t>Applying to Skagit Valley College will allow you to receive college credit for your dual credit classes. In this presentation, we will walk you through how to apply to SVC using the Online Admissions Application Portal, also called OAAP</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25393-B9F1-290F-08FF-1E851DF1D844}"/>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2AC87022-22BB-CB20-F4B7-FDED327F350C}"/>
              </a:ext>
            </a:extLst>
          </p:cNvPr>
          <p:cNvSpPr txBox="1">
            <a:spLocks noGrp="1"/>
          </p:cNvSpPr>
          <p:nvPr>
            <p:ph type="body" sz="quarter" idx="1"/>
          </p:nvPr>
        </p:nvSpPr>
        <p:spPr/>
        <p:txBody>
          <a:bodyPr/>
          <a:lstStyle/>
          <a:p>
            <a:pPr marL="171450" lvl="0" indent="-171450" defTabSz="931773"/>
            <a:r>
              <a:rPr lang="en-US" kern="1200"/>
              <a:t>To create an account, you will need to enter your first and last name, date of birth, email, create a username, and create a password. </a:t>
            </a:r>
          </a:p>
          <a:p>
            <a:pPr marL="171450" lvl="0" indent="-171450" defTabSz="931773"/>
            <a:r>
              <a:rPr lang="en-US" kern="1200"/>
              <a:t>If you are someone that uses a nickname or an alternative first name to your given name, please enter your given name on this part of the application. </a:t>
            </a:r>
          </a:p>
          <a:p>
            <a:pPr marL="171450" lvl="0" indent="-171450" defTabSz="931773"/>
            <a:r>
              <a:rPr lang="en-US" kern="1200"/>
              <a:t>There will be a section later in the application where you can indicate you preferred name. </a:t>
            </a:r>
          </a:p>
          <a:p>
            <a:pPr marL="171450" lvl="0" indent="-171450" defTabSz="931773"/>
            <a:r>
              <a:rPr lang="en-US" kern="1200"/>
              <a:t>Please use your personal email address rather than your school email address.</a:t>
            </a:r>
          </a:p>
          <a:p>
            <a:pPr marL="171450" lvl="0" indent="-171450" defTabSz="931773"/>
            <a:r>
              <a:rPr lang="en-US" kern="1200"/>
              <a:t>It is always a good idea to also select a password recovery question where it says password recovery options. </a:t>
            </a:r>
          </a:p>
          <a:p>
            <a:pPr marL="171450" lvl="0" indent="-171450" defTabSz="931773"/>
            <a:r>
              <a:rPr lang="en-US" kern="1200"/>
              <a:t>Once you’ve created a unique username and password that meets all the conditions, green check marks will appear and you will hit be able to click Submit.</a:t>
            </a:r>
          </a:p>
          <a:p>
            <a:pPr marL="171450" lvl="0" indent="-171450" defTabSz="931773"/>
            <a:r>
              <a:rPr lang="en-US" kern="1200"/>
              <a:t>If you are having trouble creating a unique username, try using one of your social media handles as your username</a:t>
            </a:r>
          </a:p>
          <a:p>
            <a:pPr marL="142353" lvl="0" indent="0">
              <a:buNone/>
            </a:pPr>
            <a:endParaRPr lang="en-US"/>
          </a:p>
        </p:txBody>
      </p:sp>
      <p:sp>
        <p:nvSpPr>
          <p:cNvPr id="4" name="Slide Number Placeholder 3">
            <a:extLst>
              <a:ext uri="{FF2B5EF4-FFF2-40B4-BE49-F238E27FC236}">
                <a16:creationId xmlns:a16="http://schemas.microsoft.com/office/drawing/2014/main" id="{9E3C92BB-DF48-819D-19E4-8320990B6AA8}"/>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48AD183-E31A-407B-8BCA-AD6E9909C341}" type="slidenum">
              <a:t>11</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04FE05-7454-7EE5-FF37-564BFE51C0C9}"/>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7005513E-216A-AB8D-F448-24CAA07B832E}"/>
              </a:ext>
            </a:extLst>
          </p:cNvPr>
          <p:cNvSpPr txBox="1">
            <a:spLocks noGrp="1"/>
          </p:cNvSpPr>
          <p:nvPr>
            <p:ph type="body" sz="quarter" idx="1"/>
          </p:nvPr>
        </p:nvSpPr>
        <p:spPr/>
        <p:txBody>
          <a:bodyPr/>
          <a:lstStyle/>
          <a:p>
            <a:r>
              <a:rPr lang="en-US"/>
              <a:t>If you receive an error that says “this email or account already exists” use the reset password button to login</a:t>
            </a:r>
          </a:p>
          <a:p>
            <a:r>
              <a:rPr lang="en-US"/>
              <a:t>If you cannot reset your password, please email enrollment @skagit.edu or use of the following phone numbers to call us.</a:t>
            </a:r>
          </a:p>
          <a:p>
            <a:r>
              <a:rPr lang="en-US"/>
              <a:t>If you cannot access the email where the password reset was sent, use your phone to send you the two factor verification code instead of your email.</a:t>
            </a:r>
          </a:p>
        </p:txBody>
      </p:sp>
      <p:sp>
        <p:nvSpPr>
          <p:cNvPr id="4" name="Slide Number Placeholder 3">
            <a:extLst>
              <a:ext uri="{FF2B5EF4-FFF2-40B4-BE49-F238E27FC236}">
                <a16:creationId xmlns:a16="http://schemas.microsoft.com/office/drawing/2014/main" id="{284BA1C7-FCEA-E2B9-3DFC-B7D7B8BF594D}"/>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260352F-F614-4E33-A7B4-2E2EDE284FD0}" type="slidenum">
              <a:t>12</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The next page you will automatically be taken to looks like this. </a:t>
            </a:r>
          </a:p>
          <a:p>
            <a:r>
              <a:rPr lang="en-US"/>
              <a:t>Please note that throughout the application, any field that has a red asterisk means you must select an answer to move on to the next part of the application.</a:t>
            </a:r>
          </a:p>
        </p:txBody>
      </p:sp>
      <p:sp>
        <p:nvSpPr>
          <p:cNvPr id="4" name="Slide Number Placeholder 3"/>
          <p:cNvSpPr>
            <a:spLocks noGrp="1"/>
          </p:cNvSpPr>
          <p:nvPr>
            <p:ph type="sldNum" sz="quarter" idx="5"/>
          </p:nvPr>
        </p:nvSpPr>
        <p:spPr/>
        <p:txBody>
          <a:bodyPr/>
          <a:lstStyle/>
          <a:p>
            <a:pPr lvl="0"/>
            <a:fld id="{23BE968C-3397-4CC2-8C6D-8F211F7237E4}" type="slidenum">
              <a:rPr lang="en-US" smtClean="0"/>
              <a:t>13</a:t>
            </a:fld>
            <a:endParaRPr lang="en-US"/>
          </a:p>
        </p:txBody>
      </p:sp>
      <p:sp>
        <p:nvSpPr>
          <p:cNvPr id="5" name="Slide Number Placeholder 4"/>
          <p:cNvSpPr>
            <a:spLocks noGrp="1"/>
          </p:cNvSpPr>
          <p:nvPr>
            <p:ph type="sldNum" sz="quarter" idx="8"/>
          </p:nvPr>
        </p:nvSpPr>
        <p:spPr/>
        <p:txBody>
          <a:bodyPr/>
          <a:lstStyle/>
          <a:p>
            <a:pPr lvl="0"/>
            <a:fld id="{6AB8C38E-0825-416F-9CB9-61A3FE3F4AFB}" type="slidenum">
              <a:rPr lang="en-US" smtClean="0"/>
              <a:t>13</a:t>
            </a:fld>
            <a:endParaRPr lang="en-US"/>
          </a:p>
        </p:txBody>
      </p:sp>
      <p:sp>
        <p:nvSpPr>
          <p:cNvPr id="6" name="Slide Number Placeholder 5"/>
          <p:cNvSpPr>
            <a:spLocks noGrp="1"/>
          </p:cNvSpPr>
          <p:nvPr>
            <p:ph type="sldNum" sz="quarter" idx="8"/>
          </p:nvPr>
        </p:nvSpPr>
        <p:spPr/>
        <p:txBody>
          <a:bodyPr/>
          <a:lstStyle/>
          <a:p>
            <a:pPr lvl="0"/>
            <a:fld id="{8C1143C1-9F74-492D-A522-D9E6E38E1FA5}" type="slidenum">
              <a:rPr lang="en-US" smtClean="0"/>
              <a:t>13</a:t>
            </a:fld>
            <a:endParaRPr lang="en-US"/>
          </a:p>
        </p:txBody>
      </p:sp>
      <p:sp>
        <p:nvSpPr>
          <p:cNvPr id="7" name="Slide Number Placeholder 6"/>
          <p:cNvSpPr>
            <a:spLocks noGrp="1"/>
          </p:cNvSpPr>
          <p:nvPr>
            <p:ph type="sldNum" sz="quarter" idx="8"/>
          </p:nvPr>
        </p:nvSpPr>
        <p:spPr/>
        <p:txBody>
          <a:bodyPr/>
          <a:lstStyle/>
          <a:p>
            <a:pPr lvl="0"/>
            <a:fld id="{32982434-A70E-4D2C-8139-F9C88E539EBD}" type="slidenum">
              <a:rPr lang="en-US" smtClean="0"/>
              <a:t>13</a:t>
            </a:fld>
            <a:endParaRPr lang="en-US"/>
          </a:p>
        </p:txBody>
      </p:sp>
    </p:spTree>
    <p:extLst>
      <p:ext uri="{BB962C8B-B14F-4D97-AF65-F5344CB8AC3E}">
        <p14:creationId xmlns:p14="http://schemas.microsoft.com/office/powerpoint/2010/main" val="2592188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D26877-7CC5-0416-A7C4-F732D74382A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FA6B520B-A785-9593-83B0-6D47252C3093}"/>
              </a:ext>
            </a:extLst>
          </p:cNvPr>
          <p:cNvSpPr txBox="1">
            <a:spLocks noGrp="1"/>
          </p:cNvSpPr>
          <p:nvPr>
            <p:ph type="body" sz="quarter" idx="1"/>
          </p:nvPr>
        </p:nvSpPr>
        <p:spPr/>
        <p:txBody>
          <a:bodyPr/>
          <a:lstStyle/>
          <a:p>
            <a:pPr marL="171450" lvl="0" indent="-171450" defTabSz="931773"/>
            <a:r>
              <a:rPr lang="en-US" sz="1200" kern="1200"/>
              <a:t>In this next section, I am going to first explain how to apply to Skagit Valley College as a CTE Dual Credit student</a:t>
            </a:r>
          </a:p>
          <a:p>
            <a:pPr marL="171450" lvl="0" indent="-171450" defTabSz="931773"/>
            <a:r>
              <a:rPr lang="en-US" sz="1200" kern="1200"/>
              <a:t>I will then explain how to apply to Skagit Valley College as a College in the High School Student</a:t>
            </a:r>
          </a:p>
          <a:p>
            <a:pPr marL="171450" lvl="0" indent="-171450" defTabSz="931773"/>
            <a:r>
              <a:rPr lang="en-US" sz="1200" kern="1200"/>
              <a:t>If you are enrolled in both program at the same time, you can apply as either a CTE Dual Credit or College in the High School student. </a:t>
            </a:r>
          </a:p>
          <a:p>
            <a:pPr marL="171450" lvl="0" indent="-171450" defTabSz="931773"/>
            <a:r>
              <a:rPr lang="en-US" sz="1200" kern="1200"/>
              <a:t>In the college field, select Skagit Valley college.</a:t>
            </a:r>
          </a:p>
          <a:p>
            <a:pPr marL="171450" lvl="0" indent="-171450" defTabSz="931773"/>
            <a:r>
              <a:rPr lang="en-US" sz="1200" kern="1200"/>
              <a:t>In the “I will be enrolling as field select ‘CTE Dual Credit’.” </a:t>
            </a:r>
          </a:p>
          <a:p>
            <a:pPr marL="171450" lvl="0" indent="-171450" defTabSz="931773"/>
            <a:r>
              <a:rPr lang="en-US" sz="1200" kern="1200"/>
              <a:t>In the program field select “non-award seeking.”</a:t>
            </a:r>
          </a:p>
          <a:p>
            <a:pPr marL="171450" lvl="0" indent="-171450" defTabSz="931773"/>
            <a:r>
              <a:rPr lang="en-US" sz="1200" kern="1200"/>
              <a:t>For the term: Semester 1 and yearlong courses apply for Winter quarter. Semester 2 courses apply for Spring quarter. </a:t>
            </a:r>
          </a:p>
          <a:p>
            <a:pPr marL="171450" lvl="0" indent="-171450" defTabSz="931773"/>
            <a:r>
              <a:rPr lang="en-US" sz="1200" kern="1200"/>
              <a:t>For degree or certificate I am seeking, select, “CTE Dual Credit.” Then hit apply.</a:t>
            </a:r>
            <a:endParaRPr lang="en-US"/>
          </a:p>
          <a:p>
            <a:pPr lvl="0"/>
            <a:endParaRPr lang="en-US"/>
          </a:p>
        </p:txBody>
      </p:sp>
      <p:sp>
        <p:nvSpPr>
          <p:cNvPr id="4" name="Slide Number Placeholder 3">
            <a:extLst>
              <a:ext uri="{FF2B5EF4-FFF2-40B4-BE49-F238E27FC236}">
                <a16:creationId xmlns:a16="http://schemas.microsoft.com/office/drawing/2014/main" id="{2707C935-EE69-7035-F84F-C6ADC11A951E}"/>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CE3FB68-6266-4516-9382-53261D9D5F2B}" type="slidenum">
              <a:t>14</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27B758-A809-492F-89BC-BBA2F2926F1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488BC82A-157C-C630-F49A-7BD6187B80D9}"/>
              </a:ext>
            </a:extLst>
          </p:cNvPr>
          <p:cNvSpPr txBox="1">
            <a:spLocks noGrp="1"/>
          </p:cNvSpPr>
          <p:nvPr>
            <p:ph type="body" sz="quarter" idx="1"/>
          </p:nvPr>
        </p:nvSpPr>
        <p:spPr/>
        <p:txBody>
          <a:bodyPr/>
          <a:lstStyle/>
          <a:p>
            <a:pPr marL="171450" lvl="0" indent="-171450" defTabSz="931773"/>
            <a:r>
              <a:rPr lang="en-US" sz="1200" kern="1200"/>
              <a:t>I will now explain how to apply to Skagit Valley College as a College in the High School student.</a:t>
            </a:r>
          </a:p>
          <a:p>
            <a:pPr marL="171450" lvl="0" indent="-171450" defTabSz="931773"/>
            <a:r>
              <a:rPr lang="en-US" sz="1200" kern="1200"/>
              <a:t>In the college field, select Skagit Valley college. </a:t>
            </a:r>
          </a:p>
          <a:p>
            <a:pPr marL="171450" lvl="0" indent="-171450" defTabSz="931773"/>
            <a:r>
              <a:rPr lang="en-US" sz="1200" kern="1200"/>
              <a:t>In the “I will be enrolling as field select ‘College in the High School’.</a:t>
            </a:r>
          </a:p>
          <a:p>
            <a:pPr marL="171450" lvl="0" indent="-171450" defTabSz="931773"/>
            <a:r>
              <a:rPr lang="en-US" sz="1200" kern="1200"/>
              <a:t>In the program field select “non-award seeking.”</a:t>
            </a:r>
          </a:p>
          <a:p>
            <a:pPr marL="171450" lvl="0" indent="-171450" defTabSz="931773"/>
            <a:r>
              <a:rPr lang="en-US" sz="1200" kern="1200"/>
              <a:t>For the term: Semester 1 and yearlong courses apply for Winter quarter. Semester 2 courses apply for Spring quarter. If you are unsure, you can always ask your teacher.</a:t>
            </a:r>
          </a:p>
          <a:p>
            <a:pPr marL="171450" lvl="0" indent="-171450" defTabSz="931773"/>
            <a:r>
              <a:rPr lang="en-US" sz="1200" kern="1200"/>
              <a:t>For degree or certificate I am seeking, select, “College in the High School.” </a:t>
            </a:r>
          </a:p>
          <a:p>
            <a:pPr marL="171450" lvl="0" indent="-171450" defTabSz="931773"/>
            <a:r>
              <a:rPr lang="en-US" sz="1200" kern="1200"/>
              <a:t>You can leave the “Academic Focus Area” blank. </a:t>
            </a:r>
          </a:p>
          <a:p>
            <a:pPr marL="171450" lvl="0" indent="-171450" defTabSz="931773"/>
            <a:r>
              <a:rPr lang="en-US" sz="1200" kern="1200"/>
              <a:t>Then hit apply.</a:t>
            </a:r>
            <a:endParaRPr lang="en-US"/>
          </a:p>
          <a:p>
            <a:pPr lvl="0"/>
            <a:endParaRPr lang="en-US"/>
          </a:p>
        </p:txBody>
      </p:sp>
      <p:sp>
        <p:nvSpPr>
          <p:cNvPr id="4" name="Slide Number Placeholder 3">
            <a:extLst>
              <a:ext uri="{FF2B5EF4-FFF2-40B4-BE49-F238E27FC236}">
                <a16:creationId xmlns:a16="http://schemas.microsoft.com/office/drawing/2014/main" id="{8184BC07-4598-DF27-E4C7-8E21CBCFF9D2}"/>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8F96D67-9125-4FF8-AB7E-1B7CF10B004A}" type="slidenum">
              <a:t>15</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244993-FD4D-E4DF-EECD-661AAA2EA15B}"/>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29F2BE9E-7CA5-EF78-4B4B-0D2592E12033}"/>
              </a:ext>
            </a:extLst>
          </p:cNvPr>
          <p:cNvSpPr txBox="1">
            <a:spLocks noGrp="1"/>
          </p:cNvSpPr>
          <p:nvPr>
            <p:ph type="body" sz="quarter" idx="1"/>
          </p:nvPr>
        </p:nvSpPr>
        <p:spPr/>
        <p:txBody>
          <a:bodyPr/>
          <a:lstStyle/>
          <a:p>
            <a:pPr lvl="0"/>
            <a:r>
              <a:rPr lang="en-US" sz="1200" kern="1200"/>
              <a:t>Once you hit apply, you will automatically be taken to a page that looks like this</a:t>
            </a:r>
          </a:p>
          <a:p>
            <a:pPr lvl="0"/>
            <a:r>
              <a:rPr lang="en-US" sz="1200" kern="1200"/>
              <a:t>This is the start of your application</a:t>
            </a:r>
          </a:p>
          <a:p>
            <a:pPr lvl="0"/>
            <a:r>
              <a:rPr lang="en-US" sz="1200" kern="1200"/>
              <a:t>At the very top there is a green bar that indicates what percentage of the application you've completed.</a:t>
            </a:r>
          </a:p>
          <a:p>
            <a:pPr lvl="0"/>
            <a:r>
              <a:rPr lang="en-US" sz="1200" kern="1200"/>
              <a:t>On the left you can see that there are 5 sections of this application: personal information, high school attended, ethnicity details, supplemental questions, and review and submit.</a:t>
            </a:r>
          </a:p>
          <a:p>
            <a:pPr lvl="0"/>
            <a:r>
              <a:rPr lang="en-US" sz="1200" kern="1200"/>
              <a:t>Fields such as your name and birthday will be prepopulated</a:t>
            </a:r>
          </a:p>
          <a:p>
            <a:pPr lvl="0"/>
            <a:r>
              <a:rPr lang="en-US" sz="1200" kern="1200"/>
              <a:t>You can enter your nickname or alternative first name in the “preferred first name” section</a:t>
            </a:r>
          </a:p>
          <a:p>
            <a:pPr lvl="0"/>
            <a:r>
              <a:rPr lang="en-US" sz="1200" kern="1200"/>
              <a:t>You must enter a phone number and an address</a:t>
            </a:r>
          </a:p>
          <a:p>
            <a:pPr lvl="0"/>
            <a:r>
              <a:rPr lang="en-US" sz="1200" kern="1200"/>
              <a:t>If you know your social security number, please enter it here, it really helps with our record keeping. Please note that if you do not know your number or don’t have a number, you can still apply to the college.</a:t>
            </a:r>
          </a:p>
          <a:p>
            <a:pPr marL="457200" marR="0" lvl="0" indent="-317497"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b="0" i="1" u="none" strike="noStrike" kern="0" cap="none" spc="0" baseline="0">
                <a:solidFill>
                  <a:srgbClr val="000000"/>
                </a:solidFill>
                <a:effectLst/>
                <a:uFillTx/>
                <a:latin typeface="Arial"/>
                <a:ea typeface="Arial"/>
                <a:cs typeface="Arial"/>
              </a:rPr>
              <a:t>If you attend college after high school, you can update your information in order to explore your financial aid options.</a:t>
            </a:r>
            <a:endParaRPr lang="en-US" sz="1200" kern="1200"/>
          </a:p>
          <a:p>
            <a:pPr lvl="0"/>
            <a:r>
              <a:rPr lang="en-US" sz="1200" kern="1200"/>
              <a:t>When you scroll to the bottom of the page you will have the option to click Next or Save for Later</a:t>
            </a:r>
            <a:endParaRPr lang="en-US"/>
          </a:p>
        </p:txBody>
      </p:sp>
      <p:sp>
        <p:nvSpPr>
          <p:cNvPr id="4" name="Slide Number Placeholder 3">
            <a:extLst>
              <a:ext uri="{FF2B5EF4-FFF2-40B4-BE49-F238E27FC236}">
                <a16:creationId xmlns:a16="http://schemas.microsoft.com/office/drawing/2014/main" id="{CE47A9F0-ECDD-8155-BB12-EDF5A50B37AF}"/>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85D0C17-32F0-454F-B04D-5D71EF89479B}" type="slidenum">
              <a:t>16</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6443A-1D3B-2AE6-89EB-7D8C6631E411}"/>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87C2627F-5732-D19D-BB36-9FB3BDBDB566}"/>
              </a:ext>
            </a:extLst>
          </p:cNvPr>
          <p:cNvSpPr txBox="1">
            <a:spLocks noGrp="1"/>
          </p:cNvSpPr>
          <p:nvPr>
            <p:ph type="body" sz="quarter" idx="1"/>
          </p:nvPr>
        </p:nvSpPr>
        <p:spPr/>
        <p:txBody>
          <a:bodyPr/>
          <a:lstStyle/>
          <a:p>
            <a:pPr lvl="0"/>
            <a:r>
              <a:rPr lang="en-US"/>
              <a:t>The next section is “high school information.” Start by searching for your high school by clicking into the “search high school” field.</a:t>
            </a:r>
          </a:p>
          <a:p>
            <a:pPr lvl="0"/>
            <a:endParaRPr lang="en-US"/>
          </a:p>
        </p:txBody>
      </p:sp>
      <p:sp>
        <p:nvSpPr>
          <p:cNvPr id="4" name="Slide Number Placeholder 3">
            <a:extLst>
              <a:ext uri="{FF2B5EF4-FFF2-40B4-BE49-F238E27FC236}">
                <a16:creationId xmlns:a16="http://schemas.microsoft.com/office/drawing/2014/main" id="{4CB85F31-98D4-201A-7C43-F3AF594B4140}"/>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86DBD5C-C80B-4D66-B41F-7E59AA7C501A}" type="slidenum">
              <a:t>17</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89DF8B-0AA4-2F73-DB11-7A6E83B67680}"/>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21F4304F-DF51-D522-E144-511610CE8E5A}"/>
              </a:ext>
            </a:extLst>
          </p:cNvPr>
          <p:cNvSpPr txBox="1">
            <a:spLocks noGrp="1"/>
          </p:cNvSpPr>
          <p:nvPr>
            <p:ph type="body" sz="quarter" idx="1"/>
          </p:nvPr>
        </p:nvSpPr>
        <p:spPr/>
        <p:txBody>
          <a:bodyPr/>
          <a:lstStyle/>
          <a:p>
            <a:pPr lvl="0"/>
            <a:r>
              <a:rPr lang="en-US" sz="1200" kern="1200">
                <a:latin typeface="Calibri"/>
              </a:rPr>
              <a:t>When you do this, a new window will open allowing you to search by the name of your high school.</a:t>
            </a:r>
          </a:p>
          <a:p>
            <a:pPr lvl="0" indent="-316867"/>
            <a:r>
              <a:rPr lang="en-US" sz="1200" kern="1200">
                <a:latin typeface="Calibri"/>
              </a:rPr>
              <a:t>Type your school into the search field.</a:t>
            </a:r>
            <a:br>
              <a:rPr lang="en-US" sz="1200" kern="1200">
                <a:latin typeface="Calibri"/>
                <a:cs typeface="Calibri"/>
              </a:rPr>
            </a:br>
            <a:endParaRPr lang="en-US"/>
          </a:p>
        </p:txBody>
      </p:sp>
      <p:sp>
        <p:nvSpPr>
          <p:cNvPr id="4" name="Slide Number Placeholder 3">
            <a:extLst>
              <a:ext uri="{FF2B5EF4-FFF2-40B4-BE49-F238E27FC236}">
                <a16:creationId xmlns:a16="http://schemas.microsoft.com/office/drawing/2014/main" id="{53DF6EED-C52C-FCF5-CD24-B22ACD91589E}"/>
              </a:ext>
            </a:extLst>
          </p:cNvPr>
          <p:cNvSpPr txBox="1"/>
          <p:nvPr/>
        </p:nvSpPr>
        <p:spPr>
          <a:xfrm>
            <a:off x="3970333" y="8829675"/>
            <a:ext cx="3038478" cy="46672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24D4160-38F3-4721-A762-23230E352990}" type="slidenum">
              <a:t>18</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FF2E4-6F3B-0060-76D0-DE0CB68DF344}"/>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36113647-66FE-22AC-F44D-FC18BE35BAE9}"/>
              </a:ext>
            </a:extLst>
          </p:cNvPr>
          <p:cNvSpPr txBox="1">
            <a:spLocks noGrp="1"/>
          </p:cNvSpPr>
          <p:nvPr>
            <p:ph type="body" sz="quarter" idx="1"/>
          </p:nvPr>
        </p:nvSpPr>
        <p:spPr/>
        <p:txBody>
          <a:bodyPr/>
          <a:lstStyle/>
          <a:p>
            <a:pPr marL="171450" lvl="0" indent="-171450"/>
            <a:r>
              <a:rPr lang="en-US"/>
              <a:t>I'm using Mount Vernon High School as my example. </a:t>
            </a:r>
            <a:r>
              <a:rPr lang="en-US">
                <a:latin typeface="Calibri"/>
                <a:ea typeface="Calibri"/>
                <a:cs typeface="Calibri"/>
              </a:rPr>
              <a:t>Be sure double check you are adding the correct high school. In my example, there are several Mount Vernon's but only one Mount Vernon High School in Washington.</a:t>
            </a:r>
            <a:endParaRPr lang="en-US"/>
          </a:p>
        </p:txBody>
      </p:sp>
      <p:sp>
        <p:nvSpPr>
          <p:cNvPr id="4" name="Slide Number Placeholder 3">
            <a:extLst>
              <a:ext uri="{FF2B5EF4-FFF2-40B4-BE49-F238E27FC236}">
                <a16:creationId xmlns:a16="http://schemas.microsoft.com/office/drawing/2014/main" id="{567B39E2-E76A-AF02-8783-055253F99B82}"/>
              </a:ext>
            </a:extLst>
          </p:cNvPr>
          <p:cNvSpPr txBox="1"/>
          <p:nvPr/>
        </p:nvSpPr>
        <p:spPr>
          <a:xfrm>
            <a:off x="3970333" y="8829675"/>
            <a:ext cx="3038478" cy="46672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836DBC5-E5B2-47CC-AFA2-F3CD007DE9F9}" type="slidenum">
              <a:t>19</a:t>
            </a:fld>
            <a:endParaRPr lang="en-US" sz="1200" b="0" i="0" u="none" strike="noStrike" kern="1200" cap="none" spc="0" baseline="0">
              <a:solidFill>
                <a:srgbClr val="000000"/>
              </a:solidFill>
              <a:uFillTx/>
              <a:latin typeface="Calibri"/>
            </a:endParaRPr>
          </a:p>
        </p:txBody>
      </p:sp>
      <p:sp>
        <p:nvSpPr>
          <p:cNvPr id="5" name="Slide Number Placeholder 4">
            <a:extLst>
              <a:ext uri="{FF2B5EF4-FFF2-40B4-BE49-F238E27FC236}">
                <a16:creationId xmlns:a16="http://schemas.microsoft.com/office/drawing/2014/main" id="{4E7DB77D-B69F-A9CE-DD63-C14755B98EC5}"/>
              </a:ext>
            </a:extLst>
          </p:cNvPr>
          <p:cNvSpPr txBox="1"/>
          <p:nvPr/>
        </p:nvSpPr>
        <p:spPr>
          <a:xfrm>
            <a:off x="3970333" y="8829675"/>
            <a:ext cx="3038478" cy="46672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F737921-2E52-421D-9818-AB38E731AB0A}" type="slidenum">
              <a:t>19</a:t>
            </a:fld>
            <a:endParaRPr lang="en-US" sz="1200" b="0" i="0" u="none" strike="noStrike" kern="1200" cap="none" spc="0" baseline="0">
              <a:solidFill>
                <a:srgbClr val="000000"/>
              </a:solidFill>
              <a:uFillTx/>
              <a:latin typeface="Calibri"/>
            </a:endParaRPr>
          </a:p>
        </p:txBody>
      </p:sp>
      <p:sp>
        <p:nvSpPr>
          <p:cNvPr id="6" name="Slide Number Placeholder 5">
            <a:extLst>
              <a:ext uri="{FF2B5EF4-FFF2-40B4-BE49-F238E27FC236}">
                <a16:creationId xmlns:a16="http://schemas.microsoft.com/office/drawing/2014/main" id="{E6E7FDD0-30F0-3F2E-8021-E5C5AE2EA6D9}"/>
              </a:ext>
            </a:extLst>
          </p:cNvPr>
          <p:cNvSpPr txBox="1"/>
          <p:nvPr/>
        </p:nvSpPr>
        <p:spPr>
          <a:xfrm>
            <a:off x="3970333" y="8829675"/>
            <a:ext cx="3038478" cy="46672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4D2B98B-00C5-4E01-A324-0EA7AA88AB26}" type="slidenum">
              <a:t>19</a:t>
            </a:fld>
            <a:endParaRPr lang="en-US" sz="1200" b="0" i="0" u="none" strike="noStrike" kern="1200" cap="none" spc="0" baseline="0">
              <a:solidFill>
                <a:srgbClr val="000000"/>
              </a:solidFill>
              <a:uFillTx/>
              <a:latin typeface="Calibri"/>
            </a:endParaRPr>
          </a:p>
        </p:txBody>
      </p:sp>
      <p:sp>
        <p:nvSpPr>
          <p:cNvPr id="7" name="Slide Number Placeholder 6">
            <a:extLst>
              <a:ext uri="{FF2B5EF4-FFF2-40B4-BE49-F238E27FC236}">
                <a16:creationId xmlns:a16="http://schemas.microsoft.com/office/drawing/2014/main" id="{9C5809D2-0A7D-87C7-A617-4F90053F0B6E}"/>
              </a:ext>
            </a:extLst>
          </p:cNvPr>
          <p:cNvSpPr txBox="1"/>
          <p:nvPr/>
        </p:nvSpPr>
        <p:spPr>
          <a:xfrm>
            <a:off x="3970333" y="8829675"/>
            <a:ext cx="3038478" cy="46672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9767CD9-3185-4B8E-AB43-A1FFCEB7B104}" type="slidenum">
              <a:t>19</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8DF00-E8BF-A719-66A9-9E437026F0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A9E5E5-5583-3C1C-4341-CCCCAF8BB62B}"/>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C14B9A8E-6144-D56A-D2DF-CFA108FE397F}"/>
              </a:ext>
            </a:extLst>
          </p:cNvPr>
          <p:cNvSpPr txBox="1">
            <a:spLocks noGrp="1"/>
          </p:cNvSpPr>
          <p:nvPr>
            <p:ph type="body" sz="quarter" idx="1"/>
          </p:nvPr>
        </p:nvSpPr>
        <p:spPr/>
        <p:txBody>
          <a:bodyPr/>
          <a:lstStyle/>
          <a:p>
            <a:pPr marL="139702" lvl="0" indent="0">
              <a:buNone/>
            </a:pPr>
            <a:r>
              <a:rPr lang="en-US" sz="1200" kern="1200"/>
              <a:t>Slide=for video only</a:t>
            </a:r>
          </a:p>
          <a:p>
            <a:pPr lvl="0"/>
            <a:r>
              <a:rPr lang="en-US" sz="1200" kern="1200"/>
              <a:t>Once you've selected your high school, the address will pre-populate for you. </a:t>
            </a:r>
          </a:p>
          <a:p>
            <a:pPr lvl="0"/>
            <a:r>
              <a:rPr lang="en-US" sz="1200" kern="1200"/>
              <a:t>Then you will need to enter the dates you attended from and the dates you attended to. If you aren’t sure </a:t>
            </a:r>
            <a:r>
              <a:rPr lang="en-US" sz="1200" b="0" i="0" u="none" strike="noStrike" kern="1200" cap="none" spc="0" baseline="0">
                <a:solidFill>
                  <a:srgbClr val="000000"/>
                </a:solidFill>
                <a:uFillTx/>
                <a:latin typeface="Montserrat" panose="00000500000000000000" pitchFamily="2" charset="0"/>
              </a:rPr>
              <a:t>what date you started high school or will graduate, put “9/1/year started” and “6/15/year of graduation”</a:t>
            </a:r>
          </a:p>
          <a:p>
            <a:pPr lvl="0"/>
            <a:r>
              <a:rPr lang="en-US" sz="1200" b="0" i="0" u="none" strike="noStrike" kern="1200" cap="none" spc="0" baseline="0">
                <a:solidFill>
                  <a:srgbClr val="000000"/>
                </a:solidFill>
                <a:uFillTx/>
                <a:latin typeface="Montserrat" panose="00000500000000000000" pitchFamily="2" charset="0"/>
              </a:rPr>
              <a:t>The next question you will answer is “what will your high school completion status be when you begin college?”</a:t>
            </a:r>
          </a:p>
          <a:p>
            <a:pPr lvl="0"/>
            <a:r>
              <a:rPr lang="en-US" sz="1200" b="0" i="0" u="none" strike="noStrike" kern="1200" cap="none" spc="0" baseline="0">
                <a:solidFill>
                  <a:srgbClr val="000000"/>
                </a:solidFill>
                <a:uFillTx/>
                <a:latin typeface="Montserrat" panose="00000500000000000000" pitchFamily="2" charset="0"/>
              </a:rPr>
              <a:t>Here you will select your current grade unless you are in 12</a:t>
            </a:r>
            <a:r>
              <a:rPr lang="en-US" sz="1200" b="0" i="0" u="none" strike="noStrike" kern="1200" cap="none" spc="0" baseline="30000">
                <a:solidFill>
                  <a:srgbClr val="000000"/>
                </a:solidFill>
                <a:uFillTx/>
                <a:latin typeface="Montserrat" panose="00000500000000000000" pitchFamily="2" charset="0"/>
              </a:rPr>
              <a:t>th</a:t>
            </a:r>
            <a:r>
              <a:rPr lang="en-US" sz="1200" b="0" i="0" u="none" strike="noStrike" kern="1200" cap="none" spc="0" baseline="0">
                <a:solidFill>
                  <a:srgbClr val="000000"/>
                </a:solidFill>
                <a:uFillTx/>
                <a:latin typeface="Montserrat" panose="00000500000000000000" pitchFamily="2" charset="0"/>
              </a:rPr>
              <a:t> grade. If you are in 12</a:t>
            </a:r>
            <a:r>
              <a:rPr lang="en-US" sz="1200" b="0" i="0" u="none" strike="noStrike" kern="1200" cap="none" spc="0" baseline="30000">
                <a:solidFill>
                  <a:srgbClr val="000000"/>
                </a:solidFill>
                <a:uFillTx/>
                <a:latin typeface="Montserrat" panose="00000500000000000000" pitchFamily="2" charset="0"/>
              </a:rPr>
              <a:t>th</a:t>
            </a:r>
            <a:r>
              <a:rPr lang="en-US" sz="1200" b="0" i="0" u="none" strike="noStrike" kern="1200" cap="none" spc="0" baseline="0">
                <a:solidFill>
                  <a:srgbClr val="000000"/>
                </a:solidFill>
                <a:uFillTx/>
                <a:latin typeface="Montserrat" panose="00000500000000000000" pitchFamily="2" charset="0"/>
              </a:rPr>
              <a:t> grade select, “high school diploma.”</a:t>
            </a:r>
            <a:endParaRPr lang="en-US" sz="1200" kern="1200"/>
          </a:p>
        </p:txBody>
      </p:sp>
      <p:sp>
        <p:nvSpPr>
          <p:cNvPr id="4" name="Slide Number Placeholder 3">
            <a:extLst>
              <a:ext uri="{FF2B5EF4-FFF2-40B4-BE49-F238E27FC236}">
                <a16:creationId xmlns:a16="http://schemas.microsoft.com/office/drawing/2014/main" id="{16C3FD29-C5DF-C529-C8D5-2BD3C2305987}"/>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2750E53-8840-40C4-BC17-4AD554276115}" type="slidenum">
              <a:t>20</a:t>
            </a:fld>
            <a:endParaRPr lang="en-US" sz="1800" b="0" i="0" u="none" strike="noStrike" kern="1200" cap="none" spc="0" baseline="0">
              <a:solidFill>
                <a:srgbClr val="000000"/>
              </a:solidFill>
              <a:uFillTx/>
              <a:latin typeface="Arial"/>
            </a:endParaRPr>
          </a:p>
        </p:txBody>
      </p:sp>
    </p:spTree>
    <p:extLst>
      <p:ext uri="{BB962C8B-B14F-4D97-AF65-F5344CB8AC3E}">
        <p14:creationId xmlns:p14="http://schemas.microsoft.com/office/powerpoint/2010/main" val="409039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919F1-A4BE-B25B-7EC8-903684C4BEDB}"/>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206A6F87-35D8-89EB-F4B4-85BAAEFE764A}"/>
              </a:ext>
            </a:extLst>
          </p:cNvPr>
          <p:cNvSpPr txBox="1">
            <a:spLocks noGrp="1"/>
          </p:cNvSpPr>
          <p:nvPr>
            <p:ph type="body" sz="quarter" idx="1"/>
          </p:nvPr>
        </p:nvSpPr>
        <p:spPr/>
        <p:txBody>
          <a:bodyPr/>
          <a:lstStyle/>
          <a:p>
            <a:pPr indent="-316865"/>
            <a:r>
              <a:rPr lang="en-US"/>
              <a:t>Skagit Valley College offers three kinds of dual credit programs</a:t>
            </a:r>
          </a:p>
          <a:p>
            <a:pPr indent="-316865"/>
            <a:r>
              <a:rPr lang="en-US"/>
              <a:t>This presentation is specifically for students College in the High School and/or CTE Dual Credit class</a:t>
            </a:r>
          </a:p>
          <a:p>
            <a:pPr indent="-316865"/>
            <a:r>
              <a:rPr lang="en-US"/>
              <a:t>Dual Credit classes are </a:t>
            </a:r>
            <a:r>
              <a:rPr lang="en-US" i="1"/>
              <a:t>Classes that earn high school and college credit at the </a:t>
            </a:r>
            <a:r>
              <a:rPr lang="en-US" i="1" err="1"/>
              <a:t>sametime</a:t>
            </a:r>
            <a:r>
              <a:rPr lang="en-US" i="1"/>
              <a:t>, for the same work! </a:t>
            </a:r>
          </a:p>
        </p:txBody>
      </p:sp>
      <p:sp>
        <p:nvSpPr>
          <p:cNvPr id="4" name="Slide Number Placeholder 3">
            <a:extLst>
              <a:ext uri="{FF2B5EF4-FFF2-40B4-BE49-F238E27FC236}">
                <a16:creationId xmlns:a16="http://schemas.microsoft.com/office/drawing/2014/main" id="{2FDF8437-FF32-F067-CB1E-F9E323D097AF}"/>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9872AFB-5A71-4779-BD99-59ADE2990D66}" type="slidenum">
              <a:t>2</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F57713-6AC7-57B9-28B9-5029B044DA6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70C5C819-CB3F-EA1F-F105-7E42ED848893}"/>
              </a:ext>
            </a:extLst>
          </p:cNvPr>
          <p:cNvSpPr txBox="1">
            <a:spLocks noGrp="1"/>
          </p:cNvSpPr>
          <p:nvPr>
            <p:ph type="body" sz="quarter" idx="1"/>
          </p:nvPr>
        </p:nvSpPr>
        <p:spPr/>
        <p:txBody>
          <a:bodyPr/>
          <a:lstStyle/>
          <a:p>
            <a:pPr lvl="0"/>
            <a:r>
              <a:rPr lang="en-US" sz="1200" kern="1200"/>
              <a:t>The next section is Ethnicity details. You will need to answer 2 questions about your ethnicity and your race. </a:t>
            </a:r>
          </a:p>
          <a:p>
            <a:pPr lvl="0"/>
            <a:r>
              <a:rPr lang="en-US" sz="1200" kern="1200"/>
              <a:t>Please note you can select more than one race .</a:t>
            </a:r>
            <a:endParaRPr lang="en-US"/>
          </a:p>
        </p:txBody>
      </p:sp>
      <p:sp>
        <p:nvSpPr>
          <p:cNvPr id="4" name="Slide Number Placeholder 3">
            <a:extLst>
              <a:ext uri="{FF2B5EF4-FFF2-40B4-BE49-F238E27FC236}">
                <a16:creationId xmlns:a16="http://schemas.microsoft.com/office/drawing/2014/main" id="{934339A4-ADFB-FC44-ADA3-965CC662226C}"/>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711087D-A8AC-47AF-AB5C-F39E3BF072BB}" type="slidenum">
              <a:t>21</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A5527-D0C6-0051-590F-678DF6719BF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4259E018-F854-F10B-3A30-E253AD23F191}"/>
              </a:ext>
            </a:extLst>
          </p:cNvPr>
          <p:cNvSpPr txBox="1">
            <a:spLocks noGrp="1"/>
          </p:cNvSpPr>
          <p:nvPr>
            <p:ph type="body" sz="quarter" idx="1"/>
          </p:nvPr>
        </p:nvSpPr>
        <p:spPr/>
        <p:txBody>
          <a:bodyPr/>
          <a:lstStyle/>
          <a:p>
            <a:pPr lvl="0"/>
            <a:r>
              <a:rPr lang="en-US" sz="1200" kern="1200"/>
              <a:t>The next section is Supplemental questions. There are 6 supplemental questions. </a:t>
            </a:r>
          </a:p>
          <a:p>
            <a:pPr lvl="0"/>
            <a:r>
              <a:rPr lang="en-US" sz="1200" kern="1200"/>
              <a:t>All questions in the supplemental questions section can be answered with yes, No, or prefer not to answer.</a:t>
            </a:r>
          </a:p>
        </p:txBody>
      </p:sp>
      <p:sp>
        <p:nvSpPr>
          <p:cNvPr id="4" name="Slide Number Placeholder 3">
            <a:extLst>
              <a:ext uri="{FF2B5EF4-FFF2-40B4-BE49-F238E27FC236}">
                <a16:creationId xmlns:a16="http://schemas.microsoft.com/office/drawing/2014/main" id="{600A9BF4-DDC4-0D3D-60D2-5A0889795DE7}"/>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FA399DA-5459-4F88-8EF1-5304C11F72C6}" type="slidenum">
              <a:t>22</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A0D70-052A-B2C2-2272-89F210D8110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4FA1CB1F-D817-84CC-57AA-8DA4C1E3055D}"/>
              </a:ext>
            </a:extLst>
          </p:cNvPr>
          <p:cNvSpPr txBox="1">
            <a:spLocks noGrp="1"/>
          </p:cNvSpPr>
          <p:nvPr>
            <p:ph type="body" sz="quarter" idx="1"/>
          </p:nvPr>
        </p:nvSpPr>
        <p:spPr/>
        <p:txBody>
          <a:bodyPr/>
          <a:lstStyle/>
          <a:p>
            <a:pPr lvl="0"/>
            <a:r>
              <a:rPr lang="en-US" sz="1200" kern="1200"/>
              <a:t>The last section is Review and Submit. When you are ready, you will click the box next to Yes I Accept and then you will hit Submit Now. </a:t>
            </a:r>
          </a:p>
          <a:p>
            <a:pPr lvl="0"/>
            <a:r>
              <a:rPr lang="en-US" sz="1200" kern="1200"/>
              <a:t>Once you've hit Submit, Now you have submitted your application to Skagit Valley College.</a:t>
            </a:r>
            <a:endParaRPr lang="en-US"/>
          </a:p>
        </p:txBody>
      </p:sp>
      <p:sp>
        <p:nvSpPr>
          <p:cNvPr id="4" name="Slide Number Placeholder 3">
            <a:extLst>
              <a:ext uri="{FF2B5EF4-FFF2-40B4-BE49-F238E27FC236}">
                <a16:creationId xmlns:a16="http://schemas.microsoft.com/office/drawing/2014/main" id="{C6661EEF-E1A6-C3DA-44E5-D5B63E53E043}"/>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C26C4A5-05D2-46E8-9A36-CAB2C9001CA0}" type="slidenum">
              <a:t>23</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8EB802-7B58-5540-B326-BDE1A1DC6A9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E6B1495A-90B6-0BF0-F46E-185B543D53CB}"/>
              </a:ext>
            </a:extLst>
          </p:cNvPr>
          <p:cNvSpPr txBox="1">
            <a:spLocks noGrp="1"/>
          </p:cNvSpPr>
          <p:nvPr>
            <p:ph type="body" sz="quarter" idx="1"/>
          </p:nvPr>
        </p:nvSpPr>
        <p:spPr/>
        <p:txBody>
          <a:bodyPr/>
          <a:lstStyle/>
          <a:p>
            <a:pPr lvl="0" indent="-316867"/>
            <a:r>
              <a:rPr lang="en-US">
                <a:latin typeface="Calibri"/>
                <a:ea typeface="Calibri"/>
                <a:cs typeface="Calibri"/>
              </a:rPr>
              <a:t>After you hit "submit" you will automatically be taken to this page that includes you application number. </a:t>
            </a:r>
          </a:p>
          <a:p>
            <a:pPr lvl="0" indent="-316867"/>
            <a:r>
              <a:rPr lang="en-US">
                <a:latin typeface="Calibri"/>
                <a:ea typeface="Calibri"/>
                <a:cs typeface="Calibri"/>
              </a:rPr>
              <a:t>The status will say "submitted" until your application is processed. </a:t>
            </a:r>
          </a:p>
          <a:p>
            <a:pPr lvl="0" indent="-316867"/>
            <a:r>
              <a:rPr lang="en-US">
                <a:latin typeface="Calibri"/>
                <a:ea typeface="Calibri"/>
                <a:cs typeface="Calibri"/>
              </a:rPr>
              <a:t>Please save your application number in case we need to look it up when admitting you to the college.</a:t>
            </a:r>
            <a:endParaRPr lang="en-US"/>
          </a:p>
        </p:txBody>
      </p:sp>
      <p:sp>
        <p:nvSpPr>
          <p:cNvPr id="4" name="Slide Number Placeholder 3">
            <a:extLst>
              <a:ext uri="{FF2B5EF4-FFF2-40B4-BE49-F238E27FC236}">
                <a16:creationId xmlns:a16="http://schemas.microsoft.com/office/drawing/2014/main" id="{191940A4-C753-73C4-7F9F-4439ACA4F845}"/>
              </a:ext>
            </a:extLst>
          </p:cNvPr>
          <p:cNvSpPr txBox="1"/>
          <p:nvPr/>
        </p:nvSpPr>
        <p:spPr>
          <a:xfrm>
            <a:off x="3970333" y="8829675"/>
            <a:ext cx="3038478" cy="46672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405F5-2467-419D-A3AA-9528151005BF}" type="slidenum">
              <a:t>24</a:t>
            </a:fld>
            <a:endParaRPr lang="en-US" sz="1200" b="0" i="0" u="none" strike="noStrike" kern="1200" cap="none" spc="0" baseline="0">
              <a:solidFill>
                <a:srgbClr val="000000"/>
              </a:solidFill>
              <a:uFillTx/>
              <a:latin typeface="Calibri"/>
            </a:endParaRPr>
          </a:p>
        </p:txBody>
      </p:sp>
      <p:sp>
        <p:nvSpPr>
          <p:cNvPr id="5" name="Slide Number Placeholder 4">
            <a:extLst>
              <a:ext uri="{FF2B5EF4-FFF2-40B4-BE49-F238E27FC236}">
                <a16:creationId xmlns:a16="http://schemas.microsoft.com/office/drawing/2014/main" id="{D4A6FAD8-29C9-048C-0C5D-DC41A071E1E9}"/>
              </a:ext>
            </a:extLst>
          </p:cNvPr>
          <p:cNvSpPr txBox="1"/>
          <p:nvPr/>
        </p:nvSpPr>
        <p:spPr>
          <a:xfrm>
            <a:off x="3970333" y="8829675"/>
            <a:ext cx="3038478" cy="46672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C9935CC-4E65-4EAC-85D8-50E97D5344B1}" type="slidenum">
              <a:t>24</a:t>
            </a:fld>
            <a:endParaRPr lang="en-US" sz="1200" b="0" i="0" u="none" strike="noStrike" kern="1200" cap="none" spc="0" baseline="0">
              <a:solidFill>
                <a:srgbClr val="000000"/>
              </a:solidFill>
              <a:uFillTx/>
              <a:latin typeface="Calibri"/>
            </a:endParaRPr>
          </a:p>
        </p:txBody>
      </p:sp>
      <p:sp>
        <p:nvSpPr>
          <p:cNvPr id="6" name="Slide Number Placeholder 5">
            <a:extLst>
              <a:ext uri="{FF2B5EF4-FFF2-40B4-BE49-F238E27FC236}">
                <a16:creationId xmlns:a16="http://schemas.microsoft.com/office/drawing/2014/main" id="{99736F60-816D-EC4C-7261-6D1F9555F18D}"/>
              </a:ext>
            </a:extLst>
          </p:cNvPr>
          <p:cNvSpPr txBox="1"/>
          <p:nvPr/>
        </p:nvSpPr>
        <p:spPr>
          <a:xfrm>
            <a:off x="3970333" y="8829675"/>
            <a:ext cx="3038478" cy="46672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6D269F0-A12F-48CB-A35C-D066D678F9F9}" type="slidenum">
              <a:t>24</a:t>
            </a:fld>
            <a:endParaRPr lang="en-US" sz="1200" b="0" i="0" u="none" strike="noStrike" kern="1200" cap="none" spc="0" baseline="0">
              <a:solidFill>
                <a:srgbClr val="000000"/>
              </a:solidFill>
              <a:uFillTx/>
              <a:latin typeface="Calibri"/>
            </a:endParaRPr>
          </a:p>
        </p:txBody>
      </p:sp>
      <p:sp>
        <p:nvSpPr>
          <p:cNvPr id="7" name="Slide Number Placeholder 6">
            <a:extLst>
              <a:ext uri="{FF2B5EF4-FFF2-40B4-BE49-F238E27FC236}">
                <a16:creationId xmlns:a16="http://schemas.microsoft.com/office/drawing/2014/main" id="{E7E6136A-D8CD-EFF8-8C04-8EAF48276668}"/>
              </a:ext>
            </a:extLst>
          </p:cNvPr>
          <p:cNvSpPr txBox="1"/>
          <p:nvPr/>
        </p:nvSpPr>
        <p:spPr>
          <a:xfrm>
            <a:off x="3970333" y="8829675"/>
            <a:ext cx="3038478" cy="46672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FD3444B-3935-49A6-BDAE-93210C4691F6}" type="slidenum">
              <a:t>24</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353E9A0E-B76E-770D-91B9-B5F2B8F49F6B}"/>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6F7C7D9F-70D9-8EBB-85C6-8FBFBF8FD6F8}"/>
              </a:ext>
            </a:extLst>
          </p:cNvPr>
          <p:cNvSpPr txBox="1">
            <a:spLocks noGrp="1"/>
          </p:cNvSpPr>
          <p:nvPr>
            <p:ph type="body" sz="quarter" idx="1"/>
          </p:nvPr>
        </p:nvSpPr>
        <p:spPr/>
        <p:txBody>
          <a:bodyPr/>
          <a:lstStyle/>
          <a:p>
            <a:r>
              <a:rPr lang="en-US"/>
              <a:t>Congratulations, you have now finished applying to Skagit Valley College.</a:t>
            </a:r>
          </a:p>
          <a:p>
            <a:r>
              <a:rPr lang="en-US" sz="1100">
                <a:solidFill>
                  <a:schemeClr val="tx1"/>
                </a:solidFill>
                <a:latin typeface="Montserrat"/>
                <a:cs typeface="Arial"/>
              </a:rPr>
              <a:t>Y</a:t>
            </a:r>
            <a:r>
              <a:rPr lang="en-US" sz="1100">
                <a:latin typeface="Montserrat"/>
                <a:cs typeface="Arial"/>
              </a:rPr>
              <a:t>ou will receive a confirmation email when your application is successfully submitted. </a:t>
            </a:r>
          </a:p>
          <a:p>
            <a:r>
              <a:rPr lang="en-US" sz="1100">
                <a:latin typeface="Montserrat"/>
                <a:cs typeface="Arial"/>
              </a:rPr>
              <a:t>After we process your application, you will get another email called a </a:t>
            </a:r>
            <a:r>
              <a:rPr lang="en-US" sz="1100" b="1">
                <a:latin typeface="Montserrat"/>
                <a:cs typeface="Arial"/>
              </a:rPr>
              <a:t>“Welcome Letter.” </a:t>
            </a:r>
            <a:r>
              <a:rPr lang="en-US" sz="1100">
                <a:solidFill>
                  <a:schemeClr val="tx1"/>
                </a:solidFill>
                <a:latin typeface="Montserrat"/>
                <a:cs typeface="Arial"/>
              </a:rPr>
              <a:t>This email will have your 9-digit </a:t>
            </a:r>
            <a:r>
              <a:rPr lang="en-US" sz="1100" b="1" err="1">
                <a:solidFill>
                  <a:srgbClr val="AB192D"/>
                </a:solidFill>
                <a:latin typeface="Montserrat"/>
                <a:cs typeface="Arial"/>
              </a:rPr>
              <a:t>ctcLink</a:t>
            </a:r>
            <a:r>
              <a:rPr lang="en-US" sz="1100" b="1">
                <a:solidFill>
                  <a:srgbClr val="AB192D"/>
                </a:solidFill>
                <a:latin typeface="Montserrat"/>
                <a:cs typeface="Arial"/>
              </a:rPr>
              <a:t> ID# </a:t>
            </a:r>
            <a:r>
              <a:rPr lang="en-US" sz="1100">
                <a:solidFill>
                  <a:schemeClr val="tx1"/>
                </a:solidFill>
                <a:latin typeface="Montserrat"/>
                <a:cs typeface="Arial"/>
              </a:rPr>
              <a:t>(college ID#)! </a:t>
            </a:r>
          </a:p>
          <a:p>
            <a:r>
              <a:rPr lang="en-US" sz="1100">
                <a:solidFill>
                  <a:schemeClr val="tx1"/>
                </a:solidFill>
                <a:latin typeface="Montserrat"/>
                <a:cs typeface="Arial"/>
              </a:rPr>
              <a:t>You will need to save this ID in order to do the next steps to get dual credit</a:t>
            </a:r>
            <a:endParaRPr lang="en-US"/>
          </a:p>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AE04BF66-A757-429A-6A92-BBB5B20E24D8}"/>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319C624F-501E-DB7B-C799-B87C88415734}"/>
              </a:ext>
            </a:extLst>
          </p:cNvPr>
          <p:cNvSpPr txBox="1">
            <a:spLocks noGrp="1"/>
          </p:cNvSpPr>
          <p:nvPr>
            <p:ph type="body" sz="quarter" idx="1"/>
          </p:nvPr>
        </p:nvSpPr>
        <p:spPr/>
        <p:txBody>
          <a:bodyPr/>
          <a:lstStyle/>
          <a:p>
            <a:r>
              <a:rPr lang="en-US"/>
              <a:t>Finally, we have found that students often have two common questions:</a:t>
            </a:r>
          </a:p>
          <a:p>
            <a:r>
              <a:rPr lang="en-US"/>
              <a:t>What happens if I don’t submit my application before the deadline?</a:t>
            </a:r>
          </a:p>
          <a:p>
            <a:r>
              <a:rPr lang="en-US"/>
              <a:t>If you don’t submit your application before the deadline, you will not have an SVC </a:t>
            </a:r>
            <a:r>
              <a:rPr lang="en-US" err="1"/>
              <a:t>ctcLink</a:t>
            </a:r>
            <a:r>
              <a:rPr lang="en-US"/>
              <a:t> account will not be able to enroll in your course to get dual credit</a:t>
            </a:r>
          </a:p>
          <a:p>
            <a:r>
              <a:rPr lang="en-US"/>
              <a:t>What happens if I don’t enroll in my course?</a:t>
            </a:r>
          </a:p>
          <a:p>
            <a:r>
              <a:rPr lang="en-US"/>
              <a:t>If you don’t enroll in your course, you will not get college credit at SVC.</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78C88524-CEFE-9843-2D82-BE1E9982A119}"/>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228CEDBF-AB01-D669-50BB-638DB3DDE40E}"/>
              </a:ext>
            </a:extLst>
          </p:cNvPr>
          <p:cNvSpPr txBox="1">
            <a:spLocks noGrp="1"/>
          </p:cNvSpPr>
          <p:nvPr>
            <p:ph type="body" sz="quarter" idx="1"/>
          </p:nvPr>
        </p:nvSpPr>
        <p:spPr/>
        <p:txBody>
          <a:bodyPr/>
          <a:lstStyle/>
          <a:p>
            <a:r>
              <a:rPr lang="en-US"/>
              <a:t>The last two steps are activating your account and enrolling in your dual credit course</a:t>
            </a:r>
          </a:p>
          <a:p>
            <a:r>
              <a:rPr lang="en-US"/>
              <a:t>We will have other videos explaining these two steps in detail</a:t>
            </a:r>
          </a:p>
          <a:p>
            <a:r>
              <a:rPr lang="en-US"/>
              <a:t>For now, you have done everything you needed to do and submitted your application</a:t>
            </a:r>
          </a:p>
          <a:p>
            <a:r>
              <a:rPr lang="en-US"/>
              <a:t>Your teacher will notify you when your class is ready to do the next steps</a:t>
            </a:r>
          </a:p>
          <a:p>
            <a:endParaRPr lang="en-US"/>
          </a:p>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552F6972-DA6B-B0FB-6618-3EDA45B45FC5}"/>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F61C9B55-6F1B-43AD-D40C-A29B706D1B43}"/>
              </a:ext>
            </a:extLst>
          </p:cNvPr>
          <p:cNvSpPr txBox="1">
            <a:spLocks noGrp="1"/>
          </p:cNvSpPr>
          <p:nvPr>
            <p:ph type="body" sz="quarter" idx="1"/>
          </p:nvPr>
        </p:nvSpPr>
        <p:spPr/>
        <p:txBody>
          <a:bodyPr/>
          <a:lstStyle/>
          <a:p>
            <a:r>
              <a:rPr lang="en-US"/>
              <a:t>Thank you for watching! If you have any questions, please reach out to us by phone, email, or by visiting us in person.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C01B78-1963-259D-AB90-D8D0CB3CAC3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4ECA5B0E-77FD-92AB-B5B0-7D5A7B25ACC9}"/>
              </a:ext>
            </a:extLst>
          </p:cNvPr>
          <p:cNvSpPr txBox="1">
            <a:spLocks noGrp="1"/>
          </p:cNvSpPr>
          <p:nvPr>
            <p:ph type="body" sz="quarter" idx="1"/>
          </p:nvPr>
        </p:nvSpPr>
        <p:spPr/>
        <p:txBody>
          <a:bodyPr/>
          <a:lstStyle/>
          <a:p>
            <a:pPr indent="-316865"/>
            <a:r>
              <a:rPr lang="en-US"/>
              <a:t>In our presentation today we have two goals.</a:t>
            </a:r>
          </a:p>
          <a:p>
            <a:pPr indent="-316865"/>
            <a:r>
              <a:rPr lang="en-US"/>
              <a:t>Number 1 is to check to see if you have already applied to Skagit Valley College</a:t>
            </a:r>
          </a:p>
          <a:p>
            <a:pPr indent="-316865"/>
            <a:r>
              <a:rPr lang="en-US"/>
              <a:t>Number 2 is to apply to Skagit Valley College if you haven't already submitted an application.</a:t>
            </a:r>
          </a:p>
          <a:p>
            <a:pPr indent="-316865"/>
            <a:r>
              <a:rPr lang="en-US"/>
              <a:t>Why are we doing this?</a:t>
            </a:r>
          </a:p>
          <a:p>
            <a:pPr indent="-316865">
              <a:lnSpc>
                <a:spcPct val="80000"/>
              </a:lnSpc>
              <a:spcBef>
                <a:spcPts val="750"/>
              </a:spcBef>
            </a:pPr>
            <a:r>
              <a:rPr lang="en-US"/>
              <a:t>You must apply to SVC to become a student and </a:t>
            </a:r>
          </a:p>
          <a:p>
            <a:pPr indent="-316865">
              <a:lnSpc>
                <a:spcPct val="80000"/>
              </a:lnSpc>
              <a:spcBef>
                <a:spcPts val="750"/>
              </a:spcBef>
            </a:pPr>
            <a:r>
              <a:rPr lang="en-US"/>
              <a:t>You must be an SVC student to enroll in your dual </a:t>
            </a:r>
            <a:r>
              <a:rPr lang="en-US" err="1"/>
              <a:t>creditclass</a:t>
            </a:r>
            <a:r>
              <a:rPr lang="en-US"/>
              <a:t> and receive your college credit! </a:t>
            </a:r>
          </a:p>
          <a:p>
            <a:pPr indent="-316865"/>
            <a:endParaRPr lang="en-US"/>
          </a:p>
        </p:txBody>
      </p:sp>
      <p:sp>
        <p:nvSpPr>
          <p:cNvPr id="4" name="Slide Number Placeholder 3">
            <a:extLst>
              <a:ext uri="{FF2B5EF4-FFF2-40B4-BE49-F238E27FC236}">
                <a16:creationId xmlns:a16="http://schemas.microsoft.com/office/drawing/2014/main" id="{D545953E-27B9-78AE-0A4C-A4CF50DBC8CD}"/>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5B6003B-4C83-401F-AA80-5CF7E076B110}" type="slidenum">
              <a:t>4</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CF744-0686-01EE-04B9-94776D1019E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EC681064-6CFC-48A8-FC3D-4F8AC4EDD668}"/>
              </a:ext>
            </a:extLst>
          </p:cNvPr>
          <p:cNvSpPr txBox="1">
            <a:spLocks noGrp="1"/>
          </p:cNvSpPr>
          <p:nvPr>
            <p:ph type="body" sz="quarter" idx="1"/>
          </p:nvPr>
        </p:nvSpPr>
        <p:spPr/>
        <p:txBody>
          <a:bodyPr/>
          <a:lstStyle/>
          <a:p>
            <a:pPr indent="-316865"/>
            <a:r>
              <a:rPr lang="en-US"/>
              <a:t>The first thing we will do is check to see if you have already applied to Skagit Valley College.</a:t>
            </a:r>
          </a:p>
          <a:p>
            <a:pPr indent="-316865"/>
            <a:r>
              <a:rPr lang="en-US"/>
              <a:t>In your browser please type mysvc.skagit.edu</a:t>
            </a:r>
          </a:p>
          <a:p>
            <a:pPr indent="-316865"/>
            <a:r>
              <a:rPr lang="en-US"/>
              <a:t>Then you will navigate to a tool under the "Student Resources" called the </a:t>
            </a:r>
            <a:r>
              <a:rPr lang="en-US" err="1"/>
              <a:t>CtcLink</a:t>
            </a:r>
            <a:r>
              <a:rPr lang="en-US"/>
              <a:t> ID </a:t>
            </a:r>
            <a:r>
              <a:rPr lang="en-US" err="1"/>
              <a:t>LookUp</a:t>
            </a:r>
            <a:r>
              <a:rPr lang="en-US"/>
              <a:t> Tool</a:t>
            </a:r>
          </a:p>
          <a:p>
            <a:pPr indent="-316865"/>
            <a:r>
              <a:rPr lang="en-US"/>
              <a:t>You will </a:t>
            </a:r>
            <a:r>
              <a:rPr lang="en-US" err="1"/>
              <a:t>clic</a:t>
            </a:r>
            <a:r>
              <a:rPr lang="en-US"/>
              <a:t>k this an be taken to a page that looks like this.</a:t>
            </a:r>
          </a:p>
          <a:p>
            <a:pPr indent="-316865"/>
            <a:r>
              <a:rPr lang="en-US"/>
              <a:t>Please enter your last name, your date of birth, and the email you think you have on file and click submit.</a:t>
            </a:r>
          </a:p>
          <a:p>
            <a:pPr indent="-316865"/>
            <a:r>
              <a:rPr lang="en-US"/>
              <a:t>If you learn you </a:t>
            </a:r>
            <a:r>
              <a:rPr lang="en-US" b="1"/>
              <a:t>DO</a:t>
            </a:r>
            <a:r>
              <a:rPr lang="en-US" i="1"/>
              <a:t> </a:t>
            </a:r>
            <a:r>
              <a:rPr lang="en-US"/>
              <a:t>have a </a:t>
            </a:r>
            <a:r>
              <a:rPr lang="en-US" err="1"/>
              <a:t>ctcLink</a:t>
            </a:r>
            <a:r>
              <a:rPr lang="en-US"/>
              <a:t># with SVC, then you </a:t>
            </a:r>
            <a:br>
              <a:rPr lang="en-US"/>
            </a:br>
            <a:r>
              <a:rPr lang="en-US"/>
              <a:t>DO NOT need to apply again and will be done with this presentation.</a:t>
            </a:r>
          </a:p>
          <a:p>
            <a:pPr indent="-316865"/>
            <a:endParaRPr lang="en-US"/>
          </a:p>
          <a:p>
            <a:pPr indent="-316865"/>
            <a:endParaRPr lang="en-US"/>
          </a:p>
          <a:p>
            <a:pPr indent="-316865"/>
            <a:endParaRPr lang="en-US"/>
          </a:p>
        </p:txBody>
      </p:sp>
      <p:sp>
        <p:nvSpPr>
          <p:cNvPr id="4" name="Slide Number Placeholder 3">
            <a:extLst>
              <a:ext uri="{FF2B5EF4-FFF2-40B4-BE49-F238E27FC236}">
                <a16:creationId xmlns:a16="http://schemas.microsoft.com/office/drawing/2014/main" id="{82283FF7-EB84-1330-561B-0B593DBE4051}"/>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94B25A8-18F3-49DC-9FD0-BBE953FB54E9}" type="slidenum">
              <a:t>5</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3C998-66D9-ACBD-D8B6-B2F23ADE74E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74B7343D-B656-4919-407C-61FE413C1287}"/>
              </a:ext>
            </a:extLst>
          </p:cNvPr>
          <p:cNvSpPr txBox="1">
            <a:spLocks noGrp="1"/>
          </p:cNvSpPr>
          <p:nvPr>
            <p:ph type="body" sz="quarter" idx="1"/>
          </p:nvPr>
        </p:nvSpPr>
        <p:spPr/>
        <p:txBody>
          <a:bodyPr/>
          <a:lstStyle/>
          <a:p>
            <a:r>
              <a:rPr lang="en-US"/>
              <a:t>If you submitted that form and didn’t receive an email w/ your </a:t>
            </a:r>
            <a:r>
              <a:rPr lang="en-US" err="1"/>
              <a:t>ctclinkID</a:t>
            </a:r>
            <a:r>
              <a:rPr lang="en-US"/>
              <a:t>#, the first thing you should do is check your spam folder to see if you received an email in that folder</a:t>
            </a:r>
          </a:p>
          <a:p>
            <a:r>
              <a:rPr lang="en-US"/>
              <a:t>If you still did not receive an email from Skagit Valley College, you will need to submit an application to get your </a:t>
            </a:r>
            <a:r>
              <a:rPr lang="en-US" err="1"/>
              <a:t>ctclinkID</a:t>
            </a:r>
            <a:r>
              <a:rPr lang="en-US"/>
              <a:t>.</a:t>
            </a:r>
          </a:p>
          <a:p>
            <a:r>
              <a:rPr lang="en-US"/>
              <a:t>You will follow the rest of the presentation to learn how to submit an application.</a:t>
            </a:r>
          </a:p>
          <a:p>
            <a:r>
              <a:rPr lang="en-US"/>
              <a:t>If you did receive an email from Skagit Valley College with a 9-digit </a:t>
            </a:r>
            <a:r>
              <a:rPr lang="en-US" err="1"/>
              <a:t>ctclinkID</a:t>
            </a:r>
            <a:r>
              <a:rPr lang="en-US"/>
              <a:t>#, that means you have already applied to Skagit Valley College and you do need to complete the application.</a:t>
            </a:r>
          </a:p>
          <a:p>
            <a:endParaRPr lang="en-US"/>
          </a:p>
          <a:p>
            <a:endParaRPr lang="en-US"/>
          </a:p>
          <a:p>
            <a:endParaRPr lang="en-US"/>
          </a:p>
        </p:txBody>
      </p:sp>
      <p:sp>
        <p:nvSpPr>
          <p:cNvPr id="4" name="Slide Number Placeholder 3">
            <a:extLst>
              <a:ext uri="{FF2B5EF4-FFF2-40B4-BE49-F238E27FC236}">
                <a16:creationId xmlns:a16="http://schemas.microsoft.com/office/drawing/2014/main" id="{6F5A28CE-E7BE-58B7-FA9A-DA6BE88CB3C0}"/>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67AC78D-00E2-423F-954A-2949E2A5F1FD}" type="slidenum">
              <a:t>6</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15;g35f391192_04:notes">
            <a:extLst>
              <a:ext uri="{FF2B5EF4-FFF2-40B4-BE49-F238E27FC236}">
                <a16:creationId xmlns:a16="http://schemas.microsoft.com/office/drawing/2014/main" id="{07C8B061-A582-F918-7BAE-21EB1C59F6E7}"/>
              </a:ext>
            </a:extLst>
          </p:cNvPr>
          <p:cNvSpPr>
            <a:spLocks noGrp="1" noRot="1" noChangeAspect="1"/>
          </p:cNvSpPr>
          <p:nvPr>
            <p:ph type="sldImg"/>
          </p:nvPr>
        </p:nvSpPr>
        <p:spPr>
          <a:xfrm>
            <a:off x="406400" y="696913"/>
            <a:ext cx="6197600" cy="3486150"/>
          </a:xfrm>
        </p:spPr>
      </p:sp>
      <p:sp>
        <p:nvSpPr>
          <p:cNvPr id="3" name="Google Shape;116;g35f391192_04:notes">
            <a:extLst>
              <a:ext uri="{FF2B5EF4-FFF2-40B4-BE49-F238E27FC236}">
                <a16:creationId xmlns:a16="http://schemas.microsoft.com/office/drawing/2014/main" id="{7E032DD7-6835-FE06-1E7F-347832D29F88}"/>
              </a:ext>
            </a:extLst>
          </p:cNvPr>
          <p:cNvSpPr txBox="1">
            <a:spLocks noGrp="1"/>
          </p:cNvSpPr>
          <p:nvPr>
            <p:ph type="body" sz="quarter" idx="1"/>
          </p:nvPr>
        </p:nvSpPr>
        <p:spPr/>
        <p:txBody>
          <a:bodyPr/>
          <a:lstStyle/>
          <a:p>
            <a:r>
              <a:rPr lang="en-US"/>
              <a:t>For the next part of the video, we will walk you through the SVC application. If you follow instructions closely, this application should take about 15 minutes to complete.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6B34BA8-B288-4EA3-6BC2-7542D5E9A3AA}"/>
            </a:ext>
          </a:extLst>
        </p:cNvPr>
        <p:cNvGrpSpPr/>
        <p:nvPr/>
      </p:nvGrpSpPr>
      <p:grpSpPr>
        <a:xfrm>
          <a:off x="0" y="0"/>
          <a:ext cx="0" cy="0"/>
          <a:chOff x="0" y="0"/>
          <a:chExt cx="0" cy="0"/>
        </a:xfrm>
      </p:grpSpPr>
      <p:sp>
        <p:nvSpPr>
          <p:cNvPr id="2" name="Google Shape;115;g35f391192_04:notes">
            <a:extLst>
              <a:ext uri="{FF2B5EF4-FFF2-40B4-BE49-F238E27FC236}">
                <a16:creationId xmlns:a16="http://schemas.microsoft.com/office/drawing/2014/main" id="{09E1395A-AEDB-1879-8C81-459E6D7CD12A}"/>
              </a:ext>
            </a:extLst>
          </p:cNvPr>
          <p:cNvSpPr>
            <a:spLocks noGrp="1" noRot="1" noChangeAspect="1"/>
          </p:cNvSpPr>
          <p:nvPr>
            <p:ph type="sldImg"/>
          </p:nvPr>
        </p:nvSpPr>
        <p:spPr>
          <a:xfrm>
            <a:off x="406400" y="696913"/>
            <a:ext cx="6197600" cy="3486150"/>
          </a:xfrm>
        </p:spPr>
      </p:sp>
      <p:sp>
        <p:nvSpPr>
          <p:cNvPr id="3" name="Google Shape;116;g35f391192_04:notes">
            <a:extLst>
              <a:ext uri="{FF2B5EF4-FFF2-40B4-BE49-F238E27FC236}">
                <a16:creationId xmlns:a16="http://schemas.microsoft.com/office/drawing/2014/main" id="{EEB276C1-1767-0279-F89D-9DAEEFF449D7}"/>
              </a:ext>
            </a:extLst>
          </p:cNvPr>
          <p:cNvSpPr txBox="1">
            <a:spLocks noGrp="1"/>
          </p:cNvSpPr>
          <p:nvPr>
            <p:ph type="body" sz="quarter" idx="1"/>
          </p:nvPr>
        </p:nvSpPr>
        <p:spPr/>
        <p:txBody>
          <a:bodyPr/>
          <a:lstStyle/>
          <a:p>
            <a:endParaRPr lang="en-US"/>
          </a:p>
        </p:txBody>
      </p:sp>
    </p:spTree>
    <p:extLst>
      <p:ext uri="{BB962C8B-B14F-4D97-AF65-F5344CB8AC3E}">
        <p14:creationId xmlns:p14="http://schemas.microsoft.com/office/powerpoint/2010/main" val="3932237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24B75-4D60-4923-2413-356801DA1801}"/>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1F7A41B2-74E5-A6CC-4CEC-218A1EDF012E}"/>
              </a:ext>
            </a:extLst>
          </p:cNvPr>
          <p:cNvSpPr txBox="1">
            <a:spLocks noGrp="1"/>
          </p:cNvSpPr>
          <p:nvPr>
            <p:ph type="body" sz="quarter" idx="1"/>
          </p:nvPr>
        </p:nvSpPr>
        <p:spPr/>
        <p:txBody>
          <a:bodyPr/>
          <a:lstStyle/>
          <a:p>
            <a:r>
              <a:rPr lang="en-US"/>
              <a:t>When logging into the OAAP, you will first need to determine if you are “creating a new account” or “logging in as an existing user.” I will show you a screenshot of what this looks like on the next slide. </a:t>
            </a:r>
          </a:p>
          <a:p>
            <a:r>
              <a:rPr lang="en-US"/>
              <a:t>If you have taken a CTE or </a:t>
            </a:r>
            <a:r>
              <a:rPr lang="en-US" err="1"/>
              <a:t>CiHS</a:t>
            </a:r>
            <a:r>
              <a:rPr lang="en-US"/>
              <a:t> class at another community college, participated in running start at another community college, or applied </a:t>
            </a:r>
            <a:r>
              <a:rPr lang="en-US" err="1"/>
              <a:t>toan</a:t>
            </a:r>
            <a:r>
              <a:rPr lang="en-US"/>
              <a:t> other WA state community college for any program, you will select “existing user login.” </a:t>
            </a:r>
          </a:p>
          <a:p>
            <a:r>
              <a:rPr lang="en-US"/>
              <a:t>If none of these conditions apply to you, you will select, “Create a New Account.”</a:t>
            </a:r>
          </a:p>
        </p:txBody>
      </p:sp>
      <p:sp>
        <p:nvSpPr>
          <p:cNvPr id="4" name="Slide Number Placeholder 3">
            <a:extLst>
              <a:ext uri="{FF2B5EF4-FFF2-40B4-BE49-F238E27FC236}">
                <a16:creationId xmlns:a16="http://schemas.microsoft.com/office/drawing/2014/main" id="{257A89A3-6F6A-4744-5FAB-10BD4497D0AF}"/>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3D2D63-0A73-4F9E-90F0-8B31B1CDF83F}" type="slidenum">
              <a:t>9</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97142-145F-E0B5-774E-06D0FC1E5D1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FCFFC796-46CA-8492-5AA5-F2E7746EC256}"/>
              </a:ext>
            </a:extLst>
          </p:cNvPr>
          <p:cNvSpPr txBox="1">
            <a:spLocks noGrp="1"/>
          </p:cNvSpPr>
          <p:nvPr>
            <p:ph type="body" sz="quarter" idx="1"/>
          </p:nvPr>
        </p:nvSpPr>
        <p:spPr/>
        <p:txBody>
          <a:bodyPr/>
          <a:lstStyle/>
          <a:p>
            <a:r>
              <a:rPr lang="en-US"/>
              <a:t>To apply to the OAAP, you will enter apply.ctc.edu/user into your browser</a:t>
            </a:r>
          </a:p>
          <a:p>
            <a:r>
              <a:rPr lang="en-US"/>
              <a:t>Then you will have the option to “create a new account” or login as “existing users login”</a:t>
            </a:r>
          </a:p>
          <a:p>
            <a:r>
              <a:rPr lang="en-US"/>
              <a:t>If you aren’t sure which to click, go back and view the previous slide</a:t>
            </a:r>
          </a:p>
        </p:txBody>
      </p:sp>
      <p:sp>
        <p:nvSpPr>
          <p:cNvPr id="4" name="Slide Number Placeholder 3">
            <a:extLst>
              <a:ext uri="{FF2B5EF4-FFF2-40B4-BE49-F238E27FC236}">
                <a16:creationId xmlns:a16="http://schemas.microsoft.com/office/drawing/2014/main" id="{F9E1B7E2-A0B8-4DBE-303D-D9D68A25581F}"/>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3D71F33-4307-4D42-8D36-FED8A5995A05}" type="slidenum">
              <a:t>10</a:t>
            </a:fld>
            <a:endParaRPr lang="en-US" sz="1800" b="0" i="0" u="none" strike="noStrike" kern="1200" cap="none" spc="0" baseline="0">
              <a:solidFill>
                <a:srgbClr val="000000"/>
              </a:solidFill>
              <a:uFillTx/>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89E17-5B79-ABDF-03D5-DD78BD12513D}"/>
              </a:ext>
            </a:extLst>
          </p:cNvPr>
          <p:cNvSpPr txBox="1">
            <a:spLocks noGrp="1"/>
          </p:cNvSpPr>
          <p:nvPr>
            <p:ph type="ctrTitle"/>
          </p:nvPr>
        </p:nvSpPr>
        <p:spPr>
          <a:xfrm>
            <a:off x="1143000" y="841769"/>
            <a:ext cx="6858000" cy="1790696"/>
          </a:xfrm>
        </p:spPr>
        <p:txBody>
          <a:bodyPr anchor="b" anchorCtr="1"/>
          <a:lstStyle>
            <a:lvl1pPr algn="ctr">
              <a:defRPr sz="4500"/>
            </a:lvl1pPr>
          </a:lstStyle>
          <a:p>
            <a:pPr lvl="0"/>
            <a:r>
              <a:rPr lang="en-US"/>
              <a:t>Click to edit Master title style</a:t>
            </a:r>
          </a:p>
        </p:txBody>
      </p:sp>
      <p:sp>
        <p:nvSpPr>
          <p:cNvPr id="3" name="Subtitle 2">
            <a:extLst>
              <a:ext uri="{FF2B5EF4-FFF2-40B4-BE49-F238E27FC236}">
                <a16:creationId xmlns:a16="http://schemas.microsoft.com/office/drawing/2014/main" id="{2411D53E-D700-8C19-3688-42114295F97D}"/>
              </a:ext>
            </a:extLst>
          </p:cNvPr>
          <p:cNvSpPr txBox="1">
            <a:spLocks noGrp="1"/>
          </p:cNvSpPr>
          <p:nvPr>
            <p:ph type="subTitle" idx="1"/>
          </p:nvPr>
        </p:nvSpPr>
        <p:spPr>
          <a:xfrm>
            <a:off x="1143000" y="2701530"/>
            <a:ext cx="6858000" cy="1241819"/>
          </a:xfrm>
        </p:spPr>
        <p:txBody>
          <a:bodyPr anchorCtr="1"/>
          <a:lstStyle>
            <a:lvl1pPr marL="0" indent="0" algn="ctr">
              <a:buNone/>
              <a:defRPr sz="1800"/>
            </a:lvl1pPr>
          </a:lstStyle>
          <a:p>
            <a:pPr lvl="0"/>
            <a:r>
              <a:rPr lang="en-US"/>
              <a:t>Click to edit Master subtitle style</a:t>
            </a:r>
          </a:p>
        </p:txBody>
      </p:sp>
      <p:sp>
        <p:nvSpPr>
          <p:cNvPr id="4" name="Date Placeholder 3">
            <a:extLst>
              <a:ext uri="{FF2B5EF4-FFF2-40B4-BE49-F238E27FC236}">
                <a16:creationId xmlns:a16="http://schemas.microsoft.com/office/drawing/2014/main" id="{8AFF79C9-4F5E-8848-5334-D7B8EA325592}"/>
              </a:ext>
            </a:extLst>
          </p:cNvPr>
          <p:cNvSpPr txBox="1">
            <a:spLocks noGrp="1"/>
          </p:cNvSpPr>
          <p:nvPr>
            <p:ph type="dt" sz="half" idx="7"/>
          </p:nvPr>
        </p:nvSpPr>
        <p:spPr/>
        <p:txBody>
          <a:bodyPr/>
          <a:lstStyle>
            <a:lvl1pPr>
              <a:defRPr/>
            </a:lvl1pPr>
          </a:lstStyle>
          <a:p>
            <a:pPr lvl="0"/>
            <a:fld id="{1002B0BC-EBD3-4181-AF18-819F3605CE2A}" type="datetime1">
              <a:rPr lang="en-US"/>
              <a:pPr lvl="0"/>
              <a:t>9/1/2026</a:t>
            </a:fld>
            <a:endParaRPr lang="en-US"/>
          </a:p>
        </p:txBody>
      </p:sp>
      <p:sp>
        <p:nvSpPr>
          <p:cNvPr id="5" name="Footer Placeholder 4">
            <a:extLst>
              <a:ext uri="{FF2B5EF4-FFF2-40B4-BE49-F238E27FC236}">
                <a16:creationId xmlns:a16="http://schemas.microsoft.com/office/drawing/2014/main" id="{3FF62541-A96C-BCF0-F45B-2BE9BE79B1F0}"/>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7A93106B-B461-FEAC-5A7E-188ECFA4E13A}"/>
              </a:ext>
            </a:extLst>
          </p:cNvPr>
          <p:cNvSpPr txBox="1">
            <a:spLocks noGrp="1"/>
          </p:cNvSpPr>
          <p:nvPr>
            <p:ph type="sldNum" sz="quarter" idx="8"/>
          </p:nvPr>
        </p:nvSpPr>
        <p:spPr/>
        <p:txBody>
          <a:bodyPr anchorCtr="0"/>
          <a:lstStyle>
            <a:lvl1pPr algn="r">
              <a:defRPr/>
            </a:lvl1pPr>
          </a:lstStyle>
          <a:p>
            <a:pPr lvl="0"/>
            <a:fld id="{E1B91435-85AF-49BF-BE4D-6E7BDAB212FC}" type="slidenum">
              <a:t>‹#›</a:t>
            </a:fld>
            <a:endParaRPr lang="en-US"/>
          </a:p>
        </p:txBody>
      </p:sp>
    </p:spTree>
    <p:extLst>
      <p:ext uri="{BB962C8B-B14F-4D97-AF65-F5344CB8AC3E}">
        <p14:creationId xmlns:p14="http://schemas.microsoft.com/office/powerpoint/2010/main" val="90349010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81BA3-0644-1835-7A99-BB5AF9F57B07}"/>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CE5AA4D7-ACF3-338C-6140-147B3C64BFC8}"/>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ECBD43-A2C5-4B41-EF28-B413A59C1E81}"/>
              </a:ext>
            </a:extLst>
          </p:cNvPr>
          <p:cNvSpPr txBox="1">
            <a:spLocks noGrp="1"/>
          </p:cNvSpPr>
          <p:nvPr>
            <p:ph type="dt" sz="half" idx="7"/>
          </p:nvPr>
        </p:nvSpPr>
        <p:spPr/>
        <p:txBody>
          <a:bodyPr/>
          <a:lstStyle>
            <a:lvl1pPr>
              <a:defRPr/>
            </a:lvl1pPr>
          </a:lstStyle>
          <a:p>
            <a:pPr lvl="0"/>
            <a:fld id="{E1F27944-5AAF-421E-967D-CDAB2906C5D0}" type="datetime1">
              <a:rPr lang="en-US"/>
              <a:pPr lvl="0"/>
              <a:t>9/1/2026</a:t>
            </a:fld>
            <a:endParaRPr lang="en-US"/>
          </a:p>
        </p:txBody>
      </p:sp>
      <p:sp>
        <p:nvSpPr>
          <p:cNvPr id="5" name="Footer Placeholder 4">
            <a:extLst>
              <a:ext uri="{FF2B5EF4-FFF2-40B4-BE49-F238E27FC236}">
                <a16:creationId xmlns:a16="http://schemas.microsoft.com/office/drawing/2014/main" id="{AA40FDB5-57F6-A201-1ED5-472D7BAE3EBF}"/>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C9D90D0E-09D1-113E-D0E8-8E1FB01FCDC1}"/>
              </a:ext>
            </a:extLst>
          </p:cNvPr>
          <p:cNvSpPr txBox="1">
            <a:spLocks noGrp="1"/>
          </p:cNvSpPr>
          <p:nvPr>
            <p:ph type="sldNum" sz="quarter" idx="8"/>
          </p:nvPr>
        </p:nvSpPr>
        <p:spPr/>
        <p:txBody>
          <a:bodyPr/>
          <a:lstStyle>
            <a:lvl1pPr>
              <a:defRPr/>
            </a:lvl1pPr>
          </a:lstStyle>
          <a:p>
            <a:pPr lvl="0"/>
            <a:fld id="{CC08E072-BBB6-43A4-863B-292B66C32CA2}" type="slidenum">
              <a:t>‹#›</a:t>
            </a:fld>
            <a:endParaRPr lang="en-US"/>
          </a:p>
        </p:txBody>
      </p:sp>
    </p:spTree>
    <p:extLst>
      <p:ext uri="{BB962C8B-B14F-4D97-AF65-F5344CB8AC3E}">
        <p14:creationId xmlns:p14="http://schemas.microsoft.com/office/powerpoint/2010/main" val="198501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6D2983-82EE-E08E-8D56-D8A4155D562D}"/>
              </a:ext>
            </a:extLst>
          </p:cNvPr>
          <p:cNvSpPr txBox="1">
            <a:spLocks noGrp="1"/>
          </p:cNvSpPr>
          <p:nvPr>
            <p:ph type="title" orient="vert"/>
          </p:nvPr>
        </p:nvSpPr>
        <p:spPr>
          <a:xfrm>
            <a:off x="6543675" y="273844"/>
            <a:ext cx="1971674" cy="4358880"/>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FB329FC9-E82D-390B-8B93-386883E4F0B2}"/>
              </a:ext>
            </a:extLst>
          </p:cNvPr>
          <p:cNvSpPr txBox="1">
            <a:spLocks noGrp="1"/>
          </p:cNvSpPr>
          <p:nvPr>
            <p:ph type="body" orient="vert" idx="1"/>
          </p:nvPr>
        </p:nvSpPr>
        <p:spPr>
          <a:xfrm>
            <a:off x="628650" y="273844"/>
            <a:ext cx="5800725" cy="435888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5A010D-48FA-3B45-47A1-C21146316889}"/>
              </a:ext>
            </a:extLst>
          </p:cNvPr>
          <p:cNvSpPr txBox="1">
            <a:spLocks noGrp="1"/>
          </p:cNvSpPr>
          <p:nvPr>
            <p:ph type="dt" sz="half" idx="7"/>
          </p:nvPr>
        </p:nvSpPr>
        <p:spPr/>
        <p:txBody>
          <a:bodyPr/>
          <a:lstStyle>
            <a:lvl1pPr>
              <a:defRPr/>
            </a:lvl1pPr>
          </a:lstStyle>
          <a:p>
            <a:pPr lvl="0"/>
            <a:fld id="{91F0FD1A-9816-4B44-83E7-7C588B8614F3}" type="datetime1">
              <a:rPr lang="en-US"/>
              <a:pPr lvl="0"/>
              <a:t>9/1/2026</a:t>
            </a:fld>
            <a:endParaRPr lang="en-US"/>
          </a:p>
        </p:txBody>
      </p:sp>
      <p:sp>
        <p:nvSpPr>
          <p:cNvPr id="5" name="Footer Placeholder 4">
            <a:extLst>
              <a:ext uri="{FF2B5EF4-FFF2-40B4-BE49-F238E27FC236}">
                <a16:creationId xmlns:a16="http://schemas.microsoft.com/office/drawing/2014/main" id="{43C33029-51FB-22CE-0F00-CB6A352991D8}"/>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F5AA7381-5B30-76EC-194B-5C0F168138E6}"/>
              </a:ext>
            </a:extLst>
          </p:cNvPr>
          <p:cNvSpPr txBox="1">
            <a:spLocks noGrp="1"/>
          </p:cNvSpPr>
          <p:nvPr>
            <p:ph type="sldNum" sz="quarter" idx="8"/>
          </p:nvPr>
        </p:nvSpPr>
        <p:spPr/>
        <p:txBody>
          <a:bodyPr/>
          <a:lstStyle>
            <a:lvl1pPr>
              <a:defRPr/>
            </a:lvl1pPr>
          </a:lstStyle>
          <a:p>
            <a:pPr lvl="0"/>
            <a:fld id="{9C71886B-ABBF-4894-8D12-2B8ECA5B692B}" type="slidenum">
              <a:t>‹#›</a:t>
            </a:fld>
            <a:endParaRPr lang="en-US"/>
          </a:p>
        </p:txBody>
      </p:sp>
    </p:spTree>
    <p:extLst>
      <p:ext uri="{BB962C8B-B14F-4D97-AF65-F5344CB8AC3E}">
        <p14:creationId xmlns:p14="http://schemas.microsoft.com/office/powerpoint/2010/main" val="2916710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
        <p:cNvGrpSpPr/>
        <p:nvPr/>
      </p:nvGrpSpPr>
      <p:grpSpPr>
        <a:xfrm>
          <a:off x="0" y="0"/>
          <a:ext cx="0" cy="0"/>
          <a:chOff x="0" y="0"/>
          <a:chExt cx="0" cy="0"/>
        </a:xfrm>
      </p:grpSpPr>
      <p:sp>
        <p:nvSpPr>
          <p:cNvPr id="2" name="Google Shape;34;p5">
            <a:extLst>
              <a:ext uri="{FF2B5EF4-FFF2-40B4-BE49-F238E27FC236}">
                <a16:creationId xmlns:a16="http://schemas.microsoft.com/office/drawing/2014/main" id="{C74EA515-7B08-EC4E-A1A3-1E73FC249127}"/>
              </a:ext>
            </a:extLst>
          </p:cNvPr>
          <p:cNvSpPr txBox="1">
            <a:spLocks noGrp="1"/>
          </p:cNvSpPr>
          <p:nvPr>
            <p:ph type="title"/>
          </p:nvPr>
        </p:nvSpPr>
        <p:spPr>
          <a:xfrm>
            <a:off x="549600" y="361370"/>
            <a:ext cx="7497001" cy="549600"/>
          </a:xfrm>
        </p:spPr>
        <p:txBody>
          <a:bodyPr lIns="91421" tIns="91421" rIns="91421" bIns="91421" anchor="b">
            <a:noAutofit/>
          </a:bodyPr>
          <a:lstStyle>
            <a:lvl1pPr>
              <a:defRPr/>
            </a:lvl1pPr>
          </a:lstStyle>
          <a:p>
            <a:pPr lvl="0"/>
            <a:endParaRPr lang="en-US"/>
          </a:p>
        </p:txBody>
      </p:sp>
      <p:sp>
        <p:nvSpPr>
          <p:cNvPr id="3" name="Google Shape;35;p5">
            <a:extLst>
              <a:ext uri="{FF2B5EF4-FFF2-40B4-BE49-F238E27FC236}">
                <a16:creationId xmlns:a16="http://schemas.microsoft.com/office/drawing/2014/main" id="{CD80413D-2FF0-DCF9-5FA5-A49864356418}"/>
              </a:ext>
            </a:extLst>
          </p:cNvPr>
          <p:cNvSpPr txBox="1">
            <a:spLocks noGrp="1"/>
          </p:cNvSpPr>
          <p:nvPr>
            <p:ph type="body" idx="1"/>
          </p:nvPr>
        </p:nvSpPr>
        <p:spPr>
          <a:xfrm>
            <a:off x="549600" y="1200150"/>
            <a:ext cx="7497001" cy="2946297"/>
          </a:xfrm>
        </p:spPr>
        <p:txBody>
          <a:bodyPr lIns="91421" tIns="91421" rIns="91421" bIns="91421">
            <a:noAutofit/>
          </a:bodyPr>
          <a:lstStyle>
            <a:lvl1pPr marL="457200" indent="-381003">
              <a:spcBef>
                <a:spcPts val="600"/>
              </a:spcBef>
              <a:buSzPts val="2400"/>
              <a:buChar char="▪"/>
              <a:defRPr/>
            </a:lvl1pPr>
          </a:lstStyle>
          <a:p>
            <a:pPr lvl="0"/>
            <a:endParaRPr lang="en-US"/>
          </a:p>
        </p:txBody>
      </p:sp>
      <p:sp>
        <p:nvSpPr>
          <p:cNvPr id="4" name="Google Shape;36;p5">
            <a:extLst>
              <a:ext uri="{FF2B5EF4-FFF2-40B4-BE49-F238E27FC236}">
                <a16:creationId xmlns:a16="http://schemas.microsoft.com/office/drawing/2014/main" id="{9FD07BF9-914C-4CBB-25C4-50EED0EDA738}"/>
              </a:ext>
            </a:extLst>
          </p:cNvPr>
          <p:cNvSpPr txBox="1">
            <a:spLocks noGrp="1"/>
          </p:cNvSpPr>
          <p:nvPr>
            <p:ph type="sldNum" sz="quarter" idx="8"/>
          </p:nvPr>
        </p:nvSpPr>
        <p:spPr>
          <a:xfrm>
            <a:off x="8046601" y="4593854"/>
            <a:ext cx="1097398" cy="549600"/>
          </a:xfrm>
        </p:spPr>
        <p:txBody>
          <a:bodyPr lIns="91421" tIns="91421" rIns="91421" bIns="91421"/>
          <a:lstStyle>
            <a:lvl1pPr>
              <a:defRPr/>
            </a:lvl1pPr>
          </a:lstStyle>
          <a:p>
            <a:pPr lvl="0"/>
            <a:fld id="{B33BD240-7A28-417C-93D8-0883EC78085A}" type="slidenum">
              <a:t>‹#›</a:t>
            </a:fld>
            <a:endParaRPr lang="en-US"/>
          </a:p>
        </p:txBody>
      </p:sp>
    </p:spTree>
    <p:extLst>
      <p:ext uri="{BB962C8B-B14F-4D97-AF65-F5344CB8AC3E}">
        <p14:creationId xmlns:p14="http://schemas.microsoft.com/office/powerpoint/2010/main" val="384114685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94B89-6707-184A-DBA1-4F9F366A424F}"/>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B24FD2F3-016E-C98B-8557-BDD99ABC6451}"/>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67B8D6-2917-D2DD-0049-52595A793352}"/>
              </a:ext>
            </a:extLst>
          </p:cNvPr>
          <p:cNvSpPr txBox="1">
            <a:spLocks noGrp="1"/>
          </p:cNvSpPr>
          <p:nvPr>
            <p:ph type="dt" sz="half" idx="7"/>
          </p:nvPr>
        </p:nvSpPr>
        <p:spPr/>
        <p:txBody>
          <a:bodyPr/>
          <a:lstStyle>
            <a:lvl1pPr>
              <a:defRPr/>
            </a:lvl1pPr>
          </a:lstStyle>
          <a:p>
            <a:pPr lvl="0"/>
            <a:fld id="{9BE2F527-57E6-42F8-8E63-0EE8951CFE9C}" type="datetime1">
              <a:rPr lang="en-US"/>
              <a:pPr lvl="0"/>
              <a:t>9/1/2026</a:t>
            </a:fld>
            <a:endParaRPr lang="en-US"/>
          </a:p>
        </p:txBody>
      </p:sp>
      <p:sp>
        <p:nvSpPr>
          <p:cNvPr id="5" name="Footer Placeholder 4">
            <a:extLst>
              <a:ext uri="{FF2B5EF4-FFF2-40B4-BE49-F238E27FC236}">
                <a16:creationId xmlns:a16="http://schemas.microsoft.com/office/drawing/2014/main" id="{22796F24-870C-94D1-A727-895D108A3B46}"/>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0B93A221-69B5-7756-5DA1-4823ECEDF4A7}"/>
              </a:ext>
            </a:extLst>
          </p:cNvPr>
          <p:cNvSpPr txBox="1">
            <a:spLocks noGrp="1"/>
          </p:cNvSpPr>
          <p:nvPr>
            <p:ph type="sldNum" sz="quarter" idx="8"/>
          </p:nvPr>
        </p:nvSpPr>
        <p:spPr/>
        <p:txBody>
          <a:bodyPr/>
          <a:lstStyle>
            <a:lvl1pPr>
              <a:defRPr/>
            </a:lvl1pPr>
          </a:lstStyle>
          <a:p>
            <a:pPr lvl="0"/>
            <a:fld id="{0C3B8A4B-CCDC-4EDB-A9C3-A51703424DE5}" type="slidenum">
              <a:t>‹#›</a:t>
            </a:fld>
            <a:endParaRPr lang="en-US"/>
          </a:p>
        </p:txBody>
      </p:sp>
    </p:spTree>
    <p:extLst>
      <p:ext uri="{BB962C8B-B14F-4D97-AF65-F5344CB8AC3E}">
        <p14:creationId xmlns:p14="http://schemas.microsoft.com/office/powerpoint/2010/main" val="319410289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D6B06-297C-4DFF-6B84-82AB2612854C}"/>
              </a:ext>
            </a:extLst>
          </p:cNvPr>
          <p:cNvSpPr txBox="1">
            <a:spLocks noGrp="1"/>
          </p:cNvSpPr>
          <p:nvPr>
            <p:ph type="title"/>
          </p:nvPr>
        </p:nvSpPr>
        <p:spPr>
          <a:xfrm>
            <a:off x="623885" y="1282299"/>
            <a:ext cx="7886700" cy="2139549"/>
          </a:xfrm>
        </p:spPr>
        <p:txBody>
          <a:bodyPr anchor="b"/>
          <a:lstStyle>
            <a:lvl1pPr>
              <a:defRPr sz="4500"/>
            </a:lvl1pPr>
          </a:lstStyle>
          <a:p>
            <a:pPr lvl="0"/>
            <a:r>
              <a:rPr lang="en-US"/>
              <a:t>Click to edit Master title style</a:t>
            </a:r>
          </a:p>
        </p:txBody>
      </p:sp>
      <p:sp>
        <p:nvSpPr>
          <p:cNvPr id="3" name="Text Placeholder 2">
            <a:extLst>
              <a:ext uri="{FF2B5EF4-FFF2-40B4-BE49-F238E27FC236}">
                <a16:creationId xmlns:a16="http://schemas.microsoft.com/office/drawing/2014/main" id="{C51C59A3-0383-CF87-E8E4-F43E4CA8C878}"/>
              </a:ext>
            </a:extLst>
          </p:cNvPr>
          <p:cNvSpPr txBox="1">
            <a:spLocks noGrp="1"/>
          </p:cNvSpPr>
          <p:nvPr>
            <p:ph type="body" idx="1"/>
          </p:nvPr>
        </p:nvSpPr>
        <p:spPr>
          <a:xfrm>
            <a:off x="623885" y="3442094"/>
            <a:ext cx="7886700" cy="1125141"/>
          </a:xfrm>
        </p:spPr>
        <p:txBody>
          <a:bodyPr/>
          <a:lstStyle>
            <a:lvl1pPr marL="0" indent="0">
              <a:buNone/>
              <a:defRPr sz="1800">
                <a:solidFill>
                  <a:srgbClr val="767676"/>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0D72DBC4-764B-4BD3-BB24-48D89C7FB9B5}"/>
              </a:ext>
            </a:extLst>
          </p:cNvPr>
          <p:cNvSpPr txBox="1">
            <a:spLocks noGrp="1"/>
          </p:cNvSpPr>
          <p:nvPr>
            <p:ph type="dt" sz="half" idx="7"/>
          </p:nvPr>
        </p:nvSpPr>
        <p:spPr/>
        <p:txBody>
          <a:bodyPr/>
          <a:lstStyle>
            <a:lvl1pPr>
              <a:defRPr/>
            </a:lvl1pPr>
          </a:lstStyle>
          <a:p>
            <a:pPr lvl="0"/>
            <a:fld id="{29E9CD56-726E-4C2E-BBA9-DA282839B262}" type="datetime1">
              <a:rPr lang="en-US"/>
              <a:pPr lvl="0"/>
              <a:t>9/1/2026</a:t>
            </a:fld>
            <a:endParaRPr lang="en-US"/>
          </a:p>
        </p:txBody>
      </p:sp>
      <p:sp>
        <p:nvSpPr>
          <p:cNvPr id="5" name="Footer Placeholder 4">
            <a:extLst>
              <a:ext uri="{FF2B5EF4-FFF2-40B4-BE49-F238E27FC236}">
                <a16:creationId xmlns:a16="http://schemas.microsoft.com/office/drawing/2014/main" id="{7D41F963-A18C-327C-6734-07F2B7103403}"/>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AE748B97-377A-27F6-F6A6-9024577BC17B}"/>
              </a:ext>
            </a:extLst>
          </p:cNvPr>
          <p:cNvSpPr txBox="1">
            <a:spLocks noGrp="1"/>
          </p:cNvSpPr>
          <p:nvPr>
            <p:ph type="sldNum" sz="quarter" idx="8"/>
          </p:nvPr>
        </p:nvSpPr>
        <p:spPr/>
        <p:txBody>
          <a:bodyPr/>
          <a:lstStyle>
            <a:lvl1pPr>
              <a:defRPr/>
            </a:lvl1pPr>
          </a:lstStyle>
          <a:p>
            <a:pPr lvl="0"/>
            <a:fld id="{4EC86910-F6EB-447B-A10E-494C0426B77D}" type="slidenum">
              <a:t>‹#›</a:t>
            </a:fld>
            <a:endParaRPr lang="en-US"/>
          </a:p>
        </p:txBody>
      </p:sp>
    </p:spTree>
    <p:extLst>
      <p:ext uri="{BB962C8B-B14F-4D97-AF65-F5344CB8AC3E}">
        <p14:creationId xmlns:p14="http://schemas.microsoft.com/office/powerpoint/2010/main" val="589962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05908-E5AC-BD8C-2343-A78E9260C60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1FE3E6D6-FB57-22C4-43D4-763547E3B327}"/>
              </a:ext>
            </a:extLst>
          </p:cNvPr>
          <p:cNvSpPr txBox="1">
            <a:spLocks noGrp="1"/>
          </p:cNvSpPr>
          <p:nvPr>
            <p:ph idx="1"/>
          </p:nvPr>
        </p:nvSpPr>
        <p:spPr>
          <a:xfrm>
            <a:off x="628650" y="1369222"/>
            <a:ext cx="3886200" cy="326350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2A32E1-DA14-96C8-EE79-B4A054004641}"/>
              </a:ext>
            </a:extLst>
          </p:cNvPr>
          <p:cNvSpPr txBox="1">
            <a:spLocks noGrp="1"/>
          </p:cNvSpPr>
          <p:nvPr>
            <p:ph idx="2"/>
          </p:nvPr>
        </p:nvSpPr>
        <p:spPr>
          <a:xfrm>
            <a:off x="4629149" y="1369222"/>
            <a:ext cx="3886200" cy="326350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9225B8-8DBD-D3A9-EE7E-9F7A1748EB39}"/>
              </a:ext>
            </a:extLst>
          </p:cNvPr>
          <p:cNvSpPr txBox="1">
            <a:spLocks noGrp="1"/>
          </p:cNvSpPr>
          <p:nvPr>
            <p:ph type="dt" sz="half" idx="7"/>
          </p:nvPr>
        </p:nvSpPr>
        <p:spPr/>
        <p:txBody>
          <a:bodyPr/>
          <a:lstStyle>
            <a:lvl1pPr>
              <a:defRPr/>
            </a:lvl1pPr>
          </a:lstStyle>
          <a:p>
            <a:pPr lvl="0"/>
            <a:fld id="{76EB407B-EA4F-4CCC-9D62-66924E2B92AA}" type="datetime1">
              <a:rPr lang="en-US"/>
              <a:pPr lvl="0"/>
              <a:t>9/1/2026</a:t>
            </a:fld>
            <a:endParaRPr lang="en-US"/>
          </a:p>
        </p:txBody>
      </p:sp>
      <p:sp>
        <p:nvSpPr>
          <p:cNvPr id="6" name="Footer Placeholder 5">
            <a:extLst>
              <a:ext uri="{FF2B5EF4-FFF2-40B4-BE49-F238E27FC236}">
                <a16:creationId xmlns:a16="http://schemas.microsoft.com/office/drawing/2014/main" id="{834A72BF-534E-50E6-4E0F-408CFE9AA7E6}"/>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DBFFD09D-D757-98BC-CB73-04DB84BE0F6D}"/>
              </a:ext>
            </a:extLst>
          </p:cNvPr>
          <p:cNvSpPr txBox="1">
            <a:spLocks noGrp="1"/>
          </p:cNvSpPr>
          <p:nvPr>
            <p:ph type="sldNum" sz="quarter" idx="8"/>
          </p:nvPr>
        </p:nvSpPr>
        <p:spPr/>
        <p:txBody>
          <a:bodyPr/>
          <a:lstStyle>
            <a:lvl1pPr>
              <a:defRPr/>
            </a:lvl1pPr>
          </a:lstStyle>
          <a:p>
            <a:pPr lvl="0"/>
            <a:fld id="{E2693AFE-7E1F-4AA4-B7AC-2684AFD4797A}" type="slidenum">
              <a:t>‹#›</a:t>
            </a:fld>
            <a:endParaRPr lang="en-US"/>
          </a:p>
        </p:txBody>
      </p:sp>
    </p:spTree>
    <p:extLst>
      <p:ext uri="{BB962C8B-B14F-4D97-AF65-F5344CB8AC3E}">
        <p14:creationId xmlns:p14="http://schemas.microsoft.com/office/powerpoint/2010/main" val="79457819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5004E-6C7E-F812-617E-E8B6E41CFC7E}"/>
              </a:ext>
            </a:extLst>
          </p:cNvPr>
          <p:cNvSpPr txBox="1">
            <a:spLocks noGrp="1"/>
          </p:cNvSpPr>
          <p:nvPr>
            <p:ph type="title"/>
          </p:nvPr>
        </p:nvSpPr>
        <p:spPr>
          <a:xfrm>
            <a:off x="629838" y="273844"/>
            <a:ext cx="7886700" cy="994172"/>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084F4B5C-4E1C-4E10-111A-590499B140DD}"/>
              </a:ext>
            </a:extLst>
          </p:cNvPr>
          <p:cNvSpPr txBox="1">
            <a:spLocks noGrp="1"/>
          </p:cNvSpPr>
          <p:nvPr>
            <p:ph type="body" idx="1"/>
          </p:nvPr>
        </p:nvSpPr>
        <p:spPr>
          <a:xfrm>
            <a:off x="629838" y="1260875"/>
            <a:ext cx="3868341" cy="617933"/>
          </a:xfrm>
        </p:spPr>
        <p:txBody>
          <a:bodyPr anchor="b"/>
          <a:lstStyle>
            <a:lvl1pPr marL="0" indent="0">
              <a:buNone/>
              <a:defRPr sz="1800" b="1"/>
            </a:lvl1pPr>
          </a:lstStyle>
          <a:p>
            <a:pPr lvl="0"/>
            <a:r>
              <a:rPr lang="en-US"/>
              <a:t>Click to edit Master text styles</a:t>
            </a:r>
          </a:p>
        </p:txBody>
      </p:sp>
      <p:sp>
        <p:nvSpPr>
          <p:cNvPr id="4" name="Content Placeholder 3">
            <a:extLst>
              <a:ext uri="{FF2B5EF4-FFF2-40B4-BE49-F238E27FC236}">
                <a16:creationId xmlns:a16="http://schemas.microsoft.com/office/drawing/2014/main" id="{A75BBF6B-DD66-7093-BF2D-5A4BDF250CCB}"/>
              </a:ext>
            </a:extLst>
          </p:cNvPr>
          <p:cNvSpPr txBox="1">
            <a:spLocks noGrp="1"/>
          </p:cNvSpPr>
          <p:nvPr>
            <p:ph idx="2"/>
          </p:nvPr>
        </p:nvSpPr>
        <p:spPr>
          <a:xfrm>
            <a:off x="629838" y="1878808"/>
            <a:ext cx="3868341" cy="2763444"/>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DF7DDB-3174-7FF2-95DF-0B469C8BB30C}"/>
              </a:ext>
            </a:extLst>
          </p:cNvPr>
          <p:cNvSpPr txBox="1">
            <a:spLocks noGrp="1"/>
          </p:cNvSpPr>
          <p:nvPr>
            <p:ph type="body" idx="3"/>
          </p:nvPr>
        </p:nvSpPr>
        <p:spPr>
          <a:xfrm>
            <a:off x="4629149" y="1260875"/>
            <a:ext cx="3887388" cy="617933"/>
          </a:xfrm>
        </p:spPr>
        <p:txBody>
          <a:bodyPr anchor="b"/>
          <a:lstStyle>
            <a:lvl1pPr marL="0" indent="0">
              <a:buNone/>
              <a:defRPr sz="1800" b="1"/>
            </a:lvl1pPr>
          </a:lstStyle>
          <a:p>
            <a:pPr lvl="0"/>
            <a:r>
              <a:rPr lang="en-US"/>
              <a:t>Click to edit Master text styles</a:t>
            </a:r>
          </a:p>
        </p:txBody>
      </p:sp>
      <p:sp>
        <p:nvSpPr>
          <p:cNvPr id="6" name="Content Placeholder 5">
            <a:extLst>
              <a:ext uri="{FF2B5EF4-FFF2-40B4-BE49-F238E27FC236}">
                <a16:creationId xmlns:a16="http://schemas.microsoft.com/office/drawing/2014/main" id="{7C4909CA-D64F-027F-D271-E74E701A3D7A}"/>
              </a:ext>
            </a:extLst>
          </p:cNvPr>
          <p:cNvSpPr txBox="1">
            <a:spLocks noGrp="1"/>
          </p:cNvSpPr>
          <p:nvPr>
            <p:ph idx="4"/>
          </p:nvPr>
        </p:nvSpPr>
        <p:spPr>
          <a:xfrm>
            <a:off x="4629149" y="1878808"/>
            <a:ext cx="3887388" cy="2763444"/>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23F9C1-19B0-0221-E491-0BAF386E048B}"/>
              </a:ext>
            </a:extLst>
          </p:cNvPr>
          <p:cNvSpPr txBox="1">
            <a:spLocks noGrp="1"/>
          </p:cNvSpPr>
          <p:nvPr>
            <p:ph type="dt" sz="half" idx="7"/>
          </p:nvPr>
        </p:nvSpPr>
        <p:spPr/>
        <p:txBody>
          <a:bodyPr/>
          <a:lstStyle>
            <a:lvl1pPr>
              <a:defRPr/>
            </a:lvl1pPr>
          </a:lstStyle>
          <a:p>
            <a:pPr lvl="0"/>
            <a:fld id="{99FD8E8D-408F-4DC8-B145-75793DCB03E4}" type="datetime1">
              <a:rPr lang="en-US"/>
              <a:pPr lvl="0"/>
              <a:t>9/1/2026</a:t>
            </a:fld>
            <a:endParaRPr lang="en-US"/>
          </a:p>
        </p:txBody>
      </p:sp>
      <p:sp>
        <p:nvSpPr>
          <p:cNvPr id="8" name="Footer Placeholder 7">
            <a:extLst>
              <a:ext uri="{FF2B5EF4-FFF2-40B4-BE49-F238E27FC236}">
                <a16:creationId xmlns:a16="http://schemas.microsoft.com/office/drawing/2014/main" id="{1C913A39-92DC-1421-44A0-501A539B9ABB}"/>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3CE5A536-915A-81A3-4DE1-4437DDD31478}"/>
              </a:ext>
            </a:extLst>
          </p:cNvPr>
          <p:cNvSpPr txBox="1">
            <a:spLocks noGrp="1"/>
          </p:cNvSpPr>
          <p:nvPr>
            <p:ph type="sldNum" sz="quarter" idx="8"/>
          </p:nvPr>
        </p:nvSpPr>
        <p:spPr/>
        <p:txBody>
          <a:bodyPr/>
          <a:lstStyle>
            <a:lvl1pPr>
              <a:defRPr/>
            </a:lvl1pPr>
          </a:lstStyle>
          <a:p>
            <a:pPr lvl="0"/>
            <a:fld id="{CE58BFC6-3188-49CF-BE85-5A73BB7BB789}" type="slidenum">
              <a:t>‹#›</a:t>
            </a:fld>
            <a:endParaRPr lang="en-US"/>
          </a:p>
        </p:txBody>
      </p:sp>
    </p:spTree>
    <p:extLst>
      <p:ext uri="{BB962C8B-B14F-4D97-AF65-F5344CB8AC3E}">
        <p14:creationId xmlns:p14="http://schemas.microsoft.com/office/powerpoint/2010/main" val="3771877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2A983-B66C-42F3-F14F-C06363153D18}"/>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048892E6-9037-41BD-CFC3-A61536016460}"/>
              </a:ext>
            </a:extLst>
          </p:cNvPr>
          <p:cNvSpPr txBox="1">
            <a:spLocks noGrp="1"/>
          </p:cNvSpPr>
          <p:nvPr>
            <p:ph type="dt" sz="half" idx="7"/>
          </p:nvPr>
        </p:nvSpPr>
        <p:spPr/>
        <p:txBody>
          <a:bodyPr/>
          <a:lstStyle>
            <a:lvl1pPr>
              <a:defRPr/>
            </a:lvl1pPr>
          </a:lstStyle>
          <a:p>
            <a:pPr lvl="0"/>
            <a:fld id="{908E7655-9EA0-4E77-9372-334847ED0921}" type="datetime1">
              <a:rPr lang="en-US"/>
              <a:pPr lvl="0"/>
              <a:t>9/1/2026</a:t>
            </a:fld>
            <a:endParaRPr lang="en-US"/>
          </a:p>
        </p:txBody>
      </p:sp>
      <p:sp>
        <p:nvSpPr>
          <p:cNvPr id="4" name="Footer Placeholder 3">
            <a:extLst>
              <a:ext uri="{FF2B5EF4-FFF2-40B4-BE49-F238E27FC236}">
                <a16:creationId xmlns:a16="http://schemas.microsoft.com/office/drawing/2014/main" id="{5BC04FD4-5428-6FD2-D7A1-5C65B47C85A9}"/>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9EDE4686-2B48-48DA-60CF-DD56875AEEC9}"/>
              </a:ext>
            </a:extLst>
          </p:cNvPr>
          <p:cNvSpPr txBox="1">
            <a:spLocks noGrp="1"/>
          </p:cNvSpPr>
          <p:nvPr>
            <p:ph type="sldNum" sz="quarter" idx="8"/>
          </p:nvPr>
        </p:nvSpPr>
        <p:spPr/>
        <p:txBody>
          <a:bodyPr/>
          <a:lstStyle>
            <a:lvl1pPr>
              <a:defRPr/>
            </a:lvl1pPr>
          </a:lstStyle>
          <a:p>
            <a:pPr lvl="0"/>
            <a:fld id="{62AFFD32-6F6A-44E7-A12A-BFBD41A3D9A1}" type="slidenum">
              <a:t>‹#›</a:t>
            </a:fld>
            <a:endParaRPr lang="en-US"/>
          </a:p>
        </p:txBody>
      </p:sp>
    </p:spTree>
    <p:extLst>
      <p:ext uri="{BB962C8B-B14F-4D97-AF65-F5344CB8AC3E}">
        <p14:creationId xmlns:p14="http://schemas.microsoft.com/office/powerpoint/2010/main" val="168122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BD00FE-39C7-30CE-0EFD-304F880AE29B}"/>
              </a:ext>
            </a:extLst>
          </p:cNvPr>
          <p:cNvSpPr txBox="1">
            <a:spLocks noGrp="1"/>
          </p:cNvSpPr>
          <p:nvPr>
            <p:ph type="dt" sz="half" idx="7"/>
          </p:nvPr>
        </p:nvSpPr>
        <p:spPr/>
        <p:txBody>
          <a:bodyPr/>
          <a:lstStyle>
            <a:lvl1pPr>
              <a:defRPr/>
            </a:lvl1pPr>
          </a:lstStyle>
          <a:p>
            <a:pPr lvl="0"/>
            <a:fld id="{69AF9332-8F5D-46B4-BB18-76DCA4434787}" type="datetime1">
              <a:rPr lang="en-US"/>
              <a:pPr lvl="0"/>
              <a:t>9/1/2026</a:t>
            </a:fld>
            <a:endParaRPr lang="en-US"/>
          </a:p>
        </p:txBody>
      </p:sp>
      <p:sp>
        <p:nvSpPr>
          <p:cNvPr id="3" name="Footer Placeholder 2">
            <a:extLst>
              <a:ext uri="{FF2B5EF4-FFF2-40B4-BE49-F238E27FC236}">
                <a16:creationId xmlns:a16="http://schemas.microsoft.com/office/drawing/2014/main" id="{F2EFDA57-E82B-6DDB-0293-7FB3E9859379}"/>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4527E5A5-DFDA-0549-7D79-563B6FF3FFEE}"/>
              </a:ext>
            </a:extLst>
          </p:cNvPr>
          <p:cNvSpPr txBox="1">
            <a:spLocks noGrp="1"/>
          </p:cNvSpPr>
          <p:nvPr>
            <p:ph type="sldNum" sz="quarter" idx="8"/>
          </p:nvPr>
        </p:nvSpPr>
        <p:spPr/>
        <p:txBody>
          <a:bodyPr/>
          <a:lstStyle>
            <a:lvl1pPr>
              <a:defRPr/>
            </a:lvl1pPr>
          </a:lstStyle>
          <a:p>
            <a:pPr lvl="0"/>
            <a:fld id="{05D96ADA-FB28-4E64-B907-B9474B626A61}" type="slidenum">
              <a:t>‹#›</a:t>
            </a:fld>
            <a:endParaRPr lang="en-US"/>
          </a:p>
        </p:txBody>
      </p:sp>
    </p:spTree>
    <p:extLst>
      <p:ext uri="{BB962C8B-B14F-4D97-AF65-F5344CB8AC3E}">
        <p14:creationId xmlns:p14="http://schemas.microsoft.com/office/powerpoint/2010/main" val="103551331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F03C4-EEA3-0CBB-D92D-33597AF21013}"/>
              </a:ext>
            </a:extLst>
          </p:cNvPr>
          <p:cNvSpPr txBox="1">
            <a:spLocks noGrp="1"/>
          </p:cNvSpPr>
          <p:nvPr>
            <p:ph type="title"/>
          </p:nvPr>
        </p:nvSpPr>
        <p:spPr>
          <a:xfrm>
            <a:off x="629838" y="342900"/>
            <a:ext cx="2949177" cy="1200150"/>
          </a:xfrm>
        </p:spPr>
        <p:txBody>
          <a:bodyPr anchor="b"/>
          <a:lstStyle>
            <a:lvl1pPr>
              <a:defRPr sz="2400"/>
            </a:lvl1pPr>
          </a:lstStyle>
          <a:p>
            <a:pPr lvl="0"/>
            <a:r>
              <a:rPr lang="en-US"/>
              <a:t>Click to edit Master title style</a:t>
            </a:r>
          </a:p>
        </p:txBody>
      </p:sp>
      <p:sp>
        <p:nvSpPr>
          <p:cNvPr id="3" name="Content Placeholder 2">
            <a:extLst>
              <a:ext uri="{FF2B5EF4-FFF2-40B4-BE49-F238E27FC236}">
                <a16:creationId xmlns:a16="http://schemas.microsoft.com/office/drawing/2014/main" id="{9EF9F783-4572-E605-570B-317A9D0A6BAA}"/>
              </a:ext>
            </a:extLst>
          </p:cNvPr>
          <p:cNvSpPr txBox="1">
            <a:spLocks noGrp="1"/>
          </p:cNvSpPr>
          <p:nvPr>
            <p:ph idx="1"/>
          </p:nvPr>
        </p:nvSpPr>
        <p:spPr>
          <a:xfrm>
            <a:off x="3887388" y="740572"/>
            <a:ext cx="4629149" cy="3655222"/>
          </a:xfrm>
        </p:spPr>
        <p:txBody>
          <a:bodyPr/>
          <a:lstStyle>
            <a:lvl1pPr>
              <a:defRPr sz="2400"/>
            </a:lvl1pPr>
            <a:lvl2pPr>
              <a:defRPr sz="2100"/>
            </a:lvl2pPr>
            <a:lvl3pPr>
              <a:defRPr sz="18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4F4A924-D2E9-3134-5986-97C28A0FA2A1}"/>
              </a:ext>
            </a:extLst>
          </p:cNvPr>
          <p:cNvSpPr txBox="1">
            <a:spLocks noGrp="1"/>
          </p:cNvSpPr>
          <p:nvPr>
            <p:ph type="body" idx="2"/>
          </p:nvPr>
        </p:nvSpPr>
        <p:spPr>
          <a:xfrm>
            <a:off x="629838" y="1543050"/>
            <a:ext cx="2949177" cy="2858688"/>
          </a:xfrm>
        </p:spPr>
        <p:txBody>
          <a:bodyPr/>
          <a:lstStyle>
            <a:lvl1pPr marL="0" indent="0">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8DF1F61C-12CF-167B-8B59-0D514ED54742}"/>
              </a:ext>
            </a:extLst>
          </p:cNvPr>
          <p:cNvSpPr txBox="1">
            <a:spLocks noGrp="1"/>
          </p:cNvSpPr>
          <p:nvPr>
            <p:ph type="dt" sz="half" idx="7"/>
          </p:nvPr>
        </p:nvSpPr>
        <p:spPr/>
        <p:txBody>
          <a:bodyPr/>
          <a:lstStyle>
            <a:lvl1pPr>
              <a:defRPr/>
            </a:lvl1pPr>
          </a:lstStyle>
          <a:p>
            <a:pPr lvl="0"/>
            <a:fld id="{E515FD84-6C53-4919-A061-B274082A98A2}" type="datetime1">
              <a:rPr lang="en-US"/>
              <a:pPr lvl="0"/>
              <a:t>9/1/2026</a:t>
            </a:fld>
            <a:endParaRPr lang="en-US"/>
          </a:p>
        </p:txBody>
      </p:sp>
      <p:sp>
        <p:nvSpPr>
          <p:cNvPr id="6" name="Footer Placeholder 5">
            <a:extLst>
              <a:ext uri="{FF2B5EF4-FFF2-40B4-BE49-F238E27FC236}">
                <a16:creationId xmlns:a16="http://schemas.microsoft.com/office/drawing/2014/main" id="{19197BAB-2101-CD4D-6A23-EECC0600014F}"/>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0E34E202-1F4B-FD84-F166-045FF76872D6}"/>
              </a:ext>
            </a:extLst>
          </p:cNvPr>
          <p:cNvSpPr txBox="1">
            <a:spLocks noGrp="1"/>
          </p:cNvSpPr>
          <p:nvPr>
            <p:ph type="sldNum" sz="quarter" idx="8"/>
          </p:nvPr>
        </p:nvSpPr>
        <p:spPr/>
        <p:txBody>
          <a:bodyPr/>
          <a:lstStyle>
            <a:lvl1pPr>
              <a:defRPr/>
            </a:lvl1pPr>
          </a:lstStyle>
          <a:p>
            <a:pPr lvl="0"/>
            <a:fld id="{F6C4112E-ACCB-49E0-BBF5-2DC719659431}" type="slidenum">
              <a:t>‹#›</a:t>
            </a:fld>
            <a:endParaRPr lang="en-US"/>
          </a:p>
        </p:txBody>
      </p:sp>
    </p:spTree>
    <p:extLst>
      <p:ext uri="{BB962C8B-B14F-4D97-AF65-F5344CB8AC3E}">
        <p14:creationId xmlns:p14="http://schemas.microsoft.com/office/powerpoint/2010/main" val="25226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4792F-7F98-2365-2C9D-CF7101081BE0}"/>
              </a:ext>
            </a:extLst>
          </p:cNvPr>
          <p:cNvSpPr txBox="1">
            <a:spLocks noGrp="1"/>
          </p:cNvSpPr>
          <p:nvPr>
            <p:ph type="title"/>
          </p:nvPr>
        </p:nvSpPr>
        <p:spPr>
          <a:xfrm>
            <a:off x="629838" y="342900"/>
            <a:ext cx="2949177" cy="1200150"/>
          </a:xfrm>
        </p:spPr>
        <p:txBody>
          <a:bodyPr anchor="b"/>
          <a:lstStyle>
            <a:lvl1pPr>
              <a:defRPr sz="2400"/>
            </a:lvl1pPr>
          </a:lstStyle>
          <a:p>
            <a:pPr lvl="0"/>
            <a:r>
              <a:rPr lang="en-US"/>
              <a:t>Click to edit Master title style</a:t>
            </a:r>
          </a:p>
        </p:txBody>
      </p:sp>
      <p:sp>
        <p:nvSpPr>
          <p:cNvPr id="3" name="Picture Placeholder 2">
            <a:extLst>
              <a:ext uri="{FF2B5EF4-FFF2-40B4-BE49-F238E27FC236}">
                <a16:creationId xmlns:a16="http://schemas.microsoft.com/office/drawing/2014/main" id="{F6FB3BB6-3F8E-19CB-5EBB-7DDCE8E96CCF}"/>
              </a:ext>
            </a:extLst>
          </p:cNvPr>
          <p:cNvSpPr txBox="1">
            <a:spLocks noGrp="1"/>
          </p:cNvSpPr>
          <p:nvPr>
            <p:ph type="pic" idx="1"/>
          </p:nvPr>
        </p:nvSpPr>
        <p:spPr>
          <a:xfrm>
            <a:off x="3887388" y="740572"/>
            <a:ext cx="4629149" cy="3655222"/>
          </a:xfrm>
        </p:spPr>
        <p:txBody>
          <a:bodyPr/>
          <a:lstStyle>
            <a:lvl1pPr marL="0" indent="0">
              <a:buNone/>
              <a:defRPr sz="2400"/>
            </a:lvl1pPr>
          </a:lstStyle>
          <a:p>
            <a:pPr lvl="0"/>
            <a:endParaRPr lang="en-US"/>
          </a:p>
        </p:txBody>
      </p:sp>
      <p:sp>
        <p:nvSpPr>
          <p:cNvPr id="4" name="Text Placeholder 3">
            <a:extLst>
              <a:ext uri="{FF2B5EF4-FFF2-40B4-BE49-F238E27FC236}">
                <a16:creationId xmlns:a16="http://schemas.microsoft.com/office/drawing/2014/main" id="{9FB2F639-641B-F477-3A07-74574A41DDEF}"/>
              </a:ext>
            </a:extLst>
          </p:cNvPr>
          <p:cNvSpPr txBox="1">
            <a:spLocks noGrp="1"/>
          </p:cNvSpPr>
          <p:nvPr>
            <p:ph type="body" idx="2"/>
          </p:nvPr>
        </p:nvSpPr>
        <p:spPr>
          <a:xfrm>
            <a:off x="629838" y="1543050"/>
            <a:ext cx="2949177" cy="2858688"/>
          </a:xfrm>
        </p:spPr>
        <p:txBody>
          <a:bodyPr/>
          <a:lstStyle>
            <a:lvl1pPr marL="0" indent="0">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49F3275A-C698-2C92-5026-114DF13E1BFD}"/>
              </a:ext>
            </a:extLst>
          </p:cNvPr>
          <p:cNvSpPr txBox="1">
            <a:spLocks noGrp="1"/>
          </p:cNvSpPr>
          <p:nvPr>
            <p:ph type="dt" sz="half" idx="7"/>
          </p:nvPr>
        </p:nvSpPr>
        <p:spPr/>
        <p:txBody>
          <a:bodyPr/>
          <a:lstStyle>
            <a:lvl1pPr>
              <a:defRPr/>
            </a:lvl1pPr>
          </a:lstStyle>
          <a:p>
            <a:pPr lvl="0"/>
            <a:fld id="{7EA45FA4-54C3-441E-884B-A05586A716A7}" type="datetime1">
              <a:rPr lang="en-US"/>
              <a:pPr lvl="0"/>
              <a:t>9/1/2026</a:t>
            </a:fld>
            <a:endParaRPr lang="en-US"/>
          </a:p>
        </p:txBody>
      </p:sp>
      <p:sp>
        <p:nvSpPr>
          <p:cNvPr id="6" name="Footer Placeholder 5">
            <a:extLst>
              <a:ext uri="{FF2B5EF4-FFF2-40B4-BE49-F238E27FC236}">
                <a16:creationId xmlns:a16="http://schemas.microsoft.com/office/drawing/2014/main" id="{837C6A0C-1847-5ACC-9BD4-1D7D3BCC588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7C3A40BD-A6A0-3858-0B1C-2B118A820AA2}"/>
              </a:ext>
            </a:extLst>
          </p:cNvPr>
          <p:cNvSpPr txBox="1">
            <a:spLocks noGrp="1"/>
          </p:cNvSpPr>
          <p:nvPr>
            <p:ph type="sldNum" sz="quarter" idx="8"/>
          </p:nvPr>
        </p:nvSpPr>
        <p:spPr/>
        <p:txBody>
          <a:bodyPr/>
          <a:lstStyle>
            <a:lvl1pPr>
              <a:defRPr/>
            </a:lvl1pPr>
          </a:lstStyle>
          <a:p>
            <a:pPr lvl="0"/>
            <a:fld id="{87394B9E-5F98-439D-9F50-6BDC788567CD}" type="slidenum">
              <a:t>‹#›</a:t>
            </a:fld>
            <a:endParaRPr lang="en-US"/>
          </a:p>
        </p:txBody>
      </p:sp>
    </p:spTree>
    <p:extLst>
      <p:ext uri="{BB962C8B-B14F-4D97-AF65-F5344CB8AC3E}">
        <p14:creationId xmlns:p14="http://schemas.microsoft.com/office/powerpoint/2010/main" val="58730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6AE2CC-ADFE-4167-06F9-BAC9145D63D7}"/>
              </a:ext>
            </a:extLst>
          </p:cNvPr>
          <p:cNvSpPr txBox="1">
            <a:spLocks noGrp="1"/>
          </p:cNvSpPr>
          <p:nvPr>
            <p:ph type="title"/>
          </p:nvPr>
        </p:nvSpPr>
        <p:spPr>
          <a:xfrm>
            <a:off x="628650" y="273844"/>
            <a:ext cx="7886700" cy="994172"/>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2CC39947-345F-11CA-5222-49C8981E8B59}"/>
              </a:ext>
            </a:extLst>
          </p:cNvPr>
          <p:cNvSpPr txBox="1">
            <a:spLocks noGrp="1"/>
          </p:cNvSpPr>
          <p:nvPr>
            <p:ph type="body" idx="1"/>
          </p:nvPr>
        </p:nvSpPr>
        <p:spPr>
          <a:xfrm>
            <a:off x="628650" y="1369222"/>
            <a:ext cx="7886700" cy="326350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4F631-952D-62A4-B1E3-41BCCDC8A935}"/>
              </a:ext>
            </a:extLst>
          </p:cNvPr>
          <p:cNvSpPr txBox="1">
            <a:spLocks noGrp="1"/>
          </p:cNvSpPr>
          <p:nvPr>
            <p:ph type="dt" sz="half" idx="2"/>
          </p:nvPr>
        </p:nvSpPr>
        <p:spPr>
          <a:xfrm>
            <a:off x="628650" y="4767260"/>
            <a:ext cx="2057400" cy="273844"/>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900" b="0" i="0" u="none" strike="noStrike" kern="1200" cap="none" spc="0" baseline="0">
                <a:solidFill>
                  <a:srgbClr val="767676"/>
                </a:solidFill>
                <a:uFillTx/>
                <a:latin typeface="Aptos"/>
              </a:defRPr>
            </a:lvl1pPr>
          </a:lstStyle>
          <a:p>
            <a:pPr lvl="0"/>
            <a:fld id="{803B1CAD-020D-4FC1-9555-F86D8643180A}" type="datetime1">
              <a:rPr lang="en-US"/>
              <a:pPr lvl="0"/>
              <a:t>9/1/2026</a:t>
            </a:fld>
            <a:endParaRPr lang="en-US"/>
          </a:p>
        </p:txBody>
      </p:sp>
      <p:sp>
        <p:nvSpPr>
          <p:cNvPr id="5" name="Footer Placeholder 4">
            <a:extLst>
              <a:ext uri="{FF2B5EF4-FFF2-40B4-BE49-F238E27FC236}">
                <a16:creationId xmlns:a16="http://schemas.microsoft.com/office/drawing/2014/main" id="{B29E5A7C-6CA8-70BC-5E37-9D3226FC37C6}"/>
              </a:ext>
            </a:extLst>
          </p:cNvPr>
          <p:cNvSpPr txBox="1">
            <a:spLocks noGrp="1"/>
          </p:cNvSpPr>
          <p:nvPr>
            <p:ph type="ftr" sz="quarter" idx="3"/>
          </p:nvPr>
        </p:nvSpPr>
        <p:spPr>
          <a:xfrm>
            <a:off x="3028949" y="4767260"/>
            <a:ext cx="3086099" cy="273844"/>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900" b="0" i="0" u="none" strike="noStrike" kern="1200" cap="none" spc="0" baseline="0">
                <a:solidFill>
                  <a:srgbClr val="767676"/>
                </a:solidFill>
                <a:uFillTx/>
                <a:latin typeface="Aptos"/>
              </a:defRPr>
            </a:lvl1pPr>
          </a:lstStyle>
          <a:p>
            <a:pPr lvl="0"/>
            <a:endParaRPr lang="en-US"/>
          </a:p>
        </p:txBody>
      </p:sp>
      <p:sp>
        <p:nvSpPr>
          <p:cNvPr id="6" name="Slide Number Placeholder 5">
            <a:extLst>
              <a:ext uri="{FF2B5EF4-FFF2-40B4-BE49-F238E27FC236}">
                <a16:creationId xmlns:a16="http://schemas.microsoft.com/office/drawing/2014/main" id="{7A7F5DD1-76F3-9640-4553-E4C597C9B933}"/>
              </a:ext>
            </a:extLst>
          </p:cNvPr>
          <p:cNvSpPr txBox="1">
            <a:spLocks noGrp="1"/>
          </p:cNvSpPr>
          <p:nvPr>
            <p:ph type="sldNum" sz="quarter" idx="4"/>
          </p:nvPr>
        </p:nvSpPr>
        <p:spPr>
          <a:xfrm>
            <a:off x="6457949" y="4767260"/>
            <a:ext cx="2057400" cy="273844"/>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900" b="0" i="0" u="none" strike="noStrike" kern="1200" cap="none" spc="0" baseline="0">
                <a:solidFill>
                  <a:srgbClr val="767676"/>
                </a:solidFill>
                <a:uFillTx/>
                <a:latin typeface="Aptos"/>
              </a:defRPr>
            </a:lvl1pPr>
          </a:lstStyle>
          <a:p>
            <a:pPr lvl="0"/>
            <a:fld id="{01B86898-35C3-4FCB-B9F8-9B7A4D9335ED}"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fade thruBlk="1"/>
  </p:transition>
  <p:txStyles>
    <p:titleStyle>
      <a:lvl1pPr marL="0" marR="0" lvl="0" indent="0" algn="l" defTabSz="685800" rtl="0" fontAlgn="auto" hangingPunct="1">
        <a:lnSpc>
          <a:spcPct val="90000"/>
        </a:lnSpc>
        <a:spcBef>
          <a:spcPts val="0"/>
        </a:spcBef>
        <a:spcAft>
          <a:spcPts val="0"/>
        </a:spcAft>
        <a:buNone/>
        <a:tabLst/>
        <a:defRPr lang="en-US" sz="3300" b="0" i="0" u="none" strike="noStrike" kern="1200" cap="none" spc="0" baseline="0">
          <a:solidFill>
            <a:srgbClr val="000000"/>
          </a:solidFill>
          <a:uFillTx/>
          <a:latin typeface="Aptos Display"/>
        </a:defRPr>
      </a:lvl1pPr>
    </p:titleStyle>
    <p:bodyStyle>
      <a:lvl1pPr marL="171450" marR="0" lvl="0" indent="-171450" algn="l" defTabSz="685800" rtl="0" fontAlgn="auto" hangingPunct="1">
        <a:lnSpc>
          <a:spcPct val="90000"/>
        </a:lnSpc>
        <a:spcBef>
          <a:spcPts val="750"/>
        </a:spcBef>
        <a:spcAft>
          <a:spcPts val="0"/>
        </a:spcAft>
        <a:buSzPct val="100000"/>
        <a:buFont typeface="Arial" pitchFamily="34"/>
        <a:buChar char="•"/>
        <a:tabLst/>
        <a:defRPr lang="en-US" sz="2100" b="0" i="0" u="none" strike="noStrike" kern="1200" cap="none" spc="0" baseline="0">
          <a:solidFill>
            <a:srgbClr val="000000"/>
          </a:solidFill>
          <a:uFillTx/>
          <a:latin typeface="Aptos"/>
        </a:defRPr>
      </a:lvl1pPr>
      <a:lvl2pPr marL="514350" marR="0" lvl="1" indent="-171450" algn="l" defTabSz="685800" rtl="0" fontAlgn="auto" hangingPunct="1">
        <a:lnSpc>
          <a:spcPct val="90000"/>
        </a:lnSpc>
        <a:spcBef>
          <a:spcPts val="375"/>
        </a:spcBef>
        <a:spcAft>
          <a:spcPts val="0"/>
        </a:spcAft>
        <a:buSzPct val="100000"/>
        <a:buFont typeface="Arial" pitchFamily="34"/>
        <a:buChar char="•"/>
        <a:tabLst/>
        <a:defRPr lang="en-US" sz="1800" b="0" i="0" u="none" strike="noStrike" kern="1200" cap="none" spc="0" baseline="0">
          <a:solidFill>
            <a:srgbClr val="000000"/>
          </a:solidFill>
          <a:uFillTx/>
          <a:latin typeface="Aptos"/>
        </a:defRPr>
      </a:lvl2pPr>
      <a:lvl3pPr marL="857250" marR="0" lvl="2" indent="-171450" algn="l" defTabSz="685800" rtl="0" fontAlgn="auto" hangingPunct="1">
        <a:lnSpc>
          <a:spcPct val="90000"/>
        </a:lnSpc>
        <a:spcBef>
          <a:spcPts val="375"/>
        </a:spcBef>
        <a:spcAft>
          <a:spcPts val="0"/>
        </a:spcAft>
        <a:buSzPct val="100000"/>
        <a:buFont typeface="Arial" pitchFamily="34"/>
        <a:buChar char="•"/>
        <a:tabLst/>
        <a:defRPr lang="en-US" sz="1500" b="0" i="0" u="none" strike="noStrike" kern="1200" cap="none" spc="0" baseline="0">
          <a:solidFill>
            <a:srgbClr val="000000"/>
          </a:solidFill>
          <a:uFillTx/>
          <a:latin typeface="Aptos"/>
        </a:defRPr>
      </a:lvl3pPr>
      <a:lvl4pPr marL="1200150" marR="0" lvl="3"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Aptos"/>
        </a:defRPr>
      </a:lvl4pPr>
      <a:lvl5pPr marL="1543050" marR="0" lvl="4"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2.xml"/><Relationship Id="rId5" Type="http://schemas.openxmlformats.org/officeDocument/2006/relationships/image" Target="../media/image9.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mailto:enrollment@skagit.ed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hyperlink" Target="https://ctclink.skagit.edu/wp-content/uploads/Student-Guide-Activate-Your-ctcLink-Account.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hyperlink" Target="http://www.skagit.edu/dual-credit"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0E64CB70-D6CD-9018-C49D-9855239A4769}"/>
              </a:ext>
              <a:ext uri="{C183D7F6-B498-43B3-948B-1728B52AA6E4}">
                <adec:decorative xmlns:adec="http://schemas.microsoft.com/office/drawing/2017/decorative" val="1"/>
              </a:ext>
            </a:extLst>
          </p:cNvPr>
          <p:cNvPicPr>
            <a:picLocks noChangeAspect="1"/>
          </p:cNvPicPr>
          <p:nvPr/>
        </p:nvPicPr>
        <p:blipFill>
          <a:blip r:embed="rId3"/>
          <a:srcRect l="15944" r="12744"/>
          <a:stretch>
            <a:fillRect/>
          </a:stretch>
        </p:blipFill>
        <p:spPr>
          <a:xfrm>
            <a:off x="0" y="0"/>
            <a:ext cx="2444355" cy="5143499"/>
          </a:xfrm>
          <a:prstGeom prst="rect">
            <a:avLst/>
          </a:prstGeom>
          <a:noFill/>
          <a:ln cap="flat">
            <a:noFill/>
          </a:ln>
        </p:spPr>
      </p:pic>
      <p:pic>
        <p:nvPicPr>
          <p:cNvPr id="3" name="Picture 9">
            <a:extLst>
              <a:ext uri="{FF2B5EF4-FFF2-40B4-BE49-F238E27FC236}">
                <a16:creationId xmlns:a16="http://schemas.microsoft.com/office/drawing/2014/main" id="{C1397952-27CF-87DF-349E-E9D53CBE28E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0"/>
            <a:ext cx="9144000" cy="5143499"/>
          </a:xfrm>
          <a:prstGeom prst="rect">
            <a:avLst/>
          </a:prstGeom>
          <a:noFill/>
          <a:ln cap="flat">
            <a:noFill/>
          </a:ln>
        </p:spPr>
      </p:pic>
      <p:pic>
        <p:nvPicPr>
          <p:cNvPr id="4" name="Picture 6" descr="skagit valle college logo">
            <a:extLst>
              <a:ext uri="{FF2B5EF4-FFF2-40B4-BE49-F238E27FC236}">
                <a16:creationId xmlns:a16="http://schemas.microsoft.com/office/drawing/2014/main" id="{14285DB5-70B0-AFD3-CA79-AC6F12379302}"/>
              </a:ext>
            </a:extLst>
          </p:cNvPr>
          <p:cNvPicPr>
            <a:picLocks noChangeAspect="1"/>
          </p:cNvPicPr>
          <p:nvPr/>
        </p:nvPicPr>
        <p:blipFill>
          <a:blip r:embed="rId5"/>
          <a:stretch>
            <a:fillRect/>
          </a:stretch>
        </p:blipFill>
        <p:spPr>
          <a:xfrm>
            <a:off x="2990846" y="4379418"/>
            <a:ext cx="3162296" cy="352428"/>
          </a:xfrm>
          <a:prstGeom prst="rect">
            <a:avLst/>
          </a:prstGeom>
          <a:noFill/>
          <a:ln cap="flat">
            <a:noFill/>
          </a:ln>
        </p:spPr>
      </p:pic>
      <p:sp>
        <p:nvSpPr>
          <p:cNvPr id="5" name="TextBox 1">
            <a:extLst>
              <a:ext uri="{FF2B5EF4-FFF2-40B4-BE49-F238E27FC236}">
                <a16:creationId xmlns:a16="http://schemas.microsoft.com/office/drawing/2014/main" id="{5B433AF8-524D-CEF7-EABC-DAA633E135EA}"/>
              </a:ext>
            </a:extLst>
          </p:cNvPr>
          <p:cNvSpPr txBox="1">
            <a:spLocks noGrp="1"/>
          </p:cNvSpPr>
          <p:nvPr>
            <p:ph type="title" idx="4294967295"/>
          </p:nvPr>
        </p:nvSpPr>
        <p:spPr>
          <a:xfrm>
            <a:off x="2557348" y="886693"/>
            <a:ext cx="6586652" cy="369331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4400" b="0" i="0" u="none" strike="noStrike" kern="1200" cap="none" spc="0" normalizeH="0" baseline="0" noProof="0" dirty="0">
                <a:ln>
                  <a:noFill/>
                </a:ln>
                <a:solidFill>
                  <a:srgbClr val="AB192D"/>
                </a:solidFill>
                <a:effectLst/>
                <a:uLnTx/>
                <a:uFillTx/>
                <a:latin typeface="Montserrat ExtraBold" panose="020F0502020204030204" pitchFamily="2" charset="0"/>
                <a:ea typeface="+mn-ea"/>
                <a:cs typeface="+mn-cs"/>
              </a:rPr>
              <a:t>Applying to SVC </a:t>
            </a:r>
            <a:br>
              <a:rPr kumimoji="0" lang="en-US" sz="4400" b="0" i="0" u="none" strike="noStrike" kern="1200" cap="none" spc="0" normalizeH="0" baseline="0" noProof="0" dirty="0">
                <a:ln>
                  <a:noFill/>
                </a:ln>
                <a:solidFill>
                  <a:srgbClr val="AB192D"/>
                </a:solidFill>
                <a:effectLst/>
                <a:uLnTx/>
                <a:uFillTx/>
                <a:latin typeface="Montserrat ExtraBold" panose="020F0502020204030204" pitchFamily="2" charset="0"/>
                <a:ea typeface="+mn-ea"/>
                <a:cs typeface="+mn-cs"/>
              </a:rPr>
            </a:br>
            <a:r>
              <a:rPr kumimoji="0" lang="en-US" sz="4400" b="0" i="0" u="none" strike="noStrike" kern="1200" cap="none" spc="0" normalizeH="0" baseline="0" noProof="0" dirty="0">
                <a:ln>
                  <a:noFill/>
                </a:ln>
                <a:solidFill>
                  <a:srgbClr val="AB192D"/>
                </a:solidFill>
                <a:effectLst/>
                <a:uLnTx/>
                <a:uFillTx/>
                <a:latin typeface="Montserrat ExtraBold" panose="020F0502020204030204" pitchFamily="2" charset="0"/>
                <a:ea typeface="+mn-ea"/>
                <a:cs typeface="+mn-cs"/>
              </a:rPr>
              <a:t>Using the OAAP</a:t>
            </a:r>
            <a:endParaRPr kumimoji="0" lang="en-US" sz="2800" b="0" i="0" u="none" strike="noStrike" kern="0" cap="none" spc="0" normalizeH="0" baseline="0" noProof="0" dirty="0">
              <a:ln>
                <a:noFill/>
              </a:ln>
              <a:solidFill>
                <a:srgbClr val="AB192D"/>
              </a:solidFill>
              <a:effectLst/>
              <a:uLnTx/>
              <a:uFillTx/>
              <a:latin typeface="Montserrat ExtraBold" panose="020F0502020204030204" pitchFamily="2" charset="0"/>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br>
              <a:rPr kumimoji="0" lang="en-US" sz="2800" b="0" i="0" u="none" strike="noStrike" kern="1200" cap="none" spc="0" normalizeH="0" baseline="0" noProof="0" dirty="0">
                <a:ln>
                  <a:noFill/>
                </a:ln>
                <a:solidFill>
                  <a:srgbClr val="000000"/>
                </a:solidFill>
                <a:effectLst/>
                <a:uLnTx/>
                <a:uFillTx/>
                <a:latin typeface="Montserrat ExtraBold" panose="020F0502020204030204" pitchFamily="2" charset="0"/>
                <a:ea typeface="+mn-ea"/>
                <a:cs typeface="+mn-cs"/>
              </a:rPr>
            </a:br>
            <a:r>
              <a:rPr kumimoji="0" lang="en-US" sz="2000" b="0" i="0" u="none" strike="noStrike" kern="1200" cap="none" spc="0" normalizeH="0" baseline="0" noProof="0" dirty="0">
                <a:ln>
                  <a:noFill/>
                </a:ln>
                <a:solidFill>
                  <a:srgbClr val="000000"/>
                </a:solidFill>
                <a:effectLst/>
                <a:uLnTx/>
                <a:uFillTx/>
                <a:latin typeface="Montserrat" panose="00000500000000000000" pitchFamily="2" charset="0"/>
                <a:ea typeface="+mn-ea"/>
                <a:cs typeface="Arial"/>
              </a:rPr>
              <a:t>For students applying to  </a:t>
            </a:r>
            <a:br>
              <a:rPr kumimoji="0" lang="en-US" sz="2000" b="0" i="0" u="none" strike="noStrike" kern="1200" cap="none" spc="0" normalizeH="0" baseline="0" noProof="0" dirty="0">
                <a:ln>
                  <a:noFill/>
                </a:ln>
                <a:solidFill>
                  <a:srgbClr val="000000"/>
                </a:solidFill>
                <a:effectLst/>
                <a:uLnTx/>
                <a:uFillTx/>
                <a:latin typeface="Montserrat" panose="00000500000000000000" pitchFamily="2" charset="0"/>
                <a:ea typeface="+mn-ea"/>
                <a:cs typeface="Arial"/>
              </a:rPr>
            </a:br>
            <a:r>
              <a:rPr kumimoji="0" lang="en-US" sz="2000" b="0" i="0" u="none" strike="noStrike" kern="1200" cap="none" spc="0" normalizeH="0" baseline="0" noProof="0" dirty="0">
                <a:ln>
                  <a:noFill/>
                </a:ln>
                <a:solidFill>
                  <a:srgbClr val="000000"/>
                </a:solidFill>
                <a:effectLst/>
                <a:uLnTx/>
                <a:uFillTx/>
                <a:latin typeface="Montserrat" panose="00000500000000000000" pitchFamily="2" charset="0"/>
                <a:ea typeface="+mn-ea"/>
                <a:cs typeface="Arial"/>
              </a:rPr>
              <a:t>CTE Dual Credit or College in the High School</a:t>
            </a:r>
            <a:br>
              <a:rPr kumimoji="0" lang="en-US" sz="2400" b="0" i="0" u="none" strike="noStrike" kern="1200" cap="none" spc="0" normalizeH="0" baseline="0" noProof="0" dirty="0">
                <a:ln>
                  <a:noFill/>
                </a:ln>
                <a:solidFill>
                  <a:srgbClr val="000000"/>
                </a:solidFill>
                <a:effectLst/>
                <a:uLnTx/>
                <a:uFillTx/>
                <a:latin typeface="Arial" pitchFamily="34"/>
                <a:ea typeface="+mn-ea"/>
                <a:cs typeface="Arial" pitchFamily="34"/>
              </a:rPr>
            </a:br>
            <a:endParaRPr kumimoji="0" lang="en-US" sz="2400" b="0" i="0" u="none" strike="noStrike" kern="1200" cap="none" spc="0" normalizeH="0" baseline="0" noProof="0" dirty="0">
              <a:ln>
                <a:noFill/>
              </a:ln>
              <a:solidFill>
                <a:srgbClr val="000000"/>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br>
              <a:rPr kumimoji="0" lang="en-US" sz="1800" b="0" i="0" u="none" strike="noStrike" kern="1200" cap="none" spc="0" normalizeH="0" baseline="0" noProof="0" dirty="0">
                <a:ln>
                  <a:noFill/>
                </a:ln>
                <a:solidFill>
                  <a:srgbClr val="000000"/>
                </a:solidFill>
                <a:effectLst/>
                <a:uLnTx/>
                <a:uFillTx/>
                <a:latin typeface="Arial" pitchFamily="34"/>
                <a:ea typeface="+mn-ea"/>
                <a:cs typeface="Arial" pitchFamily="34"/>
              </a:rPr>
            </a:br>
            <a:br>
              <a:rPr kumimoji="0" lang="en-US" sz="1800" b="0" i="0" u="none" strike="noStrike" kern="1200" cap="none" spc="0" normalizeH="0" baseline="0" noProof="0" dirty="0">
                <a:ln>
                  <a:noFill/>
                </a:ln>
                <a:solidFill>
                  <a:srgbClr val="000000"/>
                </a:solidFill>
                <a:effectLst/>
                <a:uLnTx/>
                <a:uFillTx/>
                <a:latin typeface="Arial" pitchFamily="34"/>
                <a:ea typeface="+mn-ea"/>
                <a:cs typeface="Arial" pitchFamily="34"/>
              </a:rPr>
            </a:br>
            <a:endParaRPr kumimoji="0" lang="en-US" sz="1800" b="0" i="0" u="none" strike="noStrike" kern="1200" cap="none" spc="0" normalizeH="0" baseline="0" noProof="0" dirty="0">
              <a:ln>
                <a:noFill/>
              </a:ln>
              <a:solidFill>
                <a:srgbClr val="000000"/>
              </a:solidFill>
              <a:effectLst/>
              <a:uLnTx/>
              <a:uFillTx/>
              <a:latin typeface="Arial" pitchFamily="34"/>
              <a:ea typeface="+mn-ea"/>
              <a:cs typeface="Arial" pitchFamily="34"/>
            </a:endParaRPr>
          </a:p>
        </p:txBody>
      </p:sp>
      <p:pic>
        <p:nvPicPr>
          <p:cNvPr id="6" name="Picture 3" descr="you belong here">
            <a:extLst>
              <a:ext uri="{FF2B5EF4-FFF2-40B4-BE49-F238E27FC236}">
                <a16:creationId xmlns:a16="http://schemas.microsoft.com/office/drawing/2014/main" id="{C65678D0-D71A-E7F9-385B-241ADC2C2A21}"/>
              </a:ext>
            </a:extLst>
          </p:cNvPr>
          <p:cNvPicPr>
            <a:picLocks noChangeAspect="1"/>
          </p:cNvPicPr>
          <p:nvPr/>
        </p:nvPicPr>
        <p:blipFill>
          <a:blip r:embed="rId6"/>
          <a:stretch>
            <a:fillRect/>
          </a:stretch>
        </p:blipFill>
        <p:spPr>
          <a:xfrm>
            <a:off x="97063" y="187067"/>
            <a:ext cx="2250228" cy="590437"/>
          </a:xfrm>
          <a:prstGeom prst="rect">
            <a:avLst/>
          </a:prstGeom>
          <a:noFill/>
          <a:ln cap="flat">
            <a:noFill/>
          </a:ln>
        </p:spPr>
      </p:pic>
    </p:spTree>
  </p:cSld>
  <p:clrMapOvr>
    <a:masterClrMapping/>
  </p:clrMapOvr>
  <p:transition advTm="26990">
    <p:fade thruBlk="1"/>
  </p:transition>
</p:sld>
</file>

<file path=ppt/slides/slide10.xml><?xml version="1.0" encoding="utf-8"?>
<p:sld xmlns:a="http://schemas.openxmlformats.org/drawingml/2006/main" xmlns:r="http://schemas.openxmlformats.org/officeDocument/2006/relationships" xmlns:p="http://schemas.openxmlformats.org/presentationml/2006/main">
  <p:cSld name="Slide1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6540C-51C7-30DB-3CE9-7EEECF0779E6}"/>
              </a:ext>
            </a:extLst>
          </p:cNvPr>
          <p:cNvSpPr txBox="1">
            <a:spLocks noGrp="1"/>
          </p:cNvSpPr>
          <p:nvPr>
            <p:ph type="title"/>
          </p:nvPr>
        </p:nvSpPr>
        <p:spPr>
          <a:xfrm>
            <a:off x="2496686" y="-169767"/>
            <a:ext cx="7886700" cy="994172"/>
          </a:xfrm>
        </p:spPr>
        <p:txBody>
          <a:bodyPr/>
          <a:lstStyle/>
          <a:p>
            <a:pPr lvl="0"/>
            <a:r>
              <a:rPr lang="en-US" sz="3200" dirty="0">
                <a:solidFill>
                  <a:srgbClr val="AB192D"/>
                </a:solidFill>
                <a:latin typeface="Montserrat ExtraBold" panose="00000900000000000000" pitchFamily="2" charset="0"/>
                <a:cs typeface="Arial" pitchFamily="34"/>
              </a:rPr>
              <a:t>Logging into the OAAP</a:t>
            </a:r>
          </a:p>
        </p:txBody>
      </p:sp>
      <p:pic>
        <p:nvPicPr>
          <p:cNvPr id="3" name="Picture 7">
            <a:extLst>
              <a:ext uri="{FF2B5EF4-FFF2-40B4-BE49-F238E27FC236}">
                <a16:creationId xmlns:a16="http://schemas.microsoft.com/office/drawing/2014/main" id="{D02D4D85-2145-E7AA-EA87-B17F4839056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445053"/>
            <a:ext cx="3162296" cy="352428"/>
          </a:xfrm>
          <a:prstGeom prst="rect">
            <a:avLst/>
          </a:prstGeom>
          <a:noFill/>
          <a:ln cap="flat">
            <a:noFill/>
          </a:ln>
        </p:spPr>
      </p:pic>
      <p:pic>
        <p:nvPicPr>
          <p:cNvPr id="4" name="Picture 12">
            <a:extLst>
              <a:ext uri="{FF2B5EF4-FFF2-40B4-BE49-F238E27FC236}">
                <a16:creationId xmlns:a16="http://schemas.microsoft.com/office/drawing/2014/main" id="{328B0A3C-7453-08C1-CD80-82C28D313C1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87" y="619944"/>
            <a:ext cx="9146587" cy="4682240"/>
          </a:xfrm>
          <a:prstGeom prst="rect">
            <a:avLst/>
          </a:prstGeom>
          <a:noFill/>
          <a:ln cap="flat">
            <a:noFill/>
          </a:ln>
        </p:spPr>
      </p:pic>
      <p:sp>
        <p:nvSpPr>
          <p:cNvPr id="5" name="Rectangle: Rounded Corners 14">
            <a:extLst>
              <a:ext uri="{FF2B5EF4-FFF2-40B4-BE49-F238E27FC236}">
                <a16:creationId xmlns:a16="http://schemas.microsoft.com/office/drawing/2014/main" id="{BA749DA5-6FCD-C38C-3E4A-7CB4031964BC}"/>
              </a:ext>
              <a:ext uri="{C183D7F6-B498-43B3-948B-1728B52AA6E4}">
                <adec:decorative xmlns:adec="http://schemas.microsoft.com/office/drawing/2017/decorative" val="1"/>
              </a:ext>
            </a:extLst>
          </p:cNvPr>
          <p:cNvSpPr/>
          <p:nvPr/>
        </p:nvSpPr>
        <p:spPr>
          <a:xfrm>
            <a:off x="7466121" y="3000960"/>
            <a:ext cx="1114644" cy="20900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6" name="Rectangle: Rounded Corners 15">
            <a:extLst>
              <a:ext uri="{FF2B5EF4-FFF2-40B4-BE49-F238E27FC236}">
                <a16:creationId xmlns:a16="http://schemas.microsoft.com/office/drawing/2014/main" id="{B633CE8E-EC42-F3F3-2BF2-A9919626208F}"/>
              </a:ext>
              <a:ext uri="{C183D7F6-B498-43B3-948B-1728B52AA6E4}">
                <adec:decorative xmlns:adec="http://schemas.microsoft.com/office/drawing/2017/decorative" val="1"/>
              </a:ext>
            </a:extLst>
          </p:cNvPr>
          <p:cNvSpPr/>
          <p:nvPr/>
        </p:nvSpPr>
        <p:spPr>
          <a:xfrm>
            <a:off x="7709013" y="3234059"/>
            <a:ext cx="871752" cy="20900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7" name="Oval 18">
            <a:extLst>
              <a:ext uri="{FF2B5EF4-FFF2-40B4-BE49-F238E27FC236}">
                <a16:creationId xmlns:a16="http://schemas.microsoft.com/office/drawing/2014/main" id="{3825B77D-7448-8FA3-D1AF-47F023BDC3FD}"/>
              </a:ext>
            </a:extLst>
          </p:cNvPr>
          <p:cNvSpPr/>
          <p:nvPr/>
        </p:nvSpPr>
        <p:spPr>
          <a:xfrm>
            <a:off x="7308140" y="3349639"/>
            <a:ext cx="503733" cy="46621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E8E8"/>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Aptos"/>
              </a:rPr>
              <a:t>2b</a:t>
            </a:r>
          </a:p>
        </p:txBody>
      </p:sp>
      <p:sp>
        <p:nvSpPr>
          <p:cNvPr id="8" name="Oval 19">
            <a:extLst>
              <a:ext uri="{FF2B5EF4-FFF2-40B4-BE49-F238E27FC236}">
                <a16:creationId xmlns:a16="http://schemas.microsoft.com/office/drawing/2014/main" id="{D0651E6F-2DE9-CE95-5B67-414E6FD29BE9}"/>
              </a:ext>
            </a:extLst>
          </p:cNvPr>
          <p:cNvSpPr/>
          <p:nvPr/>
        </p:nvSpPr>
        <p:spPr>
          <a:xfrm>
            <a:off x="7056269" y="2650315"/>
            <a:ext cx="503733" cy="46621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E8E8"/>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Aptos"/>
              </a:rPr>
              <a:t>2a</a:t>
            </a:r>
          </a:p>
        </p:txBody>
      </p:sp>
      <p:sp>
        <p:nvSpPr>
          <p:cNvPr id="9" name="Rectangle: Rounded Corners 17">
            <a:extLst>
              <a:ext uri="{FF2B5EF4-FFF2-40B4-BE49-F238E27FC236}">
                <a16:creationId xmlns:a16="http://schemas.microsoft.com/office/drawing/2014/main" id="{0E3F3C82-B0D5-D7F3-4A40-94AFBB160FBF}"/>
              </a:ext>
              <a:ext uri="{C183D7F6-B498-43B3-948B-1728B52AA6E4}">
                <adec:decorative xmlns:adec="http://schemas.microsoft.com/office/drawing/2017/decorative" val="1"/>
              </a:ext>
            </a:extLst>
          </p:cNvPr>
          <p:cNvSpPr/>
          <p:nvPr/>
        </p:nvSpPr>
        <p:spPr>
          <a:xfrm>
            <a:off x="766724" y="624891"/>
            <a:ext cx="981142" cy="25522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0" name="Speech Bubble: Rectangle 18">
            <a:extLst>
              <a:ext uri="{FF2B5EF4-FFF2-40B4-BE49-F238E27FC236}">
                <a16:creationId xmlns:a16="http://schemas.microsoft.com/office/drawing/2014/main" id="{F3A942B2-4E5E-98A8-8D72-19275D39C606}"/>
              </a:ext>
            </a:extLst>
          </p:cNvPr>
          <p:cNvSpPr/>
          <p:nvPr/>
        </p:nvSpPr>
        <p:spPr>
          <a:xfrm>
            <a:off x="976103" y="87782"/>
            <a:ext cx="2014743" cy="426832"/>
          </a:xfrm>
          <a:custGeom>
            <a:avLst>
              <a:gd name="f0" fmla="val 6300"/>
              <a:gd name="f1" fmla="val 24300"/>
            </a:avLst>
            <a:gdLst>
              <a:gd name="f2" fmla="val 10800000"/>
              <a:gd name="f3" fmla="val 5400000"/>
              <a:gd name="f4" fmla="val 180"/>
              <a:gd name="f5" fmla="val w"/>
              <a:gd name="f6" fmla="val h"/>
              <a:gd name="f7" fmla="val 0"/>
              <a:gd name="f8" fmla="val 21600"/>
              <a:gd name="f9" fmla="+- 0 0 1"/>
              <a:gd name="f10" fmla="val 2147483647"/>
              <a:gd name="f11" fmla="val 3590"/>
              <a:gd name="f12" fmla="val 8970"/>
              <a:gd name="f13" fmla="val 12630"/>
              <a:gd name="f14" fmla="val 18010"/>
              <a:gd name="f15" fmla="val -2147483647"/>
              <a:gd name="f16" fmla="+- 0 0 180"/>
              <a:gd name="f17" fmla="*/ f5 1 21600"/>
              <a:gd name="f18" fmla="*/ f6 1 21600"/>
              <a:gd name="f19" fmla="+- f8 0 f7"/>
              <a:gd name="f20" fmla="pin -2147483647 f0 2147483647"/>
              <a:gd name="f21" fmla="pin -2147483647 f1 2147483647"/>
              <a:gd name="f22" fmla="*/ f16 f2 1"/>
              <a:gd name="f23" fmla="val f20"/>
              <a:gd name="f24" fmla="val f21"/>
              <a:gd name="f25" fmla="*/ f19 1 21600"/>
              <a:gd name="f26" fmla="*/ f20 f17 1"/>
              <a:gd name="f27" fmla="*/ f21 f18 1"/>
              <a:gd name="f28" fmla="*/ f22 1 f4"/>
              <a:gd name="f29" fmla="+- f23 0 10800"/>
              <a:gd name="f30" fmla="+- f24 0 10800"/>
              <a:gd name="f31" fmla="+- f24 0 21600"/>
              <a:gd name="f32" fmla="+- f23 0 21600"/>
              <a:gd name="f33" fmla="*/ 0 f25 1"/>
              <a:gd name="f34" fmla="*/ 21600 f25 1"/>
              <a:gd name="f35" fmla="*/ f23 f17 1"/>
              <a:gd name="f36" fmla="*/ f24 f18 1"/>
              <a:gd name="f37" fmla="+- f28 0 f3"/>
              <a:gd name="f38" fmla="abs f29"/>
              <a:gd name="f39" fmla="abs f30"/>
              <a:gd name="f40" fmla="*/ f33 1 f25"/>
              <a:gd name="f41" fmla="*/ f34 1 f25"/>
              <a:gd name="f42" fmla="+- f38 0 f39"/>
              <a:gd name="f43" fmla="+- f39 0 f38"/>
              <a:gd name="f44" fmla="*/ f40 f17 1"/>
              <a:gd name="f45" fmla="*/ f41 f17 1"/>
              <a:gd name="f46" fmla="*/ f41 f18 1"/>
              <a:gd name="f47" fmla="*/ f40 f18 1"/>
              <a:gd name="f48" fmla="?: f30 f9 f42"/>
              <a:gd name="f49" fmla="?: f30 f42 f9"/>
              <a:gd name="f50" fmla="?: f29 f9 f43"/>
              <a:gd name="f51" fmla="?: f29 f43 f9"/>
              <a:gd name="f52" fmla="?: f23 f9 f48"/>
              <a:gd name="f53" fmla="?: f23 f9 f49"/>
              <a:gd name="f54" fmla="?: f31 f50 f9"/>
              <a:gd name="f55" fmla="?: f31 f51 f9"/>
              <a:gd name="f56" fmla="?: f32 f49 f9"/>
              <a:gd name="f57" fmla="?: f32 f48 f9"/>
              <a:gd name="f58" fmla="?: f24 f9 f51"/>
              <a:gd name="f59" fmla="?: f24 f9 f50"/>
              <a:gd name="f60" fmla="?: f52 f23 0"/>
              <a:gd name="f61" fmla="?: f52 f24 6280"/>
              <a:gd name="f62" fmla="?: f53 f23 0"/>
              <a:gd name="f63" fmla="?: f53 f24 15320"/>
              <a:gd name="f64" fmla="?: f54 f23 6280"/>
              <a:gd name="f65" fmla="?: f54 f24 21600"/>
              <a:gd name="f66" fmla="?: f55 f23 15320"/>
              <a:gd name="f67" fmla="?: f55 f24 21600"/>
              <a:gd name="f68" fmla="?: f56 f23 21600"/>
              <a:gd name="f69" fmla="?: f56 f24 15320"/>
              <a:gd name="f70" fmla="?: f57 f23 21600"/>
              <a:gd name="f71" fmla="?: f57 f24 6280"/>
              <a:gd name="f72" fmla="?: f58 f23 15320"/>
              <a:gd name="f73" fmla="?: f58 f24 0"/>
              <a:gd name="f74" fmla="?: f59 f23 6280"/>
              <a:gd name="f75" fmla="?: f59 f24 0"/>
            </a:gdLst>
            <a:ahLst>
              <a:ahXY gdRefX="f0" minX="f15" maxX="f10" gdRefY="f1" minY="f15" maxY="f10">
                <a:pos x="f26" y="f27"/>
              </a:ahXY>
            </a:ahLst>
            <a:cxnLst>
              <a:cxn ang="3cd4">
                <a:pos x="hc" y="t"/>
              </a:cxn>
              <a:cxn ang="0">
                <a:pos x="r" y="vc"/>
              </a:cxn>
              <a:cxn ang="cd4">
                <a:pos x="hc" y="b"/>
              </a:cxn>
              <a:cxn ang="cd2">
                <a:pos x="l" y="vc"/>
              </a:cxn>
              <a:cxn ang="f37">
                <a:pos x="f35" y="f36"/>
              </a:cxn>
            </a:cxnLst>
            <a:rect l="f44" t="f47" r="f45" b="f46"/>
            <a:pathLst>
              <a:path w="21600" h="21600">
                <a:moveTo>
                  <a:pt x="f7" y="f7"/>
                </a:moveTo>
                <a:lnTo>
                  <a:pt x="f7" y="f11"/>
                </a:lnTo>
                <a:lnTo>
                  <a:pt x="f60" y="f61"/>
                </a:lnTo>
                <a:lnTo>
                  <a:pt x="f7" y="f12"/>
                </a:lnTo>
                <a:lnTo>
                  <a:pt x="f7" y="f13"/>
                </a:lnTo>
                <a:lnTo>
                  <a:pt x="f62" y="f63"/>
                </a:lnTo>
                <a:lnTo>
                  <a:pt x="f7" y="f14"/>
                </a:lnTo>
                <a:lnTo>
                  <a:pt x="f7" y="f8"/>
                </a:lnTo>
                <a:lnTo>
                  <a:pt x="f11" y="f8"/>
                </a:lnTo>
                <a:lnTo>
                  <a:pt x="f64" y="f65"/>
                </a:lnTo>
                <a:lnTo>
                  <a:pt x="f12" y="f8"/>
                </a:lnTo>
                <a:lnTo>
                  <a:pt x="f13" y="f8"/>
                </a:lnTo>
                <a:lnTo>
                  <a:pt x="f66" y="f67"/>
                </a:lnTo>
                <a:lnTo>
                  <a:pt x="f14" y="f8"/>
                </a:lnTo>
                <a:lnTo>
                  <a:pt x="f8" y="f8"/>
                </a:lnTo>
                <a:lnTo>
                  <a:pt x="f8" y="f14"/>
                </a:lnTo>
                <a:lnTo>
                  <a:pt x="f68" y="f69"/>
                </a:lnTo>
                <a:lnTo>
                  <a:pt x="f8" y="f13"/>
                </a:lnTo>
                <a:lnTo>
                  <a:pt x="f8" y="f12"/>
                </a:lnTo>
                <a:lnTo>
                  <a:pt x="f70" y="f71"/>
                </a:lnTo>
                <a:lnTo>
                  <a:pt x="f8" y="f11"/>
                </a:lnTo>
                <a:lnTo>
                  <a:pt x="f8" y="f7"/>
                </a:lnTo>
                <a:lnTo>
                  <a:pt x="f14" y="f7"/>
                </a:lnTo>
                <a:lnTo>
                  <a:pt x="f72" y="f73"/>
                </a:lnTo>
                <a:lnTo>
                  <a:pt x="f13" y="f7"/>
                </a:lnTo>
                <a:lnTo>
                  <a:pt x="f12" y="f7"/>
                </a:lnTo>
                <a:lnTo>
                  <a:pt x="f74" y="f75"/>
                </a:lnTo>
                <a:lnTo>
                  <a:pt x="f11" y="f7"/>
                </a:lnTo>
                <a:lnTo>
                  <a:pt x="f7" y="f7"/>
                </a:lnTo>
                <a:close/>
              </a:path>
            </a:pathLst>
          </a:custGeom>
          <a:solidFill>
            <a:srgbClr val="FFC000"/>
          </a:solidFill>
          <a:ln w="12701" cap="flat">
            <a:solidFill>
              <a:srgbClr val="BC8C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rPr>
              <a:t>apply.ctc.edu/user</a:t>
            </a:r>
          </a:p>
        </p:txBody>
      </p:sp>
      <p:sp>
        <p:nvSpPr>
          <p:cNvPr id="11" name="Oval 3">
            <a:extLst>
              <a:ext uri="{FF2B5EF4-FFF2-40B4-BE49-F238E27FC236}">
                <a16:creationId xmlns:a16="http://schemas.microsoft.com/office/drawing/2014/main" id="{B5DF6D8F-699D-FCF5-3A88-D58EA340F078}"/>
              </a:ext>
            </a:extLst>
          </p:cNvPr>
          <p:cNvSpPr/>
          <p:nvPr/>
        </p:nvSpPr>
        <p:spPr>
          <a:xfrm>
            <a:off x="379384" y="153728"/>
            <a:ext cx="503733" cy="46621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E8E8"/>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ptos"/>
              </a:rPr>
              <a:t>1</a:t>
            </a:r>
          </a:p>
        </p:txBody>
      </p:sp>
    </p:spTree>
    <p:custDataLst>
      <p:tags r:id="rId1"/>
    </p:custDataLst>
  </p:cSld>
  <p:clrMapOvr>
    <a:masterClrMapping/>
  </p:clrMapOvr>
  <p:transition advTm="20683">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126">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160A2536-D88F-BD75-FF37-4EB4CAFB25F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90846" y="4445053"/>
            <a:ext cx="3162296" cy="352428"/>
          </a:xfrm>
          <a:prstGeom prst="rect">
            <a:avLst/>
          </a:prstGeom>
          <a:noFill/>
          <a:ln cap="flat">
            <a:noFill/>
          </a:ln>
        </p:spPr>
      </p:pic>
      <p:sp>
        <p:nvSpPr>
          <p:cNvPr id="3" name="Content Placeholder 4">
            <a:extLst>
              <a:ext uri="{FF2B5EF4-FFF2-40B4-BE49-F238E27FC236}">
                <a16:creationId xmlns:a16="http://schemas.microsoft.com/office/drawing/2014/main" id="{4D5F258D-BEA2-2733-77A2-69EFC060E1A7}"/>
              </a:ext>
            </a:extLst>
          </p:cNvPr>
          <p:cNvSpPr txBox="1">
            <a:spLocks noGrp="1"/>
          </p:cNvSpPr>
          <p:nvPr>
            <p:ph idx="1"/>
          </p:nvPr>
        </p:nvSpPr>
        <p:spPr/>
        <p:txBody>
          <a:bodyPr/>
          <a:lstStyle/>
          <a:p>
            <a:endParaRPr lang="en-US"/>
          </a:p>
        </p:txBody>
      </p:sp>
      <p:pic>
        <p:nvPicPr>
          <p:cNvPr id="4" name="Picture 5">
            <a:extLst>
              <a:ext uri="{FF2B5EF4-FFF2-40B4-BE49-F238E27FC236}">
                <a16:creationId xmlns:a16="http://schemas.microsoft.com/office/drawing/2014/main" id="{692A5051-D1BA-3051-408E-C32C75CE346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35332"/>
            <a:ext cx="4572000" cy="5178832"/>
          </a:xfrm>
          <a:prstGeom prst="rect">
            <a:avLst/>
          </a:prstGeom>
          <a:noFill/>
          <a:ln cap="flat">
            <a:noFill/>
          </a:ln>
        </p:spPr>
      </p:pic>
      <p:pic>
        <p:nvPicPr>
          <p:cNvPr id="5" name="Picture 6">
            <a:extLst>
              <a:ext uri="{FF2B5EF4-FFF2-40B4-BE49-F238E27FC236}">
                <a16:creationId xmlns:a16="http://schemas.microsoft.com/office/drawing/2014/main" id="{21C2A0C4-AB97-9607-8951-B924D68D6A5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572000" y="528632"/>
            <a:ext cx="4556144" cy="4262201"/>
          </a:xfrm>
          <a:prstGeom prst="rect">
            <a:avLst/>
          </a:prstGeom>
          <a:noFill/>
          <a:ln cap="flat">
            <a:noFill/>
          </a:ln>
        </p:spPr>
      </p:pic>
      <p:sp>
        <p:nvSpPr>
          <p:cNvPr id="6" name="TextBox 1">
            <a:extLst>
              <a:ext uri="{FF2B5EF4-FFF2-40B4-BE49-F238E27FC236}">
                <a16:creationId xmlns:a16="http://schemas.microsoft.com/office/drawing/2014/main" id="{D1B5391D-B8DA-9226-99BE-D0A2FF6B308B}"/>
              </a:ext>
              <a:ext uri="{C183D7F6-B498-43B3-948B-1728B52AA6E4}">
                <adec:decorative xmlns:adec="http://schemas.microsoft.com/office/drawing/2017/decorative" val="1"/>
              </a:ext>
            </a:extLst>
          </p:cNvPr>
          <p:cNvSpPr txBox="1"/>
          <p:nvPr/>
        </p:nvSpPr>
        <p:spPr>
          <a:xfrm>
            <a:off x="2432102" y="1980188"/>
            <a:ext cx="2130515" cy="406597"/>
          </a:xfrm>
          <a:prstGeom prst="rect">
            <a:avLst/>
          </a:prstGeom>
          <a:solidFill>
            <a:srgbClr val="F2F2F2"/>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ptos"/>
            </a:endParaRPr>
          </a:p>
        </p:txBody>
      </p:sp>
      <p:sp>
        <p:nvSpPr>
          <p:cNvPr id="7" name="TextBox 2">
            <a:extLst>
              <a:ext uri="{FF2B5EF4-FFF2-40B4-BE49-F238E27FC236}">
                <a16:creationId xmlns:a16="http://schemas.microsoft.com/office/drawing/2014/main" id="{3BA57FEF-CEB6-0814-40CF-1BC5FFA32542}"/>
              </a:ext>
              <a:ext uri="{C183D7F6-B498-43B3-948B-1728B52AA6E4}">
                <adec:decorative xmlns:adec="http://schemas.microsoft.com/office/drawing/2017/decorative" val="1"/>
              </a:ext>
            </a:extLst>
          </p:cNvPr>
          <p:cNvSpPr txBox="1"/>
          <p:nvPr/>
        </p:nvSpPr>
        <p:spPr>
          <a:xfrm>
            <a:off x="152595" y="4623370"/>
            <a:ext cx="1909706" cy="302684"/>
          </a:xfrm>
          <a:prstGeom prst="rect">
            <a:avLst/>
          </a:prstGeom>
          <a:solidFill>
            <a:srgbClr val="F2F2F2"/>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ptos"/>
            </a:endParaRPr>
          </a:p>
        </p:txBody>
      </p:sp>
      <p:sp>
        <p:nvSpPr>
          <p:cNvPr id="8" name="TextBox 3">
            <a:extLst>
              <a:ext uri="{FF2B5EF4-FFF2-40B4-BE49-F238E27FC236}">
                <a16:creationId xmlns:a16="http://schemas.microsoft.com/office/drawing/2014/main" id="{50F8B2AE-9283-A6D5-06A1-F6B83C8BDA47}"/>
              </a:ext>
            </a:extLst>
          </p:cNvPr>
          <p:cNvSpPr txBox="1"/>
          <p:nvPr/>
        </p:nvSpPr>
        <p:spPr>
          <a:xfrm>
            <a:off x="2432102" y="2094397"/>
            <a:ext cx="2238743" cy="58477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rPr>
              <a:t>Use a personal email address. </a:t>
            </a:r>
          </a:p>
        </p:txBody>
      </p:sp>
      <p:sp>
        <p:nvSpPr>
          <p:cNvPr id="9" name="Rectangle: Rounded Corners 3">
            <a:extLst>
              <a:ext uri="{FF2B5EF4-FFF2-40B4-BE49-F238E27FC236}">
                <a16:creationId xmlns:a16="http://schemas.microsoft.com/office/drawing/2014/main" id="{C712DA04-E409-F2B8-900F-E42B60E16251}"/>
              </a:ext>
              <a:ext uri="{C183D7F6-B498-43B3-948B-1728B52AA6E4}">
                <adec:decorative xmlns:adec="http://schemas.microsoft.com/office/drawing/2017/decorative" val="1"/>
              </a:ext>
            </a:extLst>
          </p:cNvPr>
          <p:cNvSpPr/>
          <p:nvPr/>
        </p:nvSpPr>
        <p:spPr>
          <a:xfrm>
            <a:off x="4882612" y="4306878"/>
            <a:ext cx="835651" cy="46984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1" name="Rectangle: Rounded Corners 3">
            <a:extLst>
              <a:ext uri="{FF2B5EF4-FFF2-40B4-BE49-F238E27FC236}">
                <a16:creationId xmlns:a16="http://schemas.microsoft.com/office/drawing/2014/main" id="{60B8DF3B-9605-098F-EBDC-62CCA346E922}"/>
              </a:ext>
              <a:ext uri="{C183D7F6-B498-43B3-948B-1728B52AA6E4}">
                <adec:decorative xmlns:adec="http://schemas.microsoft.com/office/drawing/2017/decorative" val="1"/>
              </a:ext>
            </a:extLst>
          </p:cNvPr>
          <p:cNvSpPr/>
          <p:nvPr/>
        </p:nvSpPr>
        <p:spPr>
          <a:xfrm>
            <a:off x="2422719" y="2012534"/>
            <a:ext cx="1699701" cy="700742"/>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0" name="Title 9">
            <a:extLst>
              <a:ext uri="{FF2B5EF4-FFF2-40B4-BE49-F238E27FC236}">
                <a16:creationId xmlns:a16="http://schemas.microsoft.com/office/drawing/2014/main" id="{6ED7045E-8383-1581-6B09-1D2705703E0F}"/>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Password and email set up</a:t>
            </a:r>
          </a:p>
        </p:txBody>
      </p:sp>
    </p:spTree>
  </p:cSld>
  <p:clrMapOvr>
    <a:masterClrMapping/>
  </p:clrMapOvr>
  <p:transition advTm="49790">
    <p:fade thruBlk="1"/>
  </p:transition>
</p:sld>
</file>

<file path=ppt/slides/slide12.xml><?xml version="1.0" encoding="utf-8"?>
<p:sld xmlns:a="http://schemas.openxmlformats.org/drawingml/2006/main" xmlns:r="http://schemas.openxmlformats.org/officeDocument/2006/relationships" xmlns:p="http://schemas.openxmlformats.org/presentationml/2006/main">
  <p:cSld name="Slide133">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543CC68B-2173-B53F-B95D-F8DB7AE6079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9144000" cy="5143499"/>
          </a:xfrm>
          <a:prstGeom prst="rect">
            <a:avLst/>
          </a:prstGeom>
          <a:noFill/>
          <a:ln cap="flat">
            <a:noFill/>
          </a:ln>
        </p:spPr>
      </p:pic>
      <p:sp>
        <p:nvSpPr>
          <p:cNvPr id="3" name="Title 1">
            <a:extLst>
              <a:ext uri="{FF2B5EF4-FFF2-40B4-BE49-F238E27FC236}">
                <a16:creationId xmlns:a16="http://schemas.microsoft.com/office/drawing/2014/main" id="{F15268B8-6170-2751-5B84-C68DC6CE19A9}"/>
              </a:ext>
            </a:extLst>
          </p:cNvPr>
          <p:cNvSpPr txBox="1">
            <a:spLocks noGrp="1"/>
          </p:cNvSpPr>
          <p:nvPr>
            <p:ph type="title"/>
          </p:nvPr>
        </p:nvSpPr>
        <p:spPr>
          <a:xfrm>
            <a:off x="400050" y="109535"/>
            <a:ext cx="7886700" cy="994172"/>
          </a:xfrm>
        </p:spPr>
        <p:txBody>
          <a:bodyPr>
            <a:noAutofit/>
          </a:bodyPr>
          <a:lstStyle/>
          <a:p>
            <a:pPr lvl="0"/>
            <a:r>
              <a:rPr lang="en-US" sz="3200" dirty="0">
                <a:solidFill>
                  <a:srgbClr val="AB192D"/>
                </a:solidFill>
                <a:latin typeface="Montserrat ExtraBold" panose="00000900000000000000" pitchFamily="2" charset="0"/>
                <a:cs typeface="Arial"/>
              </a:rPr>
              <a:t>What if….</a:t>
            </a:r>
            <a:br>
              <a:rPr lang="en-US" sz="3200" dirty="0">
                <a:solidFill>
                  <a:srgbClr val="AB192D"/>
                </a:solidFill>
              </a:rPr>
            </a:br>
            <a:endParaRPr lang="en-US" sz="3200" dirty="0">
              <a:solidFill>
                <a:srgbClr val="AB192D"/>
              </a:solidFill>
            </a:endParaRPr>
          </a:p>
        </p:txBody>
      </p:sp>
      <p:sp>
        <p:nvSpPr>
          <p:cNvPr id="4" name="Content Placeholder 13">
            <a:extLst>
              <a:ext uri="{FF2B5EF4-FFF2-40B4-BE49-F238E27FC236}">
                <a16:creationId xmlns:a16="http://schemas.microsoft.com/office/drawing/2014/main" id="{98D2017B-1823-0F50-86E0-708BA885AA12}"/>
              </a:ext>
            </a:extLst>
          </p:cNvPr>
          <p:cNvSpPr txBox="1">
            <a:spLocks noGrp="1"/>
          </p:cNvSpPr>
          <p:nvPr>
            <p:ph idx="1"/>
          </p:nvPr>
        </p:nvSpPr>
        <p:spPr>
          <a:xfrm>
            <a:off x="314325" y="768242"/>
            <a:ext cx="8648696" cy="3607006"/>
          </a:xfrm>
        </p:spPr>
        <p:txBody>
          <a:bodyPr>
            <a:noAutofit/>
          </a:bodyPr>
          <a:lstStyle/>
          <a:p>
            <a:pPr lvl="0">
              <a:lnSpc>
                <a:spcPct val="80000"/>
              </a:lnSpc>
            </a:pPr>
            <a:r>
              <a:rPr lang="en-US" sz="2000">
                <a:latin typeface="Montserrat" panose="00000500000000000000" pitchFamily="2" charset="0"/>
                <a:cs typeface="Arial" pitchFamily="34"/>
              </a:rPr>
              <a:t>I received an error “This email/account already exists”</a:t>
            </a:r>
          </a:p>
          <a:p>
            <a:pPr lvl="1">
              <a:lnSpc>
                <a:spcPct val="80000"/>
              </a:lnSpc>
            </a:pPr>
            <a:r>
              <a:rPr lang="en-US" sz="2000">
                <a:latin typeface="Montserrat" panose="00000500000000000000" pitchFamily="2" charset="0"/>
                <a:cs typeface="Arial" pitchFamily="34"/>
              </a:rPr>
              <a:t>Use the reset password button so you can login</a:t>
            </a:r>
          </a:p>
          <a:p>
            <a:pPr lvl="1">
              <a:lnSpc>
                <a:spcPct val="80000"/>
              </a:lnSpc>
            </a:pPr>
            <a:r>
              <a:rPr lang="en-US" sz="2000">
                <a:latin typeface="Montserrat"/>
                <a:cs typeface="Arial"/>
              </a:rPr>
              <a:t>If you cannot reset your password, please email </a:t>
            </a:r>
            <a:r>
              <a:rPr lang="en-US" sz="2000" b="1" u="sng">
                <a:solidFill>
                  <a:srgbClr val="AB192D"/>
                </a:solidFill>
                <a:latin typeface="Montserrat"/>
                <a:hlinkClick r:id="rId4">
                  <a:extLst>
                    <a:ext uri="{A12FA001-AC4F-418D-AE19-62706E023703}">
                      <ahyp:hlinkClr xmlns:ahyp="http://schemas.microsoft.com/office/drawing/2018/hyperlinkcolor" val="tx"/>
                    </a:ext>
                  </a:extLst>
                </a:hlinkClick>
              </a:rPr>
              <a:t>enrollment@skagit.edu</a:t>
            </a:r>
            <a:r>
              <a:rPr lang="en-US" sz="2000" b="1">
                <a:solidFill>
                  <a:srgbClr val="AB192D"/>
                </a:solidFill>
                <a:latin typeface="Montserrat"/>
              </a:rPr>
              <a:t> </a:t>
            </a:r>
            <a:r>
              <a:rPr lang="en-US" sz="2000">
                <a:solidFill>
                  <a:schemeClr val="tx1"/>
                </a:solidFill>
                <a:latin typeface="Montserrat"/>
              </a:rPr>
              <a:t>or call </a:t>
            </a:r>
            <a:r>
              <a:rPr lang="en-US" sz="2000" b="1">
                <a:solidFill>
                  <a:srgbClr val="AB192D"/>
                </a:solidFill>
                <a:latin typeface="Montserrat"/>
              </a:rPr>
              <a:t>English:</a:t>
            </a:r>
            <a:r>
              <a:rPr lang="en-US" sz="2000">
                <a:solidFill>
                  <a:srgbClr val="AB192D"/>
                </a:solidFill>
                <a:latin typeface="Montserrat"/>
              </a:rPr>
              <a:t> </a:t>
            </a:r>
            <a:r>
              <a:rPr lang="en-US" sz="2000" b="1" u="sng">
                <a:solidFill>
                  <a:srgbClr val="AB192D"/>
                </a:solidFill>
                <a:latin typeface="Montserrat"/>
              </a:rPr>
              <a:t>360.416.7700</a:t>
            </a:r>
            <a:r>
              <a:rPr lang="en-US" sz="2000" b="1">
                <a:solidFill>
                  <a:srgbClr val="AB192D"/>
                </a:solidFill>
                <a:latin typeface="Montserrat"/>
              </a:rPr>
              <a:t> </a:t>
            </a:r>
            <a:r>
              <a:rPr lang="en-US" sz="2000">
                <a:solidFill>
                  <a:schemeClr val="tx1"/>
                </a:solidFill>
                <a:latin typeface="Montserrat"/>
              </a:rPr>
              <a:t>or</a:t>
            </a:r>
            <a:br>
              <a:rPr lang="en-US" sz="2000">
                <a:latin typeface="Montserrat" panose="00000500000000000000" pitchFamily="2" charset="0"/>
              </a:rPr>
            </a:br>
            <a:r>
              <a:rPr lang="en-US" sz="2000" b="1">
                <a:solidFill>
                  <a:srgbClr val="AB192D"/>
                </a:solidFill>
                <a:latin typeface="Montserrat"/>
              </a:rPr>
              <a:t>Spanish: </a:t>
            </a:r>
            <a:r>
              <a:rPr lang="en-US" sz="2000" b="1" u="sng">
                <a:solidFill>
                  <a:srgbClr val="AB192D"/>
                </a:solidFill>
                <a:latin typeface="Montserrat"/>
              </a:rPr>
              <a:t>360.416.7740</a:t>
            </a:r>
            <a:br>
              <a:rPr lang="en-US" sz="2000">
                <a:latin typeface="Montserrat" panose="00000500000000000000" pitchFamily="2" charset="0"/>
                <a:cs typeface="Arial" pitchFamily="34"/>
              </a:rPr>
            </a:br>
            <a:endParaRPr lang="en-US" sz="2000">
              <a:latin typeface="Montserrat" panose="00000500000000000000" pitchFamily="2" charset="0"/>
              <a:cs typeface="Arial" pitchFamily="34"/>
            </a:endParaRPr>
          </a:p>
          <a:p>
            <a:pPr lvl="0">
              <a:lnSpc>
                <a:spcPct val="80000"/>
              </a:lnSpc>
            </a:pPr>
            <a:r>
              <a:rPr lang="en-US" sz="2000">
                <a:latin typeface="Montserrat" panose="00000500000000000000" pitchFamily="2" charset="0"/>
                <a:cs typeface="Arial" pitchFamily="34"/>
              </a:rPr>
              <a:t>I can’t access the email where the password reset was sent </a:t>
            </a:r>
          </a:p>
          <a:p>
            <a:pPr lvl="1">
              <a:lnSpc>
                <a:spcPct val="80000"/>
              </a:lnSpc>
            </a:pPr>
            <a:r>
              <a:rPr lang="en-US" sz="2000">
                <a:latin typeface="Montserrat" panose="00000500000000000000" pitchFamily="2" charset="0"/>
              </a:rPr>
              <a:t>Use your phone to send you the two-factor verification code instead of your email</a:t>
            </a:r>
            <a:endParaRPr lang="en-US" sz="2000">
              <a:latin typeface="Montserrat" panose="00000500000000000000" pitchFamily="2" charset="0"/>
              <a:cs typeface="Arial" pitchFamily="34"/>
            </a:endParaRPr>
          </a:p>
        </p:txBody>
      </p:sp>
      <p:pic>
        <p:nvPicPr>
          <p:cNvPr id="5" name="Picture 7">
            <a:extLst>
              <a:ext uri="{FF2B5EF4-FFF2-40B4-BE49-F238E27FC236}">
                <a16:creationId xmlns:a16="http://schemas.microsoft.com/office/drawing/2014/main" id="{076BEC14-5E76-B339-7623-90CF514A20D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spTree>
  </p:cSld>
  <p:clrMapOvr>
    <a:masterClrMapping/>
  </p:clrMapOvr>
  <p:transition advTm="25667">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016914-BCC7-EBEE-672E-0FBF0E96B10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681823"/>
            <a:ext cx="9144000" cy="3779853"/>
          </a:xfrm>
          <a:prstGeom prst="rect">
            <a:avLst/>
          </a:prstGeom>
        </p:spPr>
      </p:pic>
      <p:sp>
        <p:nvSpPr>
          <p:cNvPr id="5" name="Title 4">
            <a:extLst>
              <a:ext uri="{FF2B5EF4-FFF2-40B4-BE49-F238E27FC236}">
                <a16:creationId xmlns:a16="http://schemas.microsoft.com/office/drawing/2014/main" id="{DBB2828C-2CB3-B55E-E7BF-015995B7E153}"/>
              </a:ext>
            </a:extLst>
          </p:cNvPr>
          <p:cNvSpPr txBox="1">
            <a:spLocks noGrp="1"/>
          </p:cNvSpPr>
          <p:nvPr>
            <p:ph type="title" idx="4294967295"/>
          </p:nvPr>
        </p:nvSpPr>
        <p:spPr>
          <a:xfrm>
            <a:off x="167425" y="60640"/>
            <a:ext cx="891862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2800" b="0" i="0" u="none" strike="noStrike" kern="0" cap="none" spc="0" normalizeH="0" baseline="0" noProof="0" dirty="0">
                <a:ln>
                  <a:noFill/>
                </a:ln>
                <a:solidFill>
                  <a:srgbClr val="AB192D"/>
                </a:solidFill>
                <a:effectLst/>
                <a:uLnTx/>
                <a:uFillTx/>
                <a:latin typeface="Montserrat ExtraBold" panose="00000900000000000000" pitchFamily="2" charset="0"/>
                <a:ea typeface="+mn-ea"/>
                <a:cs typeface="Arial"/>
              </a:rPr>
              <a:t>Start Your Application to SVC</a:t>
            </a:r>
            <a:endParaRPr kumimoji="0" lang="en-US" sz="1600" b="0" i="0" u="sng" strike="noStrike" kern="1200" cap="none" spc="0" normalizeH="0" baseline="0" noProof="0" dirty="0">
              <a:ln>
                <a:noFill/>
              </a:ln>
              <a:solidFill>
                <a:srgbClr val="000000"/>
              </a:solidFill>
              <a:effectLst/>
              <a:uLnTx/>
              <a:uFillTx/>
              <a:latin typeface="Montserrat ExtraBold" panose="00000900000000000000" pitchFamily="2" charset="0"/>
              <a:ea typeface="+mn-ea"/>
              <a:cs typeface="Arial"/>
            </a:endParaRPr>
          </a:p>
        </p:txBody>
      </p:sp>
    </p:spTree>
    <p:extLst>
      <p:ext uri="{BB962C8B-B14F-4D97-AF65-F5344CB8AC3E}">
        <p14:creationId xmlns:p14="http://schemas.microsoft.com/office/powerpoint/2010/main" val="467054871"/>
      </p:ext>
    </p:extLst>
  </p:cSld>
  <p:clrMapOvr>
    <a:masterClrMapping/>
  </p:clrMapOvr>
  <p:transition advTm="13711">
    <p:fade thruBlk="1"/>
  </p:transition>
</p:sld>
</file>

<file path=ppt/slides/slide14.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9CB09C-2041-ED14-50E7-3B5F4F31F2A3}"/>
              </a:ext>
              <a:ext uri="{C183D7F6-B498-43B3-948B-1728B52AA6E4}">
                <adec:decorative xmlns:adec="http://schemas.microsoft.com/office/drawing/2017/decorative" val="1"/>
              </a:ext>
            </a:extLst>
          </p:cNvPr>
          <p:cNvPicPr>
            <a:picLocks noChangeAspect="1"/>
          </p:cNvPicPr>
          <p:nvPr/>
        </p:nvPicPr>
        <p:blipFill>
          <a:blip r:embed="rId3"/>
          <a:srcRect l="959" t="17729" b="13615"/>
          <a:stretch>
            <a:fillRect/>
          </a:stretch>
        </p:blipFill>
        <p:spPr>
          <a:xfrm>
            <a:off x="264014" y="911894"/>
            <a:ext cx="8700186" cy="3531312"/>
          </a:xfrm>
          <a:prstGeom prst="rect">
            <a:avLst/>
          </a:prstGeom>
          <a:noFill/>
          <a:ln cap="flat">
            <a:noFill/>
          </a:ln>
        </p:spPr>
      </p:pic>
      <p:sp>
        <p:nvSpPr>
          <p:cNvPr id="3" name="Rectangle 2">
            <a:extLst>
              <a:ext uri="{FF2B5EF4-FFF2-40B4-BE49-F238E27FC236}">
                <a16:creationId xmlns:a16="http://schemas.microsoft.com/office/drawing/2014/main" id="{B9B7F25C-1047-3DB1-1C9D-832185B8CBB8}"/>
              </a:ext>
            </a:extLst>
          </p:cNvPr>
          <p:cNvSpPr/>
          <p:nvPr/>
        </p:nvSpPr>
        <p:spPr>
          <a:xfrm>
            <a:off x="6017017" y="2902552"/>
            <a:ext cx="2360688" cy="16906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kern="0">
                <a:solidFill>
                  <a:srgbClr val="000000"/>
                </a:solidFill>
                <a:latin typeface="Calibri"/>
              </a:rPr>
              <a:t>Ask</a:t>
            </a:r>
            <a:r>
              <a:rPr lang="en-US" sz="1200" b="0" i="0" u="none" strike="noStrike" kern="0" cap="none" spc="0" baseline="0">
                <a:solidFill>
                  <a:srgbClr val="000000"/>
                </a:solidFill>
                <a:uFillTx/>
                <a:latin typeface="Calibri"/>
              </a:rPr>
              <a:t> teacher</a:t>
            </a:r>
            <a:endParaRPr lang="en-US" sz="1200" b="0" i="0" u="none" strike="noStrike" kern="1200" cap="none" spc="0" baseline="0">
              <a:solidFill>
                <a:srgbClr val="000000"/>
              </a:solidFill>
              <a:uFillTx/>
              <a:latin typeface="Calibri"/>
            </a:endParaRPr>
          </a:p>
        </p:txBody>
      </p:sp>
      <p:sp>
        <p:nvSpPr>
          <p:cNvPr id="4" name="Rectangle: Rounded Corners 3">
            <a:extLst>
              <a:ext uri="{FF2B5EF4-FFF2-40B4-BE49-F238E27FC236}">
                <a16:creationId xmlns:a16="http://schemas.microsoft.com/office/drawing/2014/main" id="{6B00F193-A019-0AD4-1395-E0D24C827CC4}"/>
              </a:ext>
              <a:ext uri="{C183D7F6-B498-43B3-948B-1728B52AA6E4}">
                <adec:decorative xmlns:adec="http://schemas.microsoft.com/office/drawing/2017/decorative" val="1"/>
              </a:ext>
            </a:extLst>
          </p:cNvPr>
          <p:cNvSpPr/>
          <p:nvPr/>
        </p:nvSpPr>
        <p:spPr>
          <a:xfrm>
            <a:off x="5726676" y="3911227"/>
            <a:ext cx="580680" cy="32037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5" name="TextBox 6">
            <a:extLst>
              <a:ext uri="{FF2B5EF4-FFF2-40B4-BE49-F238E27FC236}">
                <a16:creationId xmlns:a16="http://schemas.microsoft.com/office/drawing/2014/main" id="{E8B74331-A4B4-B591-47C9-EDD1C21FB5B0}"/>
              </a:ext>
            </a:extLst>
          </p:cNvPr>
          <p:cNvSpPr txBox="1">
            <a:spLocks noGrp="1"/>
          </p:cNvSpPr>
          <p:nvPr>
            <p:ph type="title" idx="4294967295"/>
          </p:nvPr>
        </p:nvSpPr>
        <p:spPr>
          <a:xfrm>
            <a:off x="114947" y="72282"/>
            <a:ext cx="8784402" cy="523220"/>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2800" b="0" i="0" u="none" strike="noStrike" kern="0" cap="none" spc="0" normalizeH="0" baseline="0" noProof="0" dirty="0">
                <a:ln>
                  <a:noFill/>
                </a:ln>
                <a:solidFill>
                  <a:srgbClr val="AB192D"/>
                </a:solidFill>
                <a:effectLst/>
                <a:uLnTx/>
                <a:uFillTx/>
                <a:latin typeface="Montserrat ExtraBold" panose="00000900000000000000" pitchFamily="2" charset="0"/>
                <a:ea typeface="+mn-ea"/>
                <a:cs typeface="Arial"/>
              </a:rPr>
              <a:t>Apply to SVC as a </a:t>
            </a:r>
            <a:r>
              <a:rPr kumimoji="0" lang="en-US" sz="2800" b="0" i="0" u="sng" strike="noStrike" kern="0" cap="none" spc="0" normalizeH="0" baseline="0" noProof="0" dirty="0">
                <a:ln>
                  <a:noFill/>
                </a:ln>
                <a:solidFill>
                  <a:srgbClr val="AB192D"/>
                </a:solidFill>
                <a:effectLst/>
                <a:uLnTx/>
                <a:uFillTx/>
                <a:latin typeface="Montserrat ExtraBold" panose="00000900000000000000" pitchFamily="2" charset="0"/>
                <a:ea typeface="+mn-ea"/>
                <a:cs typeface="Arial"/>
              </a:rPr>
              <a:t>CTE Dual Credit Student</a:t>
            </a:r>
            <a:endParaRPr kumimoji="0" lang="en-US" sz="1600" b="0" i="0" u="sng" strike="noStrike" kern="0" cap="none" spc="0" normalizeH="0" baseline="0" noProof="0" dirty="0">
              <a:ln>
                <a:noFill/>
              </a:ln>
              <a:solidFill>
                <a:srgbClr val="000000"/>
              </a:solidFill>
              <a:effectLst/>
              <a:uLnTx/>
              <a:uFillTx/>
              <a:latin typeface="Montserrat ExtraBold" panose="00000900000000000000" pitchFamily="2" charset="0"/>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9771"/>
    </mc:Choice>
    <mc:Fallback xmlns="">
      <p:transition spd="slow" advTm="59771"/>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137">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AD5665-80A3-6A56-C2DF-FBB91FD9160D}"/>
              </a:ext>
              <a:ext uri="{C183D7F6-B498-43B3-948B-1728B52AA6E4}">
                <adec:decorative xmlns:adec="http://schemas.microsoft.com/office/drawing/2017/decorative" val="1"/>
              </a:ext>
            </a:extLst>
          </p:cNvPr>
          <p:cNvPicPr>
            <a:picLocks noChangeAspect="1"/>
          </p:cNvPicPr>
          <p:nvPr/>
        </p:nvPicPr>
        <p:blipFill>
          <a:blip r:embed="rId3"/>
          <a:srcRect l="812" t="17729" r="1" b="14116"/>
          <a:stretch>
            <a:fillRect/>
          </a:stretch>
        </p:blipFill>
        <p:spPr>
          <a:xfrm>
            <a:off x="251139" y="911894"/>
            <a:ext cx="8713061" cy="3505562"/>
          </a:xfrm>
          <a:prstGeom prst="rect">
            <a:avLst/>
          </a:prstGeom>
          <a:noFill/>
          <a:ln cap="flat">
            <a:noFill/>
          </a:ln>
        </p:spPr>
      </p:pic>
      <p:sp>
        <p:nvSpPr>
          <p:cNvPr id="3" name="Rectangle 2">
            <a:extLst>
              <a:ext uri="{FF2B5EF4-FFF2-40B4-BE49-F238E27FC236}">
                <a16:creationId xmlns:a16="http://schemas.microsoft.com/office/drawing/2014/main" id="{66DB2AC4-E2C0-CED6-D290-BEF6B6F1BB4D}"/>
              </a:ext>
            </a:extLst>
          </p:cNvPr>
          <p:cNvSpPr/>
          <p:nvPr/>
        </p:nvSpPr>
        <p:spPr>
          <a:xfrm>
            <a:off x="6017017" y="2902552"/>
            <a:ext cx="2360688" cy="16906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kern="0">
                <a:solidFill>
                  <a:srgbClr val="000000"/>
                </a:solidFill>
                <a:latin typeface="Calibri"/>
              </a:rPr>
              <a:t>Ask</a:t>
            </a:r>
            <a:r>
              <a:rPr lang="en-US" sz="1200" b="0" i="0" u="none" strike="noStrike" kern="0" cap="none" spc="0" baseline="0">
                <a:solidFill>
                  <a:srgbClr val="000000"/>
                </a:solidFill>
                <a:uFillTx/>
                <a:latin typeface="Calibri"/>
              </a:rPr>
              <a:t> teacher</a:t>
            </a:r>
            <a:endParaRPr lang="en-US" sz="1200" b="0" i="0" u="none" strike="noStrike" kern="1200" cap="none" spc="0" baseline="0">
              <a:solidFill>
                <a:srgbClr val="000000"/>
              </a:solidFill>
              <a:uFillTx/>
              <a:latin typeface="Calibri"/>
            </a:endParaRPr>
          </a:p>
        </p:txBody>
      </p:sp>
      <p:sp>
        <p:nvSpPr>
          <p:cNvPr id="4" name="Rectangle: Rounded Corners 3">
            <a:extLst>
              <a:ext uri="{FF2B5EF4-FFF2-40B4-BE49-F238E27FC236}">
                <a16:creationId xmlns:a16="http://schemas.microsoft.com/office/drawing/2014/main" id="{71B13485-2DBA-539C-5721-4E58F9454278}"/>
              </a:ext>
              <a:ext uri="{C183D7F6-B498-43B3-948B-1728B52AA6E4}">
                <adec:decorative xmlns:adec="http://schemas.microsoft.com/office/drawing/2017/decorative" val="1"/>
              </a:ext>
            </a:extLst>
          </p:cNvPr>
          <p:cNvSpPr/>
          <p:nvPr/>
        </p:nvSpPr>
        <p:spPr>
          <a:xfrm>
            <a:off x="5726676" y="3911227"/>
            <a:ext cx="580680" cy="32037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5" name="TextBox 6">
            <a:extLst>
              <a:ext uri="{FF2B5EF4-FFF2-40B4-BE49-F238E27FC236}">
                <a16:creationId xmlns:a16="http://schemas.microsoft.com/office/drawing/2014/main" id="{E358D88D-7595-66BE-056A-45B0A900FD9D}"/>
              </a:ext>
            </a:extLst>
          </p:cNvPr>
          <p:cNvSpPr txBox="1">
            <a:spLocks noGrp="1"/>
          </p:cNvSpPr>
          <p:nvPr>
            <p:ph type="title" idx="4294967295"/>
          </p:nvPr>
        </p:nvSpPr>
        <p:spPr>
          <a:xfrm>
            <a:off x="179798" y="199695"/>
            <a:ext cx="8872762" cy="461665"/>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2400" b="0" i="0" u="none" strike="noStrike" kern="1200" cap="none" spc="0" normalizeH="0" baseline="0" noProof="0" dirty="0">
                <a:ln>
                  <a:noFill/>
                </a:ln>
                <a:solidFill>
                  <a:srgbClr val="AB192D"/>
                </a:solidFill>
                <a:effectLst/>
                <a:uLnTx/>
                <a:uFillTx/>
                <a:latin typeface="Montserrat ExtraBold"/>
                <a:ea typeface="+mn-ea"/>
                <a:cs typeface="Arial"/>
              </a:rPr>
              <a:t>Apply to SVC as a </a:t>
            </a:r>
            <a:r>
              <a:rPr kumimoji="0" lang="en-US" sz="2400" b="0" i="0" u="sng" strike="noStrike" kern="1200" cap="none" spc="0" normalizeH="0" baseline="0" noProof="0" dirty="0">
                <a:ln>
                  <a:noFill/>
                </a:ln>
                <a:solidFill>
                  <a:srgbClr val="F3D03E"/>
                </a:solidFill>
                <a:effectLst/>
                <a:uLnTx/>
                <a:uFillTx/>
                <a:latin typeface="Montserrat ExtraBold"/>
                <a:ea typeface="+mn-ea"/>
                <a:cs typeface="Arial"/>
              </a:rPr>
              <a:t>College in the High School Student</a:t>
            </a:r>
            <a:endParaRPr kumimoji="0" lang="en-US" sz="1400" b="0" i="0" u="sng" strike="noStrike" kern="1200" cap="none" spc="0" normalizeH="0" baseline="0" noProof="0" dirty="0">
              <a:ln>
                <a:noFill/>
              </a:ln>
              <a:solidFill>
                <a:srgbClr val="F3D03E"/>
              </a:solidFill>
              <a:effectLst/>
              <a:uLnTx/>
              <a:uFillTx/>
              <a:latin typeface="Montserrat ExtraBold"/>
              <a:ea typeface="+mn-ea"/>
              <a:cs typeface="Arial"/>
            </a:endParaRPr>
          </a:p>
        </p:txBody>
      </p:sp>
      <p:sp>
        <p:nvSpPr>
          <p:cNvPr id="6" name="Rectangle 4">
            <a:extLst>
              <a:ext uri="{FF2B5EF4-FFF2-40B4-BE49-F238E27FC236}">
                <a16:creationId xmlns:a16="http://schemas.microsoft.com/office/drawing/2014/main" id="{54F8E9F2-AD10-2CAD-536B-97D6663C6392}"/>
              </a:ext>
            </a:extLst>
          </p:cNvPr>
          <p:cNvSpPr/>
          <p:nvPr/>
        </p:nvSpPr>
        <p:spPr>
          <a:xfrm>
            <a:off x="6017017" y="2263716"/>
            <a:ext cx="1715661" cy="219026"/>
          </a:xfrm>
          <a:prstGeom prst="rect">
            <a:avLst/>
          </a:prstGeom>
          <a:solidFill>
            <a:srgbClr val="FFFFFF"/>
          </a:solid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College in the High School</a:t>
            </a:r>
          </a:p>
        </p:txBody>
      </p:sp>
      <p:sp>
        <p:nvSpPr>
          <p:cNvPr id="7" name="Rectangle 7">
            <a:extLst>
              <a:ext uri="{FF2B5EF4-FFF2-40B4-BE49-F238E27FC236}">
                <a16:creationId xmlns:a16="http://schemas.microsoft.com/office/drawing/2014/main" id="{456934FD-5735-1DD5-F346-3FE8FFB93CFA}"/>
              </a:ext>
            </a:extLst>
          </p:cNvPr>
          <p:cNvSpPr/>
          <p:nvPr/>
        </p:nvSpPr>
        <p:spPr>
          <a:xfrm>
            <a:off x="3368265" y="3497936"/>
            <a:ext cx="1715661" cy="219026"/>
          </a:xfrm>
          <a:prstGeom prst="rect">
            <a:avLst/>
          </a:prstGeom>
          <a:solidFill>
            <a:srgbClr val="FFFFFF"/>
          </a:solid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Aptos"/>
              </a:rPr>
              <a:t>College in the High School</a:t>
            </a:r>
          </a:p>
        </p:txBody>
      </p:sp>
    </p:spTree>
  </p:cSld>
  <p:clrMapOvr>
    <a:masterClrMapping/>
  </p:clrMapOvr>
  <mc:AlternateContent xmlns:mc="http://schemas.openxmlformats.org/markup-compatibility/2006" xmlns:p14="http://schemas.microsoft.com/office/powerpoint/2010/main">
    <mc:Choice Requires="p14">
      <p:transition spd="slow" p14:dur="2000" advTm="43543"/>
    </mc:Choice>
    <mc:Fallback xmlns="">
      <p:transition spd="slow" advTm="43543"/>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C100B775-7BFF-C1AA-8602-1628F0494C1C}"/>
              </a:ext>
              <a:ext uri="{C183D7F6-B498-43B3-948B-1728B52AA6E4}">
                <adec:decorative xmlns:adec="http://schemas.microsoft.com/office/drawing/2017/decorative" val="1"/>
              </a:ext>
            </a:extLst>
          </p:cNvPr>
          <p:cNvSpPr/>
          <p:nvPr/>
        </p:nvSpPr>
        <p:spPr>
          <a:xfrm>
            <a:off x="0" y="-138495"/>
            <a:ext cx="138568" cy="276999"/>
          </a:xfrm>
          <a:prstGeom prst="rect">
            <a:avLst/>
          </a:prstGeom>
          <a:noFill/>
          <a:ln cap="flat">
            <a:noFill/>
            <a:prstDash val="solid"/>
          </a:ln>
        </p:spPr>
        <p:txBody>
          <a:bodyPr vert="horz" wrap="none" lIns="68580" tIns="34290" rIns="68580" bIns="3429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000000"/>
              </a:solidFill>
              <a:uFillTx/>
              <a:latin typeface="Aptos"/>
            </a:endParaRPr>
          </a:p>
        </p:txBody>
      </p:sp>
      <p:sp>
        <p:nvSpPr>
          <p:cNvPr id="4" name="Rectangle 16">
            <a:extLst>
              <a:ext uri="{FF2B5EF4-FFF2-40B4-BE49-F238E27FC236}">
                <a16:creationId xmlns:a16="http://schemas.microsoft.com/office/drawing/2014/main" id="{6A022908-E0A3-9852-3546-3FBBA660BEDE}"/>
              </a:ext>
              <a:ext uri="{C183D7F6-B498-43B3-948B-1728B52AA6E4}">
                <adec:decorative xmlns:adec="http://schemas.microsoft.com/office/drawing/2017/decorative" val="1"/>
              </a:ext>
            </a:extLst>
          </p:cNvPr>
          <p:cNvSpPr/>
          <p:nvPr/>
        </p:nvSpPr>
        <p:spPr>
          <a:xfrm>
            <a:off x="4620911" y="3658194"/>
            <a:ext cx="1757677" cy="195827"/>
          </a:xfrm>
          <a:prstGeom prst="rect">
            <a:avLst/>
          </a:prstGeom>
          <a:solidFill>
            <a:srgbClr val="FFFFFF"/>
          </a:solid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sp>
        <p:nvSpPr>
          <p:cNvPr id="5" name="Rectangle 17">
            <a:extLst>
              <a:ext uri="{FF2B5EF4-FFF2-40B4-BE49-F238E27FC236}">
                <a16:creationId xmlns:a16="http://schemas.microsoft.com/office/drawing/2014/main" id="{75FD84F3-F292-D010-6BB2-B1D2C21843FB}"/>
              </a:ext>
              <a:ext uri="{C183D7F6-B498-43B3-948B-1728B52AA6E4}">
                <adec:decorative xmlns:adec="http://schemas.microsoft.com/office/drawing/2017/decorative" val="1"/>
              </a:ext>
            </a:extLst>
          </p:cNvPr>
          <p:cNvSpPr/>
          <p:nvPr/>
        </p:nvSpPr>
        <p:spPr>
          <a:xfrm>
            <a:off x="4643039" y="4061764"/>
            <a:ext cx="1757677" cy="195827"/>
          </a:xfrm>
          <a:prstGeom prst="rect">
            <a:avLst/>
          </a:prstGeom>
          <a:solidFill>
            <a:srgbClr val="FFFFFF"/>
          </a:solid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sp>
        <p:nvSpPr>
          <p:cNvPr id="6" name="Rectangle 18">
            <a:extLst>
              <a:ext uri="{FF2B5EF4-FFF2-40B4-BE49-F238E27FC236}">
                <a16:creationId xmlns:a16="http://schemas.microsoft.com/office/drawing/2014/main" id="{431C3EEA-A970-E093-1758-6AC8CAAE9FD6}"/>
              </a:ext>
              <a:ext uri="{C183D7F6-B498-43B3-948B-1728B52AA6E4}">
                <adec:decorative xmlns:adec="http://schemas.microsoft.com/office/drawing/2017/decorative" val="1"/>
              </a:ext>
            </a:extLst>
          </p:cNvPr>
          <p:cNvSpPr/>
          <p:nvPr/>
        </p:nvSpPr>
        <p:spPr>
          <a:xfrm>
            <a:off x="2772067" y="4864946"/>
            <a:ext cx="1757677" cy="195827"/>
          </a:xfrm>
          <a:prstGeom prst="rect">
            <a:avLst/>
          </a:prstGeom>
          <a:solidFill>
            <a:srgbClr val="FFFFFF"/>
          </a:solid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sp>
        <p:nvSpPr>
          <p:cNvPr id="7" name="Rectangle 20">
            <a:extLst>
              <a:ext uri="{FF2B5EF4-FFF2-40B4-BE49-F238E27FC236}">
                <a16:creationId xmlns:a16="http://schemas.microsoft.com/office/drawing/2014/main" id="{22347AA5-E2AC-D654-CBC1-F8525BFA7F91}"/>
              </a:ext>
              <a:ext uri="{C183D7F6-B498-43B3-948B-1728B52AA6E4}">
                <adec:decorative xmlns:adec="http://schemas.microsoft.com/office/drawing/2017/decorative" val="1"/>
              </a:ext>
            </a:extLst>
          </p:cNvPr>
          <p:cNvSpPr/>
          <p:nvPr/>
        </p:nvSpPr>
        <p:spPr>
          <a:xfrm>
            <a:off x="3156133" y="4787057"/>
            <a:ext cx="1230060" cy="195827"/>
          </a:xfrm>
          <a:prstGeom prst="rect">
            <a:avLst/>
          </a:prstGeom>
          <a:solidFill>
            <a:srgbClr val="FFFFFF"/>
          </a:solid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sp>
        <p:nvSpPr>
          <p:cNvPr id="8" name="Rectangle 21">
            <a:extLst>
              <a:ext uri="{FF2B5EF4-FFF2-40B4-BE49-F238E27FC236}">
                <a16:creationId xmlns:a16="http://schemas.microsoft.com/office/drawing/2014/main" id="{1391F502-C364-4AA6-53FD-792EFDC01243}"/>
              </a:ext>
              <a:ext uri="{C183D7F6-B498-43B3-948B-1728B52AA6E4}">
                <adec:decorative xmlns:adec="http://schemas.microsoft.com/office/drawing/2017/decorative" val="1"/>
              </a:ext>
            </a:extLst>
          </p:cNvPr>
          <p:cNvSpPr/>
          <p:nvPr/>
        </p:nvSpPr>
        <p:spPr>
          <a:xfrm>
            <a:off x="4963811" y="3997391"/>
            <a:ext cx="1414777" cy="195827"/>
          </a:xfrm>
          <a:prstGeom prst="rect">
            <a:avLst/>
          </a:prstGeom>
          <a:solidFill>
            <a:srgbClr val="FFFFFF"/>
          </a:solid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pic>
        <p:nvPicPr>
          <p:cNvPr id="9" name="Picture 24">
            <a:extLst>
              <a:ext uri="{FF2B5EF4-FFF2-40B4-BE49-F238E27FC236}">
                <a16:creationId xmlns:a16="http://schemas.microsoft.com/office/drawing/2014/main" id="{33075B87-BF11-3D1B-65BA-2C6275D67CF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78035" y="4187321"/>
            <a:ext cx="1771896" cy="171477"/>
          </a:xfrm>
          <a:prstGeom prst="rect">
            <a:avLst/>
          </a:prstGeom>
          <a:noFill/>
          <a:ln cap="flat">
            <a:noFill/>
          </a:ln>
        </p:spPr>
      </p:pic>
      <p:pic>
        <p:nvPicPr>
          <p:cNvPr id="10" name="Content Placeholder 28">
            <a:extLst>
              <a:ext uri="{FF2B5EF4-FFF2-40B4-BE49-F238E27FC236}">
                <a16:creationId xmlns:a16="http://schemas.microsoft.com/office/drawing/2014/main" id="{0FA3343C-7482-AD8D-5CEA-B9247F3539B0}"/>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2748018" y="4972022"/>
            <a:ext cx="1771896" cy="171477"/>
          </a:xfrm>
        </p:spPr>
      </p:pic>
      <p:pic>
        <p:nvPicPr>
          <p:cNvPr id="11" name="Picture 3">
            <a:extLst>
              <a:ext uri="{FF2B5EF4-FFF2-40B4-BE49-F238E27FC236}">
                <a16:creationId xmlns:a16="http://schemas.microsoft.com/office/drawing/2014/main" id="{DF48B71A-161E-23B2-FDCD-D08D681242D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38160" y="0"/>
            <a:ext cx="7981953" cy="4371975"/>
          </a:xfrm>
          <a:prstGeom prst="rect">
            <a:avLst/>
          </a:prstGeom>
          <a:noFill/>
          <a:ln cap="flat">
            <a:noFill/>
          </a:ln>
        </p:spPr>
      </p:pic>
      <p:pic>
        <p:nvPicPr>
          <p:cNvPr id="12" name="Picture 4">
            <a:extLst>
              <a:ext uri="{FF2B5EF4-FFF2-40B4-BE49-F238E27FC236}">
                <a16:creationId xmlns:a16="http://schemas.microsoft.com/office/drawing/2014/main" id="{68F82F4F-7BBC-52AE-9B6A-D9A763E425E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429515" y="3923827"/>
            <a:ext cx="6714484" cy="1146520"/>
          </a:xfrm>
          <a:prstGeom prst="rect">
            <a:avLst/>
          </a:prstGeom>
          <a:noFill/>
          <a:ln cap="flat">
            <a:noFill/>
          </a:ln>
        </p:spPr>
      </p:pic>
      <p:sp>
        <p:nvSpPr>
          <p:cNvPr id="13" name="Rectangle: Rounded Corners 12">
            <a:extLst>
              <a:ext uri="{FF2B5EF4-FFF2-40B4-BE49-F238E27FC236}">
                <a16:creationId xmlns:a16="http://schemas.microsoft.com/office/drawing/2014/main" id="{885F4C0A-B6FC-31A0-7141-D5AEF1B0A43E}"/>
              </a:ext>
              <a:ext uri="{C183D7F6-B498-43B3-948B-1728B52AA6E4}">
                <adec:decorative xmlns:adec="http://schemas.microsoft.com/office/drawing/2017/decorative" val="1"/>
              </a:ext>
            </a:extLst>
          </p:cNvPr>
          <p:cNvSpPr/>
          <p:nvPr/>
        </p:nvSpPr>
        <p:spPr>
          <a:xfrm>
            <a:off x="7355241" y="4704761"/>
            <a:ext cx="687473" cy="32037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7" name="Rectangle: Rounded Corners 16">
            <a:extLst>
              <a:ext uri="{FF2B5EF4-FFF2-40B4-BE49-F238E27FC236}">
                <a16:creationId xmlns:a16="http://schemas.microsoft.com/office/drawing/2014/main" id="{B3A5FB44-381B-E8BB-F6A2-07622B7E2A99}"/>
              </a:ext>
              <a:ext uri="{C183D7F6-B498-43B3-948B-1728B52AA6E4}">
                <adec:decorative xmlns:adec="http://schemas.microsoft.com/office/drawing/2017/decorative" val="1"/>
              </a:ext>
            </a:extLst>
          </p:cNvPr>
          <p:cNvSpPr/>
          <p:nvPr/>
        </p:nvSpPr>
        <p:spPr>
          <a:xfrm>
            <a:off x="2569029" y="0"/>
            <a:ext cx="6036811" cy="172637"/>
          </a:xfrm>
          <a:prstGeom prst="roundRect">
            <a:avLst/>
          </a:prstGeom>
          <a:noFill/>
          <a:ln w="38100">
            <a:solidFill>
              <a:srgbClr val="F3D0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1F70B478-6DC8-DE32-33C5-04D97EBD7CD3}"/>
              </a:ext>
              <a:ext uri="{C183D7F6-B498-43B3-948B-1728B52AA6E4}">
                <adec:decorative xmlns:adec="http://schemas.microsoft.com/office/drawing/2017/decorative" val="1"/>
              </a:ext>
            </a:extLst>
          </p:cNvPr>
          <p:cNvSpPr/>
          <p:nvPr/>
        </p:nvSpPr>
        <p:spPr>
          <a:xfrm>
            <a:off x="538160" y="1541860"/>
            <a:ext cx="2030869" cy="2116334"/>
          </a:xfrm>
          <a:prstGeom prst="roundRect">
            <a:avLst/>
          </a:prstGeom>
          <a:noFill/>
          <a:ln w="38100">
            <a:solidFill>
              <a:srgbClr val="F3D0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D39966C5-F855-C2E1-3C62-5B1B35B23E05}"/>
              </a:ext>
              <a:ext uri="{C183D7F6-B498-43B3-948B-1728B52AA6E4}">
                <adec:decorative xmlns:adec="http://schemas.microsoft.com/office/drawing/2017/decorative" val="1"/>
              </a:ext>
            </a:extLst>
          </p:cNvPr>
          <p:cNvSpPr/>
          <p:nvPr/>
        </p:nvSpPr>
        <p:spPr>
          <a:xfrm>
            <a:off x="6501665" y="3519253"/>
            <a:ext cx="2013685" cy="369671"/>
          </a:xfrm>
          <a:prstGeom prst="roundRect">
            <a:avLst/>
          </a:prstGeom>
          <a:noFill/>
          <a:ln w="38100">
            <a:solidFill>
              <a:srgbClr val="F3D0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4E685ABA-6847-E943-CC0A-B3CC7C832E25}"/>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Application window</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1079"/>
    </mc:Choice>
    <mc:Fallback xmlns="">
      <p:transition spd="slow" advTm="610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19" grpId="0" animBg="1"/>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pic>
        <p:nvPicPr>
          <p:cNvPr id="2" name="Content Placeholder 3">
            <a:extLst>
              <a:ext uri="{FF2B5EF4-FFF2-40B4-BE49-F238E27FC236}">
                <a16:creationId xmlns:a16="http://schemas.microsoft.com/office/drawing/2014/main" id="{C8734B08-F36F-4CB0-C3A6-24D69642869C}"/>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64291" y="622157"/>
            <a:ext cx="8879683" cy="1314349"/>
          </a:xfrm>
        </p:spPr>
      </p:pic>
      <p:pic>
        <p:nvPicPr>
          <p:cNvPr id="3" name="Picture 6">
            <a:extLst>
              <a:ext uri="{FF2B5EF4-FFF2-40B4-BE49-F238E27FC236}">
                <a16:creationId xmlns:a16="http://schemas.microsoft.com/office/drawing/2014/main" id="{5A4D0D06-2C61-3150-34CF-AB9400DCA776}"/>
              </a:ext>
              <a:ext uri="{C183D7F6-B498-43B3-948B-1728B52AA6E4}">
                <adec:decorative xmlns:adec="http://schemas.microsoft.com/office/drawing/2017/decorative" val="1"/>
              </a:ext>
            </a:extLst>
          </p:cNvPr>
          <p:cNvPicPr>
            <a:picLocks noChangeAspect="1"/>
          </p:cNvPicPr>
          <p:nvPr/>
        </p:nvPicPr>
        <p:blipFill>
          <a:blip r:embed="rId4"/>
          <a:srcRect t="35447" b="163"/>
          <a:stretch>
            <a:fillRect/>
          </a:stretch>
        </p:blipFill>
        <p:spPr>
          <a:xfrm>
            <a:off x="0" y="1947946"/>
            <a:ext cx="9144000" cy="2571365"/>
          </a:xfrm>
          <a:prstGeom prst="rect">
            <a:avLst/>
          </a:prstGeom>
          <a:noFill/>
          <a:ln cap="flat">
            <a:noFill/>
          </a:ln>
        </p:spPr>
      </p:pic>
      <p:sp>
        <p:nvSpPr>
          <p:cNvPr id="4" name="Rectangle: Rounded Corners 5">
            <a:extLst>
              <a:ext uri="{FF2B5EF4-FFF2-40B4-BE49-F238E27FC236}">
                <a16:creationId xmlns:a16="http://schemas.microsoft.com/office/drawing/2014/main" id="{816FE9EA-863E-0071-1E33-18E9AC02CBCD}"/>
              </a:ext>
              <a:ext uri="{C183D7F6-B498-43B3-948B-1728B52AA6E4}">
                <adec:decorative xmlns:adec="http://schemas.microsoft.com/office/drawing/2017/decorative" val="1"/>
              </a:ext>
            </a:extLst>
          </p:cNvPr>
          <p:cNvSpPr/>
          <p:nvPr/>
        </p:nvSpPr>
        <p:spPr>
          <a:xfrm>
            <a:off x="2556991" y="3171879"/>
            <a:ext cx="2093116" cy="361352"/>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sp>
        <p:nvSpPr>
          <p:cNvPr id="5" name="Title 4">
            <a:extLst>
              <a:ext uri="{FF2B5EF4-FFF2-40B4-BE49-F238E27FC236}">
                <a16:creationId xmlns:a16="http://schemas.microsoft.com/office/drawing/2014/main" id="{4D72D52D-F8EB-4F37-3E06-E896FE1951D1}"/>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Application window continued</a:t>
            </a:r>
          </a:p>
        </p:txBody>
      </p:sp>
    </p:spTree>
  </p:cSld>
  <p:clrMapOvr>
    <a:masterClrMapping/>
  </p:clrMapOvr>
  <mc:AlternateContent xmlns:mc="http://schemas.openxmlformats.org/markup-compatibility/2006" xmlns:p14="http://schemas.microsoft.com/office/powerpoint/2010/main">
    <mc:Choice Requires="p14">
      <p:transition spd="slow" p14:dur="2000" advTm="8160"/>
    </mc:Choice>
    <mc:Fallback xmlns="">
      <p:transition spd="slow" advTm="816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6B3BAD-A20B-9FBD-8B66-ACC32E531005}"/>
              </a:ext>
            </a:extLst>
          </p:cNvPr>
          <p:cNvSpPr txBox="1">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50252C0-5DA6-314B-35BF-6D2203442FF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347444"/>
            <a:ext cx="9144000" cy="4448620"/>
          </a:xfrm>
          <a:prstGeom prst="rect">
            <a:avLst/>
          </a:prstGeom>
          <a:noFill/>
          <a:ln cap="flat">
            <a:noFill/>
          </a:ln>
        </p:spPr>
      </p:pic>
      <p:sp>
        <p:nvSpPr>
          <p:cNvPr id="6" name="Rectangle: Rounded Corners 4">
            <a:extLst>
              <a:ext uri="{FF2B5EF4-FFF2-40B4-BE49-F238E27FC236}">
                <a16:creationId xmlns:a16="http://schemas.microsoft.com/office/drawing/2014/main" id="{5B6130ED-17DA-E963-FA57-D93B17EE8265}"/>
              </a:ext>
              <a:ext uri="{C183D7F6-B498-43B3-948B-1728B52AA6E4}">
                <adec:decorative xmlns:adec="http://schemas.microsoft.com/office/drawing/2017/decorative" val="1"/>
              </a:ext>
            </a:extLst>
          </p:cNvPr>
          <p:cNvSpPr/>
          <p:nvPr/>
        </p:nvSpPr>
        <p:spPr>
          <a:xfrm>
            <a:off x="758339" y="1538651"/>
            <a:ext cx="1758464" cy="5165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57150"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5" name="Title 4">
            <a:extLst>
              <a:ext uri="{FF2B5EF4-FFF2-40B4-BE49-F238E27FC236}">
                <a16:creationId xmlns:a16="http://schemas.microsoft.com/office/drawing/2014/main" id="{34F8538A-0A42-7E8A-63C8-0DBE32B2BDA8}"/>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Application window </a:t>
            </a:r>
            <a:r>
              <a:rPr lang="en-US" dirty="0" err="1"/>
              <a:t>cont</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9306"/>
    </mc:Choice>
    <mc:Fallback xmlns="">
      <p:transition spd="slow" advTm="9306"/>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138">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BB7994CE-52B0-F932-C561-13AA76339C29}"/>
              </a:ext>
              <a:ext uri="{C183D7F6-B498-43B3-948B-1728B52AA6E4}">
                <adec:decorative xmlns:adec="http://schemas.microsoft.com/office/drawing/2017/decorative" val="1"/>
              </a:ext>
            </a:extLst>
          </p:cNvPr>
          <p:cNvPicPr>
            <a:picLocks noGrp="1" noChangeAspect="1"/>
          </p:cNvPicPr>
          <p:nvPr>
            <p:ph idx="1"/>
          </p:nvPr>
        </p:nvPicPr>
        <p:blipFill>
          <a:blip r:embed="rId3"/>
          <a:srcRect b="-159"/>
          <a:stretch>
            <a:fillRect/>
          </a:stretch>
        </p:blipFill>
        <p:spPr>
          <a:xfrm>
            <a:off x="127174" y="489990"/>
            <a:ext cx="9171011" cy="4165503"/>
          </a:xfrm>
        </p:spPr>
      </p:pic>
      <p:sp>
        <p:nvSpPr>
          <p:cNvPr id="4" name="Rectangle: Rounded Corners 6">
            <a:extLst>
              <a:ext uri="{FF2B5EF4-FFF2-40B4-BE49-F238E27FC236}">
                <a16:creationId xmlns:a16="http://schemas.microsoft.com/office/drawing/2014/main" id="{8DBEBAA6-80B3-3D57-D34A-7CCC8A8C0DA1}"/>
              </a:ext>
              <a:ext uri="{C183D7F6-B498-43B3-948B-1728B52AA6E4}">
                <adec:decorative xmlns:adec="http://schemas.microsoft.com/office/drawing/2017/decorative" val="1"/>
              </a:ext>
            </a:extLst>
          </p:cNvPr>
          <p:cNvSpPr/>
          <p:nvPr/>
        </p:nvSpPr>
        <p:spPr>
          <a:xfrm>
            <a:off x="415439" y="3341080"/>
            <a:ext cx="8440616" cy="5165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57150"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5" name="Title 4">
            <a:extLst>
              <a:ext uri="{FF2B5EF4-FFF2-40B4-BE49-F238E27FC236}">
                <a16:creationId xmlns:a16="http://schemas.microsoft.com/office/drawing/2014/main" id="{36570C42-D6CC-0034-CB5C-86CAFA5A650B}"/>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Application Window (HS selection)</a:t>
            </a:r>
          </a:p>
        </p:txBody>
      </p:sp>
    </p:spTree>
  </p:cSld>
  <p:clrMapOvr>
    <a:masterClrMapping/>
  </p:clrMapOvr>
  <p:transition advTm="12235">
    <p:fade thruBlk="1"/>
  </p:transition>
</p:sld>
</file>

<file path=ppt/slides/slide2.xml><?xml version="1.0" encoding="utf-8"?>
<p:sld xmlns:a="http://schemas.openxmlformats.org/drawingml/2006/main" xmlns:r="http://schemas.openxmlformats.org/officeDocument/2006/relationships" xmlns:p="http://schemas.openxmlformats.org/presentationml/2006/main">
  <p:cSld name="Slide114">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1BADFE32-4593-345E-DD1C-572B7BCE35C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349191"/>
            <a:ext cx="9144000" cy="5143499"/>
          </a:xfrm>
          <a:prstGeom prst="rect">
            <a:avLst/>
          </a:prstGeom>
          <a:noFill/>
          <a:ln cap="flat">
            <a:noFill/>
          </a:ln>
        </p:spPr>
      </p:pic>
      <p:sp>
        <p:nvSpPr>
          <p:cNvPr id="3" name="Title 1">
            <a:extLst>
              <a:ext uri="{FF2B5EF4-FFF2-40B4-BE49-F238E27FC236}">
                <a16:creationId xmlns:a16="http://schemas.microsoft.com/office/drawing/2014/main" id="{7F82DA77-05DD-AB73-27C1-F7FE11CF02F2}"/>
              </a:ext>
            </a:extLst>
          </p:cNvPr>
          <p:cNvSpPr txBox="1">
            <a:spLocks noGrp="1"/>
          </p:cNvSpPr>
          <p:nvPr>
            <p:ph type="title"/>
          </p:nvPr>
        </p:nvSpPr>
        <p:spPr>
          <a:xfrm>
            <a:off x="335280" y="155594"/>
            <a:ext cx="8356326" cy="994172"/>
          </a:xfrm>
        </p:spPr>
        <p:txBody>
          <a:bodyPr/>
          <a:lstStyle/>
          <a:p>
            <a:pPr lvl="0"/>
            <a:r>
              <a:rPr lang="en-US" b="1">
                <a:solidFill>
                  <a:srgbClr val="AB192D"/>
                </a:solidFill>
                <a:latin typeface="Montserrat ExtraBold" panose="00000900000000000000" pitchFamily="2" charset="0"/>
                <a:cs typeface="Arial" pitchFamily="34"/>
              </a:rPr>
              <a:t>What is Dual Credit?</a:t>
            </a:r>
            <a:br>
              <a:rPr lang="en-US">
                <a:solidFill>
                  <a:srgbClr val="AB192D"/>
                </a:solidFill>
                <a:latin typeface="Arial" pitchFamily="34"/>
                <a:cs typeface="Arial" pitchFamily="34"/>
              </a:rPr>
            </a:br>
            <a:endParaRPr lang="en-US" sz="1600" i="1">
              <a:latin typeface="Arial" pitchFamily="34"/>
              <a:cs typeface="Arial" pitchFamily="34"/>
            </a:endParaRPr>
          </a:p>
        </p:txBody>
      </p:sp>
      <p:sp>
        <p:nvSpPr>
          <p:cNvPr id="4" name="Content Placeholder 13">
            <a:extLst>
              <a:ext uri="{FF2B5EF4-FFF2-40B4-BE49-F238E27FC236}">
                <a16:creationId xmlns:a16="http://schemas.microsoft.com/office/drawing/2014/main" id="{4EEC6139-C774-C804-4C14-A33A5F01B0CF}"/>
              </a:ext>
            </a:extLst>
          </p:cNvPr>
          <p:cNvSpPr txBox="1">
            <a:spLocks noGrp="1"/>
          </p:cNvSpPr>
          <p:nvPr>
            <p:ph idx="1"/>
          </p:nvPr>
        </p:nvSpPr>
        <p:spPr>
          <a:xfrm>
            <a:off x="335280" y="806807"/>
            <a:ext cx="8740140" cy="3263502"/>
          </a:xfrm>
        </p:spPr>
        <p:txBody>
          <a:bodyPr>
            <a:noAutofit/>
          </a:bodyPr>
          <a:lstStyle/>
          <a:p>
            <a:pPr marL="0" lvl="0" indent="0">
              <a:lnSpc>
                <a:spcPct val="80000"/>
              </a:lnSpc>
              <a:buNone/>
            </a:pPr>
            <a:r>
              <a:rPr lang="en-US" sz="1800" b="1">
                <a:solidFill>
                  <a:srgbClr val="AB192D"/>
                </a:solidFill>
                <a:latin typeface="Montserrat" panose="00000500000000000000" pitchFamily="2" charset="0"/>
                <a:cs typeface="Arial" pitchFamily="34"/>
              </a:rPr>
              <a:t>Dual Credit: </a:t>
            </a:r>
            <a:r>
              <a:rPr lang="en-US" sz="1800" i="1">
                <a:latin typeface="Montserrat" panose="00000500000000000000" pitchFamily="2" charset="0"/>
                <a:cs typeface="Arial" pitchFamily="34"/>
              </a:rPr>
              <a:t>Classes that earn high school and college credit at the same time, for the same work! </a:t>
            </a:r>
          </a:p>
          <a:p>
            <a:pPr marL="0" lvl="0" indent="0">
              <a:lnSpc>
                <a:spcPct val="80000"/>
              </a:lnSpc>
              <a:buNone/>
            </a:pPr>
            <a:endParaRPr lang="en-US" sz="1800" i="1">
              <a:latin typeface="Montserrat" panose="00000500000000000000" pitchFamily="2" charset="0"/>
              <a:cs typeface="Arial" pitchFamily="34"/>
            </a:endParaRPr>
          </a:p>
          <a:p>
            <a:pPr marL="0" lvl="0" indent="0">
              <a:lnSpc>
                <a:spcPct val="80000"/>
              </a:lnSpc>
              <a:buNone/>
            </a:pPr>
            <a:r>
              <a:rPr lang="en-US" sz="1800">
                <a:latin typeface="Montserrat" panose="00000500000000000000" pitchFamily="2" charset="0"/>
                <a:cs typeface="Arial" pitchFamily="34"/>
              </a:rPr>
              <a:t>SVC has three different dual credit programs:</a:t>
            </a:r>
          </a:p>
          <a:p>
            <a:pPr lvl="0">
              <a:lnSpc>
                <a:spcPct val="80000"/>
              </a:lnSpc>
            </a:pPr>
            <a:r>
              <a:rPr lang="en-US" sz="1800" b="1">
                <a:latin typeface="Montserrat" panose="00000500000000000000" pitchFamily="2" charset="0"/>
                <a:cs typeface="Arial" pitchFamily="34"/>
              </a:rPr>
              <a:t>College in the High School </a:t>
            </a:r>
            <a:r>
              <a:rPr lang="en-US" sz="1800">
                <a:latin typeface="Montserrat" panose="00000500000000000000" pitchFamily="2" charset="0"/>
                <a:cs typeface="Arial" pitchFamily="34"/>
              </a:rPr>
              <a:t>– Academic courses offered at the high school, taught by SVC-certified high school teachers. No cost to student. </a:t>
            </a:r>
            <a:br>
              <a:rPr lang="en-US" sz="1800">
                <a:latin typeface="Montserrat" panose="00000500000000000000" pitchFamily="2" charset="0"/>
                <a:cs typeface="Arial" pitchFamily="34"/>
              </a:rPr>
            </a:br>
            <a:endParaRPr lang="en-US" sz="1800">
              <a:latin typeface="Montserrat" panose="00000500000000000000" pitchFamily="2" charset="0"/>
              <a:cs typeface="Arial" pitchFamily="34"/>
            </a:endParaRPr>
          </a:p>
          <a:p>
            <a:pPr lvl="0">
              <a:lnSpc>
                <a:spcPct val="80000"/>
              </a:lnSpc>
            </a:pPr>
            <a:r>
              <a:rPr lang="en-US" sz="1800" b="1">
                <a:latin typeface="Montserrat" panose="00000500000000000000" pitchFamily="2" charset="0"/>
                <a:cs typeface="Arial" pitchFamily="34"/>
              </a:rPr>
              <a:t>CTE Dual Credit </a:t>
            </a:r>
            <a:r>
              <a:rPr lang="en-US" sz="1800">
                <a:latin typeface="Montserrat" panose="00000500000000000000" pitchFamily="2" charset="0"/>
                <a:cs typeface="Arial" pitchFamily="34"/>
              </a:rPr>
              <a:t>–</a:t>
            </a:r>
            <a:r>
              <a:rPr lang="en-US" sz="1800" b="1">
                <a:latin typeface="Montserrat" panose="00000500000000000000" pitchFamily="2" charset="0"/>
                <a:cs typeface="Arial" pitchFamily="34"/>
              </a:rPr>
              <a:t> </a:t>
            </a:r>
            <a:r>
              <a:rPr lang="en-US" sz="1800">
                <a:latin typeface="Montserrat" panose="00000500000000000000" pitchFamily="2" charset="0"/>
                <a:cs typeface="Arial" pitchFamily="34"/>
              </a:rPr>
              <a:t>Career and Technical Education (CTE) courses offered at the high school, taught by SVC-certified high school teachers. No cost to student. </a:t>
            </a:r>
            <a:br>
              <a:rPr lang="en-US" sz="1800">
                <a:latin typeface="Montserrat" panose="00000500000000000000" pitchFamily="2" charset="0"/>
                <a:cs typeface="Arial" pitchFamily="34"/>
              </a:rPr>
            </a:br>
            <a:endParaRPr lang="en-US" sz="1800" b="1">
              <a:latin typeface="Montserrat" panose="00000500000000000000" pitchFamily="2" charset="0"/>
              <a:cs typeface="Arial" pitchFamily="34"/>
            </a:endParaRPr>
          </a:p>
          <a:p>
            <a:pPr lvl="0">
              <a:lnSpc>
                <a:spcPct val="80000"/>
              </a:lnSpc>
            </a:pPr>
            <a:r>
              <a:rPr lang="en-US" sz="1800" b="1">
                <a:latin typeface="Montserrat" panose="00000500000000000000" pitchFamily="2" charset="0"/>
                <a:cs typeface="Arial" pitchFamily="34"/>
              </a:rPr>
              <a:t>Running Start </a:t>
            </a:r>
            <a:r>
              <a:rPr lang="en-US" sz="1800">
                <a:latin typeface="Montserrat" panose="00000500000000000000" pitchFamily="2" charset="0"/>
                <a:cs typeface="Arial" pitchFamily="34"/>
              </a:rPr>
              <a:t>– Academic and CTE courses offered at SVC, taught by SVC faculty. Student </a:t>
            </a:r>
            <a:r>
              <a:rPr lang="en-US" sz="1800" b="1">
                <a:latin typeface="Montserrat" panose="00000500000000000000" pitchFamily="2" charset="0"/>
                <a:cs typeface="Arial" pitchFamily="34"/>
              </a:rPr>
              <a:t>pays</a:t>
            </a:r>
            <a:r>
              <a:rPr lang="en-US" sz="1800">
                <a:latin typeface="Montserrat" panose="00000500000000000000" pitchFamily="2" charset="0"/>
                <a:cs typeface="Arial" pitchFamily="34"/>
              </a:rPr>
              <a:t> fees, books, transportation, etc. </a:t>
            </a:r>
            <a:r>
              <a:rPr lang="en-US" sz="1800" i="1">
                <a:latin typeface="Montserrat" panose="00000500000000000000" pitchFamily="2" charset="0"/>
                <a:cs typeface="Arial" pitchFamily="34"/>
              </a:rPr>
              <a:t>Fee waivers available!</a:t>
            </a:r>
          </a:p>
        </p:txBody>
      </p:sp>
      <p:pic>
        <p:nvPicPr>
          <p:cNvPr id="5" name="Picture 7" descr="skagit valley logo">
            <a:extLst>
              <a:ext uri="{FF2B5EF4-FFF2-40B4-BE49-F238E27FC236}">
                <a16:creationId xmlns:a16="http://schemas.microsoft.com/office/drawing/2014/main" id="{5A6D6616-5F6B-7E03-B7AA-6A95E8F83E06}"/>
              </a:ext>
            </a:extLst>
          </p:cNvPr>
          <p:cNvPicPr>
            <a:picLocks noChangeAspect="1"/>
          </p:cNvPicPr>
          <p:nvPr/>
        </p:nvPicPr>
        <p:blipFill>
          <a:blip r:embed="rId4"/>
          <a:stretch>
            <a:fillRect/>
          </a:stretch>
        </p:blipFill>
        <p:spPr>
          <a:xfrm>
            <a:off x="2990846" y="4721522"/>
            <a:ext cx="3162296" cy="352428"/>
          </a:xfrm>
          <a:prstGeom prst="rect">
            <a:avLst/>
          </a:prstGeom>
          <a:noFill/>
          <a:ln cap="flat">
            <a:noFill/>
          </a:ln>
        </p:spPr>
      </p:pic>
    </p:spTree>
  </p:cSld>
  <p:clrMapOvr>
    <a:masterClrMapping/>
  </p:clrMapOvr>
  <p:transition advTm="20118">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C57EF-A9D9-49F1-0412-92D9F1A6FF8C}"/>
            </a:ext>
          </a:extLst>
        </p:cNvPr>
        <p:cNvGrpSpPr/>
        <p:nvPr/>
      </p:nvGrpSpPr>
      <p:grpSpPr>
        <a:xfrm>
          <a:off x="0" y="0"/>
          <a:ext cx="0" cy="0"/>
          <a:chOff x="0" y="0"/>
          <a:chExt cx="0" cy="0"/>
        </a:xfrm>
      </p:grpSpPr>
      <p:pic>
        <p:nvPicPr>
          <p:cNvPr id="3" name="Picture 4">
            <a:extLst>
              <a:ext uri="{FF2B5EF4-FFF2-40B4-BE49-F238E27FC236}">
                <a16:creationId xmlns:a16="http://schemas.microsoft.com/office/drawing/2014/main" id="{4A6F39E4-2B48-FEDD-2055-BBDF9576FED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0872" y="273844"/>
            <a:ext cx="8430804" cy="2722150"/>
          </a:xfrm>
          <a:prstGeom prst="rect">
            <a:avLst/>
          </a:prstGeom>
          <a:noFill/>
          <a:ln cap="flat">
            <a:noFill/>
          </a:ln>
        </p:spPr>
      </p:pic>
      <p:sp>
        <p:nvSpPr>
          <p:cNvPr id="4" name="Rectangle: Rounded Corners 6">
            <a:extLst>
              <a:ext uri="{FF2B5EF4-FFF2-40B4-BE49-F238E27FC236}">
                <a16:creationId xmlns:a16="http://schemas.microsoft.com/office/drawing/2014/main" id="{F9D37DEE-39F7-1545-B98B-4CDD41726AFC}"/>
              </a:ext>
              <a:ext uri="{C183D7F6-B498-43B3-948B-1728B52AA6E4}">
                <adec:decorative xmlns:adec="http://schemas.microsoft.com/office/drawing/2017/decorative" val="1"/>
              </a:ext>
            </a:extLst>
          </p:cNvPr>
          <p:cNvSpPr/>
          <p:nvPr/>
        </p:nvSpPr>
        <p:spPr>
          <a:xfrm>
            <a:off x="270872" y="1446800"/>
            <a:ext cx="2765218" cy="49053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sp>
        <p:nvSpPr>
          <p:cNvPr id="5" name="Rectangle: Rounded Corners 7">
            <a:extLst>
              <a:ext uri="{FF2B5EF4-FFF2-40B4-BE49-F238E27FC236}">
                <a16:creationId xmlns:a16="http://schemas.microsoft.com/office/drawing/2014/main" id="{3C7BB54A-ED44-6AC2-936D-878E8B9B2E86}"/>
              </a:ext>
              <a:ext uri="{C183D7F6-B498-43B3-948B-1728B52AA6E4}">
                <adec:decorative xmlns:adec="http://schemas.microsoft.com/office/drawing/2017/decorative" val="1"/>
              </a:ext>
            </a:extLst>
          </p:cNvPr>
          <p:cNvSpPr/>
          <p:nvPr/>
        </p:nvSpPr>
        <p:spPr>
          <a:xfrm>
            <a:off x="3121816" y="1456922"/>
            <a:ext cx="2628899" cy="49053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pic>
        <p:nvPicPr>
          <p:cNvPr id="6" name="Picture 8">
            <a:extLst>
              <a:ext uri="{FF2B5EF4-FFF2-40B4-BE49-F238E27FC236}">
                <a16:creationId xmlns:a16="http://schemas.microsoft.com/office/drawing/2014/main" id="{B4BC7DCB-97F6-3FCA-3C15-CB9B93F6A9A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99421" y="2168435"/>
            <a:ext cx="8573697" cy="1886215"/>
          </a:xfrm>
          <a:prstGeom prst="rect">
            <a:avLst/>
          </a:prstGeom>
          <a:noFill/>
          <a:ln cap="flat">
            <a:noFill/>
          </a:ln>
        </p:spPr>
      </p:pic>
      <p:sp>
        <p:nvSpPr>
          <p:cNvPr id="9" name="Speech Bubble: Rectangle 9">
            <a:extLst>
              <a:ext uri="{FF2B5EF4-FFF2-40B4-BE49-F238E27FC236}">
                <a16:creationId xmlns:a16="http://schemas.microsoft.com/office/drawing/2014/main" id="{9FD13915-6DB6-E476-E67E-A4AA136B8C47}"/>
              </a:ext>
            </a:extLst>
          </p:cNvPr>
          <p:cNvSpPr/>
          <p:nvPr/>
        </p:nvSpPr>
        <p:spPr>
          <a:xfrm>
            <a:off x="270872" y="214499"/>
            <a:ext cx="4301127" cy="994172"/>
          </a:xfrm>
          <a:custGeom>
            <a:avLst>
              <a:gd name="f0" fmla="val 6300"/>
              <a:gd name="f1" fmla="val 24300"/>
            </a:avLst>
            <a:gdLst>
              <a:gd name="f2" fmla="val 10800000"/>
              <a:gd name="f3" fmla="val 5400000"/>
              <a:gd name="f4" fmla="val 180"/>
              <a:gd name="f5" fmla="val w"/>
              <a:gd name="f6" fmla="val h"/>
              <a:gd name="f7" fmla="val 0"/>
              <a:gd name="f8" fmla="val 21600"/>
              <a:gd name="f9" fmla="+- 0 0 1"/>
              <a:gd name="f10" fmla="val 2147483647"/>
              <a:gd name="f11" fmla="val 3590"/>
              <a:gd name="f12" fmla="val 8970"/>
              <a:gd name="f13" fmla="val 12630"/>
              <a:gd name="f14" fmla="val 18010"/>
              <a:gd name="f15" fmla="val -2147483647"/>
              <a:gd name="f16" fmla="+- 0 0 180"/>
              <a:gd name="f17" fmla="*/ f5 1 21600"/>
              <a:gd name="f18" fmla="*/ f6 1 21600"/>
              <a:gd name="f19" fmla="+- f8 0 f7"/>
              <a:gd name="f20" fmla="pin -2147483647 f0 2147483647"/>
              <a:gd name="f21" fmla="pin -2147483647 f1 2147483647"/>
              <a:gd name="f22" fmla="*/ f16 f2 1"/>
              <a:gd name="f23" fmla="val f20"/>
              <a:gd name="f24" fmla="val f21"/>
              <a:gd name="f25" fmla="*/ f19 1 21600"/>
              <a:gd name="f26" fmla="*/ f20 f17 1"/>
              <a:gd name="f27" fmla="*/ f21 f18 1"/>
              <a:gd name="f28" fmla="*/ f22 1 f4"/>
              <a:gd name="f29" fmla="+- f23 0 10800"/>
              <a:gd name="f30" fmla="+- f24 0 10800"/>
              <a:gd name="f31" fmla="+- f24 0 21600"/>
              <a:gd name="f32" fmla="+- f23 0 21600"/>
              <a:gd name="f33" fmla="*/ 0 f25 1"/>
              <a:gd name="f34" fmla="*/ 21600 f25 1"/>
              <a:gd name="f35" fmla="*/ f23 f17 1"/>
              <a:gd name="f36" fmla="*/ f24 f18 1"/>
              <a:gd name="f37" fmla="+- f28 0 f3"/>
              <a:gd name="f38" fmla="abs f29"/>
              <a:gd name="f39" fmla="abs f30"/>
              <a:gd name="f40" fmla="*/ f33 1 f25"/>
              <a:gd name="f41" fmla="*/ f34 1 f25"/>
              <a:gd name="f42" fmla="+- f38 0 f39"/>
              <a:gd name="f43" fmla="+- f39 0 f38"/>
              <a:gd name="f44" fmla="*/ f40 f17 1"/>
              <a:gd name="f45" fmla="*/ f41 f17 1"/>
              <a:gd name="f46" fmla="*/ f41 f18 1"/>
              <a:gd name="f47" fmla="*/ f40 f18 1"/>
              <a:gd name="f48" fmla="?: f30 f9 f42"/>
              <a:gd name="f49" fmla="?: f30 f42 f9"/>
              <a:gd name="f50" fmla="?: f29 f9 f43"/>
              <a:gd name="f51" fmla="?: f29 f43 f9"/>
              <a:gd name="f52" fmla="?: f23 f9 f48"/>
              <a:gd name="f53" fmla="?: f23 f9 f49"/>
              <a:gd name="f54" fmla="?: f31 f50 f9"/>
              <a:gd name="f55" fmla="?: f31 f51 f9"/>
              <a:gd name="f56" fmla="?: f32 f49 f9"/>
              <a:gd name="f57" fmla="?: f32 f48 f9"/>
              <a:gd name="f58" fmla="?: f24 f9 f51"/>
              <a:gd name="f59" fmla="?: f24 f9 f50"/>
              <a:gd name="f60" fmla="?: f52 f23 0"/>
              <a:gd name="f61" fmla="?: f52 f24 6280"/>
              <a:gd name="f62" fmla="?: f53 f23 0"/>
              <a:gd name="f63" fmla="?: f53 f24 15320"/>
              <a:gd name="f64" fmla="?: f54 f23 6280"/>
              <a:gd name="f65" fmla="?: f54 f24 21600"/>
              <a:gd name="f66" fmla="?: f55 f23 15320"/>
              <a:gd name="f67" fmla="?: f55 f24 21600"/>
              <a:gd name="f68" fmla="?: f56 f23 21600"/>
              <a:gd name="f69" fmla="?: f56 f24 15320"/>
              <a:gd name="f70" fmla="?: f57 f23 21600"/>
              <a:gd name="f71" fmla="?: f57 f24 6280"/>
              <a:gd name="f72" fmla="?: f58 f23 15320"/>
              <a:gd name="f73" fmla="?: f58 f24 0"/>
              <a:gd name="f74" fmla="?: f59 f23 6280"/>
              <a:gd name="f75" fmla="?: f59 f24 0"/>
            </a:gdLst>
            <a:ahLst>
              <a:ahXY gdRefX="f0" minX="f15" maxX="f10" gdRefY="f1" minY="f15" maxY="f10">
                <a:pos x="f26" y="f27"/>
              </a:ahXY>
            </a:ahLst>
            <a:cxnLst>
              <a:cxn ang="3cd4">
                <a:pos x="hc" y="t"/>
              </a:cxn>
              <a:cxn ang="0">
                <a:pos x="r" y="vc"/>
              </a:cxn>
              <a:cxn ang="cd4">
                <a:pos x="hc" y="b"/>
              </a:cxn>
              <a:cxn ang="cd2">
                <a:pos x="l" y="vc"/>
              </a:cxn>
              <a:cxn ang="f37">
                <a:pos x="f35" y="f36"/>
              </a:cxn>
            </a:cxnLst>
            <a:rect l="f44" t="f47" r="f45" b="f46"/>
            <a:pathLst>
              <a:path w="21600" h="21600">
                <a:moveTo>
                  <a:pt x="f7" y="f7"/>
                </a:moveTo>
                <a:lnTo>
                  <a:pt x="f7" y="f11"/>
                </a:lnTo>
                <a:lnTo>
                  <a:pt x="f60" y="f61"/>
                </a:lnTo>
                <a:lnTo>
                  <a:pt x="f7" y="f12"/>
                </a:lnTo>
                <a:lnTo>
                  <a:pt x="f7" y="f13"/>
                </a:lnTo>
                <a:lnTo>
                  <a:pt x="f62" y="f63"/>
                </a:lnTo>
                <a:lnTo>
                  <a:pt x="f7" y="f14"/>
                </a:lnTo>
                <a:lnTo>
                  <a:pt x="f7" y="f8"/>
                </a:lnTo>
                <a:lnTo>
                  <a:pt x="f11" y="f8"/>
                </a:lnTo>
                <a:lnTo>
                  <a:pt x="f64" y="f65"/>
                </a:lnTo>
                <a:lnTo>
                  <a:pt x="f12" y="f8"/>
                </a:lnTo>
                <a:lnTo>
                  <a:pt x="f13" y="f8"/>
                </a:lnTo>
                <a:lnTo>
                  <a:pt x="f66" y="f67"/>
                </a:lnTo>
                <a:lnTo>
                  <a:pt x="f14" y="f8"/>
                </a:lnTo>
                <a:lnTo>
                  <a:pt x="f8" y="f8"/>
                </a:lnTo>
                <a:lnTo>
                  <a:pt x="f8" y="f14"/>
                </a:lnTo>
                <a:lnTo>
                  <a:pt x="f68" y="f69"/>
                </a:lnTo>
                <a:lnTo>
                  <a:pt x="f8" y="f13"/>
                </a:lnTo>
                <a:lnTo>
                  <a:pt x="f8" y="f12"/>
                </a:lnTo>
                <a:lnTo>
                  <a:pt x="f70" y="f71"/>
                </a:lnTo>
                <a:lnTo>
                  <a:pt x="f8" y="f11"/>
                </a:lnTo>
                <a:lnTo>
                  <a:pt x="f8" y="f7"/>
                </a:lnTo>
                <a:lnTo>
                  <a:pt x="f14" y="f7"/>
                </a:lnTo>
                <a:lnTo>
                  <a:pt x="f72" y="f73"/>
                </a:lnTo>
                <a:lnTo>
                  <a:pt x="f13" y="f7"/>
                </a:lnTo>
                <a:lnTo>
                  <a:pt x="f12" y="f7"/>
                </a:lnTo>
                <a:lnTo>
                  <a:pt x="f74" y="f75"/>
                </a:lnTo>
                <a:lnTo>
                  <a:pt x="f11" y="f7"/>
                </a:lnTo>
                <a:lnTo>
                  <a:pt x="f7" y="f7"/>
                </a:lnTo>
                <a:close/>
              </a:path>
            </a:pathLst>
          </a:custGeom>
          <a:solidFill>
            <a:srgbClr val="FFC000"/>
          </a:solidFill>
          <a:ln w="12701" cap="flat">
            <a:solidFill>
              <a:srgbClr val="BC8C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rPr>
              <a:t>If you aren’t sure what date you started high school or will graduate, put “9/1/year started” and “6/15/year of graduation”</a:t>
            </a:r>
          </a:p>
        </p:txBody>
      </p:sp>
      <p:sp>
        <p:nvSpPr>
          <p:cNvPr id="11" name="Speech Bubble: Rectangle 8">
            <a:extLst>
              <a:ext uri="{FF2B5EF4-FFF2-40B4-BE49-F238E27FC236}">
                <a16:creationId xmlns:a16="http://schemas.microsoft.com/office/drawing/2014/main" id="{196D0829-2481-D345-9BEB-91F86EC6712C}"/>
              </a:ext>
            </a:extLst>
          </p:cNvPr>
          <p:cNvSpPr/>
          <p:nvPr/>
        </p:nvSpPr>
        <p:spPr>
          <a:xfrm>
            <a:off x="1653482" y="2171123"/>
            <a:ext cx="3230438" cy="1121310"/>
          </a:xfrm>
          <a:custGeom>
            <a:avLst>
              <a:gd name="f0" fmla="val 6300"/>
              <a:gd name="f1" fmla="val 24300"/>
            </a:avLst>
            <a:gdLst>
              <a:gd name="f2" fmla="val 10800000"/>
              <a:gd name="f3" fmla="val 5400000"/>
              <a:gd name="f4" fmla="val 180"/>
              <a:gd name="f5" fmla="val w"/>
              <a:gd name="f6" fmla="val h"/>
              <a:gd name="f7" fmla="val 0"/>
              <a:gd name="f8" fmla="val 21600"/>
              <a:gd name="f9" fmla="+- 0 0 1"/>
              <a:gd name="f10" fmla="val 2147483647"/>
              <a:gd name="f11" fmla="val 3590"/>
              <a:gd name="f12" fmla="val 8970"/>
              <a:gd name="f13" fmla="val 12630"/>
              <a:gd name="f14" fmla="val 18010"/>
              <a:gd name="f15" fmla="val -2147483647"/>
              <a:gd name="f16" fmla="+- 0 0 180"/>
              <a:gd name="f17" fmla="*/ f5 1 21600"/>
              <a:gd name="f18" fmla="*/ f6 1 21600"/>
              <a:gd name="f19" fmla="+- f8 0 f7"/>
              <a:gd name="f20" fmla="pin -2147483647 f0 2147483647"/>
              <a:gd name="f21" fmla="pin -2147483647 f1 2147483647"/>
              <a:gd name="f22" fmla="*/ f16 f2 1"/>
              <a:gd name="f23" fmla="val f20"/>
              <a:gd name="f24" fmla="val f21"/>
              <a:gd name="f25" fmla="*/ f19 1 21600"/>
              <a:gd name="f26" fmla="*/ f20 f17 1"/>
              <a:gd name="f27" fmla="*/ f21 f18 1"/>
              <a:gd name="f28" fmla="*/ f22 1 f4"/>
              <a:gd name="f29" fmla="+- f23 0 10800"/>
              <a:gd name="f30" fmla="+- f24 0 10800"/>
              <a:gd name="f31" fmla="+- f24 0 21600"/>
              <a:gd name="f32" fmla="+- f23 0 21600"/>
              <a:gd name="f33" fmla="*/ 0 f25 1"/>
              <a:gd name="f34" fmla="*/ 21600 f25 1"/>
              <a:gd name="f35" fmla="*/ f23 f17 1"/>
              <a:gd name="f36" fmla="*/ f24 f18 1"/>
              <a:gd name="f37" fmla="+- f28 0 f3"/>
              <a:gd name="f38" fmla="abs f29"/>
              <a:gd name="f39" fmla="abs f30"/>
              <a:gd name="f40" fmla="*/ f33 1 f25"/>
              <a:gd name="f41" fmla="*/ f34 1 f25"/>
              <a:gd name="f42" fmla="+- f38 0 f39"/>
              <a:gd name="f43" fmla="+- f39 0 f38"/>
              <a:gd name="f44" fmla="*/ f40 f17 1"/>
              <a:gd name="f45" fmla="*/ f41 f17 1"/>
              <a:gd name="f46" fmla="*/ f41 f18 1"/>
              <a:gd name="f47" fmla="*/ f40 f18 1"/>
              <a:gd name="f48" fmla="?: f30 f9 f42"/>
              <a:gd name="f49" fmla="?: f30 f42 f9"/>
              <a:gd name="f50" fmla="?: f29 f9 f43"/>
              <a:gd name="f51" fmla="?: f29 f43 f9"/>
              <a:gd name="f52" fmla="?: f23 f9 f48"/>
              <a:gd name="f53" fmla="?: f23 f9 f49"/>
              <a:gd name="f54" fmla="?: f31 f50 f9"/>
              <a:gd name="f55" fmla="?: f31 f51 f9"/>
              <a:gd name="f56" fmla="?: f32 f49 f9"/>
              <a:gd name="f57" fmla="?: f32 f48 f9"/>
              <a:gd name="f58" fmla="?: f24 f9 f51"/>
              <a:gd name="f59" fmla="?: f24 f9 f50"/>
              <a:gd name="f60" fmla="?: f52 f23 0"/>
              <a:gd name="f61" fmla="?: f52 f24 6280"/>
              <a:gd name="f62" fmla="?: f53 f23 0"/>
              <a:gd name="f63" fmla="?: f53 f24 15320"/>
              <a:gd name="f64" fmla="?: f54 f23 6280"/>
              <a:gd name="f65" fmla="?: f54 f24 21600"/>
              <a:gd name="f66" fmla="?: f55 f23 15320"/>
              <a:gd name="f67" fmla="?: f55 f24 21600"/>
              <a:gd name="f68" fmla="?: f56 f23 21600"/>
              <a:gd name="f69" fmla="?: f56 f24 15320"/>
              <a:gd name="f70" fmla="?: f57 f23 21600"/>
              <a:gd name="f71" fmla="?: f57 f24 6280"/>
              <a:gd name="f72" fmla="?: f58 f23 15320"/>
              <a:gd name="f73" fmla="?: f58 f24 0"/>
              <a:gd name="f74" fmla="?: f59 f23 6280"/>
              <a:gd name="f75" fmla="?: f59 f24 0"/>
            </a:gdLst>
            <a:ahLst>
              <a:ahXY gdRefX="f0" minX="f15" maxX="f10" gdRefY="f1" minY="f15" maxY="f10">
                <a:pos x="f26" y="f27"/>
              </a:ahXY>
            </a:ahLst>
            <a:cxnLst>
              <a:cxn ang="3cd4">
                <a:pos x="hc" y="t"/>
              </a:cxn>
              <a:cxn ang="0">
                <a:pos x="r" y="vc"/>
              </a:cxn>
              <a:cxn ang="cd4">
                <a:pos x="hc" y="b"/>
              </a:cxn>
              <a:cxn ang="cd2">
                <a:pos x="l" y="vc"/>
              </a:cxn>
              <a:cxn ang="f37">
                <a:pos x="f35" y="f36"/>
              </a:cxn>
            </a:cxnLst>
            <a:rect l="f44" t="f47" r="f45" b="f46"/>
            <a:pathLst>
              <a:path w="21600" h="21600">
                <a:moveTo>
                  <a:pt x="f7" y="f7"/>
                </a:moveTo>
                <a:lnTo>
                  <a:pt x="f7" y="f11"/>
                </a:lnTo>
                <a:lnTo>
                  <a:pt x="f60" y="f61"/>
                </a:lnTo>
                <a:lnTo>
                  <a:pt x="f7" y="f12"/>
                </a:lnTo>
                <a:lnTo>
                  <a:pt x="f7" y="f13"/>
                </a:lnTo>
                <a:lnTo>
                  <a:pt x="f62" y="f63"/>
                </a:lnTo>
                <a:lnTo>
                  <a:pt x="f7" y="f14"/>
                </a:lnTo>
                <a:lnTo>
                  <a:pt x="f7" y="f8"/>
                </a:lnTo>
                <a:lnTo>
                  <a:pt x="f11" y="f8"/>
                </a:lnTo>
                <a:lnTo>
                  <a:pt x="f64" y="f65"/>
                </a:lnTo>
                <a:lnTo>
                  <a:pt x="f12" y="f8"/>
                </a:lnTo>
                <a:lnTo>
                  <a:pt x="f13" y="f8"/>
                </a:lnTo>
                <a:lnTo>
                  <a:pt x="f66" y="f67"/>
                </a:lnTo>
                <a:lnTo>
                  <a:pt x="f14" y="f8"/>
                </a:lnTo>
                <a:lnTo>
                  <a:pt x="f8" y="f8"/>
                </a:lnTo>
                <a:lnTo>
                  <a:pt x="f8" y="f14"/>
                </a:lnTo>
                <a:lnTo>
                  <a:pt x="f68" y="f69"/>
                </a:lnTo>
                <a:lnTo>
                  <a:pt x="f8" y="f13"/>
                </a:lnTo>
                <a:lnTo>
                  <a:pt x="f8" y="f12"/>
                </a:lnTo>
                <a:lnTo>
                  <a:pt x="f70" y="f71"/>
                </a:lnTo>
                <a:lnTo>
                  <a:pt x="f8" y="f11"/>
                </a:lnTo>
                <a:lnTo>
                  <a:pt x="f8" y="f7"/>
                </a:lnTo>
                <a:lnTo>
                  <a:pt x="f14" y="f7"/>
                </a:lnTo>
                <a:lnTo>
                  <a:pt x="f72" y="f73"/>
                </a:lnTo>
                <a:lnTo>
                  <a:pt x="f13" y="f7"/>
                </a:lnTo>
                <a:lnTo>
                  <a:pt x="f12" y="f7"/>
                </a:lnTo>
                <a:lnTo>
                  <a:pt x="f74" y="f75"/>
                </a:lnTo>
                <a:lnTo>
                  <a:pt x="f11" y="f7"/>
                </a:lnTo>
                <a:lnTo>
                  <a:pt x="f7" y="f7"/>
                </a:lnTo>
                <a:close/>
              </a:path>
            </a:pathLst>
          </a:custGeom>
          <a:solidFill>
            <a:srgbClr val="FFC000"/>
          </a:solidFill>
          <a:ln w="12701" cap="flat">
            <a:solidFill>
              <a:srgbClr val="BC8C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rPr>
              <a:t>Choose your current grade. </a:t>
            </a:r>
            <a:br>
              <a:rPr lang="en-US" sz="1600" b="0" i="0" u="none" strike="noStrike" kern="1200" cap="none" spc="0" baseline="0">
                <a:solidFill>
                  <a:srgbClr val="000000"/>
                </a:solidFill>
                <a:uFillTx/>
                <a:latin typeface="Montserrat" panose="00000500000000000000" pitchFamily="2" charset="0"/>
              </a:rPr>
            </a:br>
            <a:r>
              <a:rPr lang="en-US" sz="1600" b="0" i="0" u="none" strike="noStrike" kern="1200" cap="none" spc="0" baseline="0">
                <a:solidFill>
                  <a:srgbClr val="000000"/>
                </a:solidFill>
                <a:uFillTx/>
                <a:latin typeface="Montserrat" panose="00000500000000000000" pitchFamily="2" charset="0"/>
              </a:rPr>
              <a:t>If you are in 12</a:t>
            </a:r>
            <a:r>
              <a:rPr lang="en-US" sz="1600" b="0" i="0" u="none" strike="noStrike" kern="1200" cap="none" spc="0" baseline="30000">
                <a:solidFill>
                  <a:srgbClr val="000000"/>
                </a:solidFill>
                <a:uFillTx/>
                <a:latin typeface="Montserrat" panose="00000500000000000000" pitchFamily="2" charset="0"/>
              </a:rPr>
              <a:t>th</a:t>
            </a:r>
            <a:r>
              <a:rPr lang="en-US" sz="1600" b="0" i="0" u="none" strike="noStrike" kern="1200" cap="none" spc="0" baseline="0">
                <a:solidFill>
                  <a:srgbClr val="000000"/>
                </a:solidFill>
                <a:uFillTx/>
                <a:latin typeface="Montserrat" panose="00000500000000000000" pitchFamily="2" charset="0"/>
              </a:rPr>
              <a:t> grade, choose “High School Diploma.”</a:t>
            </a:r>
          </a:p>
        </p:txBody>
      </p:sp>
      <p:graphicFrame>
        <p:nvGraphicFramePr>
          <p:cNvPr id="12" name="Table 10">
            <a:extLst>
              <a:ext uri="{FF2B5EF4-FFF2-40B4-BE49-F238E27FC236}">
                <a16:creationId xmlns:a16="http://schemas.microsoft.com/office/drawing/2014/main" id="{F40C3519-FD56-C207-5733-9F3B4EF3B844}"/>
              </a:ext>
            </a:extLst>
          </p:cNvPr>
          <p:cNvGraphicFramePr>
            <a:graphicFrameLocks noGrp="1"/>
          </p:cNvGraphicFramePr>
          <p:nvPr>
            <p:extLst>
              <p:ext uri="{D42A27DB-BD31-4B8C-83A1-F6EECF244321}">
                <p14:modId xmlns:p14="http://schemas.microsoft.com/office/powerpoint/2010/main" val="3762425149"/>
              </p:ext>
            </p:extLst>
          </p:nvPr>
        </p:nvGraphicFramePr>
        <p:xfrm>
          <a:off x="5800619" y="248391"/>
          <a:ext cx="3230437" cy="2184621"/>
        </p:xfrm>
        <a:graphic>
          <a:graphicData uri="http://schemas.openxmlformats.org/drawingml/2006/table">
            <a:tbl>
              <a:tblPr firstRow="1" bandRow="1">
                <a:effectLst/>
                <a:tableStyleId>{00A15C55-8517-42AA-B614-E9B94910E393}</a:tableStyleId>
              </a:tblPr>
              <a:tblGrid>
                <a:gridCol w="1017581">
                  <a:extLst>
                    <a:ext uri="{9D8B030D-6E8A-4147-A177-3AD203B41FA5}">
                      <a16:colId xmlns:a16="http://schemas.microsoft.com/office/drawing/2014/main" val="3948986705"/>
                    </a:ext>
                  </a:extLst>
                </a:gridCol>
                <a:gridCol w="1090954">
                  <a:extLst>
                    <a:ext uri="{9D8B030D-6E8A-4147-A177-3AD203B41FA5}">
                      <a16:colId xmlns:a16="http://schemas.microsoft.com/office/drawing/2014/main" val="3911781977"/>
                    </a:ext>
                  </a:extLst>
                </a:gridCol>
                <a:gridCol w="1121902">
                  <a:extLst>
                    <a:ext uri="{9D8B030D-6E8A-4147-A177-3AD203B41FA5}">
                      <a16:colId xmlns:a16="http://schemas.microsoft.com/office/drawing/2014/main" val="2228350916"/>
                    </a:ext>
                  </a:extLst>
                </a:gridCol>
              </a:tblGrid>
              <a:tr h="658517">
                <a:tc>
                  <a:txBody>
                    <a:bodyPr/>
                    <a:lstStyle/>
                    <a:p>
                      <a:pPr lvl="0"/>
                      <a:r>
                        <a:rPr lang="en-US" sz="1200">
                          <a:solidFill>
                            <a:srgbClr val="000000"/>
                          </a:solidFill>
                          <a:latin typeface="Montserrat" panose="00000500000000000000" pitchFamily="2" charset="0"/>
                        </a:rPr>
                        <a:t>Grade (‘26-’27)</a:t>
                      </a:r>
                    </a:p>
                  </a:txBody>
                  <a:tcPr/>
                </a:tc>
                <a:tc>
                  <a:txBody>
                    <a:bodyPr/>
                    <a:lstStyle/>
                    <a:p>
                      <a:pPr lvl="0"/>
                      <a:r>
                        <a:rPr lang="en-US" sz="1200">
                          <a:solidFill>
                            <a:srgbClr val="000000"/>
                          </a:solidFill>
                          <a:latin typeface="Montserrat" panose="00000500000000000000" pitchFamily="2" charset="0"/>
                        </a:rPr>
                        <a:t>Year Started</a:t>
                      </a:r>
                    </a:p>
                  </a:txBody>
                  <a:tcPr/>
                </a:tc>
                <a:tc>
                  <a:txBody>
                    <a:bodyPr/>
                    <a:lstStyle/>
                    <a:p>
                      <a:pPr lvl="0"/>
                      <a:r>
                        <a:rPr lang="en-US" sz="1200">
                          <a:solidFill>
                            <a:srgbClr val="000000"/>
                          </a:solidFill>
                          <a:latin typeface="Montserrat" panose="00000500000000000000" pitchFamily="2" charset="0"/>
                        </a:rPr>
                        <a:t>Year of Graduation</a:t>
                      </a:r>
                    </a:p>
                  </a:txBody>
                  <a:tcPr/>
                </a:tc>
                <a:extLst>
                  <a:ext uri="{0D108BD9-81ED-4DB2-BD59-A6C34878D82A}">
                    <a16:rowId xmlns:a16="http://schemas.microsoft.com/office/drawing/2014/main" val="1195398367"/>
                  </a:ext>
                </a:extLst>
              </a:tr>
              <a:tr h="381526">
                <a:tc>
                  <a:txBody>
                    <a:bodyPr/>
                    <a:lstStyle/>
                    <a:p>
                      <a:pPr lvl="0"/>
                      <a:r>
                        <a:rPr lang="en-US">
                          <a:latin typeface="Montserrat" panose="00000500000000000000" pitchFamily="2" charset="0"/>
                        </a:rPr>
                        <a:t>9th</a:t>
                      </a:r>
                    </a:p>
                  </a:txBody>
                  <a:tcPr/>
                </a:tc>
                <a:tc>
                  <a:txBody>
                    <a:bodyPr/>
                    <a:lstStyle/>
                    <a:p>
                      <a:pPr lvl="0"/>
                      <a:r>
                        <a:rPr lang="en-US">
                          <a:latin typeface="Montserrat" panose="00000500000000000000" pitchFamily="2" charset="0"/>
                        </a:rPr>
                        <a:t>2026</a:t>
                      </a:r>
                    </a:p>
                  </a:txBody>
                  <a:tcPr/>
                </a:tc>
                <a:tc>
                  <a:txBody>
                    <a:bodyPr/>
                    <a:lstStyle/>
                    <a:p>
                      <a:pPr lvl="0"/>
                      <a:r>
                        <a:rPr lang="en-US">
                          <a:latin typeface="Montserrat" panose="00000500000000000000" pitchFamily="2" charset="0"/>
                        </a:rPr>
                        <a:t>2030</a:t>
                      </a:r>
                    </a:p>
                  </a:txBody>
                  <a:tcPr/>
                </a:tc>
                <a:extLst>
                  <a:ext uri="{0D108BD9-81ED-4DB2-BD59-A6C34878D82A}">
                    <a16:rowId xmlns:a16="http://schemas.microsoft.com/office/drawing/2014/main" val="2167712193"/>
                  </a:ext>
                </a:extLst>
              </a:tr>
              <a:tr h="381526">
                <a:tc>
                  <a:txBody>
                    <a:bodyPr/>
                    <a:lstStyle/>
                    <a:p>
                      <a:pPr lvl="0"/>
                      <a:r>
                        <a:rPr lang="en-US">
                          <a:latin typeface="Montserrat" panose="00000500000000000000" pitchFamily="2" charset="0"/>
                        </a:rPr>
                        <a:t>10th</a:t>
                      </a:r>
                    </a:p>
                  </a:txBody>
                  <a:tcPr/>
                </a:tc>
                <a:tc>
                  <a:txBody>
                    <a:bodyPr/>
                    <a:lstStyle/>
                    <a:p>
                      <a:pPr lvl="0"/>
                      <a:r>
                        <a:rPr lang="en-US">
                          <a:latin typeface="Montserrat" panose="00000500000000000000" pitchFamily="2" charset="0"/>
                        </a:rPr>
                        <a:t>2025</a:t>
                      </a:r>
                    </a:p>
                  </a:txBody>
                  <a:tcPr/>
                </a:tc>
                <a:tc>
                  <a:txBody>
                    <a:bodyPr/>
                    <a:lstStyle/>
                    <a:p>
                      <a:pPr lvl="0"/>
                      <a:r>
                        <a:rPr lang="en-US">
                          <a:latin typeface="Montserrat" panose="00000500000000000000" pitchFamily="2" charset="0"/>
                        </a:rPr>
                        <a:t>2029</a:t>
                      </a:r>
                    </a:p>
                  </a:txBody>
                  <a:tcPr/>
                </a:tc>
                <a:extLst>
                  <a:ext uri="{0D108BD9-81ED-4DB2-BD59-A6C34878D82A}">
                    <a16:rowId xmlns:a16="http://schemas.microsoft.com/office/drawing/2014/main" val="1503128206"/>
                  </a:ext>
                </a:extLst>
              </a:tr>
              <a:tr h="381526">
                <a:tc>
                  <a:txBody>
                    <a:bodyPr/>
                    <a:lstStyle/>
                    <a:p>
                      <a:pPr lvl="0"/>
                      <a:r>
                        <a:rPr lang="en-US">
                          <a:latin typeface="Montserrat" panose="00000500000000000000" pitchFamily="2" charset="0"/>
                        </a:rPr>
                        <a:t>11th</a:t>
                      </a:r>
                    </a:p>
                  </a:txBody>
                  <a:tcPr/>
                </a:tc>
                <a:tc>
                  <a:txBody>
                    <a:bodyPr/>
                    <a:lstStyle/>
                    <a:p>
                      <a:pPr lvl="0"/>
                      <a:r>
                        <a:rPr lang="en-US">
                          <a:latin typeface="Montserrat" panose="00000500000000000000" pitchFamily="2" charset="0"/>
                        </a:rPr>
                        <a:t>2024</a:t>
                      </a:r>
                    </a:p>
                  </a:txBody>
                  <a:tcPr/>
                </a:tc>
                <a:tc>
                  <a:txBody>
                    <a:bodyPr/>
                    <a:lstStyle/>
                    <a:p>
                      <a:pPr lvl="0"/>
                      <a:r>
                        <a:rPr lang="en-US">
                          <a:latin typeface="Montserrat" panose="00000500000000000000" pitchFamily="2" charset="0"/>
                        </a:rPr>
                        <a:t>2028</a:t>
                      </a:r>
                    </a:p>
                  </a:txBody>
                  <a:tcPr/>
                </a:tc>
                <a:extLst>
                  <a:ext uri="{0D108BD9-81ED-4DB2-BD59-A6C34878D82A}">
                    <a16:rowId xmlns:a16="http://schemas.microsoft.com/office/drawing/2014/main" val="3817165125"/>
                  </a:ext>
                </a:extLst>
              </a:tr>
              <a:tr h="381526">
                <a:tc>
                  <a:txBody>
                    <a:bodyPr/>
                    <a:lstStyle/>
                    <a:p>
                      <a:pPr lvl="0"/>
                      <a:r>
                        <a:rPr lang="en-US">
                          <a:latin typeface="Montserrat" panose="00000500000000000000" pitchFamily="2" charset="0"/>
                        </a:rPr>
                        <a:t>12th</a:t>
                      </a:r>
                    </a:p>
                  </a:txBody>
                  <a:tcPr/>
                </a:tc>
                <a:tc>
                  <a:txBody>
                    <a:bodyPr/>
                    <a:lstStyle/>
                    <a:p>
                      <a:pPr lvl="0"/>
                      <a:r>
                        <a:rPr lang="en-US">
                          <a:latin typeface="Montserrat" panose="00000500000000000000" pitchFamily="2" charset="0"/>
                        </a:rPr>
                        <a:t>2023</a:t>
                      </a:r>
                    </a:p>
                  </a:txBody>
                  <a:tcPr/>
                </a:tc>
                <a:tc>
                  <a:txBody>
                    <a:bodyPr/>
                    <a:lstStyle/>
                    <a:p>
                      <a:pPr lvl="0"/>
                      <a:r>
                        <a:rPr lang="en-US">
                          <a:latin typeface="Montserrat" panose="00000500000000000000" pitchFamily="2" charset="0"/>
                        </a:rPr>
                        <a:t>2027</a:t>
                      </a:r>
                    </a:p>
                  </a:txBody>
                  <a:tcPr/>
                </a:tc>
                <a:extLst>
                  <a:ext uri="{0D108BD9-81ED-4DB2-BD59-A6C34878D82A}">
                    <a16:rowId xmlns:a16="http://schemas.microsoft.com/office/drawing/2014/main" val="1455936922"/>
                  </a:ext>
                </a:extLst>
              </a:tr>
            </a:tbl>
          </a:graphicData>
        </a:graphic>
      </p:graphicFrame>
      <p:sp>
        <p:nvSpPr>
          <p:cNvPr id="7" name="Title 6">
            <a:extLst>
              <a:ext uri="{FF2B5EF4-FFF2-40B4-BE49-F238E27FC236}">
                <a16:creationId xmlns:a16="http://schemas.microsoft.com/office/drawing/2014/main" id="{3FF6B844-7859-0CAA-EC54-D9A90BA5D998}"/>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Entering Class information</a:t>
            </a:r>
          </a:p>
        </p:txBody>
      </p:sp>
    </p:spTree>
    <p:custDataLst>
      <p:tags r:id="rId1"/>
    </p:custDataLst>
    <p:extLst>
      <p:ext uri="{BB962C8B-B14F-4D97-AF65-F5344CB8AC3E}">
        <p14:creationId xmlns:p14="http://schemas.microsoft.com/office/powerpoint/2010/main" val="312395849"/>
      </p:ext>
    </p:extLst>
  </p:cSld>
  <p:clrMapOvr>
    <a:masterClrMapping/>
  </p:clrMapOvr>
  <mc:AlternateContent xmlns:mc="http://schemas.openxmlformats.org/markup-compatibility/2006" xmlns:p14="http://schemas.microsoft.com/office/powerpoint/2010/main">
    <mc:Choice Requires="p14">
      <p:transition spd="slow" p14:dur="2000" advTm="13919"/>
    </mc:Choice>
    <mc:Fallback xmlns="">
      <p:transition spd="slow" advTm="139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4"/>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9" grpId="0" animBg="1"/>
      <p:bldP spid="9" grpId="1"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D65F9B-9FB1-C2E8-E312-1159093FF2EC}"/>
              </a:ext>
            </a:extLst>
          </p:cNvPr>
          <p:cNvSpPr txBox="1">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E616E272-79CA-1EAB-8619-659EFD48F2E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0890" y="174869"/>
            <a:ext cx="3143688" cy="2186293"/>
          </a:xfrm>
          <a:prstGeom prst="rect">
            <a:avLst/>
          </a:prstGeom>
          <a:noFill/>
          <a:ln cap="flat">
            <a:noFill/>
          </a:ln>
        </p:spPr>
      </p:pic>
      <p:pic>
        <p:nvPicPr>
          <p:cNvPr id="5" name="Picture 4">
            <a:extLst>
              <a:ext uri="{FF2B5EF4-FFF2-40B4-BE49-F238E27FC236}">
                <a16:creationId xmlns:a16="http://schemas.microsoft.com/office/drawing/2014/main" id="{2E330560-5008-1877-A026-AB1EC15F653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48827" y="174869"/>
            <a:ext cx="6055943" cy="2036606"/>
          </a:xfrm>
          <a:prstGeom prst="rect">
            <a:avLst/>
          </a:prstGeom>
          <a:noFill/>
          <a:ln cap="flat">
            <a:noFill/>
          </a:ln>
        </p:spPr>
      </p:pic>
      <p:pic>
        <p:nvPicPr>
          <p:cNvPr id="6" name="Picture 5">
            <a:extLst>
              <a:ext uri="{FF2B5EF4-FFF2-40B4-BE49-F238E27FC236}">
                <a16:creationId xmlns:a16="http://schemas.microsoft.com/office/drawing/2014/main" id="{BA0F17EB-5E7E-28BC-0E93-D24AF7A692A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148827" y="3761841"/>
            <a:ext cx="5669846" cy="945837"/>
          </a:xfrm>
          <a:prstGeom prst="rect">
            <a:avLst/>
          </a:prstGeom>
          <a:noFill/>
          <a:ln cap="flat">
            <a:noFill/>
          </a:ln>
        </p:spPr>
      </p:pic>
      <p:pic>
        <p:nvPicPr>
          <p:cNvPr id="7" name="Picture 6">
            <a:extLst>
              <a:ext uri="{FF2B5EF4-FFF2-40B4-BE49-F238E27FC236}">
                <a16:creationId xmlns:a16="http://schemas.microsoft.com/office/drawing/2014/main" id="{91BD6D3E-FBD0-9924-B516-26D630227F5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76633" y="2211476"/>
            <a:ext cx="2872185" cy="1578985"/>
          </a:xfrm>
          <a:prstGeom prst="rect">
            <a:avLst/>
          </a:prstGeom>
          <a:noFill/>
          <a:ln cap="flat">
            <a:noFill/>
          </a:ln>
        </p:spPr>
      </p:pic>
      <p:pic>
        <p:nvPicPr>
          <p:cNvPr id="8" name="Picture 7">
            <a:extLst>
              <a:ext uri="{FF2B5EF4-FFF2-40B4-BE49-F238E27FC236}">
                <a16:creationId xmlns:a16="http://schemas.microsoft.com/office/drawing/2014/main" id="{D743C5B5-4D95-8BCF-6BE4-AA361A9C205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070244" y="2286429"/>
            <a:ext cx="8266468" cy="1486110"/>
          </a:xfrm>
          <a:prstGeom prst="rect">
            <a:avLst/>
          </a:prstGeom>
          <a:noFill/>
          <a:ln cap="flat">
            <a:noFill/>
          </a:ln>
        </p:spPr>
      </p:pic>
      <p:sp>
        <p:nvSpPr>
          <p:cNvPr id="9" name="Rectangle: Rounded Corners 9">
            <a:extLst>
              <a:ext uri="{FF2B5EF4-FFF2-40B4-BE49-F238E27FC236}">
                <a16:creationId xmlns:a16="http://schemas.microsoft.com/office/drawing/2014/main" id="{39AD6038-DB8A-29D0-1C56-BC3898BF8BB2}"/>
              </a:ext>
              <a:ext uri="{C183D7F6-B498-43B3-948B-1728B52AA6E4}">
                <adec:decorative xmlns:adec="http://schemas.microsoft.com/office/drawing/2017/decorative" val="1"/>
              </a:ext>
            </a:extLst>
          </p:cNvPr>
          <p:cNvSpPr/>
          <p:nvPr/>
        </p:nvSpPr>
        <p:spPr>
          <a:xfrm>
            <a:off x="7286625" y="4300542"/>
            <a:ext cx="628650" cy="40713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sp>
        <p:nvSpPr>
          <p:cNvPr id="10" name="Title 9">
            <a:extLst>
              <a:ext uri="{FF2B5EF4-FFF2-40B4-BE49-F238E27FC236}">
                <a16:creationId xmlns:a16="http://schemas.microsoft.com/office/drawing/2014/main" id="{7D0B6698-D383-56F2-C84E-0661AFC45847}"/>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Demographics Details</a:t>
            </a:r>
          </a:p>
        </p:txBody>
      </p:sp>
    </p:spTree>
  </p:cSld>
  <p:clrMapOvr>
    <a:masterClrMapping/>
  </p:clrMapOvr>
  <mc:AlternateContent xmlns:mc="http://schemas.openxmlformats.org/markup-compatibility/2006" xmlns:p14="http://schemas.microsoft.com/office/powerpoint/2010/main">
    <mc:Choice Requires="p14">
      <p:transition spd="slow" p14:dur="2000" advTm="11752"/>
    </mc:Choice>
    <mc:Fallback xmlns="">
      <p:transition spd="slow" advTm="11752"/>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02AF44-D5E8-7D98-5FED-86979287B349}"/>
              </a:ext>
            </a:extLst>
          </p:cNvPr>
          <p:cNvSpPr txBox="1">
            <a:spLocks noGrp="1"/>
          </p:cNvSpPr>
          <p:nvPr>
            <p:ph idx="1"/>
          </p:nvPr>
        </p:nvSpPr>
        <p:spPr/>
        <p:txBody>
          <a:bodyPr/>
          <a:lstStyle/>
          <a:p>
            <a:endParaRPr lang="en-US"/>
          </a:p>
        </p:txBody>
      </p:sp>
      <p:pic>
        <p:nvPicPr>
          <p:cNvPr id="4" name="Picture 6">
            <a:extLst>
              <a:ext uri="{FF2B5EF4-FFF2-40B4-BE49-F238E27FC236}">
                <a16:creationId xmlns:a16="http://schemas.microsoft.com/office/drawing/2014/main" id="{7E844BAA-FD2E-9019-0419-9AEB3DA72DF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7150" y="-1682"/>
            <a:ext cx="9144000" cy="2640604"/>
          </a:xfrm>
          <a:prstGeom prst="rect">
            <a:avLst/>
          </a:prstGeom>
          <a:noFill/>
          <a:ln cap="flat">
            <a:noFill/>
          </a:ln>
        </p:spPr>
      </p:pic>
      <p:pic>
        <p:nvPicPr>
          <p:cNvPr id="5" name="Picture 7">
            <a:extLst>
              <a:ext uri="{FF2B5EF4-FFF2-40B4-BE49-F238E27FC236}">
                <a16:creationId xmlns:a16="http://schemas.microsoft.com/office/drawing/2014/main" id="{E00DD816-3402-3E56-C629-A66EF4663D6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39014" y="2696474"/>
            <a:ext cx="6510921" cy="2118408"/>
          </a:xfrm>
          <a:prstGeom prst="rect">
            <a:avLst/>
          </a:prstGeom>
          <a:noFill/>
          <a:ln cap="flat">
            <a:noFill/>
          </a:ln>
        </p:spPr>
      </p:pic>
      <p:pic>
        <p:nvPicPr>
          <p:cNvPr id="6" name="Picture 8">
            <a:extLst>
              <a:ext uri="{FF2B5EF4-FFF2-40B4-BE49-F238E27FC236}">
                <a16:creationId xmlns:a16="http://schemas.microsoft.com/office/drawing/2014/main" id="{9EC2EDC5-F018-614F-F545-B6B68820F14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448205" y="127851"/>
            <a:ext cx="6507300" cy="1936699"/>
          </a:xfrm>
          <a:prstGeom prst="rect">
            <a:avLst/>
          </a:prstGeom>
          <a:noFill/>
          <a:ln cap="flat">
            <a:noFill/>
          </a:ln>
        </p:spPr>
      </p:pic>
      <p:sp>
        <p:nvSpPr>
          <p:cNvPr id="7" name="Speech Bubble: Rectangle 8">
            <a:extLst>
              <a:ext uri="{FF2B5EF4-FFF2-40B4-BE49-F238E27FC236}">
                <a16:creationId xmlns:a16="http://schemas.microsoft.com/office/drawing/2014/main" id="{5C745C45-94F0-B094-4EED-2E01DA3DDCAB}"/>
              </a:ext>
            </a:extLst>
          </p:cNvPr>
          <p:cNvSpPr/>
          <p:nvPr/>
        </p:nvSpPr>
        <p:spPr>
          <a:xfrm>
            <a:off x="142015" y="2637349"/>
            <a:ext cx="1906962" cy="2121435"/>
          </a:xfrm>
          <a:custGeom>
            <a:avLst>
              <a:gd name="f0" fmla="val 6300"/>
              <a:gd name="f1" fmla="val 24300"/>
            </a:avLst>
            <a:gdLst>
              <a:gd name="f2" fmla="val 10800000"/>
              <a:gd name="f3" fmla="val 5400000"/>
              <a:gd name="f4" fmla="val 180"/>
              <a:gd name="f5" fmla="val w"/>
              <a:gd name="f6" fmla="val h"/>
              <a:gd name="f7" fmla="val 0"/>
              <a:gd name="f8" fmla="val 21600"/>
              <a:gd name="f9" fmla="+- 0 0 1"/>
              <a:gd name="f10" fmla="val 2147483647"/>
              <a:gd name="f11" fmla="val 3590"/>
              <a:gd name="f12" fmla="val 8970"/>
              <a:gd name="f13" fmla="val 12630"/>
              <a:gd name="f14" fmla="val 18010"/>
              <a:gd name="f15" fmla="val -2147483647"/>
              <a:gd name="f16" fmla="+- 0 0 180"/>
              <a:gd name="f17" fmla="*/ f5 1 21600"/>
              <a:gd name="f18" fmla="*/ f6 1 21600"/>
              <a:gd name="f19" fmla="+- f8 0 f7"/>
              <a:gd name="f20" fmla="pin -2147483647 f0 2147483647"/>
              <a:gd name="f21" fmla="pin -2147483647 f1 2147483647"/>
              <a:gd name="f22" fmla="*/ f16 f2 1"/>
              <a:gd name="f23" fmla="val f20"/>
              <a:gd name="f24" fmla="val f21"/>
              <a:gd name="f25" fmla="*/ f19 1 21600"/>
              <a:gd name="f26" fmla="*/ f20 f17 1"/>
              <a:gd name="f27" fmla="*/ f21 f18 1"/>
              <a:gd name="f28" fmla="*/ f22 1 f4"/>
              <a:gd name="f29" fmla="+- f23 0 10800"/>
              <a:gd name="f30" fmla="+- f24 0 10800"/>
              <a:gd name="f31" fmla="+- f24 0 21600"/>
              <a:gd name="f32" fmla="+- f23 0 21600"/>
              <a:gd name="f33" fmla="*/ 0 f25 1"/>
              <a:gd name="f34" fmla="*/ 21600 f25 1"/>
              <a:gd name="f35" fmla="*/ f23 f17 1"/>
              <a:gd name="f36" fmla="*/ f24 f18 1"/>
              <a:gd name="f37" fmla="+- f28 0 f3"/>
              <a:gd name="f38" fmla="abs f29"/>
              <a:gd name="f39" fmla="abs f30"/>
              <a:gd name="f40" fmla="*/ f33 1 f25"/>
              <a:gd name="f41" fmla="*/ f34 1 f25"/>
              <a:gd name="f42" fmla="+- f38 0 f39"/>
              <a:gd name="f43" fmla="+- f39 0 f38"/>
              <a:gd name="f44" fmla="*/ f40 f17 1"/>
              <a:gd name="f45" fmla="*/ f41 f17 1"/>
              <a:gd name="f46" fmla="*/ f41 f18 1"/>
              <a:gd name="f47" fmla="*/ f40 f18 1"/>
              <a:gd name="f48" fmla="?: f30 f9 f42"/>
              <a:gd name="f49" fmla="?: f30 f42 f9"/>
              <a:gd name="f50" fmla="?: f29 f9 f43"/>
              <a:gd name="f51" fmla="?: f29 f43 f9"/>
              <a:gd name="f52" fmla="?: f23 f9 f48"/>
              <a:gd name="f53" fmla="?: f23 f9 f49"/>
              <a:gd name="f54" fmla="?: f31 f50 f9"/>
              <a:gd name="f55" fmla="?: f31 f51 f9"/>
              <a:gd name="f56" fmla="?: f32 f49 f9"/>
              <a:gd name="f57" fmla="?: f32 f48 f9"/>
              <a:gd name="f58" fmla="?: f24 f9 f51"/>
              <a:gd name="f59" fmla="?: f24 f9 f50"/>
              <a:gd name="f60" fmla="?: f52 f23 0"/>
              <a:gd name="f61" fmla="?: f52 f24 6280"/>
              <a:gd name="f62" fmla="?: f53 f23 0"/>
              <a:gd name="f63" fmla="?: f53 f24 15320"/>
              <a:gd name="f64" fmla="?: f54 f23 6280"/>
              <a:gd name="f65" fmla="?: f54 f24 21600"/>
              <a:gd name="f66" fmla="?: f55 f23 15320"/>
              <a:gd name="f67" fmla="?: f55 f24 21600"/>
              <a:gd name="f68" fmla="?: f56 f23 21600"/>
              <a:gd name="f69" fmla="?: f56 f24 15320"/>
              <a:gd name="f70" fmla="?: f57 f23 21600"/>
              <a:gd name="f71" fmla="?: f57 f24 6280"/>
              <a:gd name="f72" fmla="?: f58 f23 15320"/>
              <a:gd name="f73" fmla="?: f58 f24 0"/>
              <a:gd name="f74" fmla="?: f59 f23 6280"/>
              <a:gd name="f75" fmla="?: f59 f24 0"/>
            </a:gdLst>
            <a:ahLst>
              <a:ahXY gdRefX="f0" minX="f15" maxX="f10" gdRefY="f1" minY="f15" maxY="f10">
                <a:pos x="f26" y="f27"/>
              </a:ahXY>
            </a:ahLst>
            <a:cxnLst>
              <a:cxn ang="3cd4">
                <a:pos x="hc" y="t"/>
              </a:cxn>
              <a:cxn ang="0">
                <a:pos x="r" y="vc"/>
              </a:cxn>
              <a:cxn ang="cd4">
                <a:pos x="hc" y="b"/>
              </a:cxn>
              <a:cxn ang="cd2">
                <a:pos x="l" y="vc"/>
              </a:cxn>
              <a:cxn ang="f37">
                <a:pos x="f35" y="f36"/>
              </a:cxn>
            </a:cxnLst>
            <a:rect l="f44" t="f47" r="f45" b="f46"/>
            <a:pathLst>
              <a:path w="21600" h="21600">
                <a:moveTo>
                  <a:pt x="f7" y="f7"/>
                </a:moveTo>
                <a:lnTo>
                  <a:pt x="f7" y="f11"/>
                </a:lnTo>
                <a:lnTo>
                  <a:pt x="f60" y="f61"/>
                </a:lnTo>
                <a:lnTo>
                  <a:pt x="f7" y="f12"/>
                </a:lnTo>
                <a:lnTo>
                  <a:pt x="f7" y="f13"/>
                </a:lnTo>
                <a:lnTo>
                  <a:pt x="f62" y="f63"/>
                </a:lnTo>
                <a:lnTo>
                  <a:pt x="f7" y="f14"/>
                </a:lnTo>
                <a:lnTo>
                  <a:pt x="f7" y="f8"/>
                </a:lnTo>
                <a:lnTo>
                  <a:pt x="f11" y="f8"/>
                </a:lnTo>
                <a:lnTo>
                  <a:pt x="f64" y="f65"/>
                </a:lnTo>
                <a:lnTo>
                  <a:pt x="f12" y="f8"/>
                </a:lnTo>
                <a:lnTo>
                  <a:pt x="f13" y="f8"/>
                </a:lnTo>
                <a:lnTo>
                  <a:pt x="f66" y="f67"/>
                </a:lnTo>
                <a:lnTo>
                  <a:pt x="f14" y="f8"/>
                </a:lnTo>
                <a:lnTo>
                  <a:pt x="f8" y="f8"/>
                </a:lnTo>
                <a:lnTo>
                  <a:pt x="f8" y="f14"/>
                </a:lnTo>
                <a:lnTo>
                  <a:pt x="f68" y="f69"/>
                </a:lnTo>
                <a:lnTo>
                  <a:pt x="f8" y="f13"/>
                </a:lnTo>
                <a:lnTo>
                  <a:pt x="f8" y="f12"/>
                </a:lnTo>
                <a:lnTo>
                  <a:pt x="f70" y="f71"/>
                </a:lnTo>
                <a:lnTo>
                  <a:pt x="f8" y="f11"/>
                </a:lnTo>
                <a:lnTo>
                  <a:pt x="f8" y="f7"/>
                </a:lnTo>
                <a:lnTo>
                  <a:pt x="f14" y="f7"/>
                </a:lnTo>
                <a:lnTo>
                  <a:pt x="f72" y="f73"/>
                </a:lnTo>
                <a:lnTo>
                  <a:pt x="f13" y="f7"/>
                </a:lnTo>
                <a:lnTo>
                  <a:pt x="f12" y="f7"/>
                </a:lnTo>
                <a:lnTo>
                  <a:pt x="f74" y="f75"/>
                </a:lnTo>
                <a:lnTo>
                  <a:pt x="f11" y="f7"/>
                </a:lnTo>
                <a:lnTo>
                  <a:pt x="f7" y="f7"/>
                </a:lnTo>
                <a:close/>
              </a:path>
            </a:pathLst>
          </a:custGeom>
          <a:solidFill>
            <a:srgbClr val="FFC000"/>
          </a:solidFill>
          <a:ln w="12701" cap="flat">
            <a:solidFill>
              <a:srgbClr val="BC8C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000000"/>
                </a:solidFill>
                <a:uFillTx/>
                <a:latin typeface="Montserrat" panose="00000500000000000000" pitchFamily="2" charset="0"/>
              </a:rPr>
              <a:t>If you aren't sure of the answer to some of these questions, you can always choose "prefer not to answer."</a:t>
            </a:r>
          </a:p>
        </p:txBody>
      </p:sp>
      <p:sp>
        <p:nvSpPr>
          <p:cNvPr id="8" name="Title 7">
            <a:extLst>
              <a:ext uri="{FF2B5EF4-FFF2-40B4-BE49-F238E27FC236}">
                <a16:creationId xmlns:a16="http://schemas.microsoft.com/office/drawing/2014/main" id="{AC1347DF-B765-014A-B9BB-9C4948150BDC}"/>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Additional Demographics </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8522"/>
    </mc:Choice>
    <mc:Fallback xmlns="">
      <p:transition spd="slow" advTm="185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pic>
        <p:nvPicPr>
          <p:cNvPr id="3" name="Content Placeholder 4" descr="Screenshot of an online form review and submission page for an application process. It shows a checklist of personal information sections on the left, a consent statement with a checkbox for agreement, and buttons for navigating back, saving progress, or submitting the form, dated July 31, 2025.">
            <a:extLst>
              <a:ext uri="{FF2B5EF4-FFF2-40B4-BE49-F238E27FC236}">
                <a16:creationId xmlns:a16="http://schemas.microsoft.com/office/drawing/2014/main" id="{A8506743-78E7-1F75-CE0B-259D59D0248D}"/>
              </a:ext>
              <a:ext uri="{C183D7F6-B498-43B3-948B-1728B52AA6E4}">
                <adec:decorative xmlns:adec="http://schemas.microsoft.com/office/drawing/2017/decorative" val="0"/>
              </a:ext>
            </a:extLst>
          </p:cNvPr>
          <p:cNvPicPr>
            <a:picLocks noGrp="1" noChangeAspect="1"/>
          </p:cNvPicPr>
          <p:nvPr>
            <p:ph idx="1"/>
          </p:nvPr>
        </p:nvPicPr>
        <p:blipFill>
          <a:blip r:embed="rId4"/>
          <a:stretch>
            <a:fillRect/>
          </a:stretch>
        </p:blipFill>
        <p:spPr>
          <a:xfrm>
            <a:off x="0" y="1247973"/>
            <a:ext cx="9173151" cy="2490185"/>
          </a:xfrm>
        </p:spPr>
      </p:pic>
      <p:sp>
        <p:nvSpPr>
          <p:cNvPr id="4" name="Rectangle: Rounded Corners 5">
            <a:extLst>
              <a:ext uri="{FF2B5EF4-FFF2-40B4-BE49-F238E27FC236}">
                <a16:creationId xmlns:a16="http://schemas.microsoft.com/office/drawing/2014/main" id="{ED7A5ED7-75E2-577E-8EF2-74BD6274E56D}"/>
              </a:ext>
              <a:ext uri="{C183D7F6-B498-43B3-948B-1728B52AA6E4}">
                <adec:decorative xmlns:adec="http://schemas.microsoft.com/office/drawing/2017/decorative" val="1"/>
              </a:ext>
            </a:extLst>
          </p:cNvPr>
          <p:cNvSpPr/>
          <p:nvPr/>
        </p:nvSpPr>
        <p:spPr>
          <a:xfrm>
            <a:off x="8116132" y="3372746"/>
            <a:ext cx="840982" cy="29151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sp>
        <p:nvSpPr>
          <p:cNvPr id="5" name="Rectangle: Rounded Corners 5">
            <a:extLst>
              <a:ext uri="{FF2B5EF4-FFF2-40B4-BE49-F238E27FC236}">
                <a16:creationId xmlns:a16="http://schemas.microsoft.com/office/drawing/2014/main" id="{72B08216-7B68-A5E9-AB39-ADB5A77FE7BC}"/>
              </a:ext>
              <a:ext uri="{C183D7F6-B498-43B3-948B-1728B52AA6E4}">
                <adec:decorative xmlns:adec="http://schemas.microsoft.com/office/drawing/2017/decorative" val="1"/>
              </a:ext>
            </a:extLst>
          </p:cNvPr>
          <p:cNvSpPr/>
          <p:nvPr/>
        </p:nvSpPr>
        <p:spPr>
          <a:xfrm>
            <a:off x="2712860" y="2943252"/>
            <a:ext cx="840982" cy="29151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0" b="0" i="0" u="none" strike="noStrike" kern="1200" cap="none" spc="0" baseline="0">
              <a:solidFill>
                <a:srgbClr val="FFFFFF"/>
              </a:solidFill>
              <a:uFillTx/>
              <a:latin typeface="Aptos"/>
            </a:endParaRPr>
          </a:p>
        </p:txBody>
      </p:sp>
      <p:sp>
        <p:nvSpPr>
          <p:cNvPr id="6" name="Multiplication Sign 5">
            <a:extLst>
              <a:ext uri="{FF2B5EF4-FFF2-40B4-BE49-F238E27FC236}">
                <a16:creationId xmlns:a16="http://schemas.microsoft.com/office/drawing/2014/main" id="{1313DD9D-7B80-1A72-BFA4-69E0BD8BEB67}"/>
              </a:ext>
              <a:ext uri="{C183D7F6-B498-43B3-948B-1728B52AA6E4}">
                <adec:decorative xmlns:adec="http://schemas.microsoft.com/office/drawing/2017/decorative" val="1"/>
              </a:ext>
            </a:extLst>
          </p:cNvPr>
          <p:cNvSpPr/>
          <p:nvPr/>
        </p:nvSpPr>
        <p:spPr>
          <a:xfrm>
            <a:off x="7362767" y="3277986"/>
            <a:ext cx="537319" cy="481047"/>
          </a:xfrm>
          <a:custGeom>
            <a:avLst/>
            <a:gdLst>
              <a:gd name="f0" fmla="val 10800000"/>
              <a:gd name="f1" fmla="val 5400000"/>
              <a:gd name="f2" fmla="val 180"/>
              <a:gd name="f3" fmla="val w"/>
              <a:gd name="f4" fmla="val h"/>
              <a:gd name="f5" fmla="val ss"/>
              <a:gd name="f6" fmla="val 0"/>
              <a:gd name="f7" fmla="*/ 5419351 1 1725033"/>
              <a:gd name="f8" fmla="*/ 0 0 1"/>
              <a:gd name="f9" fmla="val 23520"/>
              <a:gd name="f10" fmla="+- 0 0 -270"/>
              <a:gd name="f11" fmla="+- 0 0 -360"/>
              <a:gd name="f12" fmla="+- 0 0 -90"/>
              <a:gd name="f13" fmla="+- 0 0 -180"/>
              <a:gd name="f14" fmla="abs f3"/>
              <a:gd name="f15" fmla="abs f4"/>
              <a:gd name="f16" fmla="abs f5"/>
              <a:gd name="f17" fmla="*/ f10 f0 1"/>
              <a:gd name="f18" fmla="*/ f11 f0 1"/>
              <a:gd name="f19" fmla="*/ f12 f0 1"/>
              <a:gd name="f20" fmla="*/ f13 f0 1"/>
              <a:gd name="f21" fmla="?: f14 f3 1"/>
              <a:gd name="f22" fmla="?: f15 f4 1"/>
              <a:gd name="f23" fmla="?: f16 f5 1"/>
              <a:gd name="f24" fmla="*/ f17 1 f2"/>
              <a:gd name="f25" fmla="*/ f18 1 f2"/>
              <a:gd name="f26" fmla="*/ f19 1 f2"/>
              <a:gd name="f27" fmla="*/ f20 1 f2"/>
              <a:gd name="f28" fmla="*/ f21 1 21600"/>
              <a:gd name="f29" fmla="*/ f22 1 21600"/>
              <a:gd name="f30" fmla="*/ 21600 f21 1"/>
              <a:gd name="f31" fmla="*/ 21600 f22 1"/>
              <a:gd name="f32" fmla="+- f24 0 f1"/>
              <a:gd name="f33" fmla="+- f25 0 f1"/>
              <a:gd name="f34" fmla="+- f26 0 f1"/>
              <a:gd name="f35" fmla="+- f27 0 f1"/>
              <a:gd name="f36" fmla="min f29 f28"/>
              <a:gd name="f37" fmla="*/ f30 1 f23"/>
              <a:gd name="f38" fmla="*/ f31 1 f23"/>
              <a:gd name="f39" fmla="val f37"/>
              <a:gd name="f40" fmla="val f38"/>
              <a:gd name="f41" fmla="+- f40 0 f6"/>
              <a:gd name="f42" fmla="+- f39 0 f6"/>
              <a:gd name="f43" fmla="*/ f41 1 2"/>
              <a:gd name="f44" fmla="*/ f42 1 2"/>
              <a:gd name="f45" fmla="min f42 f41"/>
              <a:gd name="f46" fmla="+- 0 0 f42"/>
              <a:gd name="f47" fmla="+- 0 0 f41"/>
              <a:gd name="f48" fmla="*/ f42 f42 1"/>
              <a:gd name="f49" fmla="*/ f41 f41 1"/>
              <a:gd name="f50" fmla="+- f6 f43 0"/>
              <a:gd name="f51" fmla="+- f6 f44 0"/>
              <a:gd name="f52" fmla="*/ f45 f9 1"/>
              <a:gd name="f53" fmla="+- f48 f49 0"/>
              <a:gd name="f54" fmla="+- 0 0 f46"/>
              <a:gd name="f55" fmla="+- 0 0 f47"/>
              <a:gd name="f56" fmla="*/ f52 1 100000"/>
              <a:gd name="f57" fmla="at2 f54 f55"/>
              <a:gd name="f58" fmla="+- f53 f8 0"/>
              <a:gd name="f59" fmla="*/ f51 f36 1"/>
              <a:gd name="f60" fmla="*/ f50 f36 1"/>
              <a:gd name="f61" fmla="+- f57 f1 0"/>
              <a:gd name="f62" fmla="sqrt f58"/>
              <a:gd name="f63" fmla="*/ f61 f7 1"/>
              <a:gd name="f64" fmla="*/ f62 51965 1"/>
              <a:gd name="f65" fmla="*/ f63 1 f0"/>
              <a:gd name="f66" fmla="*/ f64 1 100000"/>
              <a:gd name="f67" fmla="+- 0 0 f65"/>
              <a:gd name="f68" fmla="+- f62 0 f66"/>
              <a:gd name="f69" fmla="val f67"/>
              <a:gd name="f70" fmla="+- 0 0 f69"/>
              <a:gd name="f71" fmla="*/ f70 f0 1"/>
              <a:gd name="f72" fmla="*/ f71 1 f7"/>
              <a:gd name="f73" fmla="+- f72 0 f1"/>
              <a:gd name="f74" fmla="+- f73 f1 0"/>
              <a:gd name="f75" fmla="*/ f74 f7 1"/>
              <a:gd name="f76" fmla="*/ f75 1 f0"/>
              <a:gd name="f77" fmla="+- 0 0 f76"/>
              <a:gd name="f78" fmla="+- 0 0 f77"/>
              <a:gd name="f79" fmla="*/ f78 f0 1"/>
              <a:gd name="f80" fmla="*/ f79 1 f7"/>
              <a:gd name="f81" fmla="+- f80 0 f1"/>
              <a:gd name="f82" fmla="sin 1 f81"/>
              <a:gd name="f83" fmla="cos 1 f81"/>
              <a:gd name="f84" fmla="tan 1 f81"/>
              <a:gd name="f85" fmla="+- 0 0 f82"/>
              <a:gd name="f86" fmla="+- 0 0 f83"/>
              <a:gd name="f87" fmla="*/ 1 1 f84"/>
              <a:gd name="f88" fmla="+- 0 0 f85"/>
              <a:gd name="f89" fmla="+- 0 0 f86"/>
              <a:gd name="f90" fmla="*/ 1 1 f87"/>
              <a:gd name="f91" fmla="val f88"/>
              <a:gd name="f92" fmla="val f89"/>
              <a:gd name="f93" fmla="*/ f92 f68 1"/>
              <a:gd name="f94" fmla="*/ f91 f68 1"/>
              <a:gd name="f95" fmla="*/ f91 f56 1"/>
              <a:gd name="f96" fmla="*/ f92 f56 1"/>
              <a:gd name="f97" fmla="*/ f93 1 2"/>
              <a:gd name="f98" fmla="*/ f94 1 2"/>
              <a:gd name="f99" fmla="*/ f95 1 2"/>
              <a:gd name="f100" fmla="*/ f96 1 2"/>
              <a:gd name="f101" fmla="+- f97 0 f99"/>
              <a:gd name="f102" fmla="+- f98 f100 0"/>
              <a:gd name="f103" fmla="+- f97 f99 0"/>
              <a:gd name="f104" fmla="+- f98 0 f100"/>
              <a:gd name="f105" fmla="+- f39 0 f97"/>
              <a:gd name="f106" fmla="+- f40 0 f98"/>
              <a:gd name="f107" fmla="*/ f97 f36 1"/>
              <a:gd name="f108" fmla="*/ f98 f36 1"/>
              <a:gd name="f109" fmla="+- f51 0 f103"/>
              <a:gd name="f110" fmla="+- f39 0 f103"/>
              <a:gd name="f111" fmla="+- f39 0 f101"/>
              <a:gd name="f112" fmla="+- f50 0 f102"/>
              <a:gd name="f113" fmla="+- f40 0 f102"/>
              <a:gd name="f114" fmla="+- f40 0 f104"/>
              <a:gd name="f115" fmla="*/ f101 f36 1"/>
              <a:gd name="f116" fmla="*/ f104 f36 1"/>
              <a:gd name="f117" fmla="*/ f102 f36 1"/>
              <a:gd name="f118" fmla="*/ f103 f36 1"/>
              <a:gd name="f119" fmla="*/ f105 f36 1"/>
              <a:gd name="f120" fmla="*/ f106 f36 1"/>
              <a:gd name="f121" fmla="*/ f109 f90 1"/>
              <a:gd name="f122" fmla="*/ f112 1 f90"/>
              <a:gd name="f123" fmla="*/ f111 f36 1"/>
              <a:gd name="f124" fmla="*/ f114 f36 1"/>
              <a:gd name="f125" fmla="*/ f110 f36 1"/>
              <a:gd name="f126" fmla="*/ f113 f36 1"/>
              <a:gd name="f127" fmla="+- f121 f104 0"/>
              <a:gd name="f128" fmla="+- f111 0 f122"/>
              <a:gd name="f129" fmla="+- f101 f122 0"/>
              <a:gd name="f130" fmla="+- f40 0 f127"/>
              <a:gd name="f131" fmla="*/ f127 f36 1"/>
              <a:gd name="f132" fmla="*/ f128 f36 1"/>
              <a:gd name="f133" fmla="*/ f129 f36 1"/>
              <a:gd name="f134" fmla="*/ f130 f36 1"/>
            </a:gdLst>
            <a:ahLst/>
            <a:cxnLst>
              <a:cxn ang="3cd4">
                <a:pos x="hc" y="t"/>
              </a:cxn>
              <a:cxn ang="0">
                <a:pos x="r" y="vc"/>
              </a:cxn>
              <a:cxn ang="cd4">
                <a:pos x="hc" y="b"/>
              </a:cxn>
              <a:cxn ang="cd2">
                <a:pos x="l" y="vc"/>
              </a:cxn>
              <a:cxn ang="f32">
                <a:pos x="f107" y="f108"/>
              </a:cxn>
              <a:cxn ang="f33">
                <a:pos x="f119" y="f108"/>
              </a:cxn>
              <a:cxn ang="f34">
                <a:pos x="f119" y="f120"/>
              </a:cxn>
              <a:cxn ang="f35">
                <a:pos x="f107" y="f120"/>
              </a:cxn>
            </a:cxnLst>
            <a:rect l="f115" t="f116" r="f123" b="f124"/>
            <a:pathLst>
              <a:path>
                <a:moveTo>
                  <a:pt x="f115" y="f117"/>
                </a:moveTo>
                <a:lnTo>
                  <a:pt x="f118" y="f116"/>
                </a:lnTo>
                <a:lnTo>
                  <a:pt x="f59" y="f131"/>
                </a:lnTo>
                <a:lnTo>
                  <a:pt x="f125" y="f116"/>
                </a:lnTo>
                <a:lnTo>
                  <a:pt x="f123" y="f117"/>
                </a:lnTo>
                <a:lnTo>
                  <a:pt x="f132" y="f60"/>
                </a:lnTo>
                <a:lnTo>
                  <a:pt x="f123" y="f126"/>
                </a:lnTo>
                <a:lnTo>
                  <a:pt x="f125" y="f124"/>
                </a:lnTo>
                <a:lnTo>
                  <a:pt x="f59" y="f134"/>
                </a:lnTo>
                <a:lnTo>
                  <a:pt x="f118" y="f124"/>
                </a:lnTo>
                <a:lnTo>
                  <a:pt x="f115" y="f126"/>
                </a:lnTo>
                <a:lnTo>
                  <a:pt x="f133" y="f60"/>
                </a:lnTo>
                <a:close/>
              </a:path>
            </a:pathLst>
          </a:custGeom>
          <a:solidFill>
            <a:srgbClr val="FF0000"/>
          </a:solidFill>
          <a:ln w="19046"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7" name="Title 6">
            <a:extLst>
              <a:ext uri="{FF2B5EF4-FFF2-40B4-BE49-F238E27FC236}">
                <a16:creationId xmlns:a16="http://schemas.microsoft.com/office/drawing/2014/main" id="{87A805B5-1C97-EAB2-304A-4A0429FB2591}"/>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Application Submittal</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1778"/>
    </mc:Choice>
    <mc:Fallback xmlns="">
      <p:transition spd="slow" advTm="217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name="Slide13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F552B-EEAD-1CE9-C029-AE64A5E983AD}"/>
              </a:ext>
            </a:extLst>
          </p:cNvPr>
          <p:cNvSpPr txBox="1">
            <a:spLocks noGrp="1"/>
          </p:cNvSpPr>
          <p:nvPr>
            <p:ph type="title"/>
          </p:nvPr>
        </p:nvSpPr>
        <p:spPr>
          <a:xfrm>
            <a:off x="228391" y="372783"/>
            <a:ext cx="8894618" cy="1001688"/>
          </a:xfrm>
        </p:spPr>
        <p:txBody>
          <a:bodyPr/>
          <a:lstStyle/>
          <a:p>
            <a:pPr lvl="0"/>
            <a:r>
              <a:rPr lang="en-US" sz="2600">
                <a:solidFill>
                  <a:srgbClr val="AB192D"/>
                </a:solidFill>
                <a:latin typeface="Montserrat ExtraBold" panose="00000900000000000000" pitchFamily="2" charset="0"/>
                <a:cs typeface="Arial"/>
              </a:rPr>
              <a:t>How do I know if I successfully submitted my application?</a:t>
            </a:r>
            <a:endParaRPr lang="en-US" sz="2600">
              <a:latin typeface="Montserrat ExtraBold" panose="00000900000000000000" pitchFamily="2" charset="0"/>
            </a:endParaRPr>
          </a:p>
          <a:p>
            <a:pPr lvl="0"/>
            <a:endParaRPr lang="en-US"/>
          </a:p>
        </p:txBody>
      </p:sp>
      <p:pic>
        <p:nvPicPr>
          <p:cNvPr id="3" name="Content Placeholder 3" descr="Screenshot of a submitted applications table showing one entry for student Ali Holmes from Skagit Valley College applying for an undergraduate career in Transitional Studies with a High School+ plan. The application status is Active In Program with a submission date of 07/13/2026, and the table includes columns for application number, institution, student name, career, program, plan, submission date, and status.">
            <a:extLst>
              <a:ext uri="{FF2B5EF4-FFF2-40B4-BE49-F238E27FC236}">
                <a16:creationId xmlns:a16="http://schemas.microsoft.com/office/drawing/2014/main" id="{A8E45A73-EE63-3F87-7DD7-59C05164BED6}"/>
              </a:ext>
            </a:extLst>
          </p:cNvPr>
          <p:cNvPicPr>
            <a:picLocks noGrp="1" noChangeAspect="1"/>
          </p:cNvPicPr>
          <p:nvPr>
            <p:ph idx="1"/>
          </p:nvPr>
        </p:nvPicPr>
        <p:blipFill>
          <a:blip r:embed="rId3"/>
          <a:stretch>
            <a:fillRect/>
          </a:stretch>
        </p:blipFill>
        <p:spPr>
          <a:xfrm>
            <a:off x="628650" y="1152052"/>
            <a:ext cx="7886700" cy="2840592"/>
          </a:xfrm>
        </p:spPr>
      </p:pic>
      <p:sp>
        <p:nvSpPr>
          <p:cNvPr id="4" name="Rectangle: Rounded Corners 4">
            <a:extLst>
              <a:ext uri="{FF2B5EF4-FFF2-40B4-BE49-F238E27FC236}">
                <a16:creationId xmlns:a16="http://schemas.microsoft.com/office/drawing/2014/main" id="{29DF59DA-4659-6EF3-A441-CFA0006081BF}"/>
              </a:ext>
              <a:ext uri="{C183D7F6-B498-43B3-948B-1728B52AA6E4}">
                <adec:decorative xmlns:adec="http://schemas.microsoft.com/office/drawing/2017/decorative" val="1"/>
              </a:ext>
            </a:extLst>
          </p:cNvPr>
          <p:cNvSpPr/>
          <p:nvPr/>
        </p:nvSpPr>
        <p:spPr>
          <a:xfrm>
            <a:off x="723921" y="1776898"/>
            <a:ext cx="1194005" cy="55469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57150"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5" name="Arrow: Up 5">
            <a:extLst>
              <a:ext uri="{FF2B5EF4-FFF2-40B4-BE49-F238E27FC236}">
                <a16:creationId xmlns:a16="http://schemas.microsoft.com/office/drawing/2014/main" id="{C47DC231-4377-14AD-F9A3-58755FDF63CD}"/>
              </a:ext>
              <a:ext uri="{C183D7F6-B498-43B3-948B-1728B52AA6E4}">
                <adec:decorative xmlns:adec="http://schemas.microsoft.com/office/drawing/2017/decorative" val="1"/>
              </a:ext>
            </a:extLst>
          </p:cNvPr>
          <p:cNvSpPr/>
          <p:nvPr/>
        </p:nvSpPr>
        <p:spPr>
          <a:xfrm>
            <a:off x="1170500" y="2419587"/>
            <a:ext cx="300846" cy="1601559"/>
          </a:xfrm>
          <a:custGeom>
            <a:avLst>
              <a:gd name="f0" fmla="val 3638"/>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21600 f13 1"/>
              <a:gd name="f24" fmla="*/ 0 f12 1"/>
              <a:gd name="f25" fmla="*/ f16 1 f4"/>
              <a:gd name="f26" fmla="*/ 21600 f12 1"/>
              <a:gd name="f27" fmla="*/ f17 1 f4"/>
              <a:gd name="f28" fmla="*/ f19 f18 1"/>
              <a:gd name="f29" fmla="*/ f18 f12 1"/>
              <a:gd name="f30" fmla="*/ f20 f12 1"/>
              <a:gd name="f31" fmla="*/ f19 f13 1"/>
              <a:gd name="f32" fmla="+- f25 0 f3"/>
              <a:gd name="f33" fmla="+- f27 0 f3"/>
              <a:gd name="f34" fmla="*/ f28 1 10800"/>
              <a:gd name="f35" fmla="+- f19 0 f34"/>
              <a:gd name="f36" fmla="*/ f35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36" r="f30" b="f23"/>
            <a:pathLst>
              <a:path w="21600" h="21600">
                <a:moveTo>
                  <a:pt x="f18" y="f8"/>
                </a:moveTo>
                <a:lnTo>
                  <a:pt x="f18" y="f19"/>
                </a:lnTo>
                <a:lnTo>
                  <a:pt x="f7" y="f19"/>
                </a:lnTo>
                <a:lnTo>
                  <a:pt x="f9" y="f7"/>
                </a:lnTo>
                <a:lnTo>
                  <a:pt x="f8" y="f19"/>
                </a:lnTo>
                <a:lnTo>
                  <a:pt x="f20" y="f19"/>
                </a:lnTo>
                <a:lnTo>
                  <a:pt x="f20" y="f8"/>
                </a:lnTo>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6" name="TextBox 6">
            <a:extLst>
              <a:ext uri="{FF2B5EF4-FFF2-40B4-BE49-F238E27FC236}">
                <a16:creationId xmlns:a16="http://schemas.microsoft.com/office/drawing/2014/main" id="{CC114B10-B166-C062-5727-EF5064350266}"/>
              </a:ext>
            </a:extLst>
          </p:cNvPr>
          <p:cNvSpPr txBox="1"/>
          <p:nvPr/>
        </p:nvSpPr>
        <p:spPr>
          <a:xfrm>
            <a:off x="0" y="4021147"/>
            <a:ext cx="3453427" cy="584775"/>
          </a:xfrm>
          <a:prstGeom prst="rect">
            <a:avLst/>
          </a:prstGeom>
          <a:noFill/>
          <a:ln cap="flat">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ea typeface="Calibri"/>
                <a:cs typeface="Calibri"/>
              </a:rPr>
              <a:t>This is your application number. Save this for reference.</a:t>
            </a:r>
            <a:endParaRPr lang="en-US" sz="1600" b="0" i="0" u="none" strike="noStrike" kern="1200" cap="none" spc="0" baseline="0">
              <a:solidFill>
                <a:srgbClr val="000000"/>
              </a:solidFill>
              <a:uFillTx/>
              <a:latin typeface="Montserrat" panose="00000500000000000000" pitchFamily="2" charset="0"/>
            </a:endParaRPr>
          </a:p>
        </p:txBody>
      </p:sp>
      <p:sp>
        <p:nvSpPr>
          <p:cNvPr id="7" name="TextBox 7">
            <a:extLst>
              <a:ext uri="{FF2B5EF4-FFF2-40B4-BE49-F238E27FC236}">
                <a16:creationId xmlns:a16="http://schemas.microsoft.com/office/drawing/2014/main" id="{6C161356-4B02-7786-AE62-803C69FC885F}"/>
              </a:ext>
            </a:extLst>
          </p:cNvPr>
          <p:cNvSpPr txBox="1"/>
          <p:nvPr/>
        </p:nvSpPr>
        <p:spPr>
          <a:xfrm>
            <a:off x="7350366" y="2044214"/>
            <a:ext cx="1164983" cy="276999"/>
          </a:xfrm>
          <a:prstGeom prst="rect">
            <a:avLst/>
          </a:prstGeom>
          <a:solidFill>
            <a:srgbClr val="FFFFFF"/>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AB192D"/>
                </a:solidFill>
                <a:uFillTx/>
                <a:latin typeface="Montserrat" panose="00000500000000000000" pitchFamily="2" charset="0"/>
                <a:ea typeface="Calibri"/>
                <a:cs typeface="Calibri"/>
              </a:rPr>
              <a:t>Submitted</a:t>
            </a:r>
          </a:p>
        </p:txBody>
      </p:sp>
    </p:spTree>
  </p:cSld>
  <p:clrMapOvr>
    <a:masterClrMapping/>
  </p:clrMapOvr>
  <p:transition advTm="14628">
    <p:fade thruBlk="1"/>
  </p:transition>
</p:sld>
</file>

<file path=ppt/slides/slide25.xml><?xml version="1.0" encoding="utf-8"?>
<p:sld xmlns:a="http://schemas.openxmlformats.org/drawingml/2006/main" xmlns:r="http://schemas.openxmlformats.org/officeDocument/2006/relationships" xmlns:p="http://schemas.openxmlformats.org/presentationml/2006/main">
  <p:cSld name="Slide127">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22933705-4074-60E8-2594-AAE1E2FF3F7E}"/>
              </a:ext>
              <a:ext uri="{C183D7F6-B498-43B3-948B-1728B52AA6E4}">
                <adec:decorative xmlns:adec="http://schemas.microsoft.com/office/drawing/2017/decorative" val="1"/>
              </a:ext>
            </a:extLst>
          </p:cNvPr>
          <p:cNvPicPr>
            <a:picLocks noChangeAspect="1"/>
          </p:cNvPicPr>
          <p:nvPr/>
        </p:nvPicPr>
        <p:blipFill>
          <a:blip r:embed="rId3"/>
          <a:srcRect l="15944" r="12744"/>
          <a:stretch>
            <a:fillRect/>
          </a:stretch>
        </p:blipFill>
        <p:spPr>
          <a:xfrm>
            <a:off x="-5285" y="0"/>
            <a:ext cx="2444355" cy="5143499"/>
          </a:xfrm>
          <a:prstGeom prst="rect">
            <a:avLst/>
          </a:prstGeom>
          <a:noFill/>
          <a:ln cap="flat">
            <a:noFill/>
          </a:ln>
        </p:spPr>
      </p:pic>
      <p:pic>
        <p:nvPicPr>
          <p:cNvPr id="3" name="Picture 2" descr="A photograph of a red apple with a green leaf on a gray surface against a black background. The apple is centered and well-lit, highlighting its smooth texture and vibrant color.">
            <a:extLst>
              <a:ext uri="{FF2B5EF4-FFF2-40B4-BE49-F238E27FC236}">
                <a16:creationId xmlns:a16="http://schemas.microsoft.com/office/drawing/2014/main" id="{5628DDD5-9134-44BC-E236-8D3D26F8D712}"/>
              </a:ext>
            </a:extLst>
          </p:cNvPr>
          <p:cNvPicPr>
            <a:picLocks noChangeAspect="1"/>
          </p:cNvPicPr>
          <p:nvPr/>
        </p:nvPicPr>
        <p:blipFill>
          <a:blip r:embed="rId4"/>
          <a:srcRect l="-540" t="7345" r="540" b="-7345"/>
          <a:stretch>
            <a:fillRect/>
          </a:stretch>
        </p:blipFill>
        <p:spPr>
          <a:xfrm>
            <a:off x="5788" y="571435"/>
            <a:ext cx="9144009" cy="4995348"/>
          </a:xfrm>
          <a:prstGeom prst="rect">
            <a:avLst/>
          </a:prstGeom>
          <a:noFill/>
          <a:ln cap="flat">
            <a:noFill/>
          </a:ln>
        </p:spPr>
      </p:pic>
      <p:sp>
        <p:nvSpPr>
          <p:cNvPr id="4" name="Google Shape;144;p18">
            <a:extLst>
              <a:ext uri="{FF2B5EF4-FFF2-40B4-BE49-F238E27FC236}">
                <a16:creationId xmlns:a16="http://schemas.microsoft.com/office/drawing/2014/main" id="{45C29C88-B300-67E9-9F51-F66489FECD1C}"/>
              </a:ext>
            </a:extLst>
          </p:cNvPr>
          <p:cNvSpPr txBox="1">
            <a:spLocks noGrp="1"/>
          </p:cNvSpPr>
          <p:nvPr>
            <p:ph type="title"/>
          </p:nvPr>
        </p:nvSpPr>
        <p:spPr>
          <a:xfrm>
            <a:off x="2568998" y="568858"/>
            <a:ext cx="6577152" cy="3710090"/>
          </a:xfrm>
        </p:spPr>
        <p:txBody>
          <a:bodyPr/>
          <a:lstStyle/>
          <a:p>
            <a:pPr lvl="0"/>
            <a:r>
              <a:rPr lang="en-US" sz="4000">
                <a:solidFill>
                  <a:srgbClr val="AB192D"/>
                </a:solidFill>
                <a:latin typeface="Montserrat ExtraBold"/>
              </a:rPr>
              <a:t>Congrats! You applied!</a:t>
            </a:r>
            <a:br>
              <a:rPr lang="en-US" sz="4000">
                <a:latin typeface="Montserrat ExtraBold" panose="00000900000000000000" pitchFamily="2" charset="0"/>
              </a:rPr>
            </a:br>
            <a:br>
              <a:rPr lang="en-US" sz="1800">
                <a:latin typeface="Montserrat ExtraBold" panose="00000900000000000000" pitchFamily="2" charset="0"/>
              </a:rPr>
            </a:br>
            <a:r>
              <a:rPr lang="en-US" sz="2000">
                <a:solidFill>
                  <a:schemeClr val="tx1"/>
                </a:solidFill>
                <a:latin typeface="Montserrat"/>
                <a:cs typeface="Arial"/>
              </a:rPr>
              <a:t>Y</a:t>
            </a:r>
            <a:r>
              <a:rPr lang="en-US" sz="2000">
                <a:latin typeface="Montserrat"/>
                <a:cs typeface="Arial"/>
              </a:rPr>
              <a:t>ou will receive a confirmation email when your application is successfully submitted. </a:t>
            </a:r>
            <a:r>
              <a:rPr lang="en-US" sz="2000">
                <a:solidFill>
                  <a:schemeClr val="tx1"/>
                </a:solidFill>
                <a:latin typeface="Montserrat"/>
                <a:cs typeface="Arial"/>
              </a:rPr>
              <a:t>Please save the application number in the confirmation email. </a:t>
            </a:r>
            <a:br>
              <a:rPr lang="en-US" sz="2000">
                <a:latin typeface="Montserrat" panose="00000500000000000000" pitchFamily="2" charset="0"/>
                <a:cs typeface="Arial" pitchFamily="34"/>
              </a:rPr>
            </a:br>
            <a:br>
              <a:rPr lang="en-US" sz="2000">
                <a:latin typeface="Montserrat" panose="00000500000000000000" pitchFamily="2" charset="0"/>
                <a:cs typeface="Arial" pitchFamily="34"/>
              </a:rPr>
            </a:br>
            <a:r>
              <a:rPr lang="en-US" sz="2000">
                <a:latin typeface="Montserrat"/>
                <a:cs typeface="Arial"/>
              </a:rPr>
              <a:t>After we process your application (takes about </a:t>
            </a:r>
            <a:br>
              <a:rPr lang="en-US" sz="2000">
                <a:latin typeface="Montserrat" panose="00000500000000000000" pitchFamily="2" charset="0"/>
                <a:cs typeface="Arial"/>
              </a:rPr>
            </a:br>
            <a:r>
              <a:rPr lang="en-US" sz="2000">
                <a:latin typeface="Montserrat"/>
                <a:cs typeface="Arial"/>
              </a:rPr>
              <a:t>3-5 business days), you will get another email called a </a:t>
            </a:r>
            <a:r>
              <a:rPr lang="en-US" sz="2000" b="1">
                <a:latin typeface="Montserrat"/>
                <a:cs typeface="Arial"/>
              </a:rPr>
              <a:t>“Welcome Letter.” </a:t>
            </a:r>
            <a:r>
              <a:rPr lang="en-US" sz="2000">
                <a:solidFill>
                  <a:schemeClr val="tx1"/>
                </a:solidFill>
                <a:latin typeface="Montserrat"/>
                <a:cs typeface="Arial"/>
              </a:rPr>
              <a:t>This email will have your 9-digit </a:t>
            </a:r>
            <a:r>
              <a:rPr lang="en-US" sz="2000" b="1" err="1">
                <a:solidFill>
                  <a:srgbClr val="AB192D"/>
                </a:solidFill>
                <a:latin typeface="Montserrat"/>
                <a:cs typeface="Arial"/>
              </a:rPr>
              <a:t>ctcLink</a:t>
            </a:r>
            <a:r>
              <a:rPr lang="en-US" sz="2000" b="1">
                <a:solidFill>
                  <a:srgbClr val="AB192D"/>
                </a:solidFill>
                <a:latin typeface="Montserrat"/>
                <a:cs typeface="Arial"/>
              </a:rPr>
              <a:t> ID# </a:t>
            </a:r>
            <a:r>
              <a:rPr lang="en-US" sz="2000">
                <a:solidFill>
                  <a:schemeClr val="tx1"/>
                </a:solidFill>
                <a:latin typeface="Montserrat"/>
                <a:cs typeface="Arial"/>
              </a:rPr>
              <a:t>(college ID#)! </a:t>
            </a:r>
            <a:br>
              <a:rPr lang="en-US" sz="3200">
                <a:latin typeface="Arial" pitchFamily="34"/>
                <a:cs typeface="Arial" pitchFamily="34"/>
              </a:rPr>
            </a:br>
            <a:endParaRPr lang="en-US" sz="3200">
              <a:latin typeface="Arial" pitchFamily="34"/>
              <a:cs typeface="Arial" pitchFamily="34"/>
            </a:endParaRPr>
          </a:p>
        </p:txBody>
      </p:sp>
      <p:sp>
        <p:nvSpPr>
          <p:cNvPr id="5" name="Google Shape;146;p18">
            <a:extLst>
              <a:ext uri="{FF2B5EF4-FFF2-40B4-BE49-F238E27FC236}">
                <a16:creationId xmlns:a16="http://schemas.microsoft.com/office/drawing/2014/main" id="{F4F0A582-DAA5-28EB-33DC-9A9DA688412E}"/>
              </a:ext>
            </a:extLst>
          </p:cNvPr>
          <p:cNvSpPr txBox="1"/>
          <p:nvPr/>
        </p:nvSpPr>
        <p:spPr>
          <a:xfrm>
            <a:off x="8046601" y="4593854"/>
            <a:ext cx="1097398" cy="54960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84B7C86-9B7C-49C8-A481-4E28F1D70F07}" type="slidenum">
              <a:rPr lang="en-US" sz="900" b="0" i="0" u="none" strike="noStrike" kern="1200" cap="none" spc="0" baseline="0">
                <a:solidFill>
                  <a:srgbClr val="767676"/>
                </a:solidFill>
                <a:uFillTx/>
                <a:latin typeface="Aptos"/>
              </a:rPr>
              <a:t>25</a:t>
            </a:fld>
            <a:endParaRPr lang="en-US" sz="900" b="0" i="0" u="none" strike="noStrike" kern="1200" cap="none" spc="0" baseline="0">
              <a:solidFill>
                <a:srgbClr val="767676"/>
              </a:solidFill>
              <a:uFillTx/>
              <a:latin typeface="Aptos"/>
            </a:endParaRPr>
          </a:p>
        </p:txBody>
      </p:sp>
      <p:sp>
        <p:nvSpPr>
          <p:cNvPr id="6" name="Google Shape;147;p18">
            <a:extLst>
              <a:ext uri="{FF2B5EF4-FFF2-40B4-BE49-F238E27FC236}">
                <a16:creationId xmlns:a16="http://schemas.microsoft.com/office/drawing/2014/main" id="{77CA364D-A1C6-5538-4DB6-EA26F02B14A0}"/>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403E097-A57C-48B4-9C49-5E85F8A1E810}" type="slidenum">
              <a:rPr lang="en-US" sz="900" b="0" i="0" u="none" strike="noStrike" kern="1200" cap="none" spc="0" baseline="0">
                <a:solidFill>
                  <a:srgbClr val="767676"/>
                </a:solidFill>
                <a:uFillTx/>
                <a:latin typeface="Aptos"/>
              </a:rPr>
              <a:t>25</a:t>
            </a:fld>
            <a:endParaRPr lang="en-US" sz="900" b="0" i="0" u="none" strike="noStrike" kern="1200" cap="none" spc="0" baseline="0">
              <a:solidFill>
                <a:srgbClr val="767676"/>
              </a:solidFill>
              <a:uFillTx/>
              <a:latin typeface="Aptos"/>
            </a:endParaRPr>
          </a:p>
        </p:txBody>
      </p:sp>
      <p:pic>
        <p:nvPicPr>
          <p:cNvPr id="7" name="Picture 3" descr="A logo featuring bold white letters &quot;svc&quot; on the left and &quot;Skagit Valley College&quot; in a clean, modern font on the right against a transparent background. The design emphasizes simplicity and clarity, representing an educational institution's brand identity.">
            <a:extLst>
              <a:ext uri="{FF2B5EF4-FFF2-40B4-BE49-F238E27FC236}">
                <a16:creationId xmlns:a16="http://schemas.microsoft.com/office/drawing/2014/main" id="{56A0B914-0E33-6134-4034-D103621A3370}"/>
              </a:ext>
            </a:extLst>
          </p:cNvPr>
          <p:cNvPicPr>
            <a:picLocks noChangeAspect="1"/>
          </p:cNvPicPr>
          <p:nvPr/>
        </p:nvPicPr>
        <p:blipFill>
          <a:blip r:embed="rId5"/>
          <a:stretch>
            <a:fillRect/>
          </a:stretch>
        </p:blipFill>
        <p:spPr>
          <a:xfrm>
            <a:off x="2791891" y="4475475"/>
            <a:ext cx="3162296" cy="352428"/>
          </a:xfrm>
          <a:prstGeom prst="rect">
            <a:avLst/>
          </a:prstGeom>
          <a:noFill/>
          <a:ln cap="flat">
            <a:noFill/>
          </a:ln>
        </p:spPr>
      </p:pic>
      <p:pic>
        <p:nvPicPr>
          <p:cNvPr id="8" name="Picture 7">
            <a:extLst>
              <a:ext uri="{FF2B5EF4-FFF2-40B4-BE49-F238E27FC236}">
                <a16:creationId xmlns:a16="http://schemas.microsoft.com/office/drawing/2014/main" id="{CE012F4B-01AD-53F5-4205-3F016541CC8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2234" y="276990"/>
            <a:ext cx="2250228" cy="590437"/>
          </a:xfrm>
          <a:prstGeom prst="rect">
            <a:avLst/>
          </a:prstGeom>
          <a:noFill/>
          <a:ln cap="flat">
            <a:noFill/>
          </a:ln>
        </p:spPr>
      </p:pic>
    </p:spTree>
  </p:cSld>
  <p:clrMapOvr>
    <a:masterClrMapping/>
  </p:clrMapOvr>
  <p:transition advTm="24128">
    <p:fade thruBlk="1"/>
  </p:transition>
</p:sld>
</file>

<file path=ppt/slides/slide26.xml><?xml version="1.0" encoding="utf-8"?>
<p:sld xmlns:a="http://schemas.openxmlformats.org/drawingml/2006/main" xmlns:r="http://schemas.openxmlformats.org/officeDocument/2006/relationships" xmlns:p="http://schemas.openxmlformats.org/presentationml/2006/main">
  <p:cSld name="Slide130">
    <p:spTree>
      <p:nvGrpSpPr>
        <p:cNvPr id="1" name=""/>
        <p:cNvGrpSpPr/>
        <p:nvPr/>
      </p:nvGrpSpPr>
      <p:grpSpPr>
        <a:xfrm>
          <a:off x="0" y="0"/>
          <a:ext cx="0" cy="0"/>
          <a:chOff x="0" y="0"/>
          <a:chExt cx="0" cy="0"/>
        </a:xfrm>
      </p:grpSpPr>
      <p:sp>
        <p:nvSpPr>
          <p:cNvPr id="2" name="Google Shape;144;p18">
            <a:extLst>
              <a:ext uri="{FF2B5EF4-FFF2-40B4-BE49-F238E27FC236}">
                <a16:creationId xmlns:a16="http://schemas.microsoft.com/office/drawing/2014/main" id="{B310D39A-9530-E835-F801-F9612E855432}"/>
              </a:ext>
            </a:extLst>
          </p:cNvPr>
          <p:cNvSpPr txBox="1">
            <a:spLocks noGrp="1"/>
          </p:cNvSpPr>
          <p:nvPr>
            <p:ph type="title"/>
          </p:nvPr>
        </p:nvSpPr>
        <p:spPr>
          <a:xfrm>
            <a:off x="355798" y="470440"/>
            <a:ext cx="7886700" cy="994172"/>
          </a:xfrm>
        </p:spPr>
        <p:txBody>
          <a:bodyPr lIns="91421" tIns="91421" rIns="91421" bIns="91421" anchor="b">
            <a:noAutofit/>
          </a:bodyPr>
          <a:lstStyle/>
          <a:p>
            <a:pPr lvl="0"/>
            <a:r>
              <a:rPr lang="en-US" sz="4000">
                <a:solidFill>
                  <a:srgbClr val="AB192D"/>
                </a:solidFill>
                <a:latin typeface="Montserrat ExtraBold" panose="00000900000000000000" pitchFamily="2" charset="0"/>
              </a:rPr>
              <a:t>What happens if….</a:t>
            </a:r>
            <a:br>
              <a:rPr lang="en-US" sz="3200">
                <a:latin typeface="Montserrat ExtraBold" panose="00000900000000000000" pitchFamily="2" charset="0"/>
              </a:rPr>
            </a:br>
            <a:endParaRPr lang="en-US" sz="3200">
              <a:latin typeface="Montserrat ExtraBold" panose="00000900000000000000" pitchFamily="2" charset="0"/>
            </a:endParaRPr>
          </a:p>
        </p:txBody>
      </p:sp>
      <p:sp>
        <p:nvSpPr>
          <p:cNvPr id="3" name="Content Placeholder 8">
            <a:extLst>
              <a:ext uri="{FF2B5EF4-FFF2-40B4-BE49-F238E27FC236}">
                <a16:creationId xmlns:a16="http://schemas.microsoft.com/office/drawing/2014/main" id="{AAA682F7-64C8-0BB9-54FA-32866FDF31A3}"/>
              </a:ext>
            </a:extLst>
          </p:cNvPr>
          <p:cNvSpPr txBox="1">
            <a:spLocks noGrp="1"/>
          </p:cNvSpPr>
          <p:nvPr>
            <p:ph idx="1"/>
          </p:nvPr>
        </p:nvSpPr>
        <p:spPr>
          <a:xfrm>
            <a:off x="549275" y="1103251"/>
            <a:ext cx="8354502" cy="3263502"/>
          </a:xfrm>
        </p:spPr>
        <p:txBody>
          <a:bodyPr/>
          <a:lstStyle/>
          <a:p>
            <a:pPr marL="0" lvl="0" indent="0">
              <a:buNone/>
            </a:pPr>
            <a:r>
              <a:rPr lang="en-US" sz="2400" b="1">
                <a:latin typeface="Montserrat" panose="00000500000000000000" pitchFamily="2" charset="0"/>
                <a:cs typeface="Arial"/>
              </a:rPr>
              <a:t>I don’t submit my application before the deadline?</a:t>
            </a:r>
            <a:br>
              <a:rPr lang="en-US" sz="2400" b="1">
                <a:latin typeface="Montserrat" panose="00000500000000000000" pitchFamily="2" charset="0"/>
                <a:cs typeface="Arial"/>
              </a:rPr>
            </a:br>
            <a:r>
              <a:rPr lang="en-US" sz="2400">
                <a:latin typeface="Montserrat" panose="00000500000000000000" pitchFamily="2" charset="0"/>
                <a:cs typeface="Arial"/>
              </a:rPr>
              <a:t>You will not have an SVC </a:t>
            </a:r>
            <a:r>
              <a:rPr lang="en-US" sz="2400" err="1">
                <a:latin typeface="Montserrat" panose="00000500000000000000" pitchFamily="2" charset="0"/>
                <a:cs typeface="Arial"/>
              </a:rPr>
              <a:t>ctcLink</a:t>
            </a:r>
            <a:r>
              <a:rPr lang="en-US" sz="2400">
                <a:latin typeface="Montserrat" panose="00000500000000000000" pitchFamily="2" charset="0"/>
                <a:cs typeface="Arial"/>
              </a:rPr>
              <a:t> account and will not be able to enroll in your course to get college credit.</a:t>
            </a:r>
            <a:endParaRPr lang="en-US" sz="2400" b="1">
              <a:latin typeface="Montserrat" panose="00000500000000000000" pitchFamily="2" charset="0"/>
            </a:endParaRPr>
          </a:p>
          <a:p>
            <a:pPr marL="0" lvl="0" indent="0">
              <a:buNone/>
            </a:pPr>
            <a:endParaRPr lang="en-US" sz="2400" b="1" i="1">
              <a:latin typeface="Montserrat" panose="00000500000000000000" pitchFamily="2" charset="0"/>
              <a:cs typeface="Arial"/>
            </a:endParaRPr>
          </a:p>
          <a:p>
            <a:pPr marL="0" lvl="0" indent="0">
              <a:buNone/>
            </a:pPr>
            <a:r>
              <a:rPr lang="en-US" sz="2400" b="1">
                <a:latin typeface="Montserrat" panose="00000500000000000000" pitchFamily="2" charset="0"/>
                <a:cs typeface="Arial"/>
              </a:rPr>
              <a:t>I don’t enroll in my course?</a:t>
            </a:r>
            <a:br>
              <a:rPr lang="en-US" sz="2400" b="1">
                <a:latin typeface="Montserrat" panose="00000500000000000000" pitchFamily="2" charset="0"/>
                <a:cs typeface="Arial" pitchFamily="34"/>
              </a:rPr>
            </a:br>
            <a:r>
              <a:rPr lang="en-US" sz="2400">
                <a:latin typeface="Montserrat" panose="00000500000000000000" pitchFamily="2" charset="0"/>
                <a:cs typeface="Arial"/>
              </a:rPr>
              <a:t>You </a:t>
            </a:r>
            <a:r>
              <a:rPr lang="en-US" sz="2400">
                <a:solidFill>
                  <a:schemeClr val="tx1"/>
                </a:solidFill>
                <a:latin typeface="Montserrat" panose="00000500000000000000" pitchFamily="2" charset="0"/>
                <a:cs typeface="Arial"/>
              </a:rPr>
              <a:t>must</a:t>
            </a:r>
            <a:r>
              <a:rPr lang="en-US" sz="2400">
                <a:latin typeface="Montserrat" panose="00000500000000000000" pitchFamily="2" charset="0"/>
                <a:cs typeface="Arial"/>
              </a:rPr>
              <a:t> enroll in your course in </a:t>
            </a:r>
            <a:r>
              <a:rPr lang="en-US" sz="2400" err="1">
                <a:latin typeface="Montserrat" panose="00000500000000000000" pitchFamily="2" charset="0"/>
                <a:cs typeface="Arial"/>
              </a:rPr>
              <a:t>ctcLink</a:t>
            </a:r>
            <a:r>
              <a:rPr lang="en-US" sz="2400">
                <a:latin typeface="Montserrat" panose="00000500000000000000" pitchFamily="2" charset="0"/>
                <a:cs typeface="Arial"/>
              </a:rPr>
              <a:t>. If you do not enroll, you will not get credit at SVC.</a:t>
            </a:r>
          </a:p>
          <a:p>
            <a:pPr marL="0" lvl="0" indent="0">
              <a:buNone/>
            </a:pPr>
            <a:endParaRPr lang="en-US" sz="2400" b="1">
              <a:latin typeface="Arial" pitchFamily="34"/>
              <a:cs typeface="Arial" pitchFamily="34"/>
            </a:endParaRPr>
          </a:p>
        </p:txBody>
      </p:sp>
      <p:sp>
        <p:nvSpPr>
          <p:cNvPr id="4" name="Google Shape;146;p18">
            <a:extLst>
              <a:ext uri="{FF2B5EF4-FFF2-40B4-BE49-F238E27FC236}">
                <a16:creationId xmlns:a16="http://schemas.microsoft.com/office/drawing/2014/main" id="{D404D103-84DE-A6B6-E9FD-AED16A695D5C}"/>
              </a:ext>
            </a:extLst>
          </p:cNvPr>
          <p:cNvSpPr txBox="1"/>
          <p:nvPr/>
        </p:nvSpPr>
        <p:spPr>
          <a:xfrm>
            <a:off x="6457949" y="4767260"/>
            <a:ext cx="2057400" cy="273844"/>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8B69DCA-2ED9-4354-96BD-36499302D4CC}" type="slidenum">
              <a:rPr lang="en-US" sz="900" b="0" i="0" u="none" strike="noStrike" kern="1200" cap="none" spc="0" baseline="0">
                <a:solidFill>
                  <a:srgbClr val="767676"/>
                </a:solidFill>
                <a:uFillTx/>
                <a:latin typeface="Aptos"/>
              </a:rPr>
              <a:t>26</a:t>
            </a:fld>
            <a:endParaRPr lang="en-US" sz="900" b="0" i="0" u="none" strike="noStrike" kern="1200" cap="none" spc="0" baseline="0">
              <a:solidFill>
                <a:srgbClr val="767676"/>
              </a:solidFill>
              <a:uFillTx/>
              <a:latin typeface="Aptos"/>
            </a:endParaRPr>
          </a:p>
        </p:txBody>
      </p:sp>
      <p:sp>
        <p:nvSpPr>
          <p:cNvPr id="5" name="Google Shape;147;p18">
            <a:extLst>
              <a:ext uri="{FF2B5EF4-FFF2-40B4-BE49-F238E27FC236}">
                <a16:creationId xmlns:a16="http://schemas.microsoft.com/office/drawing/2014/main" id="{4565AD0A-A7B2-D041-2574-1580A85C0693}"/>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FE91109-C33F-4016-8C24-BFBC233E2B6B}" type="slidenum">
              <a:rPr lang="en-US" sz="900" b="0" i="0" u="none" strike="noStrike" kern="1200" cap="none" spc="0" baseline="0">
                <a:solidFill>
                  <a:srgbClr val="767676"/>
                </a:solidFill>
                <a:uFillTx/>
                <a:latin typeface="Aptos"/>
              </a:rPr>
              <a:t>26</a:t>
            </a:fld>
            <a:endParaRPr lang="en-US" sz="900" b="0" i="0" u="none" strike="noStrike" kern="1200" cap="none" spc="0" baseline="0">
              <a:solidFill>
                <a:srgbClr val="767676"/>
              </a:solidFill>
              <a:uFillTx/>
              <a:latin typeface="Aptos"/>
            </a:endParaRPr>
          </a:p>
        </p:txBody>
      </p:sp>
      <p:sp>
        <p:nvSpPr>
          <p:cNvPr id="6" name="Rectangle 1">
            <a:extLst>
              <a:ext uri="{FF2B5EF4-FFF2-40B4-BE49-F238E27FC236}">
                <a16:creationId xmlns:a16="http://schemas.microsoft.com/office/drawing/2014/main" id="{B67B282D-F5FF-0061-2B77-EE66FEFD988E}"/>
              </a:ext>
            </a:extLst>
          </p:cNvPr>
          <p:cNvSpPr/>
          <p:nvPr/>
        </p:nvSpPr>
        <p:spPr>
          <a:xfrm>
            <a:off x="736978" y="3925171"/>
            <a:ext cx="7309622" cy="523219"/>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FFFFFF"/>
                </a:solidFill>
                <a:uFillTx/>
                <a:latin typeface="Encode Sans"/>
              </a:rPr>
              <a:t>Welcome to SVC – we’re glad you’re here!</a:t>
            </a:r>
          </a:p>
        </p:txBody>
      </p:sp>
      <p:pic>
        <p:nvPicPr>
          <p:cNvPr id="10" name="Picture 9" descr="A photograph of a red sports car with a sleek design, captured from a low angle emphasizing its front grille and headlights. The car is positioned on a red surface with a dark, blurred background, highlighting its vibrant color and aerodynamic shape.">
            <a:extLst>
              <a:ext uri="{FF2B5EF4-FFF2-40B4-BE49-F238E27FC236}">
                <a16:creationId xmlns:a16="http://schemas.microsoft.com/office/drawing/2014/main" id="{D4178D2D-51C5-EE6E-0917-5946DB742AFD}"/>
              </a:ext>
            </a:extLst>
          </p:cNvPr>
          <p:cNvPicPr>
            <a:picLocks noChangeAspect="1"/>
          </p:cNvPicPr>
          <p:nvPr/>
        </p:nvPicPr>
        <p:blipFill>
          <a:blip r:embed="rId3"/>
          <a:srcRect l="-540" t="7345" r="540" b="-7345"/>
          <a:stretch>
            <a:fillRect/>
          </a:stretch>
        </p:blipFill>
        <p:spPr>
          <a:xfrm>
            <a:off x="-97155" y="603068"/>
            <a:ext cx="9243060" cy="4995348"/>
          </a:xfrm>
          <a:prstGeom prst="rect">
            <a:avLst/>
          </a:prstGeom>
          <a:noFill/>
          <a:ln cap="flat">
            <a:noFill/>
          </a:ln>
        </p:spPr>
      </p:pic>
      <p:pic>
        <p:nvPicPr>
          <p:cNvPr id="12" name="Picture 3">
            <a:extLst>
              <a:ext uri="{FF2B5EF4-FFF2-40B4-BE49-F238E27FC236}">
                <a16:creationId xmlns:a16="http://schemas.microsoft.com/office/drawing/2014/main" id="{C2E363FD-55D5-5F5F-B021-F711543DD7B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91891" y="4475475"/>
            <a:ext cx="3162296" cy="352428"/>
          </a:xfrm>
          <a:prstGeom prst="rect">
            <a:avLst/>
          </a:prstGeom>
          <a:noFill/>
          <a:ln cap="flat">
            <a:noFill/>
          </a:ln>
        </p:spPr>
      </p:pic>
    </p:spTree>
  </p:cSld>
  <p:clrMapOvr>
    <a:masterClrMapping/>
  </p:clrMapOvr>
  <p:transition advTm="32697">
    <p:fade thruBlk="1"/>
  </p:transition>
</p:sld>
</file>

<file path=ppt/slides/slide27.xml><?xml version="1.0" encoding="utf-8"?>
<p:sld xmlns:a="http://schemas.openxmlformats.org/drawingml/2006/main" xmlns:r="http://schemas.openxmlformats.org/officeDocument/2006/relationships" xmlns:p="http://schemas.openxmlformats.org/presentationml/2006/main">
  <p:cSld name="Slide129">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C0E1E4EB-7C36-C9A3-6AB1-96E196CA52D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4966" y="18242"/>
            <a:ext cx="9144000" cy="5143499"/>
          </a:xfrm>
          <a:prstGeom prst="rect">
            <a:avLst/>
          </a:prstGeom>
          <a:noFill/>
          <a:ln cap="flat">
            <a:noFill/>
          </a:ln>
        </p:spPr>
      </p:pic>
      <p:pic>
        <p:nvPicPr>
          <p:cNvPr id="3" name="Picture 2">
            <a:extLst>
              <a:ext uri="{FF2B5EF4-FFF2-40B4-BE49-F238E27FC236}">
                <a16:creationId xmlns:a16="http://schemas.microsoft.com/office/drawing/2014/main" id="{B98DC0F7-C06F-CCC2-4EEA-A9C3632428A5}"/>
              </a:ext>
              <a:ext uri="{C183D7F6-B498-43B3-948B-1728B52AA6E4}">
                <adec:decorative xmlns:adec="http://schemas.microsoft.com/office/drawing/2017/decorative" val="1"/>
              </a:ext>
            </a:extLst>
          </p:cNvPr>
          <p:cNvPicPr>
            <a:picLocks noChangeAspect="1"/>
          </p:cNvPicPr>
          <p:nvPr/>
        </p:nvPicPr>
        <p:blipFill>
          <a:blip r:embed="rId3"/>
          <a:srcRect l="-4485" t="-32361" r="-1061" b="27029"/>
          <a:stretch>
            <a:fillRect/>
          </a:stretch>
        </p:blipFill>
        <p:spPr>
          <a:xfrm>
            <a:off x="-410144" y="-274265"/>
            <a:ext cx="9651217" cy="5417755"/>
          </a:xfrm>
          <a:prstGeom prst="rect">
            <a:avLst/>
          </a:prstGeom>
          <a:noFill/>
          <a:ln cap="flat">
            <a:noFill/>
          </a:ln>
        </p:spPr>
      </p:pic>
      <p:sp>
        <p:nvSpPr>
          <p:cNvPr id="4" name="Google Shape;144;p18">
            <a:extLst>
              <a:ext uri="{FF2B5EF4-FFF2-40B4-BE49-F238E27FC236}">
                <a16:creationId xmlns:a16="http://schemas.microsoft.com/office/drawing/2014/main" id="{B76FA2E4-9EED-9464-D6FE-B4C79C69098C}"/>
              </a:ext>
            </a:extLst>
          </p:cNvPr>
          <p:cNvSpPr txBox="1">
            <a:spLocks noGrp="1"/>
          </p:cNvSpPr>
          <p:nvPr>
            <p:ph type="title"/>
          </p:nvPr>
        </p:nvSpPr>
        <p:spPr>
          <a:xfrm>
            <a:off x="2527301" y="399291"/>
            <a:ext cx="7886700" cy="994172"/>
          </a:xfrm>
        </p:spPr>
        <p:txBody>
          <a:bodyPr lIns="91421" tIns="91421" rIns="91421" bIns="91421" anchor="b">
            <a:noAutofit/>
          </a:bodyPr>
          <a:lstStyle/>
          <a:p>
            <a:pPr lvl="0"/>
            <a:r>
              <a:rPr lang="en-US" sz="4000">
                <a:solidFill>
                  <a:srgbClr val="AB192D"/>
                </a:solidFill>
                <a:latin typeface="Montserrat ExtraBold" panose="00000900000000000000" pitchFamily="2" charset="0"/>
              </a:rPr>
              <a:t>Next Steps… </a:t>
            </a:r>
            <a:br>
              <a:rPr lang="en-US" sz="3200"/>
            </a:br>
            <a:endParaRPr lang="en-US" sz="3200"/>
          </a:p>
        </p:txBody>
      </p:sp>
      <p:sp>
        <p:nvSpPr>
          <p:cNvPr id="5" name="Content Placeholder 8">
            <a:extLst>
              <a:ext uri="{FF2B5EF4-FFF2-40B4-BE49-F238E27FC236}">
                <a16:creationId xmlns:a16="http://schemas.microsoft.com/office/drawing/2014/main" id="{63325C3D-48BD-A084-C5FF-7C0D0FC221D7}"/>
              </a:ext>
            </a:extLst>
          </p:cNvPr>
          <p:cNvSpPr txBox="1">
            <a:spLocks noGrp="1"/>
          </p:cNvSpPr>
          <p:nvPr>
            <p:ph idx="1"/>
          </p:nvPr>
        </p:nvSpPr>
        <p:spPr>
          <a:xfrm>
            <a:off x="2675084" y="867427"/>
            <a:ext cx="6219534" cy="3608048"/>
          </a:xfrm>
        </p:spPr>
        <p:txBody>
          <a:bodyPr>
            <a:normAutofit/>
          </a:bodyPr>
          <a:lstStyle/>
          <a:p>
            <a:pPr marL="457200" lvl="0" indent="-457200">
              <a:buFont typeface="+mj-lt"/>
              <a:buAutoNum type="arabicParenR"/>
            </a:pPr>
            <a:r>
              <a:rPr lang="en-US" sz="2000">
                <a:latin typeface="Montserrat" panose="00000500000000000000" pitchFamily="2" charset="0"/>
              </a:rPr>
              <a:t>Activate your </a:t>
            </a:r>
            <a:r>
              <a:rPr lang="en-US" sz="2000" err="1">
                <a:latin typeface="Montserrat" panose="00000500000000000000" pitchFamily="2" charset="0"/>
              </a:rPr>
              <a:t>ctcLink</a:t>
            </a:r>
            <a:r>
              <a:rPr lang="en-US" sz="2000">
                <a:latin typeface="Montserrat" panose="00000500000000000000" pitchFamily="2" charset="0"/>
              </a:rPr>
              <a:t> account.</a:t>
            </a:r>
          </a:p>
          <a:p>
            <a:pPr lvl="1">
              <a:buFont typeface="Wingdings" panose="05000000000000000000" pitchFamily="2" charset="2"/>
              <a:buChar char="Ø"/>
            </a:pPr>
            <a:r>
              <a:rPr lang="en-US" sz="2000">
                <a:latin typeface="Montserrat" panose="00000500000000000000" pitchFamily="2" charset="0"/>
              </a:rPr>
              <a:t>Instructions are emailed in your   “Welcome Letter”</a:t>
            </a:r>
          </a:p>
          <a:p>
            <a:pPr lvl="1">
              <a:buFont typeface="Wingdings" panose="05000000000000000000" pitchFamily="2" charset="2"/>
              <a:buChar char="Ø"/>
            </a:pPr>
            <a:r>
              <a:rPr lang="en-US" sz="2000">
                <a:latin typeface="Montserrat" panose="00000500000000000000" pitchFamily="2" charset="0"/>
                <a:hlinkClick r:id="rId4"/>
              </a:rPr>
              <a:t>View PDF Instructions </a:t>
            </a:r>
            <a:br>
              <a:rPr lang="en-US" sz="2000">
                <a:latin typeface="Montserrat" panose="00000500000000000000" pitchFamily="2" charset="0"/>
              </a:rPr>
            </a:br>
            <a:endParaRPr lang="en-US" sz="2000">
              <a:latin typeface="Montserrat" panose="00000500000000000000" pitchFamily="2" charset="0"/>
            </a:endParaRPr>
          </a:p>
          <a:p>
            <a:pPr marL="457200" lvl="0" indent="-457200">
              <a:buFont typeface="+mj-lt"/>
              <a:buAutoNum type="arabicParenR"/>
            </a:pPr>
            <a:r>
              <a:rPr lang="en-US" sz="2000">
                <a:latin typeface="Montserrat" panose="00000500000000000000" pitchFamily="2" charset="0"/>
              </a:rPr>
              <a:t>Enroll in your dual credit course(s) in </a:t>
            </a:r>
            <a:r>
              <a:rPr lang="en-US" sz="2000" err="1">
                <a:latin typeface="Montserrat" panose="00000500000000000000" pitchFamily="2" charset="0"/>
              </a:rPr>
              <a:t>ctcLink</a:t>
            </a:r>
            <a:r>
              <a:rPr lang="en-US" sz="2000">
                <a:latin typeface="Montserrat" panose="00000500000000000000" pitchFamily="2" charset="0"/>
              </a:rPr>
              <a:t>. </a:t>
            </a:r>
          </a:p>
          <a:p>
            <a:pPr lvl="1">
              <a:buFont typeface="Wingdings" panose="05000000000000000000" pitchFamily="2" charset="2"/>
              <a:buChar char="Ø"/>
            </a:pPr>
            <a:r>
              <a:rPr lang="en-US" sz="2000">
                <a:latin typeface="Montserrat" panose="00000500000000000000" pitchFamily="2" charset="0"/>
              </a:rPr>
              <a:t>Stay tuned for enrollment deadlines and instructions </a:t>
            </a:r>
          </a:p>
          <a:p>
            <a:pPr marL="0" lvl="0" indent="0">
              <a:buNone/>
            </a:pPr>
            <a:r>
              <a:rPr lang="en-US" sz="2000">
                <a:latin typeface="Montserrat" panose="00000500000000000000" pitchFamily="2" charset="0"/>
              </a:rPr>
              <a:t> </a:t>
            </a:r>
          </a:p>
        </p:txBody>
      </p:sp>
      <p:sp>
        <p:nvSpPr>
          <p:cNvPr id="6" name="Google Shape;146;p18">
            <a:extLst>
              <a:ext uri="{FF2B5EF4-FFF2-40B4-BE49-F238E27FC236}">
                <a16:creationId xmlns:a16="http://schemas.microsoft.com/office/drawing/2014/main" id="{4D647DE1-0FAA-5D69-AB94-57B8341CF51E}"/>
              </a:ext>
            </a:extLst>
          </p:cNvPr>
          <p:cNvSpPr txBox="1"/>
          <p:nvPr/>
        </p:nvSpPr>
        <p:spPr>
          <a:xfrm>
            <a:off x="6457949" y="4767260"/>
            <a:ext cx="2057400" cy="273844"/>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767676"/>
                </a:solidFill>
                <a:uFillTx/>
                <a:latin typeface="Aptos"/>
              </a:rPr>
              <a:t>23</a:t>
            </a:r>
          </a:p>
        </p:txBody>
      </p:sp>
      <p:sp>
        <p:nvSpPr>
          <p:cNvPr id="7" name="Google Shape;147;p18">
            <a:extLst>
              <a:ext uri="{FF2B5EF4-FFF2-40B4-BE49-F238E27FC236}">
                <a16:creationId xmlns:a16="http://schemas.microsoft.com/office/drawing/2014/main" id="{D16BC7F3-0357-1F4B-469C-DD2F2A07E81A}"/>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9715686-E038-4CB2-9D2B-CAA5E726BB3B}" type="slidenum">
              <a:rPr lang="en-US" sz="900" b="0" i="0" u="none" strike="noStrike" kern="1200" cap="none" spc="0" baseline="0">
                <a:solidFill>
                  <a:srgbClr val="767676"/>
                </a:solidFill>
                <a:uFillTx/>
                <a:latin typeface="Aptos"/>
              </a:rPr>
              <a:t>27</a:t>
            </a:fld>
            <a:endParaRPr lang="en-US" sz="900" b="0" i="0" u="none" strike="noStrike" kern="1200" cap="none" spc="0" baseline="0">
              <a:solidFill>
                <a:srgbClr val="767676"/>
              </a:solidFill>
              <a:uFillTx/>
              <a:latin typeface="Aptos"/>
            </a:endParaRPr>
          </a:p>
        </p:txBody>
      </p:sp>
      <p:pic>
        <p:nvPicPr>
          <p:cNvPr id="8" name="Picture 4">
            <a:extLst>
              <a:ext uri="{FF2B5EF4-FFF2-40B4-BE49-F238E27FC236}">
                <a16:creationId xmlns:a16="http://schemas.microsoft.com/office/drawing/2014/main" id="{A39EC0EF-6CCE-4D7C-62B1-0C3ED332411B}"/>
              </a:ext>
              <a:ext uri="{C183D7F6-B498-43B3-948B-1728B52AA6E4}">
                <adec:decorative xmlns:adec="http://schemas.microsoft.com/office/drawing/2017/decorative" val="1"/>
              </a:ext>
            </a:extLst>
          </p:cNvPr>
          <p:cNvPicPr>
            <a:picLocks noChangeAspect="1"/>
          </p:cNvPicPr>
          <p:nvPr/>
        </p:nvPicPr>
        <p:blipFill>
          <a:blip r:embed="rId5"/>
          <a:srcRect l="15944" r="12744"/>
          <a:stretch>
            <a:fillRect/>
          </a:stretch>
        </p:blipFill>
        <p:spPr>
          <a:xfrm>
            <a:off x="-49093" y="0"/>
            <a:ext cx="2444355" cy="5161741"/>
          </a:xfrm>
          <a:prstGeom prst="rect">
            <a:avLst/>
          </a:prstGeom>
          <a:noFill/>
          <a:ln cap="flat">
            <a:noFill/>
          </a:ln>
        </p:spPr>
      </p:pic>
      <p:pic>
        <p:nvPicPr>
          <p:cNvPr id="9" name="Picture 7">
            <a:extLst>
              <a:ext uri="{FF2B5EF4-FFF2-40B4-BE49-F238E27FC236}">
                <a16:creationId xmlns:a16="http://schemas.microsoft.com/office/drawing/2014/main" id="{D4D072BF-4A4D-1588-B82E-FE5CF650774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2234" y="276990"/>
            <a:ext cx="2250228" cy="590437"/>
          </a:xfrm>
          <a:prstGeom prst="rect">
            <a:avLst/>
          </a:prstGeom>
          <a:noFill/>
          <a:ln cap="flat">
            <a:noFill/>
          </a:ln>
        </p:spPr>
      </p:pic>
      <p:pic>
        <p:nvPicPr>
          <p:cNvPr id="10" name="Picture 12">
            <a:extLst>
              <a:ext uri="{FF2B5EF4-FFF2-40B4-BE49-F238E27FC236}">
                <a16:creationId xmlns:a16="http://schemas.microsoft.com/office/drawing/2014/main" id="{12EB19FD-AD53-034C-53FB-E4DDA7B8A3C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791891" y="4475475"/>
            <a:ext cx="3162296" cy="352428"/>
          </a:xfrm>
          <a:prstGeom prst="rect">
            <a:avLst/>
          </a:prstGeom>
          <a:noFill/>
          <a:ln cap="flat">
            <a:noFill/>
          </a:ln>
        </p:spPr>
      </p:pic>
    </p:spTree>
  </p:cSld>
  <p:clrMapOvr>
    <a:masterClrMapping/>
  </p:clrMapOvr>
  <p:transition advTm="17416">
    <p:fade thruBlk="1"/>
  </p:transition>
</p:sld>
</file>

<file path=ppt/slides/slide28.xml><?xml version="1.0" encoding="utf-8"?>
<p:sld xmlns:a="http://schemas.openxmlformats.org/drawingml/2006/main" xmlns:r="http://schemas.openxmlformats.org/officeDocument/2006/relationships" xmlns:p="http://schemas.openxmlformats.org/presentationml/2006/main">
  <p:cSld name="Slide97">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C1AF7CDE-102E-DB41-B302-B7A15001C885}"/>
              </a:ext>
              <a:ext uri="{C183D7F6-B498-43B3-948B-1728B52AA6E4}">
                <adec:decorative xmlns:adec="http://schemas.microsoft.com/office/drawing/2017/decorative" val="1"/>
              </a:ext>
            </a:extLst>
          </p:cNvPr>
          <p:cNvPicPr>
            <a:picLocks noChangeAspect="1"/>
          </p:cNvPicPr>
          <p:nvPr/>
        </p:nvPicPr>
        <p:blipFill>
          <a:blip r:embed="rId3"/>
          <a:srcRect l="15944" r="12744"/>
          <a:stretch>
            <a:fillRect/>
          </a:stretch>
        </p:blipFill>
        <p:spPr>
          <a:xfrm>
            <a:off x="0" y="0"/>
            <a:ext cx="2444355" cy="5143499"/>
          </a:xfrm>
          <a:prstGeom prst="rect">
            <a:avLst/>
          </a:prstGeom>
          <a:noFill/>
          <a:ln cap="flat">
            <a:noFill/>
          </a:ln>
        </p:spPr>
      </p:pic>
      <p:pic>
        <p:nvPicPr>
          <p:cNvPr id="2" name="Picture 15">
            <a:extLst>
              <a:ext uri="{FF2B5EF4-FFF2-40B4-BE49-F238E27FC236}">
                <a16:creationId xmlns:a16="http://schemas.microsoft.com/office/drawing/2014/main" id="{6D696CE8-6517-EF45-8816-B9E5254D04B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9309" y="276990"/>
            <a:ext cx="9144000" cy="5143499"/>
          </a:xfrm>
          <a:prstGeom prst="rect">
            <a:avLst/>
          </a:prstGeom>
          <a:noFill/>
          <a:ln cap="flat">
            <a:noFill/>
          </a:ln>
        </p:spPr>
      </p:pic>
      <p:sp>
        <p:nvSpPr>
          <p:cNvPr id="3" name="Google Shape;144;p18">
            <a:extLst>
              <a:ext uri="{FF2B5EF4-FFF2-40B4-BE49-F238E27FC236}">
                <a16:creationId xmlns:a16="http://schemas.microsoft.com/office/drawing/2014/main" id="{502BBAFA-0316-C658-0ED8-3E774248BFCE}"/>
              </a:ext>
            </a:extLst>
          </p:cNvPr>
          <p:cNvSpPr txBox="1">
            <a:spLocks noGrp="1"/>
          </p:cNvSpPr>
          <p:nvPr>
            <p:ph type="title"/>
          </p:nvPr>
        </p:nvSpPr>
        <p:spPr>
          <a:xfrm>
            <a:off x="2791891" y="98632"/>
            <a:ext cx="7497001" cy="549600"/>
          </a:xfrm>
        </p:spPr>
        <p:txBody>
          <a:bodyPr/>
          <a:lstStyle/>
          <a:p>
            <a:pPr lvl="0"/>
            <a:r>
              <a:rPr lang="en-US" sz="3200" dirty="0">
                <a:solidFill>
                  <a:srgbClr val="AB192D"/>
                </a:solidFill>
                <a:latin typeface="Montserrat ExtraBold" panose="00000900000000000000" pitchFamily="2" charset="0"/>
              </a:rPr>
              <a:t>Thank You! Any Questions?</a:t>
            </a:r>
          </a:p>
        </p:txBody>
      </p:sp>
      <p:sp>
        <p:nvSpPr>
          <p:cNvPr id="4" name="Google Shape;146;p18">
            <a:extLst>
              <a:ext uri="{FF2B5EF4-FFF2-40B4-BE49-F238E27FC236}">
                <a16:creationId xmlns:a16="http://schemas.microsoft.com/office/drawing/2014/main" id="{131662DE-8BDD-6861-BBAE-6CED482AC5DC}"/>
              </a:ext>
            </a:extLst>
          </p:cNvPr>
          <p:cNvSpPr txBox="1"/>
          <p:nvPr/>
        </p:nvSpPr>
        <p:spPr>
          <a:xfrm>
            <a:off x="8046601" y="4593854"/>
            <a:ext cx="1097398" cy="54960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324CB57-D73B-4727-85EF-C8C7657AA1C6}" type="slidenum">
              <a:rPr lang="en-US" sz="900" b="0" i="0" u="none" strike="noStrike" kern="1200" cap="none" spc="0" baseline="0">
                <a:solidFill>
                  <a:srgbClr val="767676"/>
                </a:solidFill>
                <a:uFillTx/>
                <a:latin typeface="Aptos"/>
              </a:rPr>
              <a:t>28</a:t>
            </a:fld>
            <a:endParaRPr lang="en-US" sz="900" b="0" i="0" u="none" strike="noStrike" kern="1200" cap="none" spc="0" baseline="0">
              <a:solidFill>
                <a:srgbClr val="767676"/>
              </a:solidFill>
              <a:uFillTx/>
              <a:latin typeface="Aptos"/>
            </a:endParaRPr>
          </a:p>
        </p:txBody>
      </p:sp>
      <p:sp>
        <p:nvSpPr>
          <p:cNvPr id="5" name="Google Shape;147;p18">
            <a:extLst>
              <a:ext uri="{FF2B5EF4-FFF2-40B4-BE49-F238E27FC236}">
                <a16:creationId xmlns:a16="http://schemas.microsoft.com/office/drawing/2014/main" id="{A36D93E9-1EB0-B1FC-81D4-44CA7F40E7F8}"/>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06923A7-B5E0-45A7-8B16-D26B4A4F1D86}" type="slidenum">
              <a:rPr lang="en-US" sz="900" b="0" i="0" u="none" strike="noStrike" kern="1200" cap="none" spc="0" baseline="0">
                <a:solidFill>
                  <a:srgbClr val="767676"/>
                </a:solidFill>
                <a:uFillTx/>
                <a:latin typeface="Aptos"/>
              </a:rPr>
              <a:t>28</a:t>
            </a:fld>
            <a:endParaRPr lang="en-US" sz="900" b="0" i="0" u="none" strike="noStrike" kern="1200" cap="none" spc="0" baseline="0">
              <a:solidFill>
                <a:srgbClr val="767676"/>
              </a:solidFill>
              <a:uFillTx/>
              <a:latin typeface="Aptos"/>
            </a:endParaRPr>
          </a:p>
        </p:txBody>
      </p:sp>
      <p:sp>
        <p:nvSpPr>
          <p:cNvPr id="6" name="Google Shape;145;p18">
            <a:extLst>
              <a:ext uri="{FF2B5EF4-FFF2-40B4-BE49-F238E27FC236}">
                <a16:creationId xmlns:a16="http://schemas.microsoft.com/office/drawing/2014/main" id="{2E44CFC0-778A-CF23-59D3-341AF91752D6}"/>
              </a:ext>
            </a:extLst>
          </p:cNvPr>
          <p:cNvSpPr txBox="1"/>
          <p:nvPr/>
        </p:nvSpPr>
        <p:spPr>
          <a:xfrm>
            <a:off x="2506589" y="634285"/>
            <a:ext cx="6890145" cy="2660684"/>
          </a:xfrm>
          <a:prstGeom prst="rect">
            <a:avLst/>
          </a:prstGeom>
          <a:noFill/>
          <a:ln cap="flat">
            <a:noFill/>
          </a:ln>
        </p:spPr>
        <p:txBody>
          <a:bodyPr vert="horz" wrap="square" lIns="91421" tIns="91421" rIns="91421" bIns="91421" anchor="t" anchorCtr="0" compatLnSpc="1">
            <a:noAutofit/>
          </a:bodyPr>
          <a:lstStyle/>
          <a:p>
            <a:pPr marL="76196" lvl="0">
              <a:lnSpc>
                <a:spcPct val="114999"/>
              </a:lnSpc>
              <a:spcBef>
                <a:spcPts val="600"/>
              </a:spcBef>
              <a:defRPr sz="1800" b="0" i="0" u="none" strike="noStrike" kern="0" cap="none" spc="0" baseline="0">
                <a:solidFill>
                  <a:srgbClr val="000000"/>
                </a:solidFill>
                <a:uFillTx/>
              </a:defRPr>
            </a:pPr>
            <a:r>
              <a:rPr lang="en-US" b="1" i="0" strike="noStrike" kern="0" cap="none" spc="0" baseline="0">
                <a:uFillTx/>
                <a:latin typeface="Montserrat" panose="00000500000000000000" pitchFamily="2" charset="0"/>
                <a:ea typeface="Encode Sans Condensed Thin"/>
                <a:cs typeface="Encode Sans Condensed Thin"/>
              </a:rPr>
              <a:t>Email: </a:t>
            </a:r>
            <a:r>
              <a:rPr lang="en-US" i="0" strike="noStrike" kern="0" cap="none" spc="0" baseline="0">
                <a:uFillTx/>
                <a:latin typeface="Montserrat" panose="00000500000000000000" pitchFamily="2" charset="0"/>
                <a:ea typeface="Encode Sans Condensed Thin"/>
                <a:cs typeface="Encode Sans Condensed Thin"/>
              </a:rPr>
              <a:t>dualcredit@skagit.edu</a:t>
            </a:r>
            <a:endParaRPr lang="en-US" kern="0">
              <a:latin typeface="Montserrat" panose="00000500000000000000" pitchFamily="2" charset="0"/>
              <a:ea typeface="Encode Sans Condensed Thin"/>
              <a:cs typeface="Encode Sans Condensed Thin"/>
            </a:endParaRPr>
          </a:p>
          <a:p>
            <a:pPr marL="76196" lvl="0">
              <a:lnSpc>
                <a:spcPct val="114999"/>
              </a:lnSpc>
              <a:spcBef>
                <a:spcPts val="600"/>
              </a:spcBef>
              <a:defRPr sz="1800" b="0" i="0" u="none" strike="noStrike" kern="0" cap="none" spc="0" baseline="0">
                <a:solidFill>
                  <a:srgbClr val="000000"/>
                </a:solidFill>
                <a:uFillTx/>
              </a:defRPr>
            </a:pPr>
            <a:r>
              <a:rPr lang="en-US" b="1" kern="0">
                <a:latin typeface="Montserrat" panose="00000500000000000000" pitchFamily="2" charset="0"/>
                <a:ea typeface="Encode Sans Condensed Thin"/>
                <a:cs typeface="Encode Sans Condensed Thin"/>
              </a:rPr>
              <a:t>Website: </a:t>
            </a:r>
            <a:r>
              <a:rPr lang="en-US" kern="0">
                <a:latin typeface="Montserrat" panose="00000500000000000000" pitchFamily="2" charset="0"/>
                <a:ea typeface="Encode Sans Condensed Thin"/>
                <a:cs typeface="Encode Sans Condensed Thin"/>
                <a:hlinkClick r:id="rId5">
                  <a:extLst>
                    <a:ext uri="{A12FA001-AC4F-418D-AE19-62706E023703}">
                      <ahyp:hlinkClr xmlns:ahyp="http://schemas.microsoft.com/office/drawing/2018/hyperlinkcolor" val="tx"/>
                    </a:ext>
                  </a:extLst>
                </a:hlinkClick>
              </a:rPr>
              <a:t>www.skagit.edu/dual-credit</a:t>
            </a:r>
            <a:endParaRPr lang="en-US" kern="0">
              <a:latin typeface="Montserrat" panose="00000500000000000000" pitchFamily="2" charset="0"/>
              <a:ea typeface="Encode Sans Condensed Thin"/>
              <a:cs typeface="Encode Sans Condensed Thin"/>
            </a:endParaRPr>
          </a:p>
          <a:p>
            <a:pPr marL="76196" lvl="0">
              <a:lnSpc>
                <a:spcPct val="114999"/>
              </a:lnSpc>
              <a:spcBef>
                <a:spcPts val="600"/>
              </a:spcBef>
              <a:defRPr sz="1800" b="0" i="0" u="none" strike="noStrike" kern="0" cap="none" spc="0" baseline="0">
                <a:solidFill>
                  <a:srgbClr val="000000"/>
                </a:solidFill>
                <a:uFillTx/>
              </a:defRPr>
            </a:pPr>
            <a:r>
              <a:rPr lang="en-US" b="1" kern="0">
                <a:latin typeface="Montserrat" panose="00000500000000000000" pitchFamily="2" charset="0"/>
                <a:ea typeface="Encode Sans Condensed Thin"/>
                <a:cs typeface="Encode Sans Condensed Thin"/>
              </a:rPr>
              <a:t>Phone: </a:t>
            </a:r>
            <a:r>
              <a:rPr lang="en-US" kern="0">
                <a:latin typeface="Montserrat" panose="00000500000000000000" pitchFamily="2" charset="0"/>
                <a:ea typeface="Encode Sans Condensed Thin"/>
                <a:cs typeface="Encode Sans Condensed Thin"/>
              </a:rPr>
              <a:t>360.416.7814 (Jessica Paredes Strong)</a:t>
            </a:r>
          </a:p>
          <a:p>
            <a:pPr marL="76196" lvl="0">
              <a:lnSpc>
                <a:spcPct val="114999"/>
              </a:lnSpc>
              <a:spcBef>
                <a:spcPts val="600"/>
              </a:spcBef>
              <a:defRPr sz="1800" b="0" i="0" u="none" strike="noStrike" kern="0" cap="none" spc="0" baseline="0">
                <a:solidFill>
                  <a:srgbClr val="000000"/>
                </a:solidFill>
                <a:uFillTx/>
              </a:defRPr>
            </a:pPr>
            <a:r>
              <a:rPr lang="en-US" b="1" kern="0">
                <a:latin typeface="Montserrat" panose="00000500000000000000" pitchFamily="2" charset="0"/>
                <a:ea typeface="Encode Sans Condensed Thin"/>
                <a:cs typeface="Encode Sans Condensed Thin"/>
              </a:rPr>
              <a:t>Dual Credit Office: </a:t>
            </a:r>
            <a:r>
              <a:rPr lang="en-US" kern="0">
                <a:latin typeface="Montserrat" panose="00000500000000000000" pitchFamily="2" charset="0"/>
                <a:ea typeface="Encode Sans Condensed Thin"/>
                <a:cs typeface="Encode Sans Condensed Thin"/>
              </a:rPr>
              <a:t>Lewis Hall, Mount Vernon Campus</a:t>
            </a:r>
            <a:br>
              <a:rPr lang="en-US" b="1" kern="0">
                <a:solidFill>
                  <a:srgbClr val="AB192D"/>
                </a:solidFill>
                <a:latin typeface="Montserrat" panose="00000500000000000000" pitchFamily="2" charset="0"/>
                <a:ea typeface="Encode Sans Condensed Thin"/>
                <a:cs typeface="Encode Sans Condensed Thin"/>
              </a:rPr>
            </a:br>
            <a:endParaRPr lang="en-US" b="1" kern="0">
              <a:solidFill>
                <a:srgbClr val="AB192D"/>
              </a:solidFill>
              <a:latin typeface="Montserrat" panose="00000500000000000000" pitchFamily="2" charset="0"/>
              <a:ea typeface="Encode Sans Condensed Thin"/>
              <a:cs typeface="Encode Sans Condensed Thin"/>
            </a:endParaRPr>
          </a:p>
          <a:p>
            <a:pPr marL="76196">
              <a:lnSpc>
                <a:spcPct val="114999"/>
              </a:lnSpc>
              <a:spcBef>
                <a:spcPts val="600"/>
              </a:spcBef>
              <a:defRPr sz="1800" b="0" i="0" u="none" strike="noStrike" kern="0" cap="none" spc="0" baseline="0">
                <a:solidFill>
                  <a:srgbClr val="000000"/>
                </a:solidFill>
                <a:uFillTx/>
              </a:defRPr>
            </a:pPr>
            <a:r>
              <a:rPr lang="en-US" b="1" kern="0">
                <a:solidFill>
                  <a:srgbClr val="AB192D"/>
                </a:solidFill>
                <a:latin typeface="Montserrat" panose="00000500000000000000" pitchFamily="2" charset="0"/>
                <a:ea typeface="Encode Sans Condensed Thin"/>
                <a:cs typeface="Encode Sans Condensed Thin"/>
              </a:rPr>
              <a:t>Get 1-on-1 help with your application: </a:t>
            </a:r>
          </a:p>
          <a:p>
            <a:pPr marL="819146" lvl="1" indent="-285750">
              <a:lnSpc>
                <a:spcPct val="114999"/>
              </a:lnSpc>
              <a:spcBef>
                <a:spcPts val="600"/>
              </a:spcBef>
              <a:buFont typeface="Arial" panose="020B0604020202020204" pitchFamily="34" charset="0"/>
              <a:buChar char="•"/>
              <a:defRPr sz="1800" b="0" i="0" u="none" strike="noStrike" kern="0" cap="none" spc="0" baseline="0">
                <a:solidFill>
                  <a:srgbClr val="000000"/>
                </a:solidFill>
                <a:uFillTx/>
              </a:defRPr>
            </a:pPr>
            <a:r>
              <a:rPr lang="en-US" sz="1600">
                <a:latin typeface="Montserrat" panose="00000500000000000000" pitchFamily="2" charset="0"/>
              </a:rPr>
              <a:t>Every Monday from 3:30 to 5:30PM </a:t>
            </a:r>
            <a:br>
              <a:rPr lang="en-US" sz="1600">
                <a:latin typeface="Montserrat" panose="00000500000000000000" pitchFamily="2" charset="0"/>
              </a:rPr>
            </a:br>
            <a:r>
              <a:rPr lang="en-US" sz="1600">
                <a:latin typeface="Montserrat" panose="00000500000000000000" pitchFamily="2" charset="0"/>
              </a:rPr>
              <a:t>in Lewis Hall, Mount Vernon Campus</a:t>
            </a:r>
          </a:p>
          <a:p>
            <a:pPr marL="819146" lvl="1" indent="-285750">
              <a:lnSpc>
                <a:spcPct val="114999"/>
              </a:lnSpc>
              <a:spcBef>
                <a:spcPts val="600"/>
              </a:spcBef>
              <a:buFont typeface="Arial" panose="020B0604020202020204" pitchFamily="34" charset="0"/>
              <a:buChar char="•"/>
              <a:defRPr sz="1800" b="0" i="0" u="none" strike="noStrike" kern="0" cap="none" spc="0" baseline="0">
                <a:solidFill>
                  <a:srgbClr val="000000"/>
                </a:solidFill>
                <a:uFillTx/>
              </a:defRPr>
            </a:pPr>
            <a:r>
              <a:rPr lang="en-US" sz="1600">
                <a:latin typeface="Montserrat" panose="00000500000000000000" pitchFamily="2" charset="0"/>
              </a:rPr>
              <a:t>Every Tuesday from 11AM to 1PM </a:t>
            </a:r>
            <a:br>
              <a:rPr lang="en-US" sz="1600">
                <a:latin typeface="Montserrat" panose="00000500000000000000" pitchFamily="2" charset="0"/>
              </a:rPr>
            </a:br>
            <a:r>
              <a:rPr lang="en-US" sz="1600">
                <a:latin typeface="Montserrat" panose="00000500000000000000" pitchFamily="2" charset="0"/>
              </a:rPr>
              <a:t>in Oak Hall, Whidbey Island Campus</a:t>
            </a:r>
            <a:endParaRPr lang="en-US" sz="1600" kern="0">
              <a:latin typeface="Montserrat" panose="00000500000000000000" pitchFamily="2" charset="0"/>
              <a:ea typeface="Encode Sans Condensed Thin"/>
              <a:cs typeface="Encode Sans Condensed Thin"/>
            </a:endParaRPr>
          </a:p>
          <a:p>
            <a:pPr marL="76196" lvl="0" algn="ctr">
              <a:lnSpc>
                <a:spcPct val="114999"/>
              </a:lnSpc>
              <a:spcBef>
                <a:spcPts val="600"/>
              </a:spcBef>
              <a:defRPr sz="1800" b="0" i="0" u="none" strike="noStrike" kern="0" cap="none" spc="0" baseline="0">
                <a:solidFill>
                  <a:srgbClr val="000000"/>
                </a:solidFill>
                <a:uFillTx/>
              </a:defRPr>
            </a:pPr>
            <a:endParaRPr lang="en-US" sz="2400" i="0" u="none" strike="noStrike" kern="0" cap="none" spc="0" baseline="0">
              <a:uFillTx/>
              <a:latin typeface="Aptos Display"/>
              <a:ea typeface="Encode Sans Condensed Thin"/>
              <a:cs typeface="Encode Sans Condensed Thin"/>
            </a:endParaRPr>
          </a:p>
          <a:p>
            <a:pPr marL="76196" marR="0" lvl="0" indent="0" algn="l" defTabSz="914400" rtl="0" fontAlgn="auto" hangingPunct="1">
              <a:lnSpc>
                <a:spcPct val="114999"/>
              </a:lnSpc>
              <a:spcBef>
                <a:spcPts val="60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171717"/>
                </a:solidFill>
                <a:uFillTx/>
                <a:latin typeface="Aptos Display"/>
                <a:ea typeface="Encode Sans Condensed Thin"/>
                <a:cs typeface="Encode Sans Condensed Thin"/>
              </a:rPr>
              <a:t> </a:t>
            </a:r>
          </a:p>
        </p:txBody>
      </p:sp>
      <p:pic>
        <p:nvPicPr>
          <p:cNvPr id="8" name="Picture 7">
            <a:extLst>
              <a:ext uri="{FF2B5EF4-FFF2-40B4-BE49-F238E27FC236}">
                <a16:creationId xmlns:a16="http://schemas.microsoft.com/office/drawing/2014/main" id="{9425A5A5-FFE7-E905-76B1-6624457C8E7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2234" y="276990"/>
            <a:ext cx="2250228" cy="590437"/>
          </a:xfrm>
          <a:prstGeom prst="rect">
            <a:avLst/>
          </a:prstGeom>
          <a:noFill/>
          <a:ln cap="flat">
            <a:noFill/>
          </a:ln>
        </p:spPr>
      </p:pic>
      <p:pic>
        <p:nvPicPr>
          <p:cNvPr id="9" name="Picture 17">
            <a:extLst>
              <a:ext uri="{FF2B5EF4-FFF2-40B4-BE49-F238E27FC236}">
                <a16:creationId xmlns:a16="http://schemas.microsoft.com/office/drawing/2014/main" id="{2B1B6810-583C-913C-D13A-66091E378E7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120161" y="4593854"/>
            <a:ext cx="3162296" cy="352428"/>
          </a:xfrm>
          <a:prstGeom prst="rect">
            <a:avLst/>
          </a:prstGeom>
          <a:noFill/>
          <a:ln cap="flat">
            <a:noFill/>
          </a:ln>
        </p:spPr>
      </p:pic>
    </p:spTree>
  </p:cSld>
  <p:clrMapOvr>
    <a:masterClrMapping/>
  </p:clrMapOvr>
  <p:transition advTm="9034">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0ECC0-C882-ED88-5D1F-CBFCCDC1E13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7ECB821-5025-97BB-A17E-30B776AE5E8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54381" y="0"/>
            <a:ext cx="9144000" cy="5143500"/>
          </a:xfrm>
          <a:prstGeom prst="rect">
            <a:avLst/>
          </a:prstGeom>
        </p:spPr>
      </p:pic>
      <p:pic>
        <p:nvPicPr>
          <p:cNvPr id="10" name="Picture 9">
            <a:extLst>
              <a:ext uri="{FF2B5EF4-FFF2-40B4-BE49-F238E27FC236}">
                <a16:creationId xmlns:a16="http://schemas.microsoft.com/office/drawing/2014/main" id="{FD78D06D-E9B5-22B3-70C3-CE3089E98B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6137" y="0"/>
            <a:ext cx="9144000" cy="5143500"/>
          </a:xfrm>
          <a:prstGeom prst="rect">
            <a:avLst/>
          </a:prstGeom>
        </p:spPr>
      </p:pic>
      <p:sp>
        <p:nvSpPr>
          <p:cNvPr id="3" name="Title 2">
            <a:extLst>
              <a:ext uri="{FF2B5EF4-FFF2-40B4-BE49-F238E27FC236}">
                <a16:creationId xmlns:a16="http://schemas.microsoft.com/office/drawing/2014/main" id="{B69932C2-AC2F-BA28-ECA9-196F5C549540}"/>
              </a:ext>
            </a:extLst>
          </p:cNvPr>
          <p:cNvSpPr>
            <a:spLocks noGrp="1"/>
          </p:cNvSpPr>
          <p:nvPr>
            <p:ph type="title"/>
          </p:nvPr>
        </p:nvSpPr>
        <p:spPr>
          <a:xfrm>
            <a:off x="1339850" y="210294"/>
            <a:ext cx="7886700" cy="994172"/>
          </a:xfrm>
        </p:spPr>
        <p:txBody>
          <a:bodyPr/>
          <a:lstStyle/>
          <a:p>
            <a:r>
              <a:rPr lang="en-US" sz="3200" dirty="0">
                <a:solidFill>
                  <a:srgbClr val="AB192D"/>
                </a:solidFill>
                <a:latin typeface="Montserrat ExtraBold" panose="00000900000000000000" pitchFamily="2" charset="0"/>
              </a:rPr>
              <a:t>Meet the Dual Credit Team</a:t>
            </a:r>
            <a:endParaRPr lang="en-US" dirty="0"/>
          </a:p>
        </p:txBody>
      </p:sp>
      <p:pic>
        <p:nvPicPr>
          <p:cNvPr id="7" name="Picture 6" descr="skagit valley logo">
            <a:extLst>
              <a:ext uri="{FF2B5EF4-FFF2-40B4-BE49-F238E27FC236}">
                <a16:creationId xmlns:a16="http://schemas.microsoft.com/office/drawing/2014/main" id="{297386E0-733F-3B72-AB9D-5C02729D2B6A}"/>
              </a:ext>
            </a:extLst>
          </p:cNvPr>
          <p:cNvPicPr>
            <a:picLocks noChangeAspect="1"/>
          </p:cNvPicPr>
          <p:nvPr/>
        </p:nvPicPr>
        <p:blipFill>
          <a:blip r:embed="rId4"/>
          <a:stretch>
            <a:fillRect/>
          </a:stretch>
        </p:blipFill>
        <p:spPr>
          <a:xfrm>
            <a:off x="2990850" y="4444732"/>
            <a:ext cx="3162300" cy="352425"/>
          </a:xfrm>
          <a:prstGeom prst="rect">
            <a:avLst/>
          </a:prstGeom>
        </p:spPr>
      </p:pic>
      <p:sp>
        <p:nvSpPr>
          <p:cNvPr id="4" name="Content Placeholder 3">
            <a:extLst>
              <a:ext uri="{FF2B5EF4-FFF2-40B4-BE49-F238E27FC236}">
                <a16:creationId xmlns:a16="http://schemas.microsoft.com/office/drawing/2014/main" id="{F3D9FCEF-F4D6-79D1-2BBE-5423B56CBA0E}"/>
              </a:ext>
            </a:extLst>
          </p:cNvPr>
          <p:cNvSpPr>
            <a:spLocks noGrp="1"/>
          </p:cNvSpPr>
          <p:nvPr>
            <p:ph idx="1"/>
          </p:nvPr>
        </p:nvSpPr>
        <p:spPr>
          <a:xfrm>
            <a:off x="1746141" y="1219681"/>
            <a:ext cx="3278908" cy="2878708"/>
          </a:xfrm>
        </p:spPr>
        <p:txBody>
          <a:bodyPr>
            <a:normAutofit/>
          </a:bodyPr>
          <a:lstStyle/>
          <a:p>
            <a:pPr marL="0" indent="0">
              <a:buNone/>
            </a:pPr>
            <a:r>
              <a:rPr lang="en-US" sz="2000" b="1">
                <a:latin typeface="Montserrat" panose="00000500000000000000" pitchFamily="2" charset="0"/>
              </a:rPr>
              <a:t>Jessica Paredes Strong</a:t>
            </a:r>
            <a:br>
              <a:rPr lang="en-US" sz="2000">
                <a:latin typeface="Montserrat" panose="00000500000000000000" pitchFamily="2" charset="0"/>
              </a:rPr>
            </a:br>
            <a:r>
              <a:rPr lang="en-US" sz="2000">
                <a:latin typeface="Montserrat" panose="00000500000000000000" pitchFamily="2" charset="0"/>
              </a:rPr>
              <a:t>Dual Credit Recruiter &amp; Advisor </a:t>
            </a:r>
          </a:p>
          <a:p>
            <a:pPr marL="0" indent="0">
              <a:buNone/>
            </a:pPr>
            <a:br>
              <a:rPr lang="en-US" sz="2000">
                <a:latin typeface="Montserrat" panose="00000500000000000000" pitchFamily="2" charset="0"/>
              </a:rPr>
            </a:br>
            <a:r>
              <a:rPr lang="en-US" sz="2000" b="1">
                <a:latin typeface="Montserrat" panose="00000500000000000000" pitchFamily="2" charset="0"/>
              </a:rPr>
              <a:t>Brandy Lanning             </a:t>
            </a:r>
            <a:br>
              <a:rPr lang="en-US" sz="2000" b="1">
                <a:latin typeface="Montserrat" panose="00000500000000000000" pitchFamily="2" charset="0"/>
              </a:rPr>
            </a:br>
            <a:r>
              <a:rPr lang="en-US" sz="2000">
                <a:latin typeface="Montserrat" panose="00000500000000000000" pitchFamily="2" charset="0"/>
              </a:rPr>
              <a:t>Dual Credit Program Specialist III</a:t>
            </a:r>
            <a:endParaRPr lang="en-US" sz="1800"/>
          </a:p>
        </p:txBody>
      </p:sp>
      <p:sp>
        <p:nvSpPr>
          <p:cNvPr id="5" name="Content Placeholder 4">
            <a:extLst>
              <a:ext uri="{FF2B5EF4-FFF2-40B4-BE49-F238E27FC236}">
                <a16:creationId xmlns:a16="http://schemas.microsoft.com/office/drawing/2014/main" id="{52A8B503-B1EE-FD6C-6674-D3CAE73B3174}"/>
              </a:ext>
            </a:extLst>
          </p:cNvPr>
          <p:cNvSpPr>
            <a:spLocks noGrp="1"/>
          </p:cNvSpPr>
          <p:nvPr>
            <p:ph idx="2"/>
          </p:nvPr>
        </p:nvSpPr>
        <p:spPr>
          <a:xfrm>
            <a:off x="5246611" y="1184359"/>
            <a:ext cx="3897389" cy="2878708"/>
          </a:xfrm>
        </p:spPr>
        <p:txBody>
          <a:bodyPr>
            <a:normAutofit/>
          </a:bodyPr>
          <a:lstStyle/>
          <a:p>
            <a:pPr marL="0" indent="0">
              <a:buNone/>
            </a:pPr>
            <a:r>
              <a:rPr lang="en-US" sz="2000" b="1">
                <a:latin typeface="Montserrat" panose="00000500000000000000" pitchFamily="2" charset="0"/>
              </a:rPr>
              <a:t>Ali Holmes</a:t>
            </a:r>
            <a:br>
              <a:rPr lang="en-US" sz="2000" b="1">
                <a:latin typeface="Montserrat" panose="00000500000000000000" pitchFamily="2" charset="0"/>
              </a:rPr>
            </a:br>
            <a:r>
              <a:rPr lang="en-US" sz="2000">
                <a:latin typeface="Montserrat" panose="00000500000000000000" pitchFamily="2" charset="0"/>
              </a:rPr>
              <a:t>CTE Dual Credit Coordinator</a:t>
            </a:r>
            <a:br>
              <a:rPr lang="en-US" sz="2000">
                <a:latin typeface="Montserrat" panose="00000500000000000000" pitchFamily="2" charset="0"/>
              </a:rPr>
            </a:br>
            <a:r>
              <a:rPr lang="en-US" sz="2000">
                <a:latin typeface="Montserrat" panose="00000500000000000000" pitchFamily="2" charset="0"/>
              </a:rPr>
              <a:t> </a:t>
            </a:r>
            <a:br>
              <a:rPr lang="en-US" sz="2000">
                <a:latin typeface="Montserrat" panose="00000500000000000000" pitchFamily="2" charset="0"/>
              </a:rPr>
            </a:br>
            <a:endParaRPr lang="en-US" sz="2000">
              <a:latin typeface="Montserrat" panose="00000500000000000000" pitchFamily="2" charset="0"/>
            </a:endParaRPr>
          </a:p>
          <a:p>
            <a:pPr marL="0" indent="0">
              <a:buNone/>
            </a:pPr>
            <a:r>
              <a:rPr lang="en-US" sz="2000" b="1">
                <a:latin typeface="Montserrat" panose="00000500000000000000" pitchFamily="2" charset="0"/>
              </a:rPr>
              <a:t>Kelly Dyer</a:t>
            </a:r>
            <a:br>
              <a:rPr lang="en-US" sz="2000" b="1">
                <a:latin typeface="Montserrat" panose="00000500000000000000" pitchFamily="2" charset="0"/>
              </a:rPr>
            </a:br>
            <a:r>
              <a:rPr lang="en-US" sz="2000">
                <a:latin typeface="Montserrat" panose="00000500000000000000" pitchFamily="2" charset="0"/>
              </a:rPr>
              <a:t>Director, Dual Credit Programs       </a:t>
            </a:r>
          </a:p>
          <a:p>
            <a:endParaRPr lang="en-US"/>
          </a:p>
        </p:txBody>
      </p:sp>
    </p:spTree>
    <p:extLst>
      <p:ext uri="{BB962C8B-B14F-4D97-AF65-F5344CB8AC3E}">
        <p14:creationId xmlns:p14="http://schemas.microsoft.com/office/powerpoint/2010/main" val="3910385098"/>
      </p:ext>
    </p:extLst>
  </p:cSld>
  <p:clrMapOvr>
    <a:masterClrMapping/>
  </p:clrMapOvr>
  <p:transition advTm="7525">
    <p:fade thruBlk="1"/>
  </p:transition>
</p:sld>
</file>

<file path=ppt/slides/slide4.xml><?xml version="1.0" encoding="utf-8"?>
<p:sld xmlns:a="http://schemas.openxmlformats.org/drawingml/2006/main" xmlns:r="http://schemas.openxmlformats.org/officeDocument/2006/relationships" xmlns:p="http://schemas.openxmlformats.org/presentationml/2006/main">
  <p:cSld name="Slide128">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C53AFDF5-FFBE-2184-B823-A60A4A899B5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349191"/>
            <a:ext cx="9144000" cy="5143499"/>
          </a:xfrm>
          <a:prstGeom prst="rect">
            <a:avLst/>
          </a:prstGeom>
          <a:noFill/>
          <a:ln cap="flat">
            <a:noFill/>
          </a:ln>
        </p:spPr>
      </p:pic>
      <p:sp>
        <p:nvSpPr>
          <p:cNvPr id="3" name="Title 1">
            <a:extLst>
              <a:ext uri="{FF2B5EF4-FFF2-40B4-BE49-F238E27FC236}">
                <a16:creationId xmlns:a16="http://schemas.microsoft.com/office/drawing/2014/main" id="{7F976386-627F-83B9-AE35-027740CB0D3B}"/>
              </a:ext>
            </a:extLst>
          </p:cNvPr>
          <p:cNvSpPr txBox="1">
            <a:spLocks noGrp="1"/>
          </p:cNvSpPr>
          <p:nvPr>
            <p:ph type="title"/>
          </p:nvPr>
        </p:nvSpPr>
        <p:spPr>
          <a:xfrm>
            <a:off x="294199" y="123453"/>
            <a:ext cx="8356326" cy="994172"/>
          </a:xfrm>
        </p:spPr>
        <p:txBody>
          <a:bodyPr/>
          <a:lstStyle/>
          <a:p>
            <a:pPr lvl="0"/>
            <a:r>
              <a:rPr lang="en-US" b="1" u="sng">
                <a:solidFill>
                  <a:srgbClr val="AB192D"/>
                </a:solidFill>
                <a:latin typeface="Montserrat ExtraBold" panose="00000900000000000000" pitchFamily="2" charset="0"/>
                <a:cs typeface="Arial" pitchFamily="34"/>
              </a:rPr>
              <a:t>What</a:t>
            </a:r>
            <a:r>
              <a:rPr lang="en-US">
                <a:solidFill>
                  <a:srgbClr val="AB192D"/>
                </a:solidFill>
                <a:latin typeface="Montserrat ExtraBold" panose="00000900000000000000" pitchFamily="2" charset="0"/>
                <a:cs typeface="Arial" pitchFamily="34"/>
              </a:rPr>
              <a:t> are we doing today?</a:t>
            </a:r>
            <a:endParaRPr lang="en-US" i="1">
              <a:solidFill>
                <a:srgbClr val="AB192D"/>
              </a:solidFill>
              <a:latin typeface="Montserrat ExtraBold" panose="00000900000000000000" pitchFamily="2" charset="0"/>
              <a:cs typeface="Arial" pitchFamily="34"/>
            </a:endParaRPr>
          </a:p>
        </p:txBody>
      </p:sp>
      <p:sp>
        <p:nvSpPr>
          <p:cNvPr id="4" name="Content Placeholder 13">
            <a:extLst>
              <a:ext uri="{FF2B5EF4-FFF2-40B4-BE49-F238E27FC236}">
                <a16:creationId xmlns:a16="http://schemas.microsoft.com/office/drawing/2014/main" id="{987802E0-AA81-3709-1CA8-3B008B067146}"/>
              </a:ext>
            </a:extLst>
          </p:cNvPr>
          <p:cNvSpPr txBox="1">
            <a:spLocks noGrp="1"/>
          </p:cNvSpPr>
          <p:nvPr>
            <p:ph idx="1"/>
          </p:nvPr>
        </p:nvSpPr>
        <p:spPr>
          <a:xfrm>
            <a:off x="341661" y="875382"/>
            <a:ext cx="8555601" cy="3263502"/>
          </a:xfrm>
        </p:spPr>
        <p:txBody>
          <a:bodyPr/>
          <a:lstStyle/>
          <a:p>
            <a:pPr marL="457200" lvl="0" indent="-457200">
              <a:lnSpc>
                <a:spcPct val="80000"/>
              </a:lnSpc>
              <a:buAutoNum type="arabicPeriod"/>
            </a:pPr>
            <a:r>
              <a:rPr lang="en-US" sz="2200" b="1">
                <a:latin typeface="Montserrat" panose="00000500000000000000" pitchFamily="2" charset="0"/>
                <a:cs typeface="Arial"/>
              </a:rPr>
              <a:t>Checking</a:t>
            </a:r>
            <a:r>
              <a:rPr lang="en-US" sz="2200">
                <a:latin typeface="Montserrat" panose="00000500000000000000" pitchFamily="2" charset="0"/>
                <a:cs typeface="Arial"/>
              </a:rPr>
              <a:t> to see if you have already applied to SVC.</a:t>
            </a:r>
          </a:p>
          <a:p>
            <a:pPr marL="457200" lvl="0" indent="-457200">
              <a:lnSpc>
                <a:spcPct val="80000"/>
              </a:lnSpc>
              <a:buAutoNum type="arabicPeriod"/>
            </a:pPr>
            <a:r>
              <a:rPr lang="en-US" sz="2200" b="1">
                <a:latin typeface="Montserrat" panose="00000500000000000000" pitchFamily="2" charset="0"/>
                <a:cs typeface="Arial"/>
              </a:rPr>
              <a:t>Applying</a:t>
            </a:r>
            <a:r>
              <a:rPr lang="en-US" sz="2200">
                <a:latin typeface="Montserrat" panose="00000500000000000000" pitchFamily="2" charset="0"/>
                <a:cs typeface="Arial"/>
              </a:rPr>
              <a:t> to SVC if you haven't already submitted an application.</a:t>
            </a:r>
            <a:br>
              <a:rPr lang="en-US" sz="2200">
                <a:latin typeface="Montserrat" panose="00000500000000000000" pitchFamily="2" charset="0"/>
                <a:cs typeface="Arial" pitchFamily="34"/>
              </a:rPr>
            </a:br>
            <a:endParaRPr lang="en-US" sz="2400">
              <a:latin typeface="Montserrat" panose="00000500000000000000" pitchFamily="2" charset="0"/>
              <a:cs typeface="Arial" pitchFamily="34"/>
            </a:endParaRPr>
          </a:p>
          <a:p>
            <a:pPr marL="0" lvl="0" indent="0">
              <a:lnSpc>
                <a:spcPct val="80000"/>
              </a:lnSpc>
              <a:buNone/>
            </a:pPr>
            <a:r>
              <a:rPr lang="en-US" sz="3300" b="1" u="sng">
                <a:solidFill>
                  <a:srgbClr val="AB192D"/>
                </a:solidFill>
                <a:latin typeface="Montserrat ExtraBold" panose="00000900000000000000" pitchFamily="2" charset="0"/>
                <a:cs typeface="Arial" pitchFamily="34"/>
              </a:rPr>
              <a:t>Why</a:t>
            </a:r>
            <a:r>
              <a:rPr lang="en-US" sz="3300">
                <a:solidFill>
                  <a:srgbClr val="AB192D"/>
                </a:solidFill>
                <a:latin typeface="Montserrat ExtraBold" panose="00000900000000000000" pitchFamily="2" charset="0"/>
                <a:cs typeface="Arial" pitchFamily="34"/>
              </a:rPr>
              <a:t> are we doing this?</a:t>
            </a:r>
          </a:p>
          <a:p>
            <a:pPr>
              <a:lnSpc>
                <a:spcPct val="80000"/>
              </a:lnSpc>
            </a:pPr>
            <a:r>
              <a:rPr lang="en-US" sz="2200">
                <a:latin typeface="Montserrat" panose="00000500000000000000" pitchFamily="2" charset="0"/>
                <a:cs typeface="Arial"/>
              </a:rPr>
              <a:t>You must apply to SVC to become a student.</a:t>
            </a:r>
          </a:p>
          <a:p>
            <a:pPr>
              <a:lnSpc>
                <a:spcPct val="80000"/>
              </a:lnSpc>
            </a:pPr>
            <a:r>
              <a:rPr lang="en-US" sz="2200">
                <a:latin typeface="Montserrat" panose="00000500000000000000" pitchFamily="2" charset="0"/>
                <a:cs typeface="Arial"/>
              </a:rPr>
              <a:t>You must be an SVC student to enroll in your dual credit class and receive your college credit! </a:t>
            </a:r>
          </a:p>
          <a:p>
            <a:pPr lvl="0">
              <a:lnSpc>
                <a:spcPct val="80000"/>
              </a:lnSpc>
            </a:pPr>
            <a:endParaRPr lang="en-US" sz="2000" i="1"/>
          </a:p>
        </p:txBody>
      </p:sp>
      <p:pic>
        <p:nvPicPr>
          <p:cNvPr id="5" name="Picture 7">
            <a:extLst>
              <a:ext uri="{FF2B5EF4-FFF2-40B4-BE49-F238E27FC236}">
                <a16:creationId xmlns:a16="http://schemas.microsoft.com/office/drawing/2014/main" id="{0DDA8A47-952E-D74D-83C3-3BA278A315B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721522"/>
            <a:ext cx="3162296" cy="352428"/>
          </a:xfrm>
          <a:prstGeom prst="rect">
            <a:avLst/>
          </a:prstGeom>
          <a:noFill/>
          <a:ln cap="flat">
            <a:noFill/>
          </a:ln>
        </p:spPr>
      </p:pic>
    </p:spTree>
  </p:cSld>
  <p:clrMapOvr>
    <a:masterClrMapping/>
  </p:clrMapOvr>
  <p:transition advTm="23801">
    <p:fade thruBlk="1"/>
  </p:transition>
</p:sld>
</file>

<file path=ppt/slides/slide5.xml><?xml version="1.0" encoding="utf-8"?>
<p:sld xmlns:a="http://schemas.openxmlformats.org/drawingml/2006/main" xmlns:r="http://schemas.openxmlformats.org/officeDocument/2006/relationships" xmlns:p="http://schemas.openxmlformats.org/presentationml/2006/main">
  <p:cSld name="Slide124">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DB39E7A-1558-B1B8-5D24-210BE836877E}"/>
              </a:ext>
            </a:extLst>
          </p:cNvPr>
          <p:cNvSpPr txBox="1">
            <a:spLocks noGrp="1"/>
          </p:cNvSpPr>
          <p:nvPr>
            <p:ph type="title"/>
          </p:nvPr>
        </p:nvSpPr>
        <p:spPr>
          <a:xfrm>
            <a:off x="174004" y="189711"/>
            <a:ext cx="8795979" cy="994172"/>
          </a:xfrm>
        </p:spPr>
        <p:txBody>
          <a:bodyPr>
            <a:noAutofit/>
          </a:bodyPr>
          <a:lstStyle/>
          <a:p>
            <a:pPr lvl="0"/>
            <a:r>
              <a:rPr lang="en-US" sz="2400" dirty="0">
                <a:solidFill>
                  <a:srgbClr val="AB192D"/>
                </a:solidFill>
                <a:latin typeface="Montserrat ExtraBold" panose="00000900000000000000" pitchFamily="2" charset="0"/>
                <a:cs typeface="Arial" pitchFamily="34"/>
              </a:rPr>
              <a:t>Have you already applied to </a:t>
            </a:r>
            <a:r>
              <a:rPr lang="en-US" sz="2400" b="1" dirty="0">
                <a:solidFill>
                  <a:srgbClr val="AB192D"/>
                </a:solidFill>
                <a:latin typeface="Montserrat ExtraBold" panose="00000900000000000000" pitchFamily="2" charset="0"/>
                <a:cs typeface="Arial" pitchFamily="34"/>
              </a:rPr>
              <a:t>Skagit Valley College</a:t>
            </a:r>
            <a:r>
              <a:rPr lang="en-US" sz="2400" dirty="0">
                <a:solidFill>
                  <a:srgbClr val="AB192D"/>
                </a:solidFill>
                <a:latin typeface="Montserrat ExtraBold" panose="00000900000000000000" pitchFamily="2" charset="0"/>
                <a:cs typeface="Arial" pitchFamily="34"/>
              </a:rPr>
              <a:t>?</a:t>
            </a:r>
            <a:br>
              <a:rPr lang="en-US" sz="2400" dirty="0">
                <a:solidFill>
                  <a:srgbClr val="AB192D"/>
                </a:solidFill>
                <a:latin typeface="Montserrat ExtraBold" panose="00000900000000000000" pitchFamily="2" charset="0"/>
                <a:cs typeface="Arial" pitchFamily="34"/>
              </a:rPr>
            </a:br>
            <a:br>
              <a:rPr lang="en-US" sz="2400" dirty="0">
                <a:solidFill>
                  <a:srgbClr val="AB192D"/>
                </a:solidFill>
                <a:latin typeface="Montserrat ExtraBold" panose="00000900000000000000" pitchFamily="2" charset="0"/>
              </a:rPr>
            </a:br>
            <a:endParaRPr lang="en-US" sz="2400" dirty="0">
              <a:solidFill>
                <a:srgbClr val="AB192D"/>
              </a:solidFill>
              <a:latin typeface="Montserrat ExtraBold" panose="00000900000000000000" pitchFamily="2" charset="0"/>
            </a:endParaRPr>
          </a:p>
        </p:txBody>
      </p:sp>
      <p:sp>
        <p:nvSpPr>
          <p:cNvPr id="9" name="Speech Bubble: Rectangle 8">
            <a:extLst>
              <a:ext uri="{FF2B5EF4-FFF2-40B4-BE49-F238E27FC236}">
                <a16:creationId xmlns:a16="http://schemas.microsoft.com/office/drawing/2014/main" id="{C4B48E7B-9B67-2929-023F-04BDB286919F}"/>
              </a:ext>
            </a:extLst>
          </p:cNvPr>
          <p:cNvSpPr/>
          <p:nvPr/>
        </p:nvSpPr>
        <p:spPr>
          <a:xfrm>
            <a:off x="3999155" y="639458"/>
            <a:ext cx="2014743" cy="426832"/>
          </a:xfrm>
          <a:custGeom>
            <a:avLst>
              <a:gd name="f0" fmla="val 6300"/>
              <a:gd name="f1" fmla="val 24300"/>
            </a:avLst>
            <a:gdLst>
              <a:gd name="f2" fmla="val 10800000"/>
              <a:gd name="f3" fmla="val 5400000"/>
              <a:gd name="f4" fmla="val 180"/>
              <a:gd name="f5" fmla="val w"/>
              <a:gd name="f6" fmla="val h"/>
              <a:gd name="f7" fmla="val 0"/>
              <a:gd name="f8" fmla="val 21600"/>
              <a:gd name="f9" fmla="+- 0 0 1"/>
              <a:gd name="f10" fmla="val 2147483647"/>
              <a:gd name="f11" fmla="val 3590"/>
              <a:gd name="f12" fmla="val 8970"/>
              <a:gd name="f13" fmla="val 12630"/>
              <a:gd name="f14" fmla="val 18010"/>
              <a:gd name="f15" fmla="val -2147483647"/>
              <a:gd name="f16" fmla="+- 0 0 180"/>
              <a:gd name="f17" fmla="*/ f5 1 21600"/>
              <a:gd name="f18" fmla="*/ f6 1 21600"/>
              <a:gd name="f19" fmla="+- f8 0 f7"/>
              <a:gd name="f20" fmla="pin -2147483647 f0 2147483647"/>
              <a:gd name="f21" fmla="pin -2147483647 f1 2147483647"/>
              <a:gd name="f22" fmla="*/ f16 f2 1"/>
              <a:gd name="f23" fmla="val f20"/>
              <a:gd name="f24" fmla="val f21"/>
              <a:gd name="f25" fmla="*/ f19 1 21600"/>
              <a:gd name="f26" fmla="*/ f20 f17 1"/>
              <a:gd name="f27" fmla="*/ f21 f18 1"/>
              <a:gd name="f28" fmla="*/ f22 1 f4"/>
              <a:gd name="f29" fmla="+- f23 0 10800"/>
              <a:gd name="f30" fmla="+- f24 0 10800"/>
              <a:gd name="f31" fmla="+- f24 0 21600"/>
              <a:gd name="f32" fmla="+- f23 0 21600"/>
              <a:gd name="f33" fmla="*/ 0 f25 1"/>
              <a:gd name="f34" fmla="*/ 21600 f25 1"/>
              <a:gd name="f35" fmla="*/ f23 f17 1"/>
              <a:gd name="f36" fmla="*/ f24 f18 1"/>
              <a:gd name="f37" fmla="+- f28 0 f3"/>
              <a:gd name="f38" fmla="abs f29"/>
              <a:gd name="f39" fmla="abs f30"/>
              <a:gd name="f40" fmla="*/ f33 1 f25"/>
              <a:gd name="f41" fmla="*/ f34 1 f25"/>
              <a:gd name="f42" fmla="+- f38 0 f39"/>
              <a:gd name="f43" fmla="+- f39 0 f38"/>
              <a:gd name="f44" fmla="*/ f40 f17 1"/>
              <a:gd name="f45" fmla="*/ f41 f17 1"/>
              <a:gd name="f46" fmla="*/ f41 f18 1"/>
              <a:gd name="f47" fmla="*/ f40 f18 1"/>
              <a:gd name="f48" fmla="?: f30 f9 f42"/>
              <a:gd name="f49" fmla="?: f30 f42 f9"/>
              <a:gd name="f50" fmla="?: f29 f9 f43"/>
              <a:gd name="f51" fmla="?: f29 f43 f9"/>
              <a:gd name="f52" fmla="?: f23 f9 f48"/>
              <a:gd name="f53" fmla="?: f23 f9 f49"/>
              <a:gd name="f54" fmla="?: f31 f50 f9"/>
              <a:gd name="f55" fmla="?: f31 f51 f9"/>
              <a:gd name="f56" fmla="?: f32 f49 f9"/>
              <a:gd name="f57" fmla="?: f32 f48 f9"/>
              <a:gd name="f58" fmla="?: f24 f9 f51"/>
              <a:gd name="f59" fmla="?: f24 f9 f50"/>
              <a:gd name="f60" fmla="?: f52 f23 0"/>
              <a:gd name="f61" fmla="?: f52 f24 6280"/>
              <a:gd name="f62" fmla="?: f53 f23 0"/>
              <a:gd name="f63" fmla="?: f53 f24 15320"/>
              <a:gd name="f64" fmla="?: f54 f23 6280"/>
              <a:gd name="f65" fmla="?: f54 f24 21600"/>
              <a:gd name="f66" fmla="?: f55 f23 15320"/>
              <a:gd name="f67" fmla="?: f55 f24 21600"/>
              <a:gd name="f68" fmla="?: f56 f23 21600"/>
              <a:gd name="f69" fmla="?: f56 f24 15320"/>
              <a:gd name="f70" fmla="?: f57 f23 21600"/>
              <a:gd name="f71" fmla="?: f57 f24 6280"/>
              <a:gd name="f72" fmla="?: f58 f23 15320"/>
              <a:gd name="f73" fmla="?: f58 f24 0"/>
              <a:gd name="f74" fmla="?: f59 f23 6280"/>
              <a:gd name="f75" fmla="?: f59 f24 0"/>
            </a:gdLst>
            <a:ahLst>
              <a:ahXY gdRefX="f0" minX="f15" maxX="f10" gdRefY="f1" minY="f15" maxY="f10">
                <a:pos x="f26" y="f27"/>
              </a:ahXY>
            </a:ahLst>
            <a:cxnLst>
              <a:cxn ang="3cd4">
                <a:pos x="hc" y="t"/>
              </a:cxn>
              <a:cxn ang="0">
                <a:pos x="r" y="vc"/>
              </a:cxn>
              <a:cxn ang="cd4">
                <a:pos x="hc" y="b"/>
              </a:cxn>
              <a:cxn ang="cd2">
                <a:pos x="l" y="vc"/>
              </a:cxn>
              <a:cxn ang="f37">
                <a:pos x="f35" y="f36"/>
              </a:cxn>
            </a:cxnLst>
            <a:rect l="f44" t="f47" r="f45" b="f46"/>
            <a:pathLst>
              <a:path w="21600" h="21600">
                <a:moveTo>
                  <a:pt x="f7" y="f7"/>
                </a:moveTo>
                <a:lnTo>
                  <a:pt x="f7" y="f11"/>
                </a:lnTo>
                <a:lnTo>
                  <a:pt x="f60" y="f61"/>
                </a:lnTo>
                <a:lnTo>
                  <a:pt x="f7" y="f12"/>
                </a:lnTo>
                <a:lnTo>
                  <a:pt x="f7" y="f13"/>
                </a:lnTo>
                <a:lnTo>
                  <a:pt x="f62" y="f63"/>
                </a:lnTo>
                <a:lnTo>
                  <a:pt x="f7" y="f14"/>
                </a:lnTo>
                <a:lnTo>
                  <a:pt x="f7" y="f8"/>
                </a:lnTo>
                <a:lnTo>
                  <a:pt x="f11" y="f8"/>
                </a:lnTo>
                <a:lnTo>
                  <a:pt x="f64" y="f65"/>
                </a:lnTo>
                <a:lnTo>
                  <a:pt x="f12" y="f8"/>
                </a:lnTo>
                <a:lnTo>
                  <a:pt x="f13" y="f8"/>
                </a:lnTo>
                <a:lnTo>
                  <a:pt x="f66" y="f67"/>
                </a:lnTo>
                <a:lnTo>
                  <a:pt x="f14" y="f8"/>
                </a:lnTo>
                <a:lnTo>
                  <a:pt x="f8" y="f8"/>
                </a:lnTo>
                <a:lnTo>
                  <a:pt x="f8" y="f14"/>
                </a:lnTo>
                <a:lnTo>
                  <a:pt x="f68" y="f69"/>
                </a:lnTo>
                <a:lnTo>
                  <a:pt x="f8" y="f13"/>
                </a:lnTo>
                <a:lnTo>
                  <a:pt x="f8" y="f12"/>
                </a:lnTo>
                <a:lnTo>
                  <a:pt x="f70" y="f71"/>
                </a:lnTo>
                <a:lnTo>
                  <a:pt x="f8" y="f11"/>
                </a:lnTo>
                <a:lnTo>
                  <a:pt x="f8" y="f7"/>
                </a:lnTo>
                <a:lnTo>
                  <a:pt x="f14" y="f7"/>
                </a:lnTo>
                <a:lnTo>
                  <a:pt x="f72" y="f73"/>
                </a:lnTo>
                <a:lnTo>
                  <a:pt x="f13" y="f7"/>
                </a:lnTo>
                <a:lnTo>
                  <a:pt x="f12" y="f7"/>
                </a:lnTo>
                <a:lnTo>
                  <a:pt x="f74" y="f75"/>
                </a:lnTo>
                <a:lnTo>
                  <a:pt x="f11" y="f7"/>
                </a:lnTo>
                <a:lnTo>
                  <a:pt x="f7" y="f7"/>
                </a:lnTo>
                <a:close/>
              </a:path>
            </a:pathLst>
          </a:custGeom>
          <a:solidFill>
            <a:srgbClr val="FFC000"/>
          </a:solidFill>
          <a:ln w="12701" cap="flat">
            <a:solidFill>
              <a:srgbClr val="BC8C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rPr>
              <a:t>mysvc.skagit.edu</a:t>
            </a:r>
          </a:p>
        </p:txBody>
      </p:sp>
      <p:sp>
        <p:nvSpPr>
          <p:cNvPr id="12" name="TextBox 11">
            <a:extLst>
              <a:ext uri="{FF2B5EF4-FFF2-40B4-BE49-F238E27FC236}">
                <a16:creationId xmlns:a16="http://schemas.microsoft.com/office/drawing/2014/main" id="{6269380A-D788-EAAB-914F-D3EC596343FC}"/>
              </a:ext>
            </a:extLst>
          </p:cNvPr>
          <p:cNvSpPr txBox="1"/>
          <p:nvPr/>
        </p:nvSpPr>
        <p:spPr>
          <a:xfrm>
            <a:off x="242022" y="761115"/>
            <a:ext cx="2643009" cy="3139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Montserrat"/>
                <a:cs typeface="Arial"/>
              </a:rPr>
              <a:t>If you aren’t sure if you have applied to SVC or not…</a:t>
            </a:r>
            <a:br>
              <a:rPr lang="en-US" sz="1800" b="0" i="0" u="none" strike="noStrike" kern="1200" cap="none" spc="0" baseline="0">
                <a:uFillTx/>
                <a:latin typeface="Montserrat" panose="00000500000000000000" pitchFamily="2" charset="0"/>
                <a:cs typeface="Arial" pitchFamily="34"/>
              </a:rPr>
            </a:br>
            <a:endParaRPr lang="en-US" sz="1800" b="0" i="0" u="none" strike="noStrike" kern="1200" cap="none" spc="0" baseline="0">
              <a:solidFill>
                <a:srgbClr val="000000"/>
              </a:solidFill>
              <a:uFillTx/>
              <a:latin typeface="Montserrat" panose="00000500000000000000" pitchFamily="2" charset="0"/>
              <a:cs typeface="Arial" pitchFamily="34"/>
            </a:endParaRPr>
          </a:p>
          <a:p>
            <a:pPr marL="342900" marR="0" lvl="0" indent="-342900" algn="l" defTabSz="914400" rtl="0" fontAlgn="auto" hangingPunct="1">
              <a:lnSpc>
                <a:spcPct val="100000"/>
              </a:lnSpc>
              <a:spcBef>
                <a:spcPts val="0"/>
              </a:spcBef>
              <a:spcAft>
                <a:spcPts val="0"/>
              </a:spcAft>
              <a:buSzPct val="100000"/>
              <a:buAutoNum type="arabicPeriod"/>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Montserrat" panose="00000500000000000000" pitchFamily="2" charset="0"/>
                <a:cs typeface="Arial" pitchFamily="34"/>
              </a:rPr>
              <a:t>Go to </a:t>
            </a:r>
            <a:r>
              <a:rPr lang="en-US" sz="1800" b="1" i="0" u="none" strike="noStrike" kern="1200" cap="none" spc="0" baseline="0">
                <a:solidFill>
                  <a:srgbClr val="000000"/>
                </a:solidFill>
                <a:uFillTx/>
                <a:latin typeface="Montserrat" panose="00000500000000000000" pitchFamily="2" charset="0"/>
                <a:cs typeface="Arial" pitchFamily="34"/>
              </a:rPr>
              <a:t>mysvc.skagit.edu</a:t>
            </a:r>
          </a:p>
          <a:p>
            <a:pPr marL="342900" indent="-342900">
              <a:buSzPct val="100000"/>
              <a:buAutoNum type="arabicPeriod"/>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Montserrat"/>
                <a:cs typeface="Arial"/>
              </a:rPr>
              <a:t>Click </a:t>
            </a:r>
            <a:r>
              <a:rPr lang="en-US" sz="1800" b="1" i="0" u="none" strike="noStrike" kern="1200" cap="none" spc="0" baseline="0" err="1">
                <a:solidFill>
                  <a:srgbClr val="000000"/>
                </a:solidFill>
                <a:uFillTx/>
                <a:latin typeface="Montserrat"/>
                <a:cs typeface="Arial"/>
              </a:rPr>
              <a:t>ctcLink</a:t>
            </a:r>
            <a:r>
              <a:rPr lang="en-US" b="1">
                <a:solidFill>
                  <a:srgbClr val="000000"/>
                </a:solidFill>
                <a:latin typeface="Montserrat"/>
                <a:cs typeface="Arial"/>
              </a:rPr>
              <a:t> ID</a:t>
            </a:r>
            <a:r>
              <a:rPr lang="en-US" sz="1800" b="1" i="0" u="none" strike="noStrike" kern="1200" cap="none" spc="0" baseline="0">
                <a:solidFill>
                  <a:srgbClr val="000000"/>
                </a:solidFill>
                <a:uFillTx/>
                <a:latin typeface="Montserrat"/>
                <a:cs typeface="Arial"/>
              </a:rPr>
              <a:t> Lookup Tool</a:t>
            </a:r>
          </a:p>
          <a:p>
            <a:pPr marL="342900" marR="0" lvl="0" indent="-342900" algn="l" defTabSz="914400" rtl="0" fontAlgn="auto" hangingPunct="1">
              <a:lnSpc>
                <a:spcPct val="100000"/>
              </a:lnSpc>
              <a:spcBef>
                <a:spcPts val="0"/>
              </a:spcBef>
              <a:spcAft>
                <a:spcPts val="0"/>
              </a:spcAft>
              <a:buSzPct val="100000"/>
              <a:buAutoNum type="arabicPeriod"/>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Montserrat" panose="00000500000000000000" pitchFamily="2" charset="0"/>
                <a:cs typeface="Arial" pitchFamily="34"/>
              </a:rPr>
              <a:t>Fill out the form and click submit </a:t>
            </a:r>
          </a:p>
          <a:p>
            <a:pPr marL="342900" marR="0" lvl="0" indent="-342900" algn="l" defTabSz="914400" rtl="0" fontAlgn="auto" hangingPunct="1">
              <a:lnSpc>
                <a:spcPct val="100000"/>
              </a:lnSpc>
              <a:spcBef>
                <a:spcPts val="0"/>
              </a:spcBef>
              <a:spcAft>
                <a:spcPts val="0"/>
              </a:spcAft>
              <a:buSzPct val="100000"/>
              <a:buAutoNum type="arabicPeriod"/>
              <a:tabLst/>
              <a:defRPr sz="1800" b="0" i="0" u="none" strike="noStrike" kern="0" cap="none" spc="0" baseline="0">
                <a:solidFill>
                  <a:srgbClr val="000000"/>
                </a:solidFill>
                <a:uFillTx/>
              </a:defRPr>
            </a:pPr>
            <a:endParaRPr lang="en-US" sz="1800" b="1" i="0" u="none" strike="noStrike" kern="1200" cap="none" spc="0" baseline="0">
              <a:solidFill>
                <a:srgbClr val="000000"/>
              </a:solidFill>
              <a:uFillTx/>
              <a:latin typeface="Calibri"/>
            </a:endParaRPr>
          </a:p>
        </p:txBody>
      </p:sp>
      <p:sp>
        <p:nvSpPr>
          <p:cNvPr id="14" name="Oval 3">
            <a:extLst>
              <a:ext uri="{FF2B5EF4-FFF2-40B4-BE49-F238E27FC236}">
                <a16:creationId xmlns:a16="http://schemas.microsoft.com/office/drawing/2014/main" id="{9CF39CA3-6AE9-5A54-BCAB-4EAFEFDE1929}"/>
              </a:ext>
            </a:extLst>
          </p:cNvPr>
          <p:cNvSpPr/>
          <p:nvPr/>
        </p:nvSpPr>
        <p:spPr>
          <a:xfrm>
            <a:off x="2838873" y="601812"/>
            <a:ext cx="503733" cy="46621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E8E8"/>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000000"/>
                </a:solidFill>
                <a:uFillTx/>
                <a:latin typeface="Aptos"/>
              </a:rPr>
              <a:t>3</a:t>
            </a:r>
            <a:endParaRPr lang="en-US" sz="1800" b="0" i="0" u="none" strike="noStrike" kern="1200" cap="none" spc="0" baseline="0">
              <a:solidFill>
                <a:srgbClr val="000000"/>
              </a:solidFill>
              <a:uFillTx/>
              <a:latin typeface="Aptos"/>
            </a:endParaRPr>
          </a:p>
        </p:txBody>
      </p:sp>
      <p:sp>
        <p:nvSpPr>
          <p:cNvPr id="16" name="Rectangle: Rounded Corners 17">
            <a:extLst>
              <a:ext uri="{FF2B5EF4-FFF2-40B4-BE49-F238E27FC236}">
                <a16:creationId xmlns:a16="http://schemas.microsoft.com/office/drawing/2014/main" id="{01945F37-3869-399D-CC84-B92F6E077301}"/>
              </a:ext>
            </a:extLst>
          </p:cNvPr>
          <p:cNvSpPr/>
          <p:nvPr/>
        </p:nvSpPr>
        <p:spPr>
          <a:xfrm>
            <a:off x="3874898" y="1724750"/>
            <a:ext cx="4331842" cy="165863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C000"/>
          </a:solidFill>
          <a:ln w="12701" cap="flat">
            <a:solidFill>
              <a:srgbClr val="BC8C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Montserrat" panose="00000500000000000000" pitchFamily="2" charset="0"/>
                <a:cs typeface="Arial"/>
              </a:rPr>
              <a:t>If you</a:t>
            </a:r>
            <a:r>
              <a:rPr lang="en-US">
                <a:solidFill>
                  <a:srgbClr val="000000"/>
                </a:solidFill>
                <a:latin typeface="Montserrat" panose="00000500000000000000" pitchFamily="2" charset="0"/>
                <a:cs typeface="Arial"/>
              </a:rPr>
              <a:t> learn you</a:t>
            </a:r>
            <a:r>
              <a:rPr lang="en-US" sz="1800" b="0" i="0" u="none" strike="noStrike" kern="1200" cap="none" spc="0" baseline="0">
                <a:solidFill>
                  <a:srgbClr val="000000"/>
                </a:solidFill>
                <a:uFillTx/>
                <a:latin typeface="Montserrat" panose="00000500000000000000" pitchFamily="2" charset="0"/>
                <a:cs typeface="Arial"/>
              </a:rPr>
              <a:t> </a:t>
            </a:r>
            <a:r>
              <a:rPr lang="en-US" sz="1800" b="1" i="0" u="none" strike="noStrike" kern="1200" cap="none" spc="0" baseline="0">
                <a:solidFill>
                  <a:srgbClr val="000000"/>
                </a:solidFill>
                <a:uFillTx/>
                <a:latin typeface="Montserrat" panose="00000500000000000000" pitchFamily="2" charset="0"/>
                <a:cs typeface="Arial"/>
              </a:rPr>
              <a:t>DO</a:t>
            </a:r>
            <a:r>
              <a:rPr lang="en-US" sz="1800" b="0" i="1" u="none" strike="noStrike" kern="1200" cap="none" spc="0" baseline="0">
                <a:solidFill>
                  <a:srgbClr val="000000"/>
                </a:solidFill>
                <a:uFillTx/>
                <a:latin typeface="Montserrat" panose="00000500000000000000" pitchFamily="2" charset="0"/>
                <a:cs typeface="Arial"/>
              </a:rPr>
              <a:t> </a:t>
            </a:r>
            <a:r>
              <a:rPr lang="en-US" sz="1800" b="0" i="0" u="none" strike="noStrike" kern="1200" cap="none" spc="0" baseline="0">
                <a:solidFill>
                  <a:srgbClr val="000000"/>
                </a:solidFill>
                <a:uFillTx/>
                <a:latin typeface="Montserrat" panose="00000500000000000000" pitchFamily="2" charset="0"/>
                <a:cs typeface="Arial"/>
              </a:rPr>
              <a:t>have a </a:t>
            </a:r>
            <a:r>
              <a:rPr lang="en-US" sz="1800" b="0" i="0" u="none" strike="noStrike" kern="1200" cap="none" spc="0" baseline="0" err="1">
                <a:solidFill>
                  <a:srgbClr val="000000"/>
                </a:solidFill>
                <a:uFillTx/>
                <a:latin typeface="Montserrat" panose="00000500000000000000" pitchFamily="2" charset="0"/>
                <a:cs typeface="Arial"/>
              </a:rPr>
              <a:t>ctcLink</a:t>
            </a:r>
            <a:r>
              <a:rPr lang="en-US" sz="1800" b="0" i="0" u="none" strike="noStrike" kern="1200" cap="none" spc="0" baseline="0">
                <a:solidFill>
                  <a:srgbClr val="000000"/>
                </a:solidFill>
                <a:uFillTx/>
                <a:latin typeface="Montserrat" panose="00000500000000000000" pitchFamily="2" charset="0"/>
                <a:cs typeface="Arial"/>
              </a:rPr>
              <a:t># with SVC, then </a:t>
            </a:r>
            <a:r>
              <a:rPr lang="en-US" sz="1800" b="0" i="0" u="none" strike="noStrike" kern="0" cap="none" spc="0" baseline="0">
                <a:solidFill>
                  <a:srgbClr val="000000"/>
                </a:solidFill>
                <a:uFillTx/>
                <a:latin typeface="Montserrat" panose="00000500000000000000" pitchFamily="2" charset="0"/>
                <a:cs typeface="Arial"/>
              </a:rPr>
              <a:t>you </a:t>
            </a:r>
            <a:br>
              <a:rPr lang="en-US" sz="1800" b="0" i="0" u="none" strike="noStrike" kern="0" cap="none" spc="0" baseline="0">
                <a:solidFill>
                  <a:srgbClr val="000000"/>
                </a:solidFill>
                <a:uFillTx/>
                <a:latin typeface="Montserrat" panose="00000500000000000000" pitchFamily="2" charset="0"/>
                <a:cs typeface="Arial"/>
              </a:rPr>
            </a:br>
            <a:r>
              <a:rPr lang="en-US" sz="1800" b="1" i="0" u="none" strike="noStrike" kern="0" cap="none" spc="0" baseline="0">
                <a:solidFill>
                  <a:srgbClr val="000000"/>
                </a:solidFill>
                <a:uFillTx/>
                <a:latin typeface="Montserrat" panose="00000500000000000000" pitchFamily="2" charset="0"/>
                <a:cs typeface="Arial"/>
              </a:rPr>
              <a:t>DO N</a:t>
            </a:r>
            <a:r>
              <a:rPr lang="en-US" b="1" kern="0">
                <a:solidFill>
                  <a:srgbClr val="000000"/>
                </a:solidFill>
                <a:latin typeface="Montserrat" panose="00000500000000000000" pitchFamily="2" charset="0"/>
                <a:cs typeface="Arial"/>
              </a:rPr>
              <a:t>O</a:t>
            </a:r>
            <a:r>
              <a:rPr lang="en-US" sz="1800" b="1" i="0" u="none" strike="noStrike" kern="0" cap="none" spc="0" baseline="0">
                <a:solidFill>
                  <a:srgbClr val="000000"/>
                </a:solidFill>
                <a:uFillTx/>
                <a:latin typeface="Montserrat" panose="00000500000000000000" pitchFamily="2" charset="0"/>
                <a:cs typeface="Arial"/>
              </a:rPr>
              <a:t>T </a:t>
            </a:r>
            <a:r>
              <a:rPr lang="en-US" sz="1800" b="0" i="0" u="none" strike="noStrike" kern="1200" cap="none" spc="0" baseline="0">
                <a:solidFill>
                  <a:srgbClr val="000000"/>
                </a:solidFill>
                <a:uFillTx/>
                <a:latin typeface="Montserrat" panose="00000500000000000000" pitchFamily="2" charset="0"/>
                <a:cs typeface="Arial"/>
              </a:rPr>
              <a:t>need to apply</a:t>
            </a:r>
            <a:r>
              <a:rPr lang="en-US" sz="1800" b="0" i="0" u="none" strike="noStrike" kern="0" cap="none" spc="0" baseline="0">
                <a:solidFill>
                  <a:srgbClr val="000000"/>
                </a:solidFill>
                <a:uFillTx/>
                <a:latin typeface="Montserrat" panose="00000500000000000000" pitchFamily="2" charset="0"/>
                <a:cs typeface="Arial"/>
              </a:rPr>
              <a:t> again</a:t>
            </a:r>
            <a:r>
              <a:rPr lang="en-US" sz="1800" b="0" i="0" u="none" strike="noStrike" kern="1200" cap="none" spc="0" baseline="0">
                <a:solidFill>
                  <a:srgbClr val="000000"/>
                </a:solidFill>
                <a:uFillTx/>
                <a:latin typeface="Montserrat" panose="00000500000000000000" pitchFamily="2" charset="0"/>
                <a:cs typeface="Arial"/>
              </a:rPr>
              <a:t>!</a:t>
            </a:r>
          </a:p>
        </p:txBody>
      </p:sp>
      <p:sp>
        <p:nvSpPr>
          <p:cNvPr id="4" name="Content Placeholder 13">
            <a:extLst>
              <a:ext uri="{FF2B5EF4-FFF2-40B4-BE49-F238E27FC236}">
                <a16:creationId xmlns:a16="http://schemas.microsoft.com/office/drawing/2014/main" id="{D1385748-C142-6218-20C5-7DDA1A24CD62}"/>
              </a:ext>
              <a:ext uri="{C183D7F6-B498-43B3-948B-1728B52AA6E4}">
                <adec:decorative xmlns:adec="http://schemas.microsoft.com/office/drawing/2017/decorative" val="1"/>
              </a:ext>
            </a:extLst>
          </p:cNvPr>
          <p:cNvSpPr txBox="1">
            <a:spLocks noGrp="1"/>
          </p:cNvSpPr>
          <p:nvPr>
            <p:ph idx="1"/>
          </p:nvPr>
        </p:nvSpPr>
        <p:spPr>
          <a:xfrm>
            <a:off x="388373" y="631923"/>
            <a:ext cx="2362196" cy="3607006"/>
          </a:xfrm>
        </p:spPr>
        <p:txBody>
          <a:bodyPr anchorCtr="1"/>
          <a:lstStyle/>
          <a:p>
            <a:pPr marL="0" lvl="0" indent="0" algn="ctr">
              <a:buNone/>
            </a:pPr>
            <a:br>
              <a:rPr lang="en-US" sz="3600">
                <a:latin typeface="Arial"/>
                <a:cs typeface="Arial"/>
              </a:rPr>
            </a:br>
            <a:br>
              <a:rPr lang="en-US" sz="2400">
                <a:latin typeface="Arial"/>
                <a:cs typeface="Arial"/>
              </a:rPr>
            </a:br>
            <a:br>
              <a:rPr lang="en-US" sz="2400" i="1">
                <a:latin typeface="Arial"/>
                <a:cs typeface="Arial"/>
              </a:rPr>
            </a:br>
            <a:br>
              <a:rPr lang="en-US" sz="3200">
                <a:latin typeface="Arial"/>
                <a:cs typeface="Arial"/>
              </a:rPr>
            </a:br>
            <a:endParaRPr lang="en-US" sz="3200"/>
          </a:p>
        </p:txBody>
      </p:sp>
      <p:sp>
        <p:nvSpPr>
          <p:cNvPr id="10" name="Oval 3">
            <a:extLst>
              <a:ext uri="{FF2B5EF4-FFF2-40B4-BE49-F238E27FC236}">
                <a16:creationId xmlns:a16="http://schemas.microsoft.com/office/drawing/2014/main" id="{9D070F26-A9CE-E008-FD0F-6A8013DEEC04}"/>
              </a:ext>
              <a:ext uri="{C183D7F6-B498-43B3-948B-1728B52AA6E4}">
                <adec:decorative xmlns:adec="http://schemas.microsoft.com/office/drawing/2017/decorative" val="1"/>
              </a:ext>
            </a:extLst>
          </p:cNvPr>
          <p:cNvSpPr/>
          <p:nvPr/>
        </p:nvSpPr>
        <p:spPr>
          <a:xfrm>
            <a:off x="3039392" y="852870"/>
            <a:ext cx="503733" cy="46621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E8E8"/>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ptos"/>
              </a:rPr>
              <a:t>1</a:t>
            </a:r>
          </a:p>
        </p:txBody>
      </p:sp>
      <p:pic>
        <p:nvPicPr>
          <p:cNvPr id="2" name="Picture 10">
            <a:extLst>
              <a:ext uri="{FF2B5EF4-FFF2-40B4-BE49-F238E27FC236}">
                <a16:creationId xmlns:a16="http://schemas.microsoft.com/office/drawing/2014/main" id="{AC61F1E6-E8F8-3C7C-1FAA-B7E3CFFE313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0"/>
            <a:ext cx="9144000" cy="5143499"/>
          </a:xfrm>
          <a:prstGeom prst="rect">
            <a:avLst/>
          </a:prstGeom>
          <a:noFill/>
          <a:ln cap="flat">
            <a:noFill/>
          </a:ln>
        </p:spPr>
      </p:pic>
      <p:pic>
        <p:nvPicPr>
          <p:cNvPr id="5" name="Picture 7">
            <a:extLst>
              <a:ext uri="{FF2B5EF4-FFF2-40B4-BE49-F238E27FC236}">
                <a16:creationId xmlns:a16="http://schemas.microsoft.com/office/drawing/2014/main" id="{EA4382BD-D74C-5F1C-D469-CE7C41E1422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pic>
        <p:nvPicPr>
          <p:cNvPr id="6" name="Picture 6">
            <a:extLst>
              <a:ext uri="{FF2B5EF4-FFF2-40B4-BE49-F238E27FC236}">
                <a16:creationId xmlns:a16="http://schemas.microsoft.com/office/drawing/2014/main" id="{71BD7D37-E172-1C45-33AC-D70500DAD1EA}"/>
              </a:ext>
              <a:ext uri="{C183D7F6-B498-43B3-948B-1728B52AA6E4}">
                <adec:decorative xmlns:adec="http://schemas.microsoft.com/office/drawing/2017/decorative" val="1"/>
              </a:ext>
            </a:extLst>
          </p:cNvPr>
          <p:cNvPicPr>
            <a:picLocks noChangeAspect="1"/>
          </p:cNvPicPr>
          <p:nvPr/>
        </p:nvPicPr>
        <p:blipFill>
          <a:blip r:embed="rId6"/>
          <a:srcRect r="32420" b="38372"/>
          <a:stretch>
            <a:fillRect/>
          </a:stretch>
        </p:blipFill>
        <p:spPr>
          <a:xfrm>
            <a:off x="3367744" y="1128616"/>
            <a:ext cx="5602245" cy="3022750"/>
          </a:xfrm>
          <a:prstGeom prst="rect">
            <a:avLst/>
          </a:prstGeom>
          <a:noFill/>
          <a:ln cap="flat">
            <a:noFill/>
          </a:ln>
        </p:spPr>
      </p:pic>
      <p:sp>
        <p:nvSpPr>
          <p:cNvPr id="7" name="Rectangle: Rounded Corners 8">
            <a:extLst>
              <a:ext uri="{FF2B5EF4-FFF2-40B4-BE49-F238E27FC236}">
                <a16:creationId xmlns:a16="http://schemas.microsoft.com/office/drawing/2014/main" id="{9D1CC169-7147-395D-0D8C-343BC8ABE2D5}"/>
              </a:ext>
              <a:ext uri="{C183D7F6-B498-43B3-948B-1728B52AA6E4}">
                <adec:decorative xmlns:adec="http://schemas.microsoft.com/office/drawing/2017/decorative" val="1"/>
              </a:ext>
            </a:extLst>
          </p:cNvPr>
          <p:cNvSpPr/>
          <p:nvPr/>
        </p:nvSpPr>
        <p:spPr>
          <a:xfrm>
            <a:off x="6515200" y="3696772"/>
            <a:ext cx="1563029" cy="24233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C000"/>
              </a:solidFill>
              <a:uFillTx/>
              <a:latin typeface="Aptos"/>
            </a:endParaRPr>
          </a:p>
        </p:txBody>
      </p:sp>
      <p:sp>
        <p:nvSpPr>
          <p:cNvPr id="8" name="Rectangle: Rounded Corners 8">
            <a:extLst>
              <a:ext uri="{FF2B5EF4-FFF2-40B4-BE49-F238E27FC236}">
                <a16:creationId xmlns:a16="http://schemas.microsoft.com/office/drawing/2014/main" id="{DE5800FA-D62F-01E3-ADD4-545CB27C9639}"/>
              </a:ext>
              <a:ext uri="{C183D7F6-B498-43B3-948B-1728B52AA6E4}">
                <adec:decorative xmlns:adec="http://schemas.microsoft.com/office/drawing/2017/decorative" val="1"/>
              </a:ext>
            </a:extLst>
          </p:cNvPr>
          <p:cNvSpPr/>
          <p:nvPr/>
        </p:nvSpPr>
        <p:spPr>
          <a:xfrm>
            <a:off x="3599846" y="1126312"/>
            <a:ext cx="798609" cy="253361"/>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C000"/>
              </a:solidFill>
              <a:uFillTx/>
              <a:latin typeface="Aptos"/>
            </a:endParaRPr>
          </a:p>
        </p:txBody>
      </p:sp>
      <p:sp>
        <p:nvSpPr>
          <p:cNvPr id="11" name="Oval 3">
            <a:extLst>
              <a:ext uri="{FF2B5EF4-FFF2-40B4-BE49-F238E27FC236}">
                <a16:creationId xmlns:a16="http://schemas.microsoft.com/office/drawing/2014/main" id="{5F4A17D8-A772-C99C-9865-2DFF9E720C2B}"/>
              </a:ext>
              <a:ext uri="{C183D7F6-B498-43B3-948B-1728B52AA6E4}">
                <adec:decorative xmlns:adec="http://schemas.microsoft.com/office/drawing/2017/decorative" val="1"/>
              </a:ext>
            </a:extLst>
          </p:cNvPr>
          <p:cNvSpPr/>
          <p:nvPr/>
        </p:nvSpPr>
        <p:spPr>
          <a:xfrm>
            <a:off x="6064200" y="3262624"/>
            <a:ext cx="503733" cy="46621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E8E8"/>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000000"/>
                </a:solidFill>
                <a:uFillTx/>
                <a:latin typeface="Aptos"/>
              </a:rPr>
              <a:t>2</a:t>
            </a:r>
            <a:endParaRPr lang="en-US" sz="1800" b="0" i="0" u="none" strike="noStrike" kern="1200" cap="none" spc="0" baseline="0">
              <a:solidFill>
                <a:srgbClr val="000000"/>
              </a:solidFill>
              <a:uFillTx/>
              <a:latin typeface="Aptos"/>
            </a:endParaRPr>
          </a:p>
        </p:txBody>
      </p:sp>
      <p:pic>
        <p:nvPicPr>
          <p:cNvPr id="13" name="Picture 1">
            <a:extLst>
              <a:ext uri="{FF2B5EF4-FFF2-40B4-BE49-F238E27FC236}">
                <a16:creationId xmlns:a16="http://schemas.microsoft.com/office/drawing/2014/main" id="{DCA56E51-F7A6-1BD5-F37F-8A7C7928301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249466" y="639458"/>
            <a:ext cx="5530099" cy="3873636"/>
          </a:xfrm>
          <a:prstGeom prst="rect">
            <a:avLst/>
          </a:prstGeom>
          <a:noFill/>
          <a:ln cap="flat">
            <a:noFill/>
          </a:ln>
        </p:spPr>
      </p:pic>
      <p:sp>
        <p:nvSpPr>
          <p:cNvPr id="15" name="Rectangle: Rounded Corners 15">
            <a:extLst>
              <a:ext uri="{FF2B5EF4-FFF2-40B4-BE49-F238E27FC236}">
                <a16:creationId xmlns:a16="http://schemas.microsoft.com/office/drawing/2014/main" id="{56FD69F8-CC75-08AE-0423-ECEC831AF888}"/>
              </a:ext>
              <a:ext uri="{C183D7F6-B498-43B3-948B-1728B52AA6E4}">
                <adec:decorative xmlns:adec="http://schemas.microsoft.com/office/drawing/2017/decorative" val="1"/>
              </a:ext>
            </a:extLst>
          </p:cNvPr>
          <p:cNvSpPr/>
          <p:nvPr/>
        </p:nvSpPr>
        <p:spPr>
          <a:xfrm>
            <a:off x="3375992" y="4238929"/>
            <a:ext cx="447726" cy="253361"/>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Tree>
    <p:custDataLst>
      <p:tags r:id="rId1"/>
    </p:custDataLst>
  </p:cSld>
  <p:clrMapOvr>
    <a:masterClrMapping/>
  </p:clrMapOvr>
  <p:transition advTm="41292">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7"/>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13"/>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4"/>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4" grpId="0" animBg="1"/>
      <p:bldP spid="14" grpId="1" animBg="1"/>
      <p:bldP spid="16" grpId="0" animBg="1"/>
      <p:bldP spid="10" grpId="0" animBg="1"/>
      <p:bldP spid="7" grpId="0" animBg="1"/>
      <p:bldP spid="7" grpId="1" animBg="1"/>
      <p:bldP spid="8" grpId="0" animBg="1"/>
      <p:bldP spid="11" grpId="0" animBg="1"/>
      <p:bldP spid="11" grpId="1" animBg="1"/>
      <p:bldP spid="15" grpId="0" animBg="1"/>
      <p:bldP spid="1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132">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C6738F9A-D352-3A4D-7709-48FA3EC506C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9144000" cy="5143499"/>
          </a:xfrm>
          <a:prstGeom prst="rect">
            <a:avLst/>
          </a:prstGeom>
          <a:noFill/>
          <a:ln cap="flat">
            <a:noFill/>
          </a:ln>
        </p:spPr>
      </p:pic>
      <p:sp>
        <p:nvSpPr>
          <p:cNvPr id="3" name="Title 1">
            <a:extLst>
              <a:ext uri="{FF2B5EF4-FFF2-40B4-BE49-F238E27FC236}">
                <a16:creationId xmlns:a16="http://schemas.microsoft.com/office/drawing/2014/main" id="{F09A0A6F-AB95-C1A4-6DA5-2FDE5C90BE12}"/>
              </a:ext>
            </a:extLst>
          </p:cNvPr>
          <p:cNvSpPr txBox="1">
            <a:spLocks noGrp="1"/>
          </p:cNvSpPr>
          <p:nvPr>
            <p:ph type="title"/>
          </p:nvPr>
        </p:nvSpPr>
        <p:spPr>
          <a:xfrm>
            <a:off x="294930" y="261655"/>
            <a:ext cx="7886700" cy="994172"/>
          </a:xfrm>
        </p:spPr>
        <p:txBody>
          <a:bodyPr>
            <a:noAutofit/>
          </a:bodyPr>
          <a:lstStyle/>
          <a:p>
            <a:pPr lvl="0"/>
            <a:r>
              <a:rPr lang="en-US" sz="3200">
                <a:solidFill>
                  <a:srgbClr val="AB192D"/>
                </a:solidFill>
                <a:latin typeface="Montserrat ExtraBold" panose="00000900000000000000" pitchFamily="2" charset="0"/>
                <a:cs typeface="Arial"/>
              </a:rPr>
              <a:t>What if….</a:t>
            </a:r>
            <a:br>
              <a:rPr lang="en-US" sz="3200">
                <a:solidFill>
                  <a:srgbClr val="AB192D"/>
                </a:solidFill>
                <a:latin typeface="Montserrat ExtraBold" panose="00000900000000000000" pitchFamily="2" charset="0"/>
              </a:rPr>
            </a:br>
            <a:endParaRPr lang="en-US" sz="3200">
              <a:solidFill>
                <a:srgbClr val="AB192D"/>
              </a:solidFill>
              <a:latin typeface="Montserrat ExtraBold" panose="00000900000000000000" pitchFamily="2" charset="0"/>
            </a:endParaRPr>
          </a:p>
        </p:txBody>
      </p:sp>
      <p:sp>
        <p:nvSpPr>
          <p:cNvPr id="4" name="Content Placeholder 13">
            <a:extLst>
              <a:ext uri="{FF2B5EF4-FFF2-40B4-BE49-F238E27FC236}">
                <a16:creationId xmlns:a16="http://schemas.microsoft.com/office/drawing/2014/main" id="{329929CB-01C1-2095-C3C2-966D9B3F9E38}"/>
              </a:ext>
            </a:extLst>
          </p:cNvPr>
          <p:cNvSpPr txBox="1">
            <a:spLocks noGrp="1"/>
          </p:cNvSpPr>
          <p:nvPr>
            <p:ph idx="1"/>
          </p:nvPr>
        </p:nvSpPr>
        <p:spPr>
          <a:xfrm>
            <a:off x="628650" y="1025719"/>
            <a:ext cx="7886700" cy="3607006"/>
          </a:xfrm>
        </p:spPr>
        <p:txBody>
          <a:bodyPr/>
          <a:lstStyle/>
          <a:p>
            <a:pPr lvl="0"/>
            <a:r>
              <a:rPr lang="en-US" sz="2200">
                <a:latin typeface="Montserrat" panose="00000500000000000000" pitchFamily="2" charset="0"/>
                <a:cs typeface="Arial"/>
              </a:rPr>
              <a:t>I </a:t>
            </a:r>
            <a:r>
              <a:rPr lang="en-US" sz="2200" b="1">
                <a:latin typeface="Montserrat" panose="00000500000000000000" pitchFamily="2" charset="0"/>
                <a:cs typeface="Arial"/>
              </a:rPr>
              <a:t>did</a:t>
            </a:r>
            <a:r>
              <a:rPr lang="en-US" sz="2200">
                <a:latin typeface="Montserrat" panose="00000500000000000000" pitchFamily="2" charset="0"/>
                <a:cs typeface="Arial"/>
              </a:rPr>
              <a:t> </a:t>
            </a:r>
            <a:r>
              <a:rPr lang="en-US" sz="2200" b="1">
                <a:latin typeface="Montserrat" panose="00000500000000000000" pitchFamily="2" charset="0"/>
                <a:cs typeface="Arial"/>
              </a:rPr>
              <a:t>not</a:t>
            </a:r>
            <a:r>
              <a:rPr lang="en-US" sz="2200">
                <a:latin typeface="Montserrat" panose="00000500000000000000" pitchFamily="2" charset="0"/>
                <a:cs typeface="Arial"/>
              </a:rPr>
              <a:t> receive an email with a </a:t>
            </a:r>
            <a:r>
              <a:rPr lang="en-US" sz="2200" err="1">
                <a:latin typeface="Montserrat" panose="00000500000000000000" pitchFamily="2" charset="0"/>
                <a:cs typeface="Arial"/>
              </a:rPr>
              <a:t>ctcLink</a:t>
            </a:r>
            <a:r>
              <a:rPr lang="en-US" sz="2200">
                <a:latin typeface="Montserrat" panose="00000500000000000000" pitchFamily="2" charset="0"/>
                <a:cs typeface="Arial"/>
              </a:rPr>
              <a:t> ID# </a:t>
            </a:r>
          </a:p>
          <a:p>
            <a:pPr lvl="1"/>
            <a:r>
              <a:rPr lang="en-US" sz="2200">
                <a:latin typeface="Montserrat" panose="00000500000000000000" pitchFamily="2" charset="0"/>
                <a:cs typeface="Arial"/>
              </a:rPr>
              <a:t>Check your spam folder </a:t>
            </a:r>
          </a:p>
          <a:p>
            <a:pPr lvl="1"/>
            <a:r>
              <a:rPr lang="en-US" sz="2200">
                <a:latin typeface="Montserrat" panose="00000500000000000000" pitchFamily="2" charset="0"/>
                <a:cs typeface="Arial"/>
              </a:rPr>
              <a:t>Still nothing? Submit an application to SVC.</a:t>
            </a:r>
            <a:br>
              <a:rPr lang="en-US" sz="2200">
                <a:latin typeface="Montserrat" panose="00000500000000000000" pitchFamily="2" charset="0"/>
                <a:cs typeface="Arial"/>
              </a:rPr>
            </a:br>
            <a:endParaRPr lang="en-US" sz="2200">
              <a:latin typeface="Montserrat" panose="00000500000000000000" pitchFamily="2" charset="0"/>
              <a:cs typeface="Arial"/>
            </a:endParaRPr>
          </a:p>
          <a:p>
            <a:pPr lvl="0"/>
            <a:r>
              <a:rPr lang="en-US" sz="2200">
                <a:latin typeface="Montserrat" panose="00000500000000000000" pitchFamily="2" charset="0"/>
                <a:cs typeface="Arial"/>
              </a:rPr>
              <a:t>I </a:t>
            </a:r>
            <a:r>
              <a:rPr lang="en-US" sz="2200" b="1">
                <a:latin typeface="Montserrat" panose="00000500000000000000" pitchFamily="2" charset="0"/>
                <a:cs typeface="Arial"/>
              </a:rPr>
              <a:t>did</a:t>
            </a:r>
            <a:r>
              <a:rPr lang="en-US" sz="2200">
                <a:latin typeface="Montserrat" panose="00000500000000000000" pitchFamily="2" charset="0"/>
                <a:cs typeface="Arial"/>
              </a:rPr>
              <a:t> </a:t>
            </a:r>
            <a:r>
              <a:rPr lang="en-US" sz="2200" b="1">
                <a:latin typeface="Montserrat" panose="00000500000000000000" pitchFamily="2" charset="0"/>
                <a:cs typeface="Arial"/>
              </a:rPr>
              <a:t>receive</a:t>
            </a:r>
            <a:r>
              <a:rPr lang="en-US" sz="2200">
                <a:latin typeface="Montserrat" panose="00000500000000000000" pitchFamily="2" charset="0"/>
                <a:cs typeface="Arial"/>
              </a:rPr>
              <a:t> an email from SVC with a </a:t>
            </a:r>
            <a:r>
              <a:rPr lang="en-US" sz="2200" err="1">
                <a:latin typeface="Montserrat" panose="00000500000000000000" pitchFamily="2" charset="0"/>
                <a:cs typeface="Arial"/>
              </a:rPr>
              <a:t>ctcLink</a:t>
            </a:r>
            <a:r>
              <a:rPr lang="en-US" sz="2200">
                <a:latin typeface="Montserrat" panose="00000500000000000000" pitchFamily="2" charset="0"/>
                <a:cs typeface="Arial"/>
              </a:rPr>
              <a:t> ID# </a:t>
            </a:r>
          </a:p>
          <a:p>
            <a:pPr lvl="1"/>
            <a:r>
              <a:rPr lang="en-US" sz="2200">
                <a:latin typeface="Montserrat" panose="00000500000000000000" pitchFamily="2" charset="0"/>
                <a:cs typeface="Arial"/>
              </a:rPr>
              <a:t>This means you have already applied to SVC. </a:t>
            </a:r>
            <a:br>
              <a:rPr lang="en-US" sz="2200">
                <a:latin typeface="Montserrat" panose="00000500000000000000" pitchFamily="2" charset="0"/>
                <a:cs typeface="Arial"/>
              </a:rPr>
            </a:br>
            <a:r>
              <a:rPr lang="en-US" sz="2200">
                <a:latin typeface="Montserrat" panose="00000500000000000000" pitchFamily="2" charset="0"/>
                <a:cs typeface="Arial"/>
              </a:rPr>
              <a:t>You </a:t>
            </a:r>
            <a:r>
              <a:rPr lang="en-US" sz="2200" b="1">
                <a:latin typeface="Montserrat" panose="00000500000000000000" pitchFamily="2" charset="0"/>
                <a:cs typeface="Arial"/>
              </a:rPr>
              <a:t>do not need</a:t>
            </a:r>
            <a:r>
              <a:rPr lang="en-US" sz="2200">
                <a:latin typeface="Montserrat" panose="00000500000000000000" pitchFamily="2" charset="0"/>
                <a:cs typeface="Arial"/>
              </a:rPr>
              <a:t> to complete the SVC application again (you’re finished for today). Save that ID#! </a:t>
            </a:r>
          </a:p>
        </p:txBody>
      </p:sp>
      <p:pic>
        <p:nvPicPr>
          <p:cNvPr id="5" name="Picture 7">
            <a:extLst>
              <a:ext uri="{FF2B5EF4-FFF2-40B4-BE49-F238E27FC236}">
                <a16:creationId xmlns:a16="http://schemas.microsoft.com/office/drawing/2014/main" id="{452098F6-3E29-5AB3-ACBD-7D5841CDF88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445053"/>
            <a:ext cx="3162296" cy="352428"/>
          </a:xfrm>
          <a:prstGeom prst="rect">
            <a:avLst/>
          </a:prstGeom>
          <a:noFill/>
          <a:ln cap="flat">
            <a:noFill/>
          </a:ln>
        </p:spPr>
      </p:pic>
    </p:spTree>
  </p:cSld>
  <p:clrMapOvr>
    <a:masterClrMapping/>
  </p:clrMapOvr>
  <p:transition advTm="38060">
    <p:fade thruBlk="1"/>
  </p:transition>
</p:sld>
</file>

<file path=ppt/slides/slide7.xml><?xml version="1.0" encoding="utf-8"?>
<p:sld xmlns:a="http://schemas.openxmlformats.org/drawingml/2006/main" xmlns:r="http://schemas.openxmlformats.org/officeDocument/2006/relationships" xmlns:p="http://schemas.openxmlformats.org/presentationml/2006/main">
  <p:cSld name="Slide88">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38448F45-9549-AE0B-1FCE-2D7C27739023}"/>
              </a:ext>
              <a:ext uri="{C183D7F6-B498-43B3-948B-1728B52AA6E4}">
                <adec:decorative xmlns:adec="http://schemas.microsoft.com/office/drawing/2017/decorative" val="1"/>
              </a:ext>
            </a:extLst>
          </p:cNvPr>
          <p:cNvPicPr>
            <a:picLocks noChangeAspect="1"/>
          </p:cNvPicPr>
          <p:nvPr/>
        </p:nvPicPr>
        <p:blipFill>
          <a:blip r:embed="rId3"/>
          <a:srcRect l="41830" r="1"/>
          <a:stretch>
            <a:fillRect/>
          </a:stretch>
        </p:blipFill>
        <p:spPr>
          <a:xfrm>
            <a:off x="5135700" y="0"/>
            <a:ext cx="4008299" cy="4593854"/>
          </a:xfrm>
          <a:prstGeom prst="rect">
            <a:avLst/>
          </a:prstGeom>
          <a:noFill/>
          <a:ln cap="flat">
            <a:noFill/>
          </a:ln>
        </p:spPr>
      </p:pic>
      <p:sp>
        <p:nvSpPr>
          <p:cNvPr id="3" name="Title 2">
            <a:extLst>
              <a:ext uri="{FF2B5EF4-FFF2-40B4-BE49-F238E27FC236}">
                <a16:creationId xmlns:a16="http://schemas.microsoft.com/office/drawing/2014/main" id="{716E1644-3603-3A8F-E96C-E96B6E065F75}"/>
              </a:ext>
            </a:extLst>
          </p:cNvPr>
          <p:cNvSpPr txBox="1">
            <a:spLocks noGrp="1"/>
          </p:cNvSpPr>
          <p:nvPr>
            <p:ph type="title" idx="4294967295"/>
          </p:nvPr>
        </p:nvSpPr>
        <p:spPr>
          <a:xfrm>
            <a:off x="-101315" y="1663805"/>
            <a:ext cx="5237015" cy="181587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40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SVC Application</a:t>
            </a:r>
            <a:br>
              <a:rPr kumimoji="0" lang="en-US" sz="3600" b="0" i="0" u="none" strike="noStrike" kern="1200" cap="none" spc="0" normalizeH="0" baseline="0" noProof="0" dirty="0">
                <a:ln>
                  <a:noFill/>
                </a:ln>
                <a:solidFill>
                  <a:srgbClr val="AB192D"/>
                </a:solidFill>
                <a:effectLst/>
                <a:uLnTx/>
                <a:uFillTx/>
                <a:latin typeface="Aptos"/>
                <a:ea typeface="+mn-ea"/>
                <a:cs typeface="+mn-cs"/>
              </a:rPr>
            </a:br>
            <a:br>
              <a:rPr kumimoji="0" lang="en-US" sz="3600" b="0" i="0" u="none" strike="noStrike" kern="1200" cap="none" spc="0" normalizeH="0" baseline="0" noProof="0" dirty="0">
                <a:ln>
                  <a:noFill/>
                </a:ln>
                <a:solidFill>
                  <a:srgbClr val="AB192D"/>
                </a:solidFill>
                <a:effectLst/>
                <a:uLnTx/>
                <a:uFillTx/>
                <a:latin typeface="Aptos"/>
                <a:ea typeface="+mn-ea"/>
                <a:cs typeface="+mn-cs"/>
              </a:rPr>
            </a:br>
            <a:endParaRPr kumimoji="0" lang="en-US" sz="3600" b="0" i="1" u="none" strike="noStrike" kern="1200" cap="none" spc="0" normalizeH="0" baseline="0" noProof="0" dirty="0">
              <a:ln>
                <a:noFill/>
              </a:ln>
              <a:solidFill>
                <a:srgbClr val="000000"/>
              </a:solidFill>
              <a:effectLst/>
              <a:uLnTx/>
              <a:uFillTx/>
              <a:latin typeface="Aptos"/>
              <a:ea typeface="+mn-ea"/>
              <a:cs typeface="+mn-cs"/>
            </a:endParaRPr>
          </a:p>
        </p:txBody>
      </p:sp>
      <p:pic>
        <p:nvPicPr>
          <p:cNvPr id="4" name="Picture 4">
            <a:extLst>
              <a:ext uri="{FF2B5EF4-FFF2-40B4-BE49-F238E27FC236}">
                <a16:creationId xmlns:a16="http://schemas.microsoft.com/office/drawing/2014/main" id="{B143CB51-B085-141B-5B67-ACD74C6755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34981"/>
            <a:ext cx="9144000" cy="5143499"/>
          </a:xfrm>
          <a:prstGeom prst="rect">
            <a:avLst/>
          </a:prstGeom>
          <a:noFill/>
          <a:ln cap="flat">
            <a:noFill/>
          </a:ln>
        </p:spPr>
      </p:pic>
      <p:pic>
        <p:nvPicPr>
          <p:cNvPr id="5" name="Picture 5">
            <a:extLst>
              <a:ext uri="{FF2B5EF4-FFF2-40B4-BE49-F238E27FC236}">
                <a16:creationId xmlns:a16="http://schemas.microsoft.com/office/drawing/2014/main" id="{D1805834-3C50-3286-4B5B-B972B31B229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spTree>
  </p:cSld>
  <p:clrMapOvr>
    <a:masterClrMapping/>
  </p:clrMapOvr>
  <p:transition advTm="11942">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976D1-C2E0-99C8-AF4B-610F685791CE}"/>
            </a:ext>
          </a:extLst>
        </p:cNvPr>
        <p:cNvGrpSpPr/>
        <p:nvPr/>
      </p:nvGrpSpPr>
      <p:grpSpPr>
        <a:xfrm>
          <a:off x="0" y="0"/>
          <a:ext cx="0" cy="0"/>
          <a:chOff x="0" y="0"/>
          <a:chExt cx="0" cy="0"/>
        </a:xfrm>
      </p:grpSpPr>
      <p:pic>
        <p:nvPicPr>
          <p:cNvPr id="2" name="Picture 4">
            <a:extLst>
              <a:ext uri="{FF2B5EF4-FFF2-40B4-BE49-F238E27FC236}">
                <a16:creationId xmlns:a16="http://schemas.microsoft.com/office/drawing/2014/main" id="{EA402070-916A-5C2D-A1E5-31261332451C}"/>
              </a:ext>
              <a:ext uri="{C183D7F6-B498-43B3-948B-1728B52AA6E4}">
                <adec:decorative xmlns:adec="http://schemas.microsoft.com/office/drawing/2017/decorative" val="1"/>
              </a:ext>
            </a:extLst>
          </p:cNvPr>
          <p:cNvPicPr>
            <a:picLocks noChangeAspect="1"/>
          </p:cNvPicPr>
          <p:nvPr/>
        </p:nvPicPr>
        <p:blipFill>
          <a:blip r:embed="rId3"/>
          <a:srcRect l="41830" r="1"/>
          <a:stretch>
            <a:fillRect/>
          </a:stretch>
        </p:blipFill>
        <p:spPr>
          <a:xfrm>
            <a:off x="5726827" y="0"/>
            <a:ext cx="4008299" cy="4593854"/>
          </a:xfrm>
          <a:prstGeom prst="rect">
            <a:avLst/>
          </a:prstGeom>
          <a:noFill/>
          <a:ln cap="flat">
            <a:noFill/>
          </a:ln>
        </p:spPr>
      </p:pic>
      <p:sp>
        <p:nvSpPr>
          <p:cNvPr id="3" name="Title 2">
            <a:extLst>
              <a:ext uri="{FF2B5EF4-FFF2-40B4-BE49-F238E27FC236}">
                <a16:creationId xmlns:a16="http://schemas.microsoft.com/office/drawing/2014/main" id="{3A4FFE41-DDAE-9D05-2EEE-CB5AD71B793F}"/>
              </a:ext>
            </a:extLst>
          </p:cNvPr>
          <p:cNvSpPr txBox="1">
            <a:spLocks noGrp="1"/>
          </p:cNvSpPr>
          <p:nvPr>
            <p:ph type="title" idx="4294967295"/>
          </p:nvPr>
        </p:nvSpPr>
        <p:spPr>
          <a:xfrm>
            <a:off x="46465" y="277417"/>
            <a:ext cx="5680362" cy="120032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Application</a:t>
            </a:r>
            <a:r>
              <a:rPr kumimoji="0" lang="en-US" sz="3600" b="0" i="0" u="none" strike="noStrike" kern="0" cap="none" spc="0" normalizeH="0" baseline="0" noProof="0" dirty="0">
                <a:ln>
                  <a:noFill/>
                </a:ln>
                <a:solidFill>
                  <a:srgbClr val="AB192D"/>
                </a:solidFill>
                <a:effectLst/>
                <a:uLnTx/>
                <a:uFillTx/>
                <a:latin typeface="Montserrat ExtraBold" panose="00000900000000000000" pitchFamily="2" charset="0"/>
                <a:ea typeface="+mn-ea"/>
                <a:cs typeface="+mn-cs"/>
              </a:rPr>
              <a:t> Deadlines</a:t>
            </a:r>
            <a:br>
              <a:rPr kumimoji="0" lang="en-US" sz="3600" b="0" i="0" u="none" strike="noStrike" kern="1200" cap="none" spc="0" normalizeH="0" baseline="0" noProof="0" dirty="0">
                <a:ln>
                  <a:noFill/>
                </a:ln>
                <a:solidFill>
                  <a:srgbClr val="AB192D"/>
                </a:solidFill>
                <a:effectLst/>
                <a:uLnTx/>
                <a:uFillTx/>
                <a:latin typeface="Aptos"/>
                <a:ea typeface="+mn-ea"/>
                <a:cs typeface="+mn-cs"/>
              </a:rPr>
            </a:br>
            <a:endParaRPr kumimoji="0" lang="en-US" sz="3600" b="0" i="1" u="none" strike="noStrike" kern="1200" cap="none" spc="0" normalizeH="0" baseline="0" noProof="0" dirty="0">
              <a:ln>
                <a:noFill/>
              </a:ln>
              <a:solidFill>
                <a:srgbClr val="000000"/>
              </a:solidFill>
              <a:effectLst/>
              <a:uLnTx/>
              <a:uFillTx/>
              <a:latin typeface="Aptos"/>
              <a:ea typeface="+mn-ea"/>
              <a:cs typeface="+mn-cs"/>
            </a:endParaRPr>
          </a:p>
        </p:txBody>
      </p:sp>
      <p:pic>
        <p:nvPicPr>
          <p:cNvPr id="4" name="Picture 4">
            <a:extLst>
              <a:ext uri="{FF2B5EF4-FFF2-40B4-BE49-F238E27FC236}">
                <a16:creationId xmlns:a16="http://schemas.microsoft.com/office/drawing/2014/main" id="{A9E6953D-CAE5-403D-AA23-30F5DAE3678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8083"/>
            <a:ext cx="9144000" cy="5143499"/>
          </a:xfrm>
          <a:prstGeom prst="rect">
            <a:avLst/>
          </a:prstGeom>
          <a:noFill/>
          <a:ln cap="flat">
            <a:noFill/>
          </a:ln>
        </p:spPr>
      </p:pic>
      <p:pic>
        <p:nvPicPr>
          <p:cNvPr id="5" name="Picture 5">
            <a:extLst>
              <a:ext uri="{FF2B5EF4-FFF2-40B4-BE49-F238E27FC236}">
                <a16:creationId xmlns:a16="http://schemas.microsoft.com/office/drawing/2014/main" id="{EB733197-587A-BF90-086D-3F79AC1AE8E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sp>
        <p:nvSpPr>
          <p:cNvPr id="6" name="TextBox 5">
            <a:extLst>
              <a:ext uri="{FF2B5EF4-FFF2-40B4-BE49-F238E27FC236}">
                <a16:creationId xmlns:a16="http://schemas.microsoft.com/office/drawing/2014/main" id="{A9B4F2CE-5BD8-0DBD-B0FC-D279D5431896}"/>
              </a:ext>
            </a:extLst>
          </p:cNvPr>
          <p:cNvSpPr txBox="1"/>
          <p:nvPr/>
        </p:nvSpPr>
        <p:spPr>
          <a:xfrm>
            <a:off x="152683" y="1081209"/>
            <a:ext cx="5574144" cy="2431435"/>
          </a:xfrm>
          <a:prstGeom prst="rect">
            <a:avLst/>
          </a:prstGeom>
          <a:noFill/>
        </p:spPr>
        <p:txBody>
          <a:bodyPr wrap="square" rtlCol="0">
            <a:spAutoFit/>
          </a:bodyPr>
          <a:lstStyle/>
          <a:p>
            <a:r>
              <a:rPr lang="en-US" sz="2000" b="1">
                <a:latin typeface="Montserrat" panose="00000500000000000000" pitchFamily="2" charset="0"/>
              </a:rPr>
              <a:t>HS Semester 1 and Yearlong Classes: </a:t>
            </a:r>
            <a:r>
              <a:rPr lang="en-US" sz="2000">
                <a:latin typeface="Montserrat" panose="00000500000000000000" pitchFamily="2" charset="0"/>
              </a:rPr>
              <a:t>October 30, 2026 </a:t>
            </a:r>
          </a:p>
          <a:p>
            <a:br>
              <a:rPr lang="en-US" sz="2000">
                <a:latin typeface="Montserrat" panose="00000500000000000000" pitchFamily="2" charset="0"/>
              </a:rPr>
            </a:br>
            <a:r>
              <a:rPr lang="en-US" sz="2000">
                <a:latin typeface="Montserrat ExtraBold" panose="00000900000000000000" pitchFamily="2" charset="0"/>
              </a:rPr>
              <a:t>HS</a:t>
            </a:r>
            <a:r>
              <a:rPr lang="en-US" sz="2000">
                <a:latin typeface="Montserrat" panose="00000500000000000000" pitchFamily="2" charset="0"/>
              </a:rPr>
              <a:t> </a:t>
            </a:r>
            <a:r>
              <a:rPr lang="en-US" sz="2000" b="1">
                <a:latin typeface="Montserrat" panose="00000500000000000000" pitchFamily="2" charset="0"/>
              </a:rPr>
              <a:t>Semester 2 Classes: </a:t>
            </a:r>
            <a:br>
              <a:rPr lang="en-US" sz="2000">
                <a:latin typeface="Montserrat" panose="00000500000000000000" pitchFamily="2" charset="0"/>
              </a:rPr>
            </a:br>
            <a:r>
              <a:rPr lang="en-US" sz="2000">
                <a:latin typeface="Montserrat" panose="00000500000000000000" pitchFamily="2" charset="0"/>
              </a:rPr>
              <a:t>March 5, 2027</a:t>
            </a:r>
            <a:br>
              <a:rPr lang="en-US" sz="2000">
                <a:latin typeface="Montserrat" panose="00000500000000000000" pitchFamily="2" charset="0"/>
              </a:rPr>
            </a:br>
            <a:br>
              <a:rPr lang="en-US" sz="2000">
                <a:latin typeface="Montserrat" panose="00000500000000000000" pitchFamily="2" charset="0"/>
              </a:rPr>
            </a:br>
            <a:r>
              <a:rPr lang="en-US" sz="1600">
                <a:latin typeface="Montserrat" panose="00000500000000000000" pitchFamily="2" charset="0"/>
              </a:rPr>
              <a:t>Students must apply by the deadline to get a </a:t>
            </a:r>
            <a:r>
              <a:rPr lang="en-US" sz="1600" err="1">
                <a:latin typeface="Montserrat" panose="00000500000000000000" pitchFamily="2" charset="0"/>
              </a:rPr>
              <a:t>ctcLink</a:t>
            </a:r>
            <a:r>
              <a:rPr lang="en-US" sz="1600">
                <a:latin typeface="Montserrat" panose="00000500000000000000" pitchFamily="2" charset="0"/>
              </a:rPr>
              <a:t> ID#! </a:t>
            </a:r>
            <a:endParaRPr lang="en-US" sz="2000">
              <a:latin typeface="Montserrat" panose="00000500000000000000" pitchFamily="2" charset="0"/>
            </a:endParaRPr>
          </a:p>
        </p:txBody>
      </p:sp>
    </p:spTree>
    <p:extLst>
      <p:ext uri="{BB962C8B-B14F-4D97-AF65-F5344CB8AC3E}">
        <p14:creationId xmlns:p14="http://schemas.microsoft.com/office/powerpoint/2010/main" val="3791365581"/>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name="Slide134">
    <p:spTree>
      <p:nvGrpSpPr>
        <p:cNvPr id="1" name=""/>
        <p:cNvGrpSpPr/>
        <p:nvPr/>
      </p:nvGrpSpPr>
      <p:grpSpPr>
        <a:xfrm>
          <a:off x="0" y="0"/>
          <a:ext cx="0" cy="0"/>
          <a:chOff x="0" y="0"/>
          <a:chExt cx="0" cy="0"/>
        </a:xfrm>
      </p:grpSpPr>
      <p:sp>
        <p:nvSpPr>
          <p:cNvPr id="2" name="Rectangle: Rounded Corners 20">
            <a:extLst>
              <a:ext uri="{FF2B5EF4-FFF2-40B4-BE49-F238E27FC236}">
                <a16:creationId xmlns:a16="http://schemas.microsoft.com/office/drawing/2014/main" id="{58FDC397-4A1E-F6CB-DB7B-D39CD3B43151}"/>
              </a:ext>
              <a:ext uri="{C183D7F6-B498-43B3-948B-1728B52AA6E4}">
                <adec:decorative xmlns:adec="http://schemas.microsoft.com/office/drawing/2017/decorative" val="1"/>
              </a:ext>
            </a:extLst>
          </p:cNvPr>
          <p:cNvSpPr/>
          <p:nvPr/>
        </p:nvSpPr>
        <p:spPr>
          <a:xfrm>
            <a:off x="5333055" y="1455322"/>
            <a:ext cx="3601885" cy="65389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28575"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Rectangle: Rounded Corners 6">
            <a:extLst>
              <a:ext uri="{FF2B5EF4-FFF2-40B4-BE49-F238E27FC236}">
                <a16:creationId xmlns:a16="http://schemas.microsoft.com/office/drawing/2014/main" id="{ACFFDDFA-7A1E-EEAC-2DDF-B6B99C83C618}"/>
              </a:ext>
            </a:extLst>
          </p:cNvPr>
          <p:cNvSpPr/>
          <p:nvPr/>
        </p:nvSpPr>
        <p:spPr>
          <a:xfrm>
            <a:off x="5333055" y="2781676"/>
            <a:ext cx="3642155" cy="160037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28575" cap="flat">
            <a:solidFill>
              <a:srgbClr val="FFC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ea typeface="Segoe UI"/>
                <a:cs typeface="Segoe UI"/>
              </a:rPr>
              <a:t>Login as </a:t>
            </a:r>
            <a:r>
              <a:rPr lang="en-US" sz="1600" b="1" i="0" u="none" strike="noStrike" kern="1200" cap="none" spc="0" baseline="0">
                <a:solidFill>
                  <a:srgbClr val="AB192D"/>
                </a:solidFill>
                <a:uFillTx/>
                <a:latin typeface="Montserrat" panose="00000500000000000000" pitchFamily="2" charset="0"/>
                <a:ea typeface="Segoe UI"/>
                <a:cs typeface="Segoe UI"/>
              </a:rPr>
              <a:t>“Existing User Login”</a:t>
            </a:r>
            <a:r>
              <a:rPr lang="en-US" sz="1600" b="0" i="0" u="none" strike="noStrike" kern="1200" cap="none" spc="0" baseline="0">
                <a:solidFill>
                  <a:srgbClr val="000000"/>
                </a:solidFill>
                <a:uFillTx/>
                <a:latin typeface="Montserrat" panose="00000500000000000000" pitchFamily="2" charset="0"/>
                <a:ea typeface="Segoe UI"/>
                <a:cs typeface="Segoe UI"/>
              </a:rPr>
              <a:t> and apply to SVC. ​</a:t>
            </a:r>
            <a:r>
              <a:rPr lang="en-US" sz="1600" b="0" i="0" u="none" strike="noStrike" kern="1200" cap="none" spc="0" baseline="0">
                <a:solidFill>
                  <a:srgbClr val="000000"/>
                </a:solidFill>
                <a:uFillTx/>
                <a:latin typeface="Montserrat" panose="00000500000000000000" pitchFamily="2" charset="0"/>
                <a:ea typeface="Arial"/>
                <a:cs typeface="Arial"/>
              </a:rPr>
              <a:t>You may need to recover your username or reset your password to login. </a:t>
            </a:r>
            <a:r>
              <a:rPr lang="en-US" sz="1300" b="0" i="0" u="none" strike="noStrike" kern="1200" cap="none" spc="0" baseline="0">
                <a:solidFill>
                  <a:srgbClr val="000000"/>
                </a:solidFill>
                <a:uFillTx/>
                <a:latin typeface="Montserrat" panose="00000500000000000000" pitchFamily="2" charset="0"/>
                <a:ea typeface="Arial"/>
                <a:cs typeface="Arial"/>
              </a:rPr>
              <a:t>​</a:t>
            </a:r>
            <a:endParaRPr lang="en-US" sz="1800" b="0" i="0" u="none" strike="noStrike" kern="1200" cap="none" spc="0" baseline="0">
              <a:solidFill>
                <a:srgbClr val="000000"/>
              </a:solidFill>
              <a:uFillTx/>
              <a:latin typeface="Montserrat" panose="00000500000000000000" pitchFamily="2" charset="0"/>
            </a:endParaRPr>
          </a:p>
        </p:txBody>
      </p:sp>
      <p:sp>
        <p:nvSpPr>
          <p:cNvPr id="4" name="Title 1">
            <a:extLst>
              <a:ext uri="{FF2B5EF4-FFF2-40B4-BE49-F238E27FC236}">
                <a16:creationId xmlns:a16="http://schemas.microsoft.com/office/drawing/2014/main" id="{3B6E2FDD-4391-4E6C-3CAC-19CCF8C75DC2}"/>
              </a:ext>
            </a:extLst>
          </p:cNvPr>
          <p:cNvSpPr txBox="1">
            <a:spLocks noGrp="1"/>
          </p:cNvSpPr>
          <p:nvPr>
            <p:ph type="title"/>
          </p:nvPr>
        </p:nvSpPr>
        <p:spPr>
          <a:xfrm>
            <a:off x="2383219" y="96012"/>
            <a:ext cx="7886700" cy="994172"/>
          </a:xfrm>
        </p:spPr>
        <p:txBody>
          <a:bodyPr/>
          <a:lstStyle/>
          <a:p>
            <a:pPr lvl="0"/>
            <a:r>
              <a:rPr lang="en-US" sz="3200">
                <a:solidFill>
                  <a:srgbClr val="AB192D"/>
                </a:solidFill>
                <a:latin typeface="Montserrat ExtraBold" panose="00000900000000000000" pitchFamily="2" charset="0"/>
                <a:cs typeface="Arial" pitchFamily="34"/>
              </a:rPr>
              <a:t>Logging into the OAAP</a:t>
            </a:r>
          </a:p>
        </p:txBody>
      </p:sp>
      <p:sp>
        <p:nvSpPr>
          <p:cNvPr id="5" name="Oval 5">
            <a:extLst>
              <a:ext uri="{FF2B5EF4-FFF2-40B4-BE49-F238E27FC236}">
                <a16:creationId xmlns:a16="http://schemas.microsoft.com/office/drawing/2014/main" id="{761F65C4-FCA6-C00C-1E31-BE389CCA5616}"/>
              </a:ext>
            </a:extLst>
          </p:cNvPr>
          <p:cNvSpPr/>
          <p:nvPr/>
        </p:nvSpPr>
        <p:spPr>
          <a:xfrm>
            <a:off x="5040922" y="2548569"/>
            <a:ext cx="503733" cy="46621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E8E8"/>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Arial" pitchFamily="34"/>
                <a:cs typeface="Arial" pitchFamily="34"/>
              </a:rPr>
              <a:t>2b</a:t>
            </a:r>
          </a:p>
        </p:txBody>
      </p:sp>
      <p:sp>
        <p:nvSpPr>
          <p:cNvPr id="6" name="Arrow: Right 8">
            <a:extLst>
              <a:ext uri="{FF2B5EF4-FFF2-40B4-BE49-F238E27FC236}">
                <a16:creationId xmlns:a16="http://schemas.microsoft.com/office/drawing/2014/main" id="{9A8CEF7A-CD3C-2B7E-8778-D3EA5F5E6FD3}"/>
              </a:ext>
            </a:extLst>
          </p:cNvPr>
          <p:cNvSpPr/>
          <p:nvPr/>
        </p:nvSpPr>
        <p:spPr>
          <a:xfrm>
            <a:off x="3785241" y="3014785"/>
            <a:ext cx="1503977" cy="814437"/>
          </a:xfrm>
          <a:custGeom>
            <a:avLst>
              <a:gd name="f0" fmla="val 1575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C000"/>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Montserrat" panose="00000500000000000000" pitchFamily="2" charset="0"/>
                <a:cs typeface="Arial" pitchFamily="34"/>
              </a:rPr>
              <a:t>If "yes" to </a:t>
            </a:r>
            <a:r>
              <a:rPr lang="en-US" sz="1200" b="1" i="0" u="none" strike="noStrike" kern="1200" cap="none" spc="0" baseline="0">
                <a:solidFill>
                  <a:srgbClr val="000000"/>
                </a:solidFill>
                <a:uFillTx/>
                <a:latin typeface="Montserrat" panose="00000500000000000000" pitchFamily="2" charset="0"/>
                <a:cs typeface="Arial" pitchFamily="34"/>
              </a:rPr>
              <a:t>any</a:t>
            </a:r>
            <a:r>
              <a:rPr lang="en-US" sz="1200" b="0" i="0" u="none" strike="noStrike" kern="1200" cap="none" spc="0" baseline="0">
                <a:solidFill>
                  <a:srgbClr val="000000"/>
                </a:solidFill>
                <a:uFillTx/>
                <a:latin typeface="Montserrat" panose="00000500000000000000" pitchFamily="2" charset="0"/>
                <a:cs typeface="Arial" pitchFamily="34"/>
              </a:rPr>
              <a:t> questions</a:t>
            </a:r>
          </a:p>
        </p:txBody>
      </p:sp>
      <p:sp>
        <p:nvSpPr>
          <p:cNvPr id="7" name="Arrow: Right 9">
            <a:extLst>
              <a:ext uri="{FF2B5EF4-FFF2-40B4-BE49-F238E27FC236}">
                <a16:creationId xmlns:a16="http://schemas.microsoft.com/office/drawing/2014/main" id="{4F7C00FF-44B2-C6B2-BD5E-B6AB5326C613}"/>
              </a:ext>
            </a:extLst>
          </p:cNvPr>
          <p:cNvSpPr/>
          <p:nvPr/>
        </p:nvSpPr>
        <p:spPr>
          <a:xfrm>
            <a:off x="3781674" y="1427204"/>
            <a:ext cx="1511119" cy="857295"/>
          </a:xfrm>
          <a:custGeom>
            <a:avLst>
              <a:gd name="f0" fmla="val 15473"/>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C000"/>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Montserrat" panose="00000500000000000000" pitchFamily="2" charset="0"/>
                <a:cs typeface="Arial" pitchFamily="34"/>
              </a:rPr>
              <a:t>If "no" to </a:t>
            </a:r>
            <a:r>
              <a:rPr lang="en-US" sz="1200" b="1" i="0" u="none" strike="noStrike" kern="1200" cap="none" spc="0" baseline="0">
                <a:solidFill>
                  <a:srgbClr val="000000"/>
                </a:solidFill>
                <a:uFillTx/>
                <a:latin typeface="Montserrat" panose="00000500000000000000" pitchFamily="2" charset="0"/>
                <a:cs typeface="Arial" pitchFamily="34"/>
              </a:rPr>
              <a:t>all</a:t>
            </a:r>
            <a:r>
              <a:rPr lang="en-US" sz="1200">
                <a:solidFill>
                  <a:srgbClr val="000000"/>
                </a:solidFill>
                <a:latin typeface="Montserrat" panose="00000500000000000000" pitchFamily="2" charset="0"/>
                <a:cs typeface="Arial" pitchFamily="34"/>
              </a:rPr>
              <a:t> </a:t>
            </a:r>
            <a:r>
              <a:rPr lang="en-US" sz="1200" b="0" i="0" u="none" strike="noStrike" kern="1200" cap="none" spc="0" baseline="0">
                <a:solidFill>
                  <a:srgbClr val="000000"/>
                </a:solidFill>
                <a:uFillTx/>
                <a:latin typeface="Montserrat" panose="00000500000000000000" pitchFamily="2" charset="0"/>
                <a:cs typeface="Arial" pitchFamily="34"/>
              </a:rPr>
              <a:t>questions</a:t>
            </a:r>
          </a:p>
        </p:txBody>
      </p:sp>
      <p:sp>
        <p:nvSpPr>
          <p:cNvPr id="8" name="Oval 4">
            <a:extLst>
              <a:ext uri="{FF2B5EF4-FFF2-40B4-BE49-F238E27FC236}">
                <a16:creationId xmlns:a16="http://schemas.microsoft.com/office/drawing/2014/main" id="{F0581457-36D2-5604-6F10-276087D7C016}"/>
              </a:ext>
            </a:extLst>
          </p:cNvPr>
          <p:cNvSpPr/>
          <p:nvPr/>
        </p:nvSpPr>
        <p:spPr>
          <a:xfrm>
            <a:off x="5037356" y="1181304"/>
            <a:ext cx="503733" cy="46621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E8E8"/>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000000"/>
                </a:solidFill>
                <a:uFillTx/>
                <a:latin typeface="Arial" pitchFamily="34"/>
                <a:cs typeface="Arial" pitchFamily="34"/>
              </a:rPr>
              <a:t>2a</a:t>
            </a:r>
          </a:p>
        </p:txBody>
      </p:sp>
      <p:sp>
        <p:nvSpPr>
          <p:cNvPr id="9" name="Rectangle: Rounded Corners 19">
            <a:extLst>
              <a:ext uri="{FF2B5EF4-FFF2-40B4-BE49-F238E27FC236}">
                <a16:creationId xmlns:a16="http://schemas.microsoft.com/office/drawing/2014/main" id="{290D1017-B5FA-B9B5-9EB3-4A5F543A35E9}"/>
              </a:ext>
            </a:extLst>
          </p:cNvPr>
          <p:cNvSpPr/>
          <p:nvPr/>
        </p:nvSpPr>
        <p:spPr>
          <a:xfrm>
            <a:off x="143087" y="1090184"/>
            <a:ext cx="3638588" cy="364945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28575" cap="flat">
            <a:solidFill>
              <a:srgbClr val="FFC000"/>
            </a:solidFill>
            <a:prstDash val="solid"/>
            <a:miter/>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cs typeface="Arial" pitchFamily="34"/>
              </a:rPr>
              <a:t>Have You…</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cs typeface="Arial" pitchFamily="34"/>
              </a:rPr>
              <a:t>Taken CTE or College in the High School class(es) from another WA community college?</a:t>
            </a:r>
            <a:br>
              <a:rPr lang="en-US" sz="1600" b="0" i="0" u="none" strike="noStrike" kern="1200" cap="none" spc="0" baseline="0">
                <a:solidFill>
                  <a:srgbClr val="000000"/>
                </a:solidFill>
                <a:uFillTx/>
                <a:latin typeface="Montserrat" panose="00000500000000000000" pitchFamily="2" charset="0"/>
                <a:cs typeface="Arial" pitchFamily="34"/>
              </a:rPr>
            </a:br>
            <a:endParaRPr lang="en-US" sz="1600" b="0" i="0" u="none" strike="noStrike" kern="1200" cap="none" spc="0" baseline="0">
              <a:solidFill>
                <a:srgbClr val="000000"/>
              </a:solidFill>
              <a:uFillTx/>
              <a:latin typeface="Montserrat" panose="00000500000000000000" pitchFamily="2" charset="0"/>
              <a:cs typeface="Arial" pitchFamily="34"/>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cs typeface="Arial" pitchFamily="34"/>
              </a:rPr>
              <a:t>Participated in Running Start at another WA community college?</a:t>
            </a:r>
            <a:br>
              <a:rPr lang="en-US" sz="1600" b="0" i="0" u="none" strike="noStrike" kern="1200" cap="none" spc="0" baseline="0">
                <a:solidFill>
                  <a:srgbClr val="000000"/>
                </a:solidFill>
                <a:uFillTx/>
                <a:latin typeface="Montserrat" panose="00000500000000000000" pitchFamily="2" charset="0"/>
                <a:cs typeface="Arial" pitchFamily="34"/>
              </a:rPr>
            </a:br>
            <a:endParaRPr lang="en-US" sz="1600" b="0" i="0" u="none" strike="noStrike" kern="1200" cap="none" spc="0" baseline="0">
              <a:solidFill>
                <a:srgbClr val="000000"/>
              </a:solidFill>
              <a:uFillTx/>
              <a:latin typeface="Montserrat" panose="00000500000000000000" pitchFamily="2" charset="0"/>
              <a:cs typeface="Arial" pitchFamily="34"/>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cs typeface="Arial" pitchFamily="34"/>
              </a:rPr>
              <a:t>Applied to another WA community college for any program?</a:t>
            </a:r>
          </a:p>
        </p:txBody>
      </p:sp>
      <p:sp>
        <p:nvSpPr>
          <p:cNvPr id="10" name="Rectangle 21">
            <a:extLst>
              <a:ext uri="{FF2B5EF4-FFF2-40B4-BE49-F238E27FC236}">
                <a16:creationId xmlns:a16="http://schemas.microsoft.com/office/drawing/2014/main" id="{417BA5DC-154D-19B9-67EB-2D7D7ACA30FF}"/>
              </a:ext>
            </a:extLst>
          </p:cNvPr>
          <p:cNvSpPr/>
          <p:nvPr/>
        </p:nvSpPr>
        <p:spPr>
          <a:xfrm>
            <a:off x="5494812" y="1453146"/>
            <a:ext cx="3370596" cy="66005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cs typeface="Arial" pitchFamily="34"/>
              </a:rPr>
              <a:t>Click </a:t>
            </a:r>
            <a:r>
              <a:rPr lang="en-US" sz="1600" b="1" i="0" u="none" strike="noStrike" kern="1200" cap="none" spc="0" baseline="0">
                <a:solidFill>
                  <a:srgbClr val="C00000"/>
                </a:solidFill>
                <a:uFillTx/>
                <a:latin typeface="Montserrat" panose="00000500000000000000" pitchFamily="2" charset="0"/>
                <a:cs typeface="Arial" pitchFamily="34"/>
              </a:rPr>
              <a:t>"</a:t>
            </a:r>
            <a:r>
              <a:rPr lang="en-US" sz="1600" b="1" i="0" u="none" strike="noStrike" kern="1200" cap="none" spc="0" baseline="0">
                <a:solidFill>
                  <a:srgbClr val="AB192D"/>
                </a:solidFill>
                <a:uFillTx/>
                <a:latin typeface="Montserrat" panose="00000500000000000000" pitchFamily="2" charset="0"/>
                <a:cs typeface="Arial" pitchFamily="34"/>
              </a:rPr>
              <a:t>Create A New Account" </a:t>
            </a:r>
            <a:r>
              <a:rPr lang="en-US" sz="1600" b="0" i="0" u="none" strike="noStrike" kern="1200" cap="none" spc="0" baseline="0">
                <a:solidFill>
                  <a:srgbClr val="000000"/>
                </a:solidFill>
                <a:uFillTx/>
                <a:latin typeface="Montserrat" panose="00000500000000000000" pitchFamily="2" charset="0"/>
                <a:cs typeface="Arial" pitchFamily="34"/>
              </a:rPr>
              <a:t>and apply to SVC.</a:t>
            </a:r>
          </a:p>
        </p:txBody>
      </p:sp>
    </p:spTree>
  </p:cSld>
  <p:clrMapOvr>
    <a:masterClrMapping/>
  </p:clrMapOvr>
  <p:transition advTm="33136">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TIMING" val="|11.1|6.5|3.5|0.5|7.6|1.5"/>
</p:tagLst>
</file>

<file path=ppt/tags/tag2.xml><?xml version="1.0" encoding="utf-8"?>
<p:tagLst xmlns:a="http://schemas.openxmlformats.org/drawingml/2006/main" xmlns:r="http://schemas.openxmlformats.org/officeDocument/2006/relationships" xmlns:p="http://schemas.openxmlformats.org/presentationml/2006/main">
  <p:tag name="TIMING" val="|0.8|8.2"/>
</p:tagLst>
</file>

<file path=ppt/tags/tag3.xml><?xml version="1.0" encoding="utf-8"?>
<p:tagLst xmlns:a="http://schemas.openxmlformats.org/drawingml/2006/main" xmlns:r="http://schemas.openxmlformats.org/officeDocument/2006/relationships" xmlns:p="http://schemas.openxmlformats.org/presentationml/2006/main">
  <p:tag name="TIMING" val="|11.9|10.6|10.3|25.7"/>
</p:tagLst>
</file>

<file path=ppt/tags/tag4.xml><?xml version="1.0" encoding="utf-8"?>
<p:tagLst xmlns:a="http://schemas.openxmlformats.org/drawingml/2006/main" xmlns:r="http://schemas.openxmlformats.org/officeDocument/2006/relationships" xmlns:p="http://schemas.openxmlformats.org/presentationml/2006/main">
  <p:tag name="TIMING" val="|8.2|1.3|0.8"/>
</p:tagLst>
</file>

<file path=ppt/tags/tag5.xml><?xml version="1.0" encoding="utf-8"?>
<p:tagLst xmlns:a="http://schemas.openxmlformats.org/drawingml/2006/main" xmlns:r="http://schemas.openxmlformats.org/officeDocument/2006/relationships" xmlns:p="http://schemas.openxmlformats.org/presentationml/2006/main">
  <p:tag name="TIMING" val="|11.3"/>
</p:tagLst>
</file>

<file path=ppt/tags/tag6.xml><?xml version="1.0" encoding="utf-8"?>
<p:tagLst xmlns:a="http://schemas.openxmlformats.org/drawingml/2006/main" xmlns:r="http://schemas.openxmlformats.org/officeDocument/2006/relationships" xmlns:p="http://schemas.openxmlformats.org/presentationml/2006/main">
  <p:tag name="TIMING" val="|6.4|2.1|6.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ab359ce-d90e-463d-aca6-d58d7e1b54ad" xsi:nil="true"/>
    <lcf76f155ced4ddcb4097134ff3c332f xmlns="1c54c8ae-c6ee-43d2-b5d5-5ee29964dfd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97E55E0DA0BA4582FEE71014603FCC" ma:contentTypeVersion="13" ma:contentTypeDescription="Create a new document." ma:contentTypeScope="" ma:versionID="6e315a64d2754a208c3aff6df40eaa86">
  <xsd:schema xmlns:xsd="http://www.w3.org/2001/XMLSchema" xmlns:xs="http://www.w3.org/2001/XMLSchema" xmlns:p="http://schemas.microsoft.com/office/2006/metadata/properties" xmlns:ns2="1c54c8ae-c6ee-43d2-b5d5-5ee29964dfda" xmlns:ns3="aab359ce-d90e-463d-aca6-d58d7e1b54ad" targetNamespace="http://schemas.microsoft.com/office/2006/metadata/properties" ma:root="true" ma:fieldsID="09636f099f26eae7b987df3381abfd1e" ns2:_="" ns3:_="">
    <xsd:import namespace="1c54c8ae-c6ee-43d2-b5d5-5ee29964dfda"/>
    <xsd:import namespace="aab359ce-d90e-463d-aca6-d58d7e1b54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54c8ae-c6ee-43d2-b5d5-5ee29964df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e831f5e-ace0-4f89-ac37-ffea89ea16b4"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b359ce-d90e-463d-aca6-d58d7e1b54a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346ddd5-ac80-4ca2-9f7d-9fdeb95bf13b}" ma:internalName="TaxCatchAll" ma:showField="CatchAllData" ma:web="aab359ce-d90e-463d-aca6-d58d7e1b54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4CA79C-2A0B-4088-944E-364F4B080B14}">
  <ds:schemaRefs>
    <ds:schemaRef ds:uri="1c54c8ae-c6ee-43d2-b5d5-5ee29964dfda"/>
    <ds:schemaRef ds:uri="aab359ce-d90e-463d-aca6-d58d7e1b54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249A786-DD22-4E01-8ECB-E0D08383D970}">
  <ds:schemaRefs>
    <ds:schemaRef ds:uri="1c54c8ae-c6ee-43d2-b5d5-5ee29964dfda"/>
    <ds:schemaRef ds:uri="aab359ce-d90e-463d-aca6-d58d7e1b54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F57017A-4EB1-4574-946D-54AA43BE3D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TotalTime>
  <Words>3125</Words>
  <Application>Microsoft Office PowerPoint</Application>
  <PresentationFormat>On-screen Show (16:9)</PresentationFormat>
  <Paragraphs>263</Paragraphs>
  <Slides>28</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Aptos</vt:lpstr>
      <vt:lpstr>Aptos Display</vt:lpstr>
      <vt:lpstr>Arial</vt:lpstr>
      <vt:lpstr>Calibri</vt:lpstr>
      <vt:lpstr>Encode Sans</vt:lpstr>
      <vt:lpstr>Montserrat</vt:lpstr>
      <vt:lpstr>Montserrat ExtraBold</vt:lpstr>
      <vt:lpstr>Wingdings</vt:lpstr>
      <vt:lpstr>Office Theme</vt:lpstr>
      <vt:lpstr>Applying to SVC  Using the OAAP  For students applying to   CTE Dual Credit or College in the High School    </vt:lpstr>
      <vt:lpstr>What is Dual Credit? </vt:lpstr>
      <vt:lpstr>Meet the Dual Credit Team</vt:lpstr>
      <vt:lpstr>What are we doing today?</vt:lpstr>
      <vt:lpstr>Have you already applied to Skagit Valley College?  </vt:lpstr>
      <vt:lpstr>What if…. </vt:lpstr>
      <vt:lpstr>SVC Application  </vt:lpstr>
      <vt:lpstr>Application Deadlines </vt:lpstr>
      <vt:lpstr>Logging into the OAAP</vt:lpstr>
      <vt:lpstr>Logging into the OAAP</vt:lpstr>
      <vt:lpstr>Password and email set up</vt:lpstr>
      <vt:lpstr>What if…. </vt:lpstr>
      <vt:lpstr>Start Your Application to SVC</vt:lpstr>
      <vt:lpstr>Apply to SVC as a CTE Dual Credit Student</vt:lpstr>
      <vt:lpstr>Apply to SVC as a College in the High School Student</vt:lpstr>
      <vt:lpstr>Application window</vt:lpstr>
      <vt:lpstr>Application window continued</vt:lpstr>
      <vt:lpstr>Application window cont</vt:lpstr>
      <vt:lpstr>Application Window (HS selection)</vt:lpstr>
      <vt:lpstr>Entering Class information</vt:lpstr>
      <vt:lpstr>Demographics Details</vt:lpstr>
      <vt:lpstr>Additional Demographics </vt:lpstr>
      <vt:lpstr>Application Submittal</vt:lpstr>
      <vt:lpstr>How do I know if I successfully submitted my application? </vt:lpstr>
      <vt:lpstr>Congrats! You applied!  You will receive a confirmation email when your application is successfully submitted. Please save the application number in the confirmation email.   After we process your application (takes about  3-5 business days), you will get another email called a “Welcome Letter.” This email will have your 9-digit ctcLink ID# (college ID#)!  </vt:lpstr>
      <vt:lpstr>What happens if…. </vt:lpstr>
      <vt:lpstr>Next Steps…  </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Joshua Steinagel</dc:creator>
  <cp:lastModifiedBy>Kimberly Wheeler</cp:lastModifiedBy>
  <cp:revision>1</cp:revision>
  <cp:lastPrinted>2025-09-20T00:21:21Z</cp:lastPrinted>
  <dcterms:modified xsi:type="dcterms:W3CDTF">2026-09-01T14:59:56Z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0x0101006797E55E0DA0BA4582FEE71014603FCC</vt:lpwstr>
  </property>
  <property fmtid="{D5CDD505-2E9C-101B-9397-08002B2CF9AE}" pid="3" name="MediaServiceImageTags">
    <vt:lpwstr/>
  </property>
</Properties>
</file>