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404" r:id="rId5"/>
    <p:sldId id="369" r:id="rId6"/>
    <p:sldId id="354" r:id="rId7"/>
    <p:sldId id="408" r:id="rId8"/>
    <p:sldId id="402" r:id="rId9"/>
    <p:sldId id="393" r:id="rId10"/>
    <p:sldId id="375" r:id="rId11"/>
    <p:sldId id="387" r:id="rId12"/>
    <p:sldId id="399" r:id="rId13"/>
    <p:sldId id="343" r:id="rId14"/>
    <p:sldId id="395" r:id="rId15"/>
    <p:sldId id="401" r:id="rId16"/>
    <p:sldId id="394" r:id="rId17"/>
    <p:sldId id="396" r:id="rId18"/>
    <p:sldId id="378" r:id="rId19"/>
    <p:sldId id="377" r:id="rId20"/>
    <p:sldId id="373" r:id="rId21"/>
    <p:sldId id="400" r:id="rId22"/>
    <p:sldId id="388" r:id="rId23"/>
    <p:sldId id="405" r:id="rId24"/>
    <p:sldId id="411" r:id="rId25"/>
    <p:sldId id="397" r:id="rId26"/>
    <p:sldId id="407" r:id="rId27"/>
    <p:sldId id="398" r:id="rId28"/>
    <p:sldId id="382" r:id="rId29"/>
    <p:sldId id="385" r:id="rId30"/>
    <p:sldId id="409" r:id="rId31"/>
    <p:sldId id="403" r:id="rId32"/>
    <p:sldId id="406" r:id="rId33"/>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9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689257-B325-4293-A3E8-F5BFD251AE38}" v="148" dt="2026-09-01T15:12:50.351"/>
  </p1510:revLst>
</p1510:revInfo>
</file>

<file path=ppt/tableStyles.xml><?xml version="1.0" encoding="utf-8"?>
<a:tblStyleLst xmlns:a="http://schemas.openxmlformats.org/drawingml/2006/main" def="{5C22544A-7EE6-4342-B048-85BDC9FD1C3A}">
  <a:tblStyle styleId="{073A0DAA-6AF3-43AB-8588-CEC1D06C72B9}"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7E7"/>
          </a:solidFill>
        </a:fill>
      </a:tcStyle>
    </a:wholeTbl>
    <a:band1H>
      <a:tcStyle>
        <a:tcBdr/>
        <a:fill>
          <a:solidFill>
            <a:srgbClr val="CBCBCB"/>
          </a:solidFill>
        </a:fill>
      </a:tcStyle>
    </a:band1H>
    <a:band2H>
      <a:tcStyle>
        <a:tcBdr/>
      </a:tcStyle>
    </a:band2H>
    <a:band1V>
      <a:tcStyle>
        <a:tcBdr/>
        <a:fill>
          <a:solidFill>
            <a:srgbClr val="CBCBCB"/>
          </a:solidFill>
        </a:fill>
      </a:tcStyle>
    </a:band1V>
    <a:band2V>
      <a:tcStyle>
        <a:tcBdr/>
      </a:tcStyle>
    </a:band2V>
    <a:lastCol>
      <a:tcTxStyle b="on">
        <a:font>
          <a:latin typeface="+mn-lt"/>
          <a:ea typeface="+mn-ea"/>
          <a:cs typeface="+mn-cs"/>
        </a:font>
        <a:srgbClr val="FFFFFF"/>
      </a:tcTxStyle>
      <a:tcStyle>
        <a:tcBdr/>
        <a:fill>
          <a:solidFill>
            <a:srgbClr val="000000"/>
          </a:solidFill>
        </a:fill>
      </a:tcStyle>
    </a:lastCol>
    <a:firstCol>
      <a:tcTxStyle b="on">
        <a:font>
          <a:latin typeface="+mn-lt"/>
          <a:ea typeface="+mn-ea"/>
          <a:cs typeface="+mn-cs"/>
        </a:font>
        <a:srgbClr val="FFFFFF"/>
      </a:tcTxStyle>
      <a:tcStyle>
        <a:tcBdr/>
        <a:fill>
          <a:solidFill>
            <a:srgbClr val="000000"/>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000000"/>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000000"/>
          </a:solidFill>
        </a:fill>
      </a:tcStyle>
    </a:firstRow>
  </a:tblStyle>
  <a:tblStyle styleId="{ECE2ADBB-B701-4FE1-8DC0-B7F9EDC07F62}" styleName="">
    <a:wholeTbl>
      <a:tcTxStyle>
        <a:font>
          <a:latin typeface="Arial"/>
          <a:ea typeface="Arial"/>
          <a:cs typeface="Arial"/>
        </a:font>
        <a:srgbClr val="000000"/>
      </a:tcTxStyle>
      <a:tcStyle>
        <a:tcBdr>
          <a:left>
            <a:ln w="9528" cap="flat" cmpd="sng" algn="ctr">
              <a:solidFill>
                <a:srgbClr val="9E9E9E"/>
              </a:solidFill>
              <a:prstDash val="solid"/>
              <a:round/>
              <a:headEnd type="none" w="med" len="med"/>
              <a:tailEnd type="none" w="med" len="med"/>
            </a:ln>
          </a:left>
          <a:right>
            <a:ln w="9528" cap="flat" cmpd="sng" algn="ctr">
              <a:solidFill>
                <a:srgbClr val="9E9E9E"/>
              </a:solidFill>
              <a:prstDash val="solid"/>
              <a:round/>
              <a:headEnd type="none" w="med" len="med"/>
              <a:tailEnd type="none" w="med" len="med"/>
            </a:ln>
          </a:right>
          <a:top>
            <a:ln w="9528" cap="flat" cmpd="sng" algn="ctr">
              <a:solidFill>
                <a:srgbClr val="9E9E9E"/>
              </a:solidFill>
              <a:prstDash val="solid"/>
              <a:round/>
              <a:headEnd type="none" w="med" len="med"/>
              <a:tailEnd type="none" w="med" len="med"/>
            </a:ln>
          </a:top>
          <a:bottom>
            <a:ln w="9528" cap="flat" cmpd="sng" algn="ctr">
              <a:solidFill>
                <a:srgbClr val="9E9E9E"/>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 styleId="{46F890A9-2807-4EBB-B81D-B2AA78EC7F39}" styleName="">
    <a:wholeTbl>
      <a:tcTxStyle>
        <a:font>
          <a:latin typeface="+mn-lt"/>
          <a:ea typeface="+mn-ea"/>
          <a:cs typeface="+mn-cs"/>
        </a:font>
        <a:srgbClr val="000000"/>
      </a:tcTxStyle>
      <a:tcStyle>
        <a:tcBdr/>
        <a:fill>
          <a:solidFill>
            <a:srgbClr val="E8F6FA"/>
          </a:solidFill>
        </a:fill>
      </a:tcStyle>
    </a:wholeTbl>
    <a:band1H>
      <a:tcStyle>
        <a:tcBdr/>
        <a:fill>
          <a:solidFill>
            <a:srgbClr val="CCECF5"/>
          </a:solidFill>
        </a:fill>
      </a:tcStyle>
    </a:band1H>
    <a:band1V>
      <a:tcStyle>
        <a:tcBdr/>
        <a:fill>
          <a:solidFill>
            <a:srgbClr val="CCECF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8F6FA"/>
          </a:solidFill>
        </a:fill>
      </a:tcStyle>
    </a:lastRow>
    <a:firstRow>
      <a:tcTxStyle b="on">
        <a:font>
          <a:latin typeface="+mn-lt"/>
          <a:ea typeface="+mn-ea"/>
          <a:cs typeface="+mn-cs"/>
        </a:font>
        <a:srgbClr val="FFFFFF"/>
      </a:tcTxStyle>
      <a:tcStyle>
        <a:tcBdr/>
        <a:fill>
          <a:solidFill>
            <a:srgbClr val="64E572"/>
          </a:solidFill>
        </a:fill>
      </a:tcStyle>
    </a:firstRow>
  </a:tblStyle>
  <a:tblStyle styleId="{35758FB7-9AC5-4552-8A53-C91805E547FA}" styleName="">
    <a:wholeTbl>
      <a:tcTxStyle>
        <a:font>
          <a:latin typeface="+mn-lt"/>
          <a:ea typeface="+mn-ea"/>
          <a:cs typeface="+mn-cs"/>
        </a:font>
        <a:srgbClr val="000000"/>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wholeTbl>
    <a:band1H>
      <a:tcStyle>
        <a:tcBdr/>
        <a:fill>
          <a:solidFill>
            <a:srgbClr val="24CBE5"/>
          </a:solidFill>
        </a:fill>
      </a:tcStyle>
    </a:band1H>
    <a:band2H>
      <a:tcStyle>
        <a:tcBdr/>
        <a:fill>
          <a:solidFill>
            <a:srgbClr val="24CBE5"/>
          </a:solidFill>
        </a:fill>
      </a:tcStyle>
    </a:band2H>
    <a:band1V>
      <a:tcStyle>
        <a:tcBdr>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band1V>
    <a:band2V>
      <a:tcStyle>
        <a:tcBdr/>
        <a:fill>
          <a:solidFill>
            <a:srgbClr val="24CBE5"/>
          </a:solidFill>
        </a:fill>
      </a:tcStyle>
    </a:band2V>
    <a:lastCol>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lastCol>
    <a:firstCol>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firstCol>
    <a:lastRow>
      <a:tcTxStyle b="on">
        <a:font>
          <a:latin typeface=""/>
          <a:ea typeface=""/>
          <a:cs typeface=""/>
        </a:font>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24CBE5"/>
              </a:solidFill>
              <a:prstDash val="solid"/>
              <a:round/>
              <a:headEnd type="none" w="med" len="med"/>
              <a:tailEnd type="none" w="med" len="med"/>
            </a:ln>
          </a:bottom>
        </a:tcBdr>
        <a:fill>
          <a:solidFill>
            <a:srgbClr val="24CBE5"/>
          </a:solidFill>
        </a:fill>
      </a:tcStyle>
    </a:lastRow>
    <a:firstRow>
      <a:tcTxStyle b="on">
        <a:font>
          <a:latin typeface="+mn-lt"/>
          <a:ea typeface="+mn-ea"/>
          <a:cs typeface="+mn-cs"/>
        </a:font>
        <a:srgbClr val="FFFFFF"/>
      </a:tcTxStyle>
      <a:tcStyle>
        <a:tcBdr>
          <a:left>
            <a:ln w="3172" cap="flat" cmpd="sng" algn="ctr">
              <a:solidFill>
                <a:srgbClr val="24CBE5"/>
              </a:solidFill>
              <a:prstDash val="solid"/>
              <a:round/>
              <a:headEnd type="none" w="med" len="med"/>
              <a:tailEnd type="none" w="med" len="med"/>
            </a:ln>
          </a:left>
          <a:right>
            <a:ln w="3172" cap="flat" cmpd="sng" algn="ctr">
              <a:solidFill>
                <a:srgbClr val="24CBE5"/>
              </a:solidFill>
              <a:prstDash val="solid"/>
              <a:round/>
              <a:headEnd type="none" w="med" len="med"/>
              <a:tailEnd type="none" w="med" len="med"/>
            </a:ln>
          </a:right>
          <a:top>
            <a:ln w="3172" cap="flat" cmpd="sng" algn="ctr">
              <a:solidFill>
                <a:srgbClr val="24CBE5"/>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24CBE5"/>
          </a:solidFill>
        </a:fill>
      </a:tcStyle>
    </a:firstRow>
  </a:tblStyle>
  <a:tblStyle styleId="{6E25E649-3F16-4E02-A733-19D2CDBF48F0}"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058DC7"/>
          </a:solidFill>
        </a:fill>
      </a:tcStyle>
    </a:lastCol>
    <a:firstCol>
      <a:tcTxStyle b="on">
        <a:font>
          <a:latin typeface="+mn-lt"/>
          <a:ea typeface="+mn-ea"/>
          <a:cs typeface="+mn-cs"/>
        </a:font>
        <a:srgbClr val="FFFFFF"/>
      </a:tcTxStyle>
      <a:tcStyle>
        <a:tcBdr/>
        <a:fill>
          <a:solidFill>
            <a:srgbClr val="058DC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058DC7"/>
          </a:solidFill>
        </a:fill>
      </a:tcStyle>
    </a:firstRow>
  </a:tblStyle>
  <a:tblStyle styleId="{AF606853-7671-496A-8E4F-DF71F8EC918B}" styleName="">
    <a:wholeTbl>
      <a:tcTxStyle>
        <a:font>
          <a:latin typeface="+mn-lt"/>
          <a:ea typeface="+mn-ea"/>
          <a:cs typeface="+mn-cs"/>
        </a:font>
        <a:srgbClr val="FFFFFF"/>
      </a:tcTxStyle>
      <a:tcStyle>
        <a:tcBdr/>
        <a:fill>
          <a:solidFill>
            <a:srgbClr val="64E572"/>
          </a:solidFill>
        </a:fill>
      </a:tcStyle>
    </a:wholeTbl>
    <a:band1H>
      <a:tcStyle>
        <a:tcBdr/>
        <a:fill>
          <a:solidFill>
            <a:srgbClr val="4EB659"/>
          </a:solidFill>
        </a:fill>
      </a:tcStyle>
    </a:band1H>
    <a:band1V>
      <a:tcStyle>
        <a:tcBdr/>
        <a:fill>
          <a:solidFill>
            <a:srgbClr val="4EB659"/>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4EB659"/>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4EB659"/>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409849"/>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AED"/>
          </a:solidFill>
        </a:fill>
      </a:tcStyle>
    </a:wholeTbl>
    <a:band1H>
      <a:tcStyle>
        <a:tcBdr/>
        <a:fill>
          <a:solidFill>
            <a:srgbClr val="CCD2D8"/>
          </a:solidFill>
        </a:fill>
      </a:tcStyle>
    </a:band1H>
    <a:band2H>
      <a:tcStyle>
        <a:tcBdr/>
      </a:tcStyle>
    </a:band2H>
    <a:band1V>
      <a:tcStyle>
        <a:tcBdr/>
        <a:fill>
          <a:solidFill>
            <a:srgbClr val="CCD2D8"/>
          </a:solidFill>
        </a:fill>
      </a:tcStyle>
    </a:band1V>
    <a:band2V>
      <a:tcStyle>
        <a:tcBdr/>
      </a:tcStyle>
    </a:band2V>
    <a:lastCol>
      <a:tcTxStyle b="on">
        <a:font>
          <a:latin typeface="+mn-lt"/>
          <a:ea typeface="+mn-ea"/>
          <a:cs typeface="+mn-cs"/>
        </a:font>
        <a:srgbClr val="FFFFFF"/>
      </a:tcTxStyle>
      <a:tcStyle>
        <a:tcBdr/>
        <a:fill>
          <a:solidFill>
            <a:srgbClr val="156082"/>
          </a:solidFill>
        </a:fill>
      </a:tcStyle>
    </a:lastCol>
    <a:firstCol>
      <a:tcTxStyle b="on">
        <a:font>
          <a:latin typeface="+mn-lt"/>
          <a:ea typeface="+mn-ea"/>
          <a:cs typeface="+mn-cs"/>
        </a:font>
        <a:srgbClr val="FFFFFF"/>
      </a:tcTxStyle>
      <a:tcStyle>
        <a:tcBdr/>
        <a:fill>
          <a:solidFill>
            <a:srgbClr val="156082"/>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156082"/>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156082"/>
          </a:solidFill>
        </a:fill>
      </a:tcStyle>
    </a:firstRow>
  </a:tblStyle>
  <a:tblStyle styleId="{8EC20E35-A176-4012-BC5E-935CFFF8708E}"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000000"/>
          </a:solidFill>
        </a:fill>
      </a:tcStyle>
    </a:lastCol>
    <a:firstCol>
      <a:tcTxStyle b="on">
        <a:font>
          <a:latin typeface="+mn-lt"/>
          <a:ea typeface="+mn-ea"/>
          <a:cs typeface="+mn-cs"/>
        </a:font>
        <a:srgbClr val="FFFFFF"/>
      </a:tcTxStyle>
      <a:tcStyle>
        <a:tcBdr/>
        <a:fill>
          <a:solidFill>
            <a:srgbClr val="000000"/>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000000"/>
          </a:solidFill>
        </a:fill>
      </a:tcStyle>
    </a:firstRow>
  </a:tblStyle>
  <a:tblStyle styleId="{8FD4443E-F989-4FC4-A0C8-D5A2AF1F390B}" styleName="">
    <a:wholeTbl>
      <a:tcTxStyle>
        <a:font>
          <a:latin typeface="+mn-lt"/>
          <a:ea typeface="+mn-ea"/>
          <a:cs typeface="+mn-cs"/>
        </a:font>
        <a:srgbClr val="FFFFFF"/>
      </a:tcTxStyle>
      <a:tcStyle>
        <a:tcBdr/>
        <a:fill>
          <a:solidFill>
            <a:srgbClr val="24CBE5"/>
          </a:solidFill>
        </a:fill>
      </a:tcStyle>
    </a:wholeTbl>
    <a:band1H>
      <a:tcStyle>
        <a:tcBdr/>
        <a:fill>
          <a:solidFill>
            <a:srgbClr val="1AA1B6"/>
          </a:solidFill>
        </a:fill>
      </a:tcStyle>
    </a:band1H>
    <a:band1V>
      <a:tcStyle>
        <a:tcBdr/>
        <a:fill>
          <a:solidFill>
            <a:srgbClr val="1AA1B6"/>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1AA1B6"/>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1AA1B6"/>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148698"/>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0660B408-B3CF-4A94-85FC-2B1E0A45F4A2}" styleName="">
    <a:wholeTbl>
      <a:tcTxStyle>
        <a:font>
          <a:latin typeface="+mn-lt"/>
          <a:ea typeface="+mn-ea"/>
          <a:cs typeface="+mn-cs"/>
        </a:font>
        <a:srgbClr val="000000"/>
      </a:tcTxStyle>
      <a:tcStyle>
        <a:tcBdr/>
        <a:fill>
          <a:solidFill>
            <a:srgbClr val="E7EEF5"/>
          </a:solidFill>
        </a:fill>
      </a:tcStyle>
    </a:wholeTbl>
    <a:band1H>
      <a:tcStyle>
        <a:tcBdr/>
        <a:fill>
          <a:solidFill>
            <a:srgbClr val="CCDBEB"/>
          </a:solidFill>
        </a:fill>
      </a:tcStyle>
    </a:band1H>
    <a:band1V>
      <a:tcStyle>
        <a:tcBdr/>
        <a:fill>
          <a:solidFill>
            <a:srgbClr val="CCDBE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EF5"/>
          </a:solidFill>
        </a:fill>
      </a:tcStyle>
    </a:lastRow>
    <a:firstRow>
      <a:tcTxStyle b="on">
        <a:font>
          <a:latin typeface="+mn-lt"/>
          <a:ea typeface="+mn-ea"/>
          <a:cs typeface="+mn-cs"/>
        </a:font>
        <a:srgbClr val="FFFFFF"/>
      </a:tcTxStyle>
      <a:tcStyle>
        <a:tcBdr/>
        <a:fill>
          <a:solidFill>
            <a:srgbClr val="50B432"/>
          </a:solidFill>
        </a:fill>
      </a:tcStyle>
    </a:firstRow>
  </a:tblStyle>
  <a:tblStyle styleId="{91EBBBCC-DAD2-459C-BE2E-F6DE35CF9A28}" styleName="">
    <a:wholeTbl>
      <a:tcTxStyle>
        <a:font>
          <a:latin typeface="+mn-lt"/>
          <a:ea typeface="+mn-ea"/>
          <a:cs typeface="+mn-cs"/>
        </a:font>
        <a:srgbClr val="000000"/>
      </a:tcTxStyle>
      <a:tcStyle>
        <a:tcBdr/>
        <a:fill>
          <a:solidFill>
            <a:srgbClr val="FCE9E7"/>
          </a:solidFill>
        </a:fill>
      </a:tcStyle>
    </a:wholeTbl>
    <a:band1H>
      <a:tcStyle>
        <a:tcBdr/>
        <a:fill>
          <a:solidFill>
            <a:srgbClr val="F8D1CC"/>
          </a:solidFill>
        </a:fill>
      </a:tcStyle>
    </a:band1H>
    <a:band1V>
      <a:tcStyle>
        <a:tcBdr/>
        <a:fill>
          <a:solidFill>
            <a:srgbClr val="F8D1CC"/>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CE9E7"/>
          </a:solidFill>
        </a:fill>
      </a:tcStyle>
    </a:lastRow>
    <a:firstRow>
      <a:tcTxStyle b="on">
        <a:font>
          <a:latin typeface="+mn-lt"/>
          <a:ea typeface="+mn-ea"/>
          <a:cs typeface="+mn-cs"/>
        </a:font>
        <a:srgbClr val="FFFFFF"/>
      </a:tcTxStyle>
      <a:tcStyle>
        <a:tcBdr/>
        <a:fill>
          <a:solidFill>
            <a:srgbClr val="EDEF00"/>
          </a:solidFill>
        </a:fill>
      </a:tcStyle>
    </a:firstRow>
  </a:tblStyle>
  <a:tblStyle styleId="{FABFCF23-3B69-468F-B69F-88F6DE6A72F2}" styleName="">
    <a:wholeTbl>
      <a:tcTxStyle>
        <a:font>
          <a:latin typeface="+mn-lt"/>
          <a:ea typeface="+mn-ea"/>
          <a:cs typeface="+mn-cs"/>
        </a:font>
        <a:srgbClr val="000000"/>
      </a:tcTxStyle>
      <a:tcStyle>
        <a:tcBdr>
          <a:left>
            <a:ln w="12701" cap="flat" cmpd="sng" algn="ctr">
              <a:solidFill>
                <a:srgbClr val="24CBE5"/>
              </a:solidFill>
              <a:prstDash val="solid"/>
              <a:round/>
              <a:headEnd type="none" w="med" len="med"/>
              <a:tailEnd type="none" w="med" len="med"/>
            </a:ln>
          </a:left>
          <a:right>
            <a:ln w="12701" cap="flat" cmpd="sng" algn="ctr">
              <a:solidFill>
                <a:srgbClr val="24CBE5"/>
              </a:solidFill>
              <a:prstDash val="solid"/>
              <a:round/>
              <a:headEnd type="none" w="med" len="med"/>
              <a:tailEnd type="none" w="med" len="med"/>
            </a:ln>
          </a:right>
          <a:top>
            <a:ln w="12701" cap="flat" cmpd="sng" algn="ctr">
              <a:solidFill>
                <a:srgbClr val="24CBE5"/>
              </a:solidFill>
              <a:prstDash val="solid"/>
              <a:round/>
              <a:headEnd type="none" w="med" len="med"/>
              <a:tailEnd type="none" w="med" len="med"/>
            </a:ln>
          </a:top>
          <a:bottom>
            <a:ln w="12701" cap="flat" cmpd="sng" algn="ctr">
              <a:solidFill>
                <a:srgbClr val="24CBE5"/>
              </a:solidFill>
              <a:prstDash val="solid"/>
              <a:round/>
              <a:headEnd type="none" w="med" len="med"/>
              <a:tailEnd type="none" w="med" len="med"/>
            </a:ln>
          </a:bottom>
        </a:tcBdr>
        <a:fill>
          <a:solidFill>
            <a:srgbClr val="FFFFFF"/>
          </a:solidFill>
        </a:fill>
      </a:tcStyle>
    </a:wholeTbl>
    <a:band1H>
      <a:tcStyle>
        <a:tcBdr/>
        <a:fill>
          <a:solidFill>
            <a:srgbClr val="E8F6FA"/>
          </a:solidFill>
        </a:fill>
      </a:tcStyle>
    </a:band1H>
    <a:band1V>
      <a:tcStyle>
        <a:tcBdr/>
        <a:fill>
          <a:solidFill>
            <a:srgbClr val="E8F6FA"/>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24CBE5"/>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fill>
          <a:solidFill>
            <a:srgbClr val="24CBE5"/>
          </a:solidFill>
        </a:fill>
      </a:tcStyle>
    </a:firstRow>
  </a:tblStyle>
  <a:tblStyle styleId="{5202B0CA-FC54-4496-8BCA-5EF66A818D29}" styleName="">
    <a:wholeTbl>
      <a:tcTxStyle>
        <a:font>
          <a:latin typeface="+mn-lt"/>
          <a:ea typeface="+mn-ea"/>
          <a:cs typeface="+mn-cs"/>
        </a:font>
        <a:srgbClr val="000000"/>
      </a:tcTxStyle>
      <a:tcStyle>
        <a:tcBdr/>
        <a:fill>
          <a:solidFill>
            <a:srgbClr val="E7E7E7"/>
          </a:solidFill>
        </a:fill>
      </a:tcStyle>
    </a:wholeTbl>
    <a:band1H>
      <a:tcStyle>
        <a:tcBdr/>
        <a:fill>
          <a:solidFill>
            <a:srgbClr val="CBCBCB"/>
          </a:solidFill>
        </a:fill>
      </a:tcStyle>
    </a:band1H>
    <a:band1V>
      <a:tcStyle>
        <a:tcBdr/>
        <a:fill>
          <a:solidFill>
            <a:srgbClr val="CBCBCB"/>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E7E7E7"/>
          </a:solidFill>
        </a:fill>
      </a:tcStyle>
    </a:lastRow>
    <a:firstRow>
      <a:tcTxStyle b="on">
        <a:font>
          <a:latin typeface="+mn-lt"/>
          <a:ea typeface="+mn-ea"/>
          <a:cs typeface="+mn-cs"/>
        </a:font>
        <a:srgbClr val="FFFFFF"/>
      </a:tcTxStyle>
      <a:tcStyle>
        <a:tcBdr/>
        <a:fill>
          <a:solidFill>
            <a:srgbClr val="000000"/>
          </a:solidFill>
        </a:fill>
      </a:tcStyle>
    </a:firstRow>
  </a:tblStyle>
  <a:tblStyle styleId="{0EC10CB1-0B8A-4461-BEDC-C1B61E8207B3}" styleName="">
    <a:wholeTbl>
      <a:tcTxStyle>
        <a:font>
          <a:latin typeface="Arial"/>
          <a:ea typeface="Arial"/>
          <a:cs typeface="Arial"/>
        </a:font>
        <a:srgbClr val="000000"/>
      </a:tcTxStyle>
      <a:tcStyle>
        <a:tcBdr>
          <a:left>
            <a:ln w="9528" cap="flat" cmpd="sng" algn="ctr">
              <a:solidFill>
                <a:srgbClr val="000000"/>
              </a:solidFill>
              <a:prstDash val="solid"/>
              <a:round/>
              <a:headEnd type="none" w="med" len="med"/>
              <a:tailEnd type="none" w="med" len="med"/>
            </a:ln>
          </a:left>
          <a:right>
            <a:ln w="9528" cap="flat" cmpd="sng" algn="ctr">
              <a:solidFill>
                <a:srgbClr val="000000"/>
              </a:solidFill>
              <a:prstDash val="solid"/>
              <a:round/>
              <a:headEnd type="none" w="med" len="med"/>
              <a:tailEnd type="none" w="med" len="med"/>
            </a:ln>
          </a:right>
          <a:top>
            <a:ln w="9528" cap="flat" cmpd="sng" algn="ctr">
              <a:solidFill>
                <a:srgbClr val="000000"/>
              </a:solidFill>
              <a:prstDash val="solid"/>
              <a:round/>
              <a:headEnd type="none" w="med" len="med"/>
              <a:tailEnd type="none" w="med" len="med"/>
            </a:ln>
          </a:top>
          <a:bottom>
            <a:ln w="9528" cap="flat" cmpd="sng" algn="ctr">
              <a:solidFill>
                <a:srgbClr val="000000"/>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103" d="100"/>
          <a:sy n="103" d="100"/>
        </p:scale>
        <p:origin x="120" y="73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Wheeler" userId="b6a9f1fd-101a-4e29-9a94-25e472c5d69b" providerId="ADAL" clId="{D0F7A3C9-069A-4B6A-B007-E555FDCF3276}"/>
    <pc:docChg chg="modSld">
      <pc:chgData name="Kimberly Wheeler" userId="b6a9f1fd-101a-4e29-9a94-25e472c5d69b" providerId="ADAL" clId="{D0F7A3C9-069A-4B6A-B007-E555FDCF3276}" dt="2026-09-01T15:12:50.351" v="362" actId="13244"/>
      <pc:docMkLst>
        <pc:docMk/>
      </pc:docMkLst>
      <pc:sldChg chg="modSp mod">
        <pc:chgData name="Kimberly Wheeler" userId="b6a9f1fd-101a-4e29-9a94-25e472c5d69b" providerId="ADAL" clId="{D0F7A3C9-069A-4B6A-B007-E555FDCF3276}" dt="2026-09-01T15:10:55.805" v="291" actId="33553"/>
        <pc:sldMkLst>
          <pc:docMk/>
          <pc:sldMk cId="0" sldId="343"/>
        </pc:sldMkLst>
        <pc:spChg chg="mod">
          <ac:chgData name="Kimberly Wheeler" userId="b6a9f1fd-101a-4e29-9a94-25e472c5d69b" providerId="ADAL" clId="{D0F7A3C9-069A-4B6A-B007-E555FDCF3276}" dt="2026-09-01T15:10:55.805" v="291" actId="33553"/>
          <ac:spMkLst>
            <pc:docMk/>
            <pc:sldMk cId="0" sldId="343"/>
            <ac:spMk id="4" creationId="{FE9D9F9F-8D1D-294B-A2AD-84385F238119}"/>
          </ac:spMkLst>
        </pc:spChg>
        <pc:picChg chg="mod">
          <ac:chgData name="Kimberly Wheeler" userId="b6a9f1fd-101a-4e29-9a94-25e472c5d69b" providerId="ADAL" clId="{D0F7A3C9-069A-4B6A-B007-E555FDCF3276}" dt="2026-09-01T15:07:51.465" v="48" actId="962"/>
          <ac:picMkLst>
            <pc:docMk/>
            <pc:sldMk cId="0" sldId="343"/>
            <ac:picMk id="2" creationId="{4B79A78B-5F2F-88ED-3932-398D47846C5E}"/>
          </ac:picMkLst>
        </pc:picChg>
        <pc:picChg chg="mod">
          <ac:chgData name="Kimberly Wheeler" userId="b6a9f1fd-101a-4e29-9a94-25e472c5d69b" providerId="ADAL" clId="{D0F7A3C9-069A-4B6A-B007-E555FDCF3276}" dt="2026-09-01T15:07:54.968" v="49" actId="962"/>
          <ac:picMkLst>
            <pc:docMk/>
            <pc:sldMk cId="0" sldId="343"/>
            <ac:picMk id="3" creationId="{7C960233-94D3-FB48-2893-A4EE0CDE3618}"/>
          </ac:picMkLst>
        </pc:picChg>
        <pc:picChg chg="mod">
          <ac:chgData name="Kimberly Wheeler" userId="b6a9f1fd-101a-4e29-9a94-25e472c5d69b" providerId="ADAL" clId="{D0F7A3C9-069A-4B6A-B007-E555FDCF3276}" dt="2026-09-01T15:07:56.843" v="50" actId="962"/>
          <ac:picMkLst>
            <pc:docMk/>
            <pc:sldMk cId="0" sldId="343"/>
            <ac:picMk id="5" creationId="{AEE24C22-4DD0-E2D4-EB6F-3D54EBA48457}"/>
          </ac:picMkLst>
        </pc:picChg>
        <pc:picChg chg="mod">
          <ac:chgData name="Kimberly Wheeler" userId="b6a9f1fd-101a-4e29-9a94-25e472c5d69b" providerId="ADAL" clId="{D0F7A3C9-069A-4B6A-B007-E555FDCF3276}" dt="2026-09-01T15:08:01.913" v="51" actId="962"/>
          <ac:picMkLst>
            <pc:docMk/>
            <pc:sldMk cId="0" sldId="343"/>
            <ac:picMk id="20" creationId="{F04C34A9-1BD3-E878-3126-A6B23C3184D4}"/>
          </ac:picMkLst>
        </pc:picChg>
      </pc:sldChg>
      <pc:sldChg chg="modSp mod">
        <pc:chgData name="Kimberly Wheeler" userId="b6a9f1fd-101a-4e29-9a94-25e472c5d69b" providerId="ADAL" clId="{D0F7A3C9-069A-4B6A-B007-E555FDCF3276}" dt="2026-09-01T15:03:09.912" v="15" actId="962"/>
        <pc:sldMkLst>
          <pc:docMk/>
          <pc:sldMk cId="3910385098" sldId="354"/>
        </pc:sldMkLst>
        <pc:picChg chg="mod">
          <ac:chgData name="Kimberly Wheeler" userId="b6a9f1fd-101a-4e29-9a94-25e472c5d69b" providerId="ADAL" clId="{D0F7A3C9-069A-4B6A-B007-E555FDCF3276}" dt="2026-09-01T15:03:09.912" v="15" actId="962"/>
          <ac:picMkLst>
            <pc:docMk/>
            <pc:sldMk cId="3910385098" sldId="354"/>
            <ac:picMk id="7" creationId="{297386E0-733F-3B72-AB9D-5C02729D2B6A}"/>
          </ac:picMkLst>
        </pc:picChg>
        <pc:picChg chg="mod">
          <ac:chgData name="Kimberly Wheeler" userId="b6a9f1fd-101a-4e29-9a94-25e472c5d69b" providerId="ADAL" clId="{D0F7A3C9-069A-4B6A-B007-E555FDCF3276}" dt="2026-09-01T15:03:07.952" v="14" actId="962"/>
          <ac:picMkLst>
            <pc:docMk/>
            <pc:sldMk cId="3910385098" sldId="354"/>
            <ac:picMk id="10" creationId="{FD78D06D-E9B5-22B3-70C3-CE3089E98B9D}"/>
          </ac:picMkLst>
        </pc:picChg>
        <pc:picChg chg="mod">
          <ac:chgData name="Kimberly Wheeler" userId="b6a9f1fd-101a-4e29-9a94-25e472c5d69b" providerId="ADAL" clId="{D0F7A3C9-069A-4B6A-B007-E555FDCF3276}" dt="2026-09-01T15:03:04.614" v="13" actId="962"/>
          <ac:picMkLst>
            <pc:docMk/>
            <pc:sldMk cId="3910385098" sldId="354"/>
            <ac:picMk id="12" creationId="{27ECB821-5025-97BB-A17E-30B776AE5E87}"/>
          </ac:picMkLst>
        </pc:picChg>
      </pc:sldChg>
      <pc:sldChg chg="modSp mod">
        <pc:chgData name="Kimberly Wheeler" userId="b6a9f1fd-101a-4e29-9a94-25e472c5d69b" providerId="ADAL" clId="{D0F7A3C9-069A-4B6A-B007-E555FDCF3276}" dt="2026-09-01T15:02:21.726" v="11" actId="962"/>
        <pc:sldMkLst>
          <pc:docMk/>
          <pc:sldMk cId="0" sldId="369"/>
        </pc:sldMkLst>
        <pc:picChg chg="mod">
          <ac:chgData name="Kimberly Wheeler" userId="b6a9f1fd-101a-4e29-9a94-25e472c5d69b" providerId="ADAL" clId="{D0F7A3C9-069A-4B6A-B007-E555FDCF3276}" dt="2026-09-01T15:02:19.121" v="10" actId="962"/>
          <ac:picMkLst>
            <pc:docMk/>
            <pc:sldMk cId="0" sldId="369"/>
            <ac:picMk id="2" creationId="{1BADFE32-4593-345E-DD1C-572B7BCE35C8}"/>
          </ac:picMkLst>
        </pc:picChg>
        <pc:picChg chg="mod">
          <ac:chgData name="Kimberly Wheeler" userId="b6a9f1fd-101a-4e29-9a94-25e472c5d69b" providerId="ADAL" clId="{D0F7A3C9-069A-4B6A-B007-E555FDCF3276}" dt="2026-09-01T15:02:21.726" v="11" actId="962"/>
          <ac:picMkLst>
            <pc:docMk/>
            <pc:sldMk cId="0" sldId="369"/>
            <ac:picMk id="5" creationId="{5A6D6616-5F6B-7E03-B7AA-6A95E8F83E06}"/>
          </ac:picMkLst>
        </pc:picChg>
      </pc:sldChg>
      <pc:sldChg chg="modSp mod">
        <pc:chgData name="Kimberly Wheeler" userId="b6a9f1fd-101a-4e29-9a94-25e472c5d69b" providerId="ADAL" clId="{D0F7A3C9-069A-4B6A-B007-E555FDCF3276}" dt="2026-09-01T15:08:51.931" v="120" actId="962"/>
        <pc:sldMkLst>
          <pc:docMk/>
          <pc:sldMk cId="0" sldId="373"/>
        </pc:sldMkLst>
        <pc:spChg chg="mod">
          <ac:chgData name="Kimberly Wheeler" userId="b6a9f1fd-101a-4e29-9a94-25e472c5d69b" providerId="ADAL" clId="{D0F7A3C9-069A-4B6A-B007-E555FDCF3276}" dt="2026-09-01T15:08:50.844" v="115" actId="962"/>
          <ac:spMkLst>
            <pc:docMk/>
            <pc:sldMk cId="0" sldId="373"/>
            <ac:spMk id="7" creationId="{8E57304D-4C36-9FA1-E124-780E1C6290EE}"/>
          </ac:spMkLst>
        </pc:spChg>
        <pc:spChg chg="mod">
          <ac:chgData name="Kimberly Wheeler" userId="b6a9f1fd-101a-4e29-9a94-25e472c5d69b" providerId="ADAL" clId="{D0F7A3C9-069A-4B6A-B007-E555FDCF3276}" dt="2026-09-01T15:08:51.931" v="120" actId="962"/>
          <ac:spMkLst>
            <pc:docMk/>
            <pc:sldMk cId="0" sldId="373"/>
            <ac:spMk id="8" creationId="{54BC0E8F-A76A-948D-C90A-419E651A6DD1}"/>
          </ac:spMkLst>
        </pc:spChg>
        <pc:picChg chg="mod">
          <ac:chgData name="Kimberly Wheeler" userId="b6a9f1fd-101a-4e29-9a94-25e472c5d69b" providerId="ADAL" clId="{D0F7A3C9-069A-4B6A-B007-E555FDCF3276}" dt="2026-09-01T15:08:49.483" v="110" actId="962"/>
          <ac:picMkLst>
            <pc:docMk/>
            <pc:sldMk cId="0" sldId="373"/>
            <ac:picMk id="2" creationId="{6848BD3C-3905-419C-D6DD-CDE8E9F3ADBC}"/>
          </ac:picMkLst>
        </pc:picChg>
        <pc:picChg chg="mod">
          <ac:chgData name="Kimberly Wheeler" userId="b6a9f1fd-101a-4e29-9a94-25e472c5d69b" providerId="ADAL" clId="{D0F7A3C9-069A-4B6A-B007-E555FDCF3276}" dt="2026-09-01T15:08:49.724" v="111" actId="962"/>
          <ac:picMkLst>
            <pc:docMk/>
            <pc:sldMk cId="0" sldId="373"/>
            <ac:picMk id="4" creationId="{953D8AD9-2DD3-6E6E-8847-FB5409ED3FC2}"/>
          </ac:picMkLst>
        </pc:picChg>
        <pc:picChg chg="mod">
          <ac:chgData name="Kimberly Wheeler" userId="b6a9f1fd-101a-4e29-9a94-25e472c5d69b" providerId="ADAL" clId="{D0F7A3C9-069A-4B6A-B007-E555FDCF3276}" dt="2026-09-01T15:08:50.593" v="114" actId="962"/>
          <ac:picMkLst>
            <pc:docMk/>
            <pc:sldMk cId="0" sldId="373"/>
            <ac:picMk id="6" creationId="{6C7CC55A-CD2B-967B-25EA-06885833D2D6}"/>
          </ac:picMkLst>
        </pc:picChg>
      </pc:sldChg>
      <pc:sldChg chg="addSp modSp mod">
        <pc:chgData name="Kimberly Wheeler" userId="b6a9f1fd-101a-4e29-9a94-25e472c5d69b" providerId="ADAL" clId="{D0F7A3C9-069A-4B6A-B007-E555FDCF3276}" dt="2026-09-01T15:10:14.900" v="262" actId="20577"/>
        <pc:sldMkLst>
          <pc:docMk/>
          <pc:sldMk cId="0" sldId="375"/>
        </pc:sldMkLst>
        <pc:spChg chg="mod">
          <ac:chgData name="Kimberly Wheeler" userId="b6a9f1fd-101a-4e29-9a94-25e472c5d69b" providerId="ADAL" clId="{D0F7A3C9-069A-4B6A-B007-E555FDCF3276}" dt="2026-09-01T15:05:21.565" v="35" actId="962"/>
          <ac:spMkLst>
            <pc:docMk/>
            <pc:sldMk cId="0" sldId="375"/>
            <ac:spMk id="5" creationId="{0521175A-70FE-6C90-CFA9-738B482BB6A4}"/>
          </ac:spMkLst>
        </pc:spChg>
        <pc:spChg chg="mod">
          <ac:chgData name="Kimberly Wheeler" userId="b6a9f1fd-101a-4e29-9a94-25e472c5d69b" providerId="ADAL" clId="{D0F7A3C9-069A-4B6A-B007-E555FDCF3276}" dt="2026-09-01T15:05:22.467" v="36" actId="962"/>
          <ac:spMkLst>
            <pc:docMk/>
            <pc:sldMk cId="0" sldId="375"/>
            <ac:spMk id="6" creationId="{19669B78-811B-2D1D-02EA-85326F8FB25C}"/>
          </ac:spMkLst>
        </pc:spChg>
        <pc:spChg chg="mod">
          <ac:chgData name="Kimberly Wheeler" userId="b6a9f1fd-101a-4e29-9a94-25e472c5d69b" providerId="ADAL" clId="{D0F7A3C9-069A-4B6A-B007-E555FDCF3276}" dt="2026-09-01T15:05:23.254" v="37" actId="962"/>
          <ac:spMkLst>
            <pc:docMk/>
            <pc:sldMk cId="0" sldId="375"/>
            <ac:spMk id="7" creationId="{B8A1CDE4-58A7-C098-8309-BD7F25285533}"/>
          </ac:spMkLst>
        </pc:spChg>
        <pc:spChg chg="add mod">
          <ac:chgData name="Kimberly Wheeler" userId="b6a9f1fd-101a-4e29-9a94-25e472c5d69b" providerId="ADAL" clId="{D0F7A3C9-069A-4B6A-B007-E555FDCF3276}" dt="2026-09-01T15:10:14.900" v="262" actId="20577"/>
          <ac:spMkLst>
            <pc:docMk/>
            <pc:sldMk cId="0" sldId="375"/>
            <ac:spMk id="8" creationId="{1E7A04F0-DEF9-A705-14F9-B57B7893ED0A}"/>
          </ac:spMkLst>
        </pc:spChg>
        <pc:picChg chg="mod">
          <ac:chgData name="Kimberly Wheeler" userId="b6a9f1fd-101a-4e29-9a94-25e472c5d69b" providerId="ADAL" clId="{D0F7A3C9-069A-4B6A-B007-E555FDCF3276}" dt="2026-09-01T15:05:15.112" v="32" actId="962"/>
          <ac:picMkLst>
            <pc:docMk/>
            <pc:sldMk cId="0" sldId="375"/>
            <ac:picMk id="2" creationId="{DF4024D1-2686-D0E2-AF0E-0D1649B6A96D}"/>
          </ac:picMkLst>
        </pc:picChg>
        <pc:picChg chg="mod">
          <ac:chgData name="Kimberly Wheeler" userId="b6a9f1fd-101a-4e29-9a94-25e472c5d69b" providerId="ADAL" clId="{D0F7A3C9-069A-4B6A-B007-E555FDCF3276}" dt="2026-09-01T15:05:17.126" v="33" actId="962"/>
          <ac:picMkLst>
            <pc:docMk/>
            <pc:sldMk cId="0" sldId="375"/>
            <ac:picMk id="3" creationId="{803E4B49-6A0F-F528-547B-02AD508880A6}"/>
          </ac:picMkLst>
        </pc:picChg>
        <pc:picChg chg="mod">
          <ac:chgData name="Kimberly Wheeler" userId="b6a9f1fd-101a-4e29-9a94-25e472c5d69b" providerId="ADAL" clId="{D0F7A3C9-069A-4B6A-B007-E555FDCF3276}" dt="2026-09-01T15:05:18.937" v="34" actId="962"/>
          <ac:picMkLst>
            <pc:docMk/>
            <pc:sldMk cId="0" sldId="375"/>
            <ac:picMk id="4" creationId="{4F22922A-71D8-946E-C08C-EFCD2CDC6300}"/>
          </ac:picMkLst>
        </pc:picChg>
      </pc:sldChg>
      <pc:sldChg chg="modSp mod">
        <pc:chgData name="Kimberly Wheeler" userId="b6a9f1fd-101a-4e29-9a94-25e472c5d69b" providerId="ADAL" clId="{D0F7A3C9-069A-4B6A-B007-E555FDCF3276}" dt="2026-09-01T15:08:48.594" v="107" actId="962"/>
        <pc:sldMkLst>
          <pc:docMk/>
          <pc:sldMk cId="0" sldId="377"/>
        </pc:sldMkLst>
        <pc:spChg chg="mod">
          <ac:chgData name="Kimberly Wheeler" userId="b6a9f1fd-101a-4e29-9a94-25e472c5d69b" providerId="ADAL" clId="{D0F7A3C9-069A-4B6A-B007-E555FDCF3276}" dt="2026-09-01T15:08:48.594" v="107" actId="962"/>
          <ac:spMkLst>
            <pc:docMk/>
            <pc:sldMk cId="0" sldId="377"/>
            <ac:spMk id="11" creationId="{C21A26CD-A6AC-0A3E-31D6-CFE1E8FB1322}"/>
          </ac:spMkLst>
        </pc:spChg>
        <pc:picChg chg="mod">
          <ac:chgData name="Kimberly Wheeler" userId="b6a9f1fd-101a-4e29-9a94-25e472c5d69b" providerId="ADAL" clId="{D0F7A3C9-069A-4B6A-B007-E555FDCF3276}" dt="2026-09-01T15:08:46.054" v="95" actId="962"/>
          <ac:picMkLst>
            <pc:docMk/>
            <pc:sldMk cId="0" sldId="377"/>
            <ac:picMk id="2" creationId="{4D089C53-051A-C1EE-308B-387751C626B0}"/>
          </ac:picMkLst>
        </pc:picChg>
        <pc:picChg chg="mod">
          <ac:chgData name="Kimberly Wheeler" userId="b6a9f1fd-101a-4e29-9a94-25e472c5d69b" providerId="ADAL" clId="{D0F7A3C9-069A-4B6A-B007-E555FDCF3276}" dt="2026-09-01T15:08:46.310" v="96" actId="962"/>
          <ac:picMkLst>
            <pc:docMk/>
            <pc:sldMk cId="0" sldId="377"/>
            <ac:picMk id="4" creationId="{C38062C7-F4DB-C46D-B12F-3DA7D55CF7A0}"/>
          </ac:picMkLst>
        </pc:picChg>
        <pc:picChg chg="mod">
          <ac:chgData name="Kimberly Wheeler" userId="b6a9f1fd-101a-4e29-9a94-25e472c5d69b" providerId="ADAL" clId="{D0F7A3C9-069A-4B6A-B007-E555FDCF3276}" dt="2026-09-01T15:08:47.400" v="101" actId="962"/>
          <ac:picMkLst>
            <pc:docMk/>
            <pc:sldMk cId="0" sldId="377"/>
            <ac:picMk id="6" creationId="{A78B9CB2-955A-4AF8-195F-2374A4CF831C}"/>
          </ac:picMkLst>
        </pc:picChg>
        <pc:picChg chg="mod">
          <ac:chgData name="Kimberly Wheeler" userId="b6a9f1fd-101a-4e29-9a94-25e472c5d69b" providerId="ADAL" clId="{D0F7A3C9-069A-4B6A-B007-E555FDCF3276}" dt="2026-09-01T15:08:48.419" v="106" actId="962"/>
          <ac:picMkLst>
            <pc:docMk/>
            <pc:sldMk cId="0" sldId="377"/>
            <ac:picMk id="13" creationId="{E73B50BB-E353-5555-E775-641EFDEB31E4}"/>
          </ac:picMkLst>
        </pc:picChg>
      </pc:sldChg>
      <pc:sldChg chg="addSp modSp mod">
        <pc:chgData name="Kimberly Wheeler" userId="b6a9f1fd-101a-4e29-9a94-25e472c5d69b" providerId="ADAL" clId="{D0F7A3C9-069A-4B6A-B007-E555FDCF3276}" dt="2026-09-01T15:11:39.854" v="357" actId="20577"/>
        <pc:sldMkLst>
          <pc:docMk/>
          <pc:sldMk cId="0" sldId="378"/>
        </pc:sldMkLst>
        <pc:spChg chg="mod">
          <ac:chgData name="Kimberly Wheeler" userId="b6a9f1fd-101a-4e29-9a94-25e472c5d69b" providerId="ADAL" clId="{D0F7A3C9-069A-4B6A-B007-E555FDCF3276}" dt="2026-09-01T15:08:41.755" v="74" actId="962"/>
          <ac:spMkLst>
            <pc:docMk/>
            <pc:sldMk cId="0" sldId="378"/>
            <ac:spMk id="5" creationId="{94A88813-41CE-EB56-6854-BFC3F169FD35}"/>
          </ac:spMkLst>
        </pc:spChg>
        <pc:spChg chg="mod">
          <ac:chgData name="Kimberly Wheeler" userId="b6a9f1fd-101a-4e29-9a94-25e472c5d69b" providerId="ADAL" clId="{D0F7A3C9-069A-4B6A-B007-E555FDCF3276}" dt="2026-09-01T15:08:42.936" v="80" actId="962"/>
          <ac:spMkLst>
            <pc:docMk/>
            <pc:sldMk cId="0" sldId="378"/>
            <ac:spMk id="7" creationId="{B87E0810-82DE-933F-CB21-D6D6551FC25E}"/>
          </ac:spMkLst>
        </pc:spChg>
        <pc:spChg chg="mod">
          <ac:chgData name="Kimberly Wheeler" userId="b6a9f1fd-101a-4e29-9a94-25e472c5d69b" providerId="ADAL" clId="{D0F7A3C9-069A-4B6A-B007-E555FDCF3276}" dt="2026-09-01T15:08:44.146" v="86" actId="962"/>
          <ac:spMkLst>
            <pc:docMk/>
            <pc:sldMk cId="0" sldId="378"/>
            <ac:spMk id="8" creationId="{399923AB-99CC-F330-954B-1D6C22EC23BB}"/>
          </ac:spMkLst>
        </pc:spChg>
        <pc:spChg chg="mod">
          <ac:chgData name="Kimberly Wheeler" userId="b6a9f1fd-101a-4e29-9a94-25e472c5d69b" providerId="ADAL" clId="{D0F7A3C9-069A-4B6A-B007-E555FDCF3276}" dt="2026-09-01T15:08:43.959" v="85" actId="962"/>
          <ac:spMkLst>
            <pc:docMk/>
            <pc:sldMk cId="0" sldId="378"/>
            <ac:spMk id="12" creationId="{DDD37668-B0B6-3AAC-03A5-0B2923A8E8BF}"/>
          </ac:spMkLst>
        </pc:spChg>
        <pc:spChg chg="mod">
          <ac:chgData name="Kimberly Wheeler" userId="b6a9f1fd-101a-4e29-9a94-25e472c5d69b" providerId="ADAL" clId="{D0F7A3C9-069A-4B6A-B007-E555FDCF3276}" dt="2026-09-01T15:08:44.353" v="87" actId="962"/>
          <ac:spMkLst>
            <pc:docMk/>
            <pc:sldMk cId="0" sldId="378"/>
            <ac:spMk id="13" creationId="{1F451789-02A8-F447-1D41-747E6D842E51}"/>
          </ac:spMkLst>
        </pc:spChg>
        <pc:spChg chg="mod">
          <ac:chgData name="Kimberly Wheeler" userId="b6a9f1fd-101a-4e29-9a94-25e472c5d69b" providerId="ADAL" clId="{D0F7A3C9-069A-4B6A-B007-E555FDCF3276}" dt="2026-09-01T15:08:44.984" v="90" actId="962"/>
          <ac:spMkLst>
            <pc:docMk/>
            <pc:sldMk cId="0" sldId="378"/>
            <ac:spMk id="14" creationId="{2C691BEF-E74F-EEBC-020C-965E0AB13E4B}"/>
          </ac:spMkLst>
        </pc:spChg>
        <pc:spChg chg="mod">
          <ac:chgData name="Kimberly Wheeler" userId="b6a9f1fd-101a-4e29-9a94-25e472c5d69b" providerId="ADAL" clId="{D0F7A3C9-069A-4B6A-B007-E555FDCF3276}" dt="2026-09-01T15:08:45.823" v="94" actId="962"/>
          <ac:spMkLst>
            <pc:docMk/>
            <pc:sldMk cId="0" sldId="378"/>
            <ac:spMk id="15" creationId="{FB5381E4-55FF-8E7B-6F24-FD02FECDC1D4}"/>
          </ac:spMkLst>
        </pc:spChg>
        <pc:spChg chg="mod">
          <ac:chgData name="Kimberly Wheeler" userId="b6a9f1fd-101a-4e29-9a94-25e472c5d69b" providerId="ADAL" clId="{D0F7A3C9-069A-4B6A-B007-E555FDCF3276}" dt="2026-09-01T15:08:45.611" v="93" actId="962"/>
          <ac:spMkLst>
            <pc:docMk/>
            <pc:sldMk cId="0" sldId="378"/>
            <ac:spMk id="17" creationId="{CE074AFA-96EC-FB53-282E-39B0371E0D53}"/>
          </ac:spMkLst>
        </pc:spChg>
        <pc:spChg chg="add mod">
          <ac:chgData name="Kimberly Wheeler" userId="b6a9f1fd-101a-4e29-9a94-25e472c5d69b" providerId="ADAL" clId="{D0F7A3C9-069A-4B6A-B007-E555FDCF3276}" dt="2026-09-01T15:11:39.854" v="357" actId="20577"/>
          <ac:spMkLst>
            <pc:docMk/>
            <pc:sldMk cId="0" sldId="378"/>
            <ac:spMk id="18" creationId="{E6739311-E200-3F28-8124-93E5BFD9252C}"/>
          </ac:spMkLst>
        </pc:spChg>
        <pc:picChg chg="mod">
          <ac:chgData name="Kimberly Wheeler" userId="b6a9f1fd-101a-4e29-9a94-25e472c5d69b" providerId="ADAL" clId="{D0F7A3C9-069A-4B6A-B007-E555FDCF3276}" dt="2026-09-01T15:08:41.049" v="72" actId="962"/>
          <ac:picMkLst>
            <pc:docMk/>
            <pc:sldMk cId="0" sldId="378"/>
            <ac:picMk id="2" creationId="{0C166EBA-9CC6-8327-D56D-38D97F617E7B}"/>
          </ac:picMkLst>
        </pc:picChg>
        <pc:picChg chg="mod">
          <ac:chgData name="Kimberly Wheeler" userId="b6a9f1fd-101a-4e29-9a94-25e472c5d69b" providerId="ADAL" clId="{D0F7A3C9-069A-4B6A-B007-E555FDCF3276}" dt="2026-09-01T15:08:41.515" v="73" actId="962"/>
          <ac:picMkLst>
            <pc:docMk/>
            <pc:sldMk cId="0" sldId="378"/>
            <ac:picMk id="3" creationId="{EAA1E658-CA13-5466-ED9D-B271396464EC}"/>
          </ac:picMkLst>
        </pc:picChg>
        <pc:picChg chg="mod">
          <ac:chgData name="Kimberly Wheeler" userId="b6a9f1fd-101a-4e29-9a94-25e472c5d69b" providerId="ADAL" clId="{D0F7A3C9-069A-4B6A-B007-E555FDCF3276}" dt="2026-09-01T15:08:42.730" v="79" actId="962"/>
          <ac:picMkLst>
            <pc:docMk/>
            <pc:sldMk cId="0" sldId="378"/>
            <ac:picMk id="6" creationId="{0E07416E-A7E2-30C7-9EA8-F108C664FF68}"/>
          </ac:picMkLst>
        </pc:picChg>
      </pc:sldChg>
      <pc:sldChg chg="modSp mod">
        <pc:chgData name="Kimberly Wheeler" userId="b6a9f1fd-101a-4e29-9a94-25e472c5d69b" providerId="ADAL" clId="{D0F7A3C9-069A-4B6A-B007-E555FDCF3276}" dt="2026-09-01T15:09:07.789" v="186" actId="962"/>
        <pc:sldMkLst>
          <pc:docMk/>
          <pc:sldMk cId="0" sldId="382"/>
        </pc:sldMkLst>
        <pc:picChg chg="mod">
          <ac:chgData name="Kimberly Wheeler" userId="b6a9f1fd-101a-4e29-9a94-25e472c5d69b" providerId="ADAL" clId="{D0F7A3C9-069A-4B6A-B007-E555FDCF3276}" dt="2026-09-01T15:09:05.698" v="179" actId="962"/>
          <ac:picMkLst>
            <pc:docMk/>
            <pc:sldMk cId="0" sldId="382"/>
            <ac:picMk id="2" creationId="{BB3FB005-E770-E304-F52A-2C106138C6A2}"/>
          </ac:picMkLst>
        </pc:picChg>
        <pc:picChg chg="mod">
          <ac:chgData name="Kimberly Wheeler" userId="b6a9f1fd-101a-4e29-9a94-25e472c5d69b" providerId="ADAL" clId="{D0F7A3C9-069A-4B6A-B007-E555FDCF3276}" dt="2026-09-01T15:09:06.128" v="180" actId="962"/>
          <ac:picMkLst>
            <pc:docMk/>
            <pc:sldMk cId="0" sldId="382"/>
            <ac:picMk id="3" creationId="{E4F110D7-5C29-193F-8C4F-FA7376E8D438}"/>
          </ac:picMkLst>
        </pc:picChg>
        <pc:picChg chg="mod">
          <ac:chgData name="Kimberly Wheeler" userId="b6a9f1fd-101a-4e29-9a94-25e472c5d69b" providerId="ADAL" clId="{D0F7A3C9-069A-4B6A-B007-E555FDCF3276}" dt="2026-09-01T15:09:07.584" v="185" actId="962"/>
          <ac:picMkLst>
            <pc:docMk/>
            <pc:sldMk cId="0" sldId="382"/>
            <ac:picMk id="4" creationId="{8E7AC347-A484-884B-11ED-ED8829F28598}"/>
          </ac:picMkLst>
        </pc:picChg>
        <pc:picChg chg="mod">
          <ac:chgData name="Kimberly Wheeler" userId="b6a9f1fd-101a-4e29-9a94-25e472c5d69b" providerId="ADAL" clId="{D0F7A3C9-069A-4B6A-B007-E555FDCF3276}" dt="2026-09-01T15:09:07.789" v="186" actId="962"/>
          <ac:picMkLst>
            <pc:docMk/>
            <pc:sldMk cId="0" sldId="382"/>
            <ac:picMk id="8" creationId="{3C641D29-70AC-B79B-8E32-CC907C90F7FE}"/>
          </ac:picMkLst>
        </pc:picChg>
      </pc:sldChg>
      <pc:sldChg chg="modSp mod">
        <pc:chgData name="Kimberly Wheeler" userId="b6a9f1fd-101a-4e29-9a94-25e472c5d69b" providerId="ADAL" clId="{D0F7A3C9-069A-4B6A-B007-E555FDCF3276}" dt="2026-09-01T15:09:08.947" v="190" actId="962"/>
        <pc:sldMkLst>
          <pc:docMk/>
          <pc:sldMk cId="0" sldId="385"/>
        </pc:sldMkLst>
        <pc:picChg chg="mod">
          <ac:chgData name="Kimberly Wheeler" userId="b6a9f1fd-101a-4e29-9a94-25e472c5d69b" providerId="ADAL" clId="{D0F7A3C9-069A-4B6A-B007-E555FDCF3276}" dt="2026-09-01T15:09:08.638" v="189" actId="962"/>
          <ac:picMkLst>
            <pc:docMk/>
            <pc:sldMk cId="0" sldId="385"/>
            <ac:picMk id="2" creationId="{434962FF-15FE-9091-CD62-20B290653612}"/>
          </ac:picMkLst>
        </pc:picChg>
        <pc:picChg chg="mod">
          <ac:chgData name="Kimberly Wheeler" userId="b6a9f1fd-101a-4e29-9a94-25e472c5d69b" providerId="ADAL" clId="{D0F7A3C9-069A-4B6A-B007-E555FDCF3276}" dt="2026-09-01T15:09:08.947" v="190" actId="962"/>
          <ac:picMkLst>
            <pc:docMk/>
            <pc:sldMk cId="0" sldId="385"/>
            <ac:picMk id="3" creationId="{80294EB0-ABEE-5E47-7F9B-433321ED2A96}"/>
          </ac:picMkLst>
        </pc:picChg>
      </pc:sldChg>
      <pc:sldChg chg="addSp delSp modSp mod">
        <pc:chgData name="Kimberly Wheeler" userId="b6a9f1fd-101a-4e29-9a94-25e472c5d69b" providerId="ADAL" clId="{D0F7A3C9-069A-4B6A-B007-E555FDCF3276}" dt="2026-09-01T15:10:52.098" v="290" actId="20577"/>
        <pc:sldMkLst>
          <pc:docMk/>
          <pc:sldMk cId="0" sldId="387"/>
        </pc:sldMkLst>
        <pc:spChg chg="del mod">
          <ac:chgData name="Kimberly Wheeler" userId="b6a9f1fd-101a-4e29-9a94-25e472c5d69b" providerId="ADAL" clId="{D0F7A3C9-069A-4B6A-B007-E555FDCF3276}" dt="2026-09-01T15:10:27.115" v="263" actId="478"/>
          <ac:spMkLst>
            <pc:docMk/>
            <pc:sldMk cId="0" sldId="387"/>
            <ac:spMk id="3" creationId="{2DFAE367-5671-6C84-B0F6-C124DECD0986}"/>
          </ac:spMkLst>
        </pc:spChg>
        <pc:spChg chg="add del mod">
          <ac:chgData name="Kimberly Wheeler" userId="b6a9f1fd-101a-4e29-9a94-25e472c5d69b" providerId="ADAL" clId="{D0F7A3C9-069A-4B6A-B007-E555FDCF3276}" dt="2026-09-01T15:10:32.263" v="264" actId="478"/>
          <ac:spMkLst>
            <pc:docMk/>
            <pc:sldMk cId="0" sldId="387"/>
            <ac:spMk id="6" creationId="{994EB0ED-2A14-931F-8340-960FF4435C83}"/>
          </ac:spMkLst>
        </pc:spChg>
        <pc:spChg chg="add mod">
          <ac:chgData name="Kimberly Wheeler" userId="b6a9f1fd-101a-4e29-9a94-25e472c5d69b" providerId="ADAL" clId="{D0F7A3C9-069A-4B6A-B007-E555FDCF3276}" dt="2026-09-01T15:10:52.098" v="290" actId="20577"/>
          <ac:spMkLst>
            <pc:docMk/>
            <pc:sldMk cId="0" sldId="387"/>
            <ac:spMk id="7" creationId="{73700D02-69CC-3FAF-1972-7ACD998F2F3C}"/>
          </ac:spMkLst>
        </pc:spChg>
        <pc:picChg chg="mod">
          <ac:chgData name="Kimberly Wheeler" userId="b6a9f1fd-101a-4e29-9a94-25e472c5d69b" providerId="ADAL" clId="{D0F7A3C9-069A-4B6A-B007-E555FDCF3276}" dt="2026-09-01T15:05:39.715" v="39" actId="962"/>
          <ac:picMkLst>
            <pc:docMk/>
            <pc:sldMk cId="0" sldId="387"/>
            <ac:picMk id="2" creationId="{707402A6-2980-25BD-B6D3-9AD240AC0D12}"/>
          </ac:picMkLst>
        </pc:picChg>
        <pc:picChg chg="mod">
          <ac:chgData name="Kimberly Wheeler" userId="b6a9f1fd-101a-4e29-9a94-25e472c5d69b" providerId="ADAL" clId="{D0F7A3C9-069A-4B6A-B007-E555FDCF3276}" dt="2026-09-01T15:05:55.148" v="42" actId="962"/>
          <ac:picMkLst>
            <pc:docMk/>
            <pc:sldMk cId="0" sldId="387"/>
            <ac:picMk id="4" creationId="{18A7BFA8-A531-66F0-6930-D2A8E73F421F}"/>
          </ac:picMkLst>
        </pc:picChg>
        <pc:picChg chg="mod">
          <ac:chgData name="Kimberly Wheeler" userId="b6a9f1fd-101a-4e29-9a94-25e472c5d69b" providerId="ADAL" clId="{D0F7A3C9-069A-4B6A-B007-E555FDCF3276}" dt="2026-09-01T15:05:56.104" v="43" actId="962"/>
          <ac:picMkLst>
            <pc:docMk/>
            <pc:sldMk cId="0" sldId="387"/>
            <ac:picMk id="5" creationId="{C204F105-AE90-5FE7-0046-5F65F80810C3}"/>
          </ac:picMkLst>
        </pc:picChg>
      </pc:sldChg>
      <pc:sldChg chg="modSp mod">
        <pc:chgData name="Kimberly Wheeler" userId="b6a9f1fd-101a-4e29-9a94-25e472c5d69b" providerId="ADAL" clId="{D0F7A3C9-069A-4B6A-B007-E555FDCF3276}" dt="2026-09-01T15:08:56.178" v="139" actId="962"/>
        <pc:sldMkLst>
          <pc:docMk/>
          <pc:sldMk cId="0" sldId="388"/>
        </pc:sldMkLst>
        <pc:picChg chg="mod">
          <ac:chgData name="Kimberly Wheeler" userId="b6a9f1fd-101a-4e29-9a94-25e472c5d69b" providerId="ADAL" clId="{D0F7A3C9-069A-4B6A-B007-E555FDCF3276}" dt="2026-09-01T15:08:55.288" v="135" actId="962"/>
          <ac:picMkLst>
            <pc:docMk/>
            <pc:sldMk cId="0" sldId="388"/>
            <ac:picMk id="2" creationId="{28DC484D-06FC-C71F-D312-E6AC952C9E11}"/>
          </ac:picMkLst>
        </pc:picChg>
        <pc:picChg chg="mod">
          <ac:chgData name="Kimberly Wheeler" userId="b6a9f1fd-101a-4e29-9a94-25e472c5d69b" providerId="ADAL" clId="{D0F7A3C9-069A-4B6A-B007-E555FDCF3276}" dt="2026-09-01T15:08:55.949" v="138" actId="962"/>
          <ac:picMkLst>
            <pc:docMk/>
            <pc:sldMk cId="0" sldId="388"/>
            <ac:picMk id="4" creationId="{1EB8B8E3-3590-088A-9292-14C1E34644BA}"/>
          </ac:picMkLst>
        </pc:picChg>
        <pc:picChg chg="mod">
          <ac:chgData name="Kimberly Wheeler" userId="b6a9f1fd-101a-4e29-9a94-25e472c5d69b" providerId="ADAL" clId="{D0F7A3C9-069A-4B6A-B007-E555FDCF3276}" dt="2026-09-01T15:08:56.178" v="139" actId="962"/>
          <ac:picMkLst>
            <pc:docMk/>
            <pc:sldMk cId="0" sldId="388"/>
            <ac:picMk id="6" creationId="{5F0C499E-4511-573F-D233-D8E4B5451711}"/>
          </ac:picMkLst>
        </pc:picChg>
      </pc:sldChg>
      <pc:sldChg chg="modSp mod">
        <pc:chgData name="Kimberly Wheeler" userId="b6a9f1fd-101a-4e29-9a94-25e472c5d69b" providerId="ADAL" clId="{D0F7A3C9-069A-4B6A-B007-E555FDCF3276}" dt="2026-09-01T15:09:59.592" v="246" actId="33553"/>
        <pc:sldMkLst>
          <pc:docMk/>
          <pc:sldMk cId="0" sldId="393"/>
        </pc:sldMkLst>
        <pc:spChg chg="mod">
          <ac:chgData name="Kimberly Wheeler" userId="b6a9f1fd-101a-4e29-9a94-25e472c5d69b" providerId="ADAL" clId="{D0F7A3C9-069A-4B6A-B007-E555FDCF3276}" dt="2026-09-01T15:04:53.610" v="30" actId="962"/>
          <ac:spMkLst>
            <pc:docMk/>
            <pc:sldMk cId="0" sldId="393"/>
            <ac:spMk id="5" creationId="{8B307A22-A074-BCE1-B450-726847FE66BD}"/>
          </ac:spMkLst>
        </pc:spChg>
        <pc:spChg chg="mod">
          <ac:chgData name="Kimberly Wheeler" userId="b6a9f1fd-101a-4e29-9a94-25e472c5d69b" providerId="ADAL" clId="{D0F7A3C9-069A-4B6A-B007-E555FDCF3276}" dt="2026-09-01T15:09:59.592" v="246" actId="33553"/>
          <ac:spMkLst>
            <pc:docMk/>
            <pc:sldMk cId="0" sldId="393"/>
            <ac:spMk id="6" creationId="{BEBF4ADA-2947-9B87-432A-CD26A29BF450}"/>
          </ac:spMkLst>
        </pc:spChg>
        <pc:picChg chg="mod">
          <ac:chgData name="Kimberly Wheeler" userId="b6a9f1fd-101a-4e29-9a94-25e472c5d69b" providerId="ADAL" clId="{D0F7A3C9-069A-4B6A-B007-E555FDCF3276}" dt="2026-09-01T15:04:32.160" v="25" actId="962"/>
          <ac:picMkLst>
            <pc:docMk/>
            <pc:sldMk cId="0" sldId="393"/>
            <ac:picMk id="2" creationId="{804E00B7-2FA7-A105-CE98-1B3320316892}"/>
          </ac:picMkLst>
        </pc:picChg>
        <pc:picChg chg="mod">
          <ac:chgData name="Kimberly Wheeler" userId="b6a9f1fd-101a-4e29-9a94-25e472c5d69b" providerId="ADAL" clId="{D0F7A3C9-069A-4B6A-B007-E555FDCF3276}" dt="2026-09-01T15:04:36.490" v="26" actId="962"/>
          <ac:picMkLst>
            <pc:docMk/>
            <pc:sldMk cId="0" sldId="393"/>
            <ac:picMk id="3" creationId="{7315FA4C-9178-E586-AC67-4EBF64B659BD}"/>
          </ac:picMkLst>
        </pc:picChg>
        <pc:picChg chg="mod">
          <ac:chgData name="Kimberly Wheeler" userId="b6a9f1fd-101a-4e29-9a94-25e472c5d69b" providerId="ADAL" clId="{D0F7A3C9-069A-4B6A-B007-E555FDCF3276}" dt="2026-09-01T15:04:40.357" v="28" actId="962"/>
          <ac:picMkLst>
            <pc:docMk/>
            <pc:sldMk cId="0" sldId="393"/>
            <ac:picMk id="4" creationId="{147A0F30-45FC-FB61-4B18-1E0AD2EC1E86}"/>
          </ac:picMkLst>
        </pc:picChg>
      </pc:sldChg>
      <pc:sldChg chg="modSp mod">
        <pc:chgData name="Kimberly Wheeler" userId="b6a9f1fd-101a-4e29-9a94-25e472c5d69b" providerId="ADAL" clId="{D0F7A3C9-069A-4B6A-B007-E555FDCF3276}" dt="2026-09-01T15:11:05.027" v="294" actId="33553"/>
        <pc:sldMkLst>
          <pc:docMk/>
          <pc:sldMk cId="0" sldId="394"/>
        </pc:sldMkLst>
        <pc:spChg chg="mod">
          <ac:chgData name="Kimberly Wheeler" userId="b6a9f1fd-101a-4e29-9a94-25e472c5d69b" providerId="ADAL" clId="{D0F7A3C9-069A-4B6A-B007-E555FDCF3276}" dt="2026-09-01T15:08:34.527" v="67" actId="962"/>
          <ac:spMkLst>
            <pc:docMk/>
            <pc:sldMk cId="0" sldId="394"/>
            <ac:spMk id="5" creationId="{B8CC524B-E9E8-2D1D-741C-02BA12B5A7E1}"/>
          </ac:spMkLst>
        </pc:spChg>
        <pc:spChg chg="mod">
          <ac:chgData name="Kimberly Wheeler" userId="b6a9f1fd-101a-4e29-9a94-25e472c5d69b" providerId="ADAL" clId="{D0F7A3C9-069A-4B6A-B007-E555FDCF3276}" dt="2026-09-01T15:11:05.027" v="294" actId="33553"/>
          <ac:spMkLst>
            <pc:docMk/>
            <pc:sldMk cId="0" sldId="394"/>
            <ac:spMk id="6" creationId="{FF451E44-5ECE-189E-59AF-03D80CEC6F17}"/>
          </ac:spMkLst>
        </pc:spChg>
        <pc:picChg chg="mod">
          <ac:chgData name="Kimberly Wheeler" userId="b6a9f1fd-101a-4e29-9a94-25e472c5d69b" providerId="ADAL" clId="{D0F7A3C9-069A-4B6A-B007-E555FDCF3276}" dt="2026-09-01T15:08:32.757" v="64" actId="962"/>
          <ac:picMkLst>
            <pc:docMk/>
            <pc:sldMk cId="0" sldId="394"/>
            <ac:picMk id="2" creationId="{9EA5FF29-0ABB-0002-6F2A-ABCC1AB0DCCE}"/>
          </ac:picMkLst>
        </pc:picChg>
        <pc:picChg chg="mod">
          <ac:chgData name="Kimberly Wheeler" userId="b6a9f1fd-101a-4e29-9a94-25e472c5d69b" providerId="ADAL" clId="{D0F7A3C9-069A-4B6A-B007-E555FDCF3276}" dt="2026-09-01T15:08:33.351" v="65" actId="962"/>
          <ac:picMkLst>
            <pc:docMk/>
            <pc:sldMk cId="0" sldId="394"/>
            <ac:picMk id="3" creationId="{D0849532-2EB5-A6F9-8BA8-1F8B7363A68A}"/>
          </ac:picMkLst>
        </pc:picChg>
        <pc:picChg chg="mod">
          <ac:chgData name="Kimberly Wheeler" userId="b6a9f1fd-101a-4e29-9a94-25e472c5d69b" providerId="ADAL" clId="{D0F7A3C9-069A-4B6A-B007-E555FDCF3276}" dt="2026-09-01T15:08:33.929" v="66" actId="962"/>
          <ac:picMkLst>
            <pc:docMk/>
            <pc:sldMk cId="0" sldId="394"/>
            <ac:picMk id="4" creationId="{A9FC8E17-29B0-6AB3-DD73-2CB9E51DB29C}"/>
          </ac:picMkLst>
        </pc:picChg>
      </pc:sldChg>
      <pc:sldChg chg="modSp mod">
        <pc:chgData name="Kimberly Wheeler" userId="b6a9f1fd-101a-4e29-9a94-25e472c5d69b" providerId="ADAL" clId="{D0F7A3C9-069A-4B6A-B007-E555FDCF3276}" dt="2026-09-01T15:10:58.228" v="292" actId="33553"/>
        <pc:sldMkLst>
          <pc:docMk/>
          <pc:sldMk cId="3791365581" sldId="395"/>
        </pc:sldMkLst>
        <pc:spChg chg="mod">
          <ac:chgData name="Kimberly Wheeler" userId="b6a9f1fd-101a-4e29-9a94-25e472c5d69b" providerId="ADAL" clId="{D0F7A3C9-069A-4B6A-B007-E555FDCF3276}" dt="2026-09-01T15:10:58.228" v="292" actId="33553"/>
          <ac:spMkLst>
            <pc:docMk/>
            <pc:sldMk cId="3791365581" sldId="395"/>
            <ac:spMk id="3" creationId="{3A4FFE41-DDAE-9D05-2EEE-CB5AD71B793F}"/>
          </ac:spMkLst>
        </pc:spChg>
        <pc:picChg chg="mod">
          <ac:chgData name="Kimberly Wheeler" userId="b6a9f1fd-101a-4e29-9a94-25e472c5d69b" providerId="ADAL" clId="{D0F7A3C9-069A-4B6A-B007-E555FDCF3276}" dt="2026-09-01T15:08:10.920" v="56" actId="962"/>
          <ac:picMkLst>
            <pc:docMk/>
            <pc:sldMk cId="3791365581" sldId="395"/>
            <ac:picMk id="2" creationId="{EA402070-916A-5C2D-A1E5-31261332451C}"/>
          </ac:picMkLst>
        </pc:picChg>
        <pc:picChg chg="mod">
          <ac:chgData name="Kimberly Wheeler" userId="b6a9f1fd-101a-4e29-9a94-25e472c5d69b" providerId="ADAL" clId="{D0F7A3C9-069A-4B6A-B007-E555FDCF3276}" dt="2026-09-01T15:08:20.025" v="58" actId="962"/>
          <ac:picMkLst>
            <pc:docMk/>
            <pc:sldMk cId="3791365581" sldId="395"/>
            <ac:picMk id="4" creationId="{A9E6953D-CAE5-403D-AA23-30F5DAE36780}"/>
          </ac:picMkLst>
        </pc:picChg>
        <pc:picChg chg="mod">
          <ac:chgData name="Kimberly Wheeler" userId="b6a9f1fd-101a-4e29-9a94-25e472c5d69b" providerId="ADAL" clId="{D0F7A3C9-069A-4B6A-B007-E555FDCF3276}" dt="2026-09-01T15:08:21.663" v="59" actId="962"/>
          <ac:picMkLst>
            <pc:docMk/>
            <pc:sldMk cId="3791365581" sldId="395"/>
            <ac:picMk id="5" creationId="{EB733197-587A-BF90-086D-3F79AC1AE8ED}"/>
          </ac:picMkLst>
        </pc:picChg>
      </pc:sldChg>
      <pc:sldChg chg="addSp modSp mod">
        <pc:chgData name="Kimberly Wheeler" userId="b6a9f1fd-101a-4e29-9a94-25e472c5d69b" providerId="ADAL" clId="{D0F7A3C9-069A-4B6A-B007-E555FDCF3276}" dt="2026-09-01T15:11:24.175" v="331" actId="20577"/>
        <pc:sldMkLst>
          <pc:docMk/>
          <pc:sldMk cId="0" sldId="396"/>
        </pc:sldMkLst>
        <pc:spChg chg="mod">
          <ac:chgData name="Kimberly Wheeler" userId="b6a9f1fd-101a-4e29-9a94-25e472c5d69b" providerId="ADAL" clId="{D0F7A3C9-069A-4B6A-B007-E555FDCF3276}" dt="2026-09-01T15:08:37.144" v="71" actId="962"/>
          <ac:spMkLst>
            <pc:docMk/>
            <pc:sldMk cId="0" sldId="396"/>
            <ac:spMk id="5" creationId="{FD632012-D26F-EAB9-653D-5F3C8F7CBABC}"/>
          </ac:spMkLst>
        </pc:spChg>
        <pc:spChg chg="add mod">
          <ac:chgData name="Kimberly Wheeler" userId="b6a9f1fd-101a-4e29-9a94-25e472c5d69b" providerId="ADAL" clId="{D0F7A3C9-069A-4B6A-B007-E555FDCF3276}" dt="2026-09-01T15:11:24.175" v="331" actId="20577"/>
          <ac:spMkLst>
            <pc:docMk/>
            <pc:sldMk cId="0" sldId="396"/>
            <ac:spMk id="6" creationId="{FC797F0F-BB5B-4069-3832-1B3981F5C30F}"/>
          </ac:spMkLst>
        </pc:spChg>
        <pc:picChg chg="mod">
          <ac:chgData name="Kimberly Wheeler" userId="b6a9f1fd-101a-4e29-9a94-25e472c5d69b" providerId="ADAL" clId="{D0F7A3C9-069A-4B6A-B007-E555FDCF3276}" dt="2026-09-01T15:08:35.461" v="68" actId="962"/>
          <ac:picMkLst>
            <pc:docMk/>
            <pc:sldMk cId="0" sldId="396"/>
            <ac:picMk id="2" creationId="{1097A02A-0488-55F9-A970-709567723537}"/>
          </ac:picMkLst>
        </pc:picChg>
        <pc:picChg chg="mod">
          <ac:chgData name="Kimberly Wheeler" userId="b6a9f1fd-101a-4e29-9a94-25e472c5d69b" providerId="ADAL" clId="{D0F7A3C9-069A-4B6A-B007-E555FDCF3276}" dt="2026-09-01T15:08:35.985" v="69" actId="962"/>
          <ac:picMkLst>
            <pc:docMk/>
            <pc:sldMk cId="0" sldId="396"/>
            <ac:picMk id="3" creationId="{153B0F2F-E1DE-73B6-1223-45F47C890FD7}"/>
          </ac:picMkLst>
        </pc:picChg>
        <pc:picChg chg="mod">
          <ac:chgData name="Kimberly Wheeler" userId="b6a9f1fd-101a-4e29-9a94-25e472c5d69b" providerId="ADAL" clId="{D0F7A3C9-069A-4B6A-B007-E555FDCF3276}" dt="2026-09-01T15:08:36.524" v="70" actId="962"/>
          <ac:picMkLst>
            <pc:docMk/>
            <pc:sldMk cId="0" sldId="396"/>
            <ac:picMk id="4" creationId="{8ABC7739-5852-3F6F-CE39-BACC34C8A84F}"/>
          </ac:picMkLst>
        </pc:picChg>
      </pc:sldChg>
      <pc:sldChg chg="modSp mod">
        <pc:chgData name="Kimberly Wheeler" userId="b6a9f1fd-101a-4e29-9a94-25e472c5d69b" providerId="ADAL" clId="{D0F7A3C9-069A-4B6A-B007-E555FDCF3276}" dt="2026-09-01T15:09:00.469" v="159" actId="962"/>
        <pc:sldMkLst>
          <pc:docMk/>
          <pc:sldMk cId="0" sldId="397"/>
        </pc:sldMkLst>
        <pc:picChg chg="mod">
          <ac:chgData name="Kimberly Wheeler" userId="b6a9f1fd-101a-4e29-9a94-25e472c5d69b" providerId="ADAL" clId="{D0F7A3C9-069A-4B6A-B007-E555FDCF3276}" dt="2026-09-01T15:09:00.265" v="158" actId="962"/>
          <ac:picMkLst>
            <pc:docMk/>
            <pc:sldMk cId="0" sldId="397"/>
            <ac:picMk id="9" creationId="{966C489D-1F6D-3022-D882-486FD75D871E}"/>
          </ac:picMkLst>
        </pc:picChg>
        <pc:picChg chg="mod">
          <ac:chgData name="Kimberly Wheeler" userId="b6a9f1fd-101a-4e29-9a94-25e472c5d69b" providerId="ADAL" clId="{D0F7A3C9-069A-4B6A-B007-E555FDCF3276}" dt="2026-09-01T15:09:00.469" v="159" actId="962"/>
          <ac:picMkLst>
            <pc:docMk/>
            <pc:sldMk cId="0" sldId="397"/>
            <ac:picMk id="11" creationId="{DAD4E9F4-4AC9-6A58-0AC8-3906A99B621C}"/>
          </ac:picMkLst>
        </pc:picChg>
      </pc:sldChg>
      <pc:sldChg chg="modSp mod">
        <pc:chgData name="Kimberly Wheeler" userId="b6a9f1fd-101a-4e29-9a94-25e472c5d69b" providerId="ADAL" clId="{D0F7A3C9-069A-4B6A-B007-E555FDCF3276}" dt="2026-09-01T15:09:03.220" v="170" actId="962"/>
        <pc:sldMkLst>
          <pc:docMk/>
          <pc:sldMk cId="0" sldId="398"/>
        </pc:sldMkLst>
        <pc:spChg chg="mod">
          <ac:chgData name="Kimberly Wheeler" userId="b6a9f1fd-101a-4e29-9a94-25e472c5d69b" providerId="ADAL" clId="{D0F7A3C9-069A-4B6A-B007-E555FDCF3276}" dt="2026-09-01T15:09:03.220" v="170" actId="962"/>
          <ac:spMkLst>
            <pc:docMk/>
            <pc:sldMk cId="0" sldId="398"/>
            <ac:spMk id="8" creationId="{7DAB97F1-07CB-0FCF-0017-48B36736F88C}"/>
          </ac:spMkLst>
        </pc:spChg>
        <pc:picChg chg="mod">
          <ac:chgData name="Kimberly Wheeler" userId="b6a9f1fd-101a-4e29-9a94-25e472c5d69b" providerId="ADAL" clId="{D0F7A3C9-069A-4B6A-B007-E555FDCF3276}" dt="2026-09-01T15:09:01.972" v="166" actId="962"/>
          <ac:picMkLst>
            <pc:docMk/>
            <pc:sldMk cId="0" sldId="398"/>
            <ac:picMk id="2" creationId="{DD05CC79-F4AA-B923-E263-E77392BB5976}"/>
          </ac:picMkLst>
        </pc:picChg>
        <pc:picChg chg="mod">
          <ac:chgData name="Kimberly Wheeler" userId="b6a9f1fd-101a-4e29-9a94-25e472c5d69b" providerId="ADAL" clId="{D0F7A3C9-069A-4B6A-B007-E555FDCF3276}" dt="2026-09-01T15:09:02.185" v="167" actId="962"/>
          <ac:picMkLst>
            <pc:docMk/>
            <pc:sldMk cId="0" sldId="398"/>
            <ac:picMk id="7" creationId="{22762119-120D-EEF3-D49E-C9E82A74902C}"/>
          </ac:picMkLst>
        </pc:picChg>
      </pc:sldChg>
      <pc:sldChg chg="modSp mod">
        <pc:chgData name="Kimberly Wheeler" userId="b6a9f1fd-101a-4e29-9a94-25e472c5d69b" providerId="ADAL" clId="{D0F7A3C9-069A-4B6A-B007-E555FDCF3276}" dt="2026-09-01T15:07:40.288" v="47" actId="962"/>
        <pc:sldMkLst>
          <pc:docMk/>
          <pc:sldMk cId="0" sldId="399"/>
        </pc:sldMkLst>
        <pc:spChg chg="mod">
          <ac:chgData name="Kimberly Wheeler" userId="b6a9f1fd-101a-4e29-9a94-25e472c5d69b" providerId="ADAL" clId="{D0F7A3C9-069A-4B6A-B007-E555FDCF3276}" dt="2026-09-01T15:07:39.587" v="46" actId="962"/>
          <ac:spMkLst>
            <pc:docMk/>
            <pc:sldMk cId="0" sldId="399"/>
            <ac:spMk id="4" creationId="{E53AFAE3-C2CC-0B97-660F-9FA861EA04F5}"/>
          </ac:spMkLst>
        </pc:spChg>
        <pc:spChg chg="mod">
          <ac:chgData name="Kimberly Wheeler" userId="b6a9f1fd-101a-4e29-9a94-25e472c5d69b" providerId="ADAL" clId="{D0F7A3C9-069A-4B6A-B007-E555FDCF3276}" dt="2026-09-01T15:07:40.288" v="47" actId="962"/>
          <ac:spMkLst>
            <pc:docMk/>
            <pc:sldMk cId="0" sldId="399"/>
            <ac:spMk id="5" creationId="{DCFB65A5-3BD2-9D2C-FFDF-EAD2DA8AE7DD}"/>
          </ac:spMkLst>
        </pc:spChg>
        <pc:picChg chg="mod">
          <ac:chgData name="Kimberly Wheeler" userId="b6a9f1fd-101a-4e29-9a94-25e472c5d69b" providerId="ADAL" clId="{D0F7A3C9-069A-4B6A-B007-E555FDCF3276}" dt="2026-09-01T15:07:36.319" v="45" actId="962"/>
          <ac:picMkLst>
            <pc:docMk/>
            <pc:sldMk cId="0" sldId="399"/>
            <ac:picMk id="3" creationId="{AB07E6DF-7082-D91B-9847-58F84103844E}"/>
          </ac:picMkLst>
        </pc:picChg>
      </pc:sldChg>
      <pc:sldChg chg="modSp mod">
        <pc:chgData name="Kimberly Wheeler" userId="b6a9f1fd-101a-4e29-9a94-25e472c5d69b" providerId="ADAL" clId="{D0F7A3C9-069A-4B6A-B007-E555FDCF3276}" dt="2026-09-01T15:08:55.065" v="134" actId="962"/>
        <pc:sldMkLst>
          <pc:docMk/>
          <pc:sldMk cId="0" sldId="400"/>
        </pc:sldMkLst>
        <pc:spChg chg="mod">
          <ac:chgData name="Kimberly Wheeler" userId="b6a9f1fd-101a-4e29-9a94-25e472c5d69b" providerId="ADAL" clId="{D0F7A3C9-069A-4B6A-B007-E555FDCF3276}" dt="2026-09-01T15:08:52.705" v="123" actId="962"/>
          <ac:spMkLst>
            <pc:docMk/>
            <pc:sldMk cId="0" sldId="400"/>
            <ac:spMk id="6" creationId="{7C9E6224-6CCA-E156-F2E6-DEF8B87C6DE5}"/>
          </ac:spMkLst>
        </pc:spChg>
        <pc:spChg chg="mod">
          <ac:chgData name="Kimberly Wheeler" userId="b6a9f1fd-101a-4e29-9a94-25e472c5d69b" providerId="ADAL" clId="{D0F7A3C9-069A-4B6A-B007-E555FDCF3276}" dt="2026-09-01T15:08:53.363" v="126" actId="962"/>
          <ac:spMkLst>
            <pc:docMk/>
            <pc:sldMk cId="0" sldId="400"/>
            <ac:spMk id="7" creationId="{66810F14-D2F4-C531-40ED-A90DF09AC086}"/>
          </ac:spMkLst>
        </pc:spChg>
        <pc:spChg chg="mod">
          <ac:chgData name="Kimberly Wheeler" userId="b6a9f1fd-101a-4e29-9a94-25e472c5d69b" providerId="ADAL" clId="{D0F7A3C9-069A-4B6A-B007-E555FDCF3276}" dt="2026-09-01T15:08:54.419" v="131" actId="962"/>
          <ac:spMkLst>
            <pc:docMk/>
            <pc:sldMk cId="0" sldId="400"/>
            <ac:spMk id="10" creationId="{6ABE4436-F976-D168-07C4-CEFA7075D17A}"/>
          </ac:spMkLst>
        </pc:spChg>
        <pc:spChg chg="mod">
          <ac:chgData name="Kimberly Wheeler" userId="b6a9f1fd-101a-4e29-9a94-25e472c5d69b" providerId="ADAL" clId="{D0F7A3C9-069A-4B6A-B007-E555FDCF3276}" dt="2026-09-01T15:08:55.065" v="134" actId="962"/>
          <ac:spMkLst>
            <pc:docMk/>
            <pc:sldMk cId="0" sldId="400"/>
            <ac:spMk id="11" creationId="{0F879679-1191-44A5-5EC5-5F0FCA90209A}"/>
          </ac:spMkLst>
        </pc:spChg>
        <pc:picChg chg="mod">
          <ac:chgData name="Kimberly Wheeler" userId="b6a9f1fd-101a-4e29-9a94-25e472c5d69b" providerId="ADAL" clId="{D0F7A3C9-069A-4B6A-B007-E555FDCF3276}" dt="2026-09-01T15:08:52.173" v="121" actId="962"/>
          <ac:picMkLst>
            <pc:docMk/>
            <pc:sldMk cId="0" sldId="400"/>
            <ac:picMk id="2" creationId="{13FA26AC-E129-5778-42B5-04FA5A5470FE}"/>
          </ac:picMkLst>
        </pc:picChg>
        <pc:picChg chg="mod">
          <ac:chgData name="Kimberly Wheeler" userId="b6a9f1fd-101a-4e29-9a94-25e472c5d69b" providerId="ADAL" clId="{D0F7A3C9-069A-4B6A-B007-E555FDCF3276}" dt="2026-09-01T15:08:52.459" v="122" actId="962"/>
          <ac:picMkLst>
            <pc:docMk/>
            <pc:sldMk cId="0" sldId="400"/>
            <ac:picMk id="5" creationId="{06E9078E-C962-B340-F0FE-418707E62930}"/>
          </ac:picMkLst>
        </pc:picChg>
      </pc:sldChg>
      <pc:sldChg chg="modSp mod">
        <pc:chgData name="Kimberly Wheeler" userId="b6a9f1fd-101a-4e29-9a94-25e472c5d69b" providerId="ADAL" clId="{D0F7A3C9-069A-4B6A-B007-E555FDCF3276}" dt="2026-09-01T15:11:01.407" v="293" actId="33553"/>
        <pc:sldMkLst>
          <pc:docMk/>
          <pc:sldMk cId="0" sldId="401"/>
        </pc:sldMkLst>
        <pc:spChg chg="mod">
          <ac:chgData name="Kimberly Wheeler" userId="b6a9f1fd-101a-4e29-9a94-25e472c5d69b" providerId="ADAL" clId="{D0F7A3C9-069A-4B6A-B007-E555FDCF3276}" dt="2026-09-01T15:08:31.897" v="63" actId="962"/>
          <ac:spMkLst>
            <pc:docMk/>
            <pc:sldMk cId="0" sldId="401"/>
            <ac:spMk id="5" creationId="{0A7628C5-ACA1-CEBD-3B8A-28FBE0DD6102}"/>
          </ac:spMkLst>
        </pc:spChg>
        <pc:spChg chg="mod">
          <ac:chgData name="Kimberly Wheeler" userId="b6a9f1fd-101a-4e29-9a94-25e472c5d69b" providerId="ADAL" clId="{D0F7A3C9-069A-4B6A-B007-E555FDCF3276}" dt="2026-09-01T15:11:01.407" v="293" actId="33553"/>
          <ac:spMkLst>
            <pc:docMk/>
            <pc:sldMk cId="0" sldId="401"/>
            <ac:spMk id="6" creationId="{D81C5F4C-9E22-BCAF-DE77-ED25FF4FF63E}"/>
          </ac:spMkLst>
        </pc:spChg>
        <pc:picChg chg="mod">
          <ac:chgData name="Kimberly Wheeler" userId="b6a9f1fd-101a-4e29-9a94-25e472c5d69b" providerId="ADAL" clId="{D0F7A3C9-069A-4B6A-B007-E555FDCF3276}" dt="2026-09-01T15:08:30.078" v="60" actId="962"/>
          <ac:picMkLst>
            <pc:docMk/>
            <pc:sldMk cId="0" sldId="401"/>
            <ac:picMk id="2" creationId="{FB18D80C-62F6-0F51-890D-8CCEA1286B9C}"/>
          </ac:picMkLst>
        </pc:picChg>
        <pc:picChg chg="mod">
          <ac:chgData name="Kimberly Wheeler" userId="b6a9f1fd-101a-4e29-9a94-25e472c5d69b" providerId="ADAL" clId="{D0F7A3C9-069A-4B6A-B007-E555FDCF3276}" dt="2026-09-01T15:08:30.695" v="61" actId="962"/>
          <ac:picMkLst>
            <pc:docMk/>
            <pc:sldMk cId="0" sldId="401"/>
            <ac:picMk id="3" creationId="{9209BC01-593A-0E23-383C-F629CF1B2DA6}"/>
          </ac:picMkLst>
        </pc:picChg>
        <pc:picChg chg="mod">
          <ac:chgData name="Kimberly Wheeler" userId="b6a9f1fd-101a-4e29-9a94-25e472c5d69b" providerId="ADAL" clId="{D0F7A3C9-069A-4B6A-B007-E555FDCF3276}" dt="2026-09-01T15:08:31.225" v="62" actId="962"/>
          <ac:picMkLst>
            <pc:docMk/>
            <pc:sldMk cId="0" sldId="401"/>
            <ac:picMk id="4" creationId="{D81A43A7-6476-671C-D2DA-25CD7D80CD67}"/>
          </ac:picMkLst>
        </pc:picChg>
      </pc:sldChg>
      <pc:sldChg chg="modSp mod">
        <pc:chgData name="Kimberly Wheeler" userId="b6a9f1fd-101a-4e29-9a94-25e472c5d69b" providerId="ADAL" clId="{D0F7A3C9-069A-4B6A-B007-E555FDCF3276}" dt="2026-09-01T15:09:55.173" v="245" actId="33553"/>
        <pc:sldMkLst>
          <pc:docMk/>
          <pc:sldMk cId="0" sldId="402"/>
        </pc:sldMkLst>
        <pc:spChg chg="mod">
          <ac:chgData name="Kimberly Wheeler" userId="b6a9f1fd-101a-4e29-9a94-25e472c5d69b" providerId="ADAL" clId="{D0F7A3C9-069A-4B6A-B007-E555FDCF3276}" dt="2026-09-01T15:04:07.319" v="23" actId="962"/>
          <ac:spMkLst>
            <pc:docMk/>
            <pc:sldMk cId="0" sldId="402"/>
            <ac:spMk id="5" creationId="{F6C7ECF0-8E8C-8DD2-95E3-48154E1DC1EC}"/>
          </ac:spMkLst>
        </pc:spChg>
        <pc:spChg chg="mod">
          <ac:chgData name="Kimberly Wheeler" userId="b6a9f1fd-101a-4e29-9a94-25e472c5d69b" providerId="ADAL" clId="{D0F7A3C9-069A-4B6A-B007-E555FDCF3276}" dt="2026-09-01T15:09:55.173" v="245" actId="33553"/>
          <ac:spMkLst>
            <pc:docMk/>
            <pc:sldMk cId="0" sldId="402"/>
            <ac:spMk id="6" creationId="{BA728F68-3686-5C97-3014-B0540A9A272C}"/>
          </ac:spMkLst>
        </pc:spChg>
        <pc:picChg chg="mod">
          <ac:chgData name="Kimberly Wheeler" userId="b6a9f1fd-101a-4e29-9a94-25e472c5d69b" providerId="ADAL" clId="{D0F7A3C9-069A-4B6A-B007-E555FDCF3276}" dt="2026-09-01T15:03:58.115" v="20" actId="962"/>
          <ac:picMkLst>
            <pc:docMk/>
            <pc:sldMk cId="0" sldId="402"/>
            <ac:picMk id="2" creationId="{47B6573A-28BA-4CB5-028E-57A367236EEB}"/>
          </ac:picMkLst>
        </pc:picChg>
        <pc:picChg chg="mod">
          <ac:chgData name="Kimberly Wheeler" userId="b6a9f1fd-101a-4e29-9a94-25e472c5d69b" providerId="ADAL" clId="{D0F7A3C9-069A-4B6A-B007-E555FDCF3276}" dt="2026-09-01T15:04:03.690" v="21" actId="962"/>
          <ac:picMkLst>
            <pc:docMk/>
            <pc:sldMk cId="0" sldId="402"/>
            <ac:picMk id="3" creationId="{BFE6C37A-BFF7-C9C1-913F-5E949B40ADB9}"/>
          </ac:picMkLst>
        </pc:picChg>
        <pc:picChg chg="mod">
          <ac:chgData name="Kimberly Wheeler" userId="b6a9f1fd-101a-4e29-9a94-25e472c5d69b" providerId="ADAL" clId="{D0F7A3C9-069A-4B6A-B007-E555FDCF3276}" dt="2026-09-01T15:04:04.469" v="22" actId="962"/>
          <ac:picMkLst>
            <pc:docMk/>
            <pc:sldMk cId="0" sldId="402"/>
            <ac:picMk id="4" creationId="{2FC3ECF8-BC15-503B-ABEB-F64D8AE95694}"/>
          </ac:picMkLst>
        </pc:picChg>
      </pc:sldChg>
      <pc:sldChg chg="modSp mod">
        <pc:chgData name="Kimberly Wheeler" userId="b6a9f1fd-101a-4e29-9a94-25e472c5d69b" providerId="ADAL" clId="{D0F7A3C9-069A-4B6A-B007-E555FDCF3276}" dt="2026-09-01T15:09:12.043" v="199" actId="962"/>
        <pc:sldMkLst>
          <pc:docMk/>
          <pc:sldMk cId="0" sldId="403"/>
        </pc:sldMkLst>
        <pc:picChg chg="mod">
          <ac:chgData name="Kimberly Wheeler" userId="b6a9f1fd-101a-4e29-9a94-25e472c5d69b" providerId="ADAL" clId="{D0F7A3C9-069A-4B6A-B007-E555FDCF3276}" dt="2026-09-01T15:09:11.452" v="197" actId="962"/>
          <ac:picMkLst>
            <pc:docMk/>
            <pc:sldMk cId="0" sldId="403"/>
            <ac:picMk id="2" creationId="{0179C592-E4B9-784A-782C-D8E921ACE00C}"/>
          </ac:picMkLst>
        </pc:picChg>
        <pc:picChg chg="mod">
          <ac:chgData name="Kimberly Wheeler" userId="b6a9f1fd-101a-4e29-9a94-25e472c5d69b" providerId="ADAL" clId="{D0F7A3C9-069A-4B6A-B007-E555FDCF3276}" dt="2026-09-01T15:09:11.720" v="198" actId="962"/>
          <ac:picMkLst>
            <pc:docMk/>
            <pc:sldMk cId="0" sldId="403"/>
            <ac:picMk id="4" creationId="{0DC193B4-2875-CBAA-0167-1F80625777FF}"/>
          </ac:picMkLst>
        </pc:picChg>
        <pc:picChg chg="mod">
          <ac:chgData name="Kimberly Wheeler" userId="b6a9f1fd-101a-4e29-9a94-25e472c5d69b" providerId="ADAL" clId="{D0F7A3C9-069A-4B6A-B007-E555FDCF3276}" dt="2026-09-01T15:09:12.043" v="199" actId="962"/>
          <ac:picMkLst>
            <pc:docMk/>
            <pc:sldMk cId="0" sldId="403"/>
            <ac:picMk id="6" creationId="{5B8C68E9-BB9A-285D-2103-AB24B24343D8}"/>
          </ac:picMkLst>
        </pc:picChg>
      </pc:sldChg>
      <pc:sldChg chg="addSp modSp mod">
        <pc:chgData name="Kimberly Wheeler" userId="b6a9f1fd-101a-4e29-9a94-25e472c5d69b" providerId="ADAL" clId="{D0F7A3C9-069A-4B6A-B007-E555FDCF3276}" dt="2026-09-01T15:12:50.351" v="362" actId="13244"/>
        <pc:sldMkLst>
          <pc:docMk/>
          <pc:sldMk cId="0" sldId="404"/>
        </pc:sldMkLst>
        <pc:spChg chg="mod">
          <ac:chgData name="Kimberly Wheeler" userId="b6a9f1fd-101a-4e29-9a94-25e472c5d69b" providerId="ADAL" clId="{D0F7A3C9-069A-4B6A-B007-E555FDCF3276}" dt="2026-09-01T15:12:23.087" v="359" actId="13244"/>
          <ac:spMkLst>
            <pc:docMk/>
            <pc:sldMk cId="0" sldId="404"/>
            <ac:spMk id="5" creationId="{5B433AF8-524D-CEF7-EABC-DAA633E135EA}"/>
          </ac:spMkLst>
        </pc:spChg>
        <pc:spChg chg="add mod">
          <ac:chgData name="Kimberly Wheeler" userId="b6a9f1fd-101a-4e29-9a94-25e472c5d69b" providerId="ADAL" clId="{D0F7A3C9-069A-4B6A-B007-E555FDCF3276}" dt="2026-09-01T15:12:25.673" v="360" actId="13244"/>
          <ac:spMkLst>
            <pc:docMk/>
            <pc:sldMk cId="0" sldId="404"/>
            <ac:spMk id="7" creationId="{8973828F-24B3-2672-34B6-CB429B3B8D54}"/>
          </ac:spMkLst>
        </pc:spChg>
        <pc:picChg chg="mod">
          <ac:chgData name="Kimberly Wheeler" userId="b6a9f1fd-101a-4e29-9a94-25e472c5d69b" providerId="ADAL" clId="{D0F7A3C9-069A-4B6A-B007-E555FDCF3276}" dt="2026-09-01T15:00:55.955" v="0" actId="962"/>
          <ac:picMkLst>
            <pc:docMk/>
            <pc:sldMk cId="0" sldId="404"/>
            <ac:picMk id="2" creationId="{0E64CB70-D6CD-9018-C49D-9855239A4769}"/>
          </ac:picMkLst>
        </pc:picChg>
        <pc:picChg chg="mod">
          <ac:chgData name="Kimberly Wheeler" userId="b6a9f1fd-101a-4e29-9a94-25e472c5d69b" providerId="ADAL" clId="{D0F7A3C9-069A-4B6A-B007-E555FDCF3276}" dt="2026-09-01T15:12:19.772" v="358" actId="13244"/>
          <ac:picMkLst>
            <pc:docMk/>
            <pc:sldMk cId="0" sldId="404"/>
            <ac:picMk id="3" creationId="{C1397952-27CF-87DF-349E-E9D53CBE28E5}"/>
          </ac:picMkLst>
        </pc:picChg>
        <pc:picChg chg="mod">
          <ac:chgData name="Kimberly Wheeler" userId="b6a9f1fd-101a-4e29-9a94-25e472c5d69b" providerId="ADAL" clId="{D0F7A3C9-069A-4B6A-B007-E555FDCF3276}" dt="2026-09-01T15:01:31.830" v="5" actId="962"/>
          <ac:picMkLst>
            <pc:docMk/>
            <pc:sldMk cId="0" sldId="404"/>
            <ac:picMk id="4" creationId="{14285DB5-70B0-AFD3-CA79-AC6F12379302}"/>
          </ac:picMkLst>
        </pc:picChg>
        <pc:picChg chg="mod">
          <ac:chgData name="Kimberly Wheeler" userId="b6a9f1fd-101a-4e29-9a94-25e472c5d69b" providerId="ADAL" clId="{D0F7A3C9-069A-4B6A-B007-E555FDCF3276}" dt="2026-09-01T15:12:50.351" v="362" actId="13244"/>
          <ac:picMkLst>
            <pc:docMk/>
            <pc:sldMk cId="0" sldId="404"/>
            <ac:picMk id="6" creationId="{C65678D0-D71A-E7F9-385B-241ADC2C2A21}"/>
          </ac:picMkLst>
        </pc:picChg>
      </pc:sldChg>
      <pc:sldChg chg="modSp mod">
        <pc:chgData name="Kimberly Wheeler" userId="b6a9f1fd-101a-4e29-9a94-25e472c5d69b" providerId="ADAL" clId="{D0F7A3C9-069A-4B6A-B007-E555FDCF3276}" dt="2026-09-01T15:08:57.273" v="144" actId="962"/>
        <pc:sldMkLst>
          <pc:docMk/>
          <pc:sldMk cId="1917127397" sldId="405"/>
        </pc:sldMkLst>
        <pc:picChg chg="mod">
          <ac:chgData name="Kimberly Wheeler" userId="b6a9f1fd-101a-4e29-9a94-25e472c5d69b" providerId="ADAL" clId="{D0F7A3C9-069A-4B6A-B007-E555FDCF3276}" dt="2026-09-01T15:08:56.415" v="140" actId="962"/>
          <ac:picMkLst>
            <pc:docMk/>
            <pc:sldMk cId="1917127397" sldId="405"/>
            <ac:picMk id="2" creationId="{ABFB2E80-F7F2-F6CA-BD2F-A0AD70CC5530}"/>
          </ac:picMkLst>
        </pc:picChg>
        <pc:picChg chg="mod">
          <ac:chgData name="Kimberly Wheeler" userId="b6a9f1fd-101a-4e29-9a94-25e472c5d69b" providerId="ADAL" clId="{D0F7A3C9-069A-4B6A-B007-E555FDCF3276}" dt="2026-09-01T15:08:57.050" v="143" actId="962"/>
          <ac:picMkLst>
            <pc:docMk/>
            <pc:sldMk cId="1917127397" sldId="405"/>
            <ac:picMk id="4" creationId="{52E64D4C-FFBF-F14B-6C97-FD969B1407CA}"/>
          </ac:picMkLst>
        </pc:picChg>
        <pc:picChg chg="mod">
          <ac:chgData name="Kimberly Wheeler" userId="b6a9f1fd-101a-4e29-9a94-25e472c5d69b" providerId="ADAL" clId="{D0F7A3C9-069A-4B6A-B007-E555FDCF3276}" dt="2026-09-01T15:08:57.273" v="144" actId="962"/>
          <ac:picMkLst>
            <pc:docMk/>
            <pc:sldMk cId="1917127397" sldId="405"/>
            <ac:picMk id="8" creationId="{1649AFFA-6BC9-FF29-9154-2F5CB4EF4FC3}"/>
          </ac:picMkLst>
        </pc:picChg>
      </pc:sldChg>
      <pc:sldChg chg="modSp mod">
        <pc:chgData name="Kimberly Wheeler" userId="b6a9f1fd-101a-4e29-9a94-25e472c5d69b" providerId="ADAL" clId="{D0F7A3C9-069A-4B6A-B007-E555FDCF3276}" dt="2026-09-01T15:09:13.172" v="203" actId="962"/>
        <pc:sldMkLst>
          <pc:docMk/>
          <pc:sldMk cId="0" sldId="406"/>
        </pc:sldMkLst>
        <pc:picChg chg="mod">
          <ac:chgData name="Kimberly Wheeler" userId="b6a9f1fd-101a-4e29-9a94-25e472c5d69b" providerId="ADAL" clId="{D0F7A3C9-069A-4B6A-B007-E555FDCF3276}" dt="2026-09-01T15:09:12.352" v="200" actId="962"/>
          <ac:picMkLst>
            <pc:docMk/>
            <pc:sldMk cId="0" sldId="406"/>
            <ac:picMk id="2" creationId="{6D696CE8-6517-EF45-8816-B9E5254D04BC}"/>
          </ac:picMkLst>
        </pc:picChg>
        <pc:picChg chg="mod">
          <ac:chgData name="Kimberly Wheeler" userId="b6a9f1fd-101a-4e29-9a94-25e472c5d69b" providerId="ADAL" clId="{D0F7A3C9-069A-4B6A-B007-E555FDCF3276}" dt="2026-09-01T15:09:12.610" v="201" actId="962"/>
          <ac:picMkLst>
            <pc:docMk/>
            <pc:sldMk cId="0" sldId="406"/>
            <ac:picMk id="7" creationId="{C1AF7CDE-102E-DB41-B302-B7A15001C885}"/>
          </ac:picMkLst>
        </pc:picChg>
        <pc:picChg chg="mod">
          <ac:chgData name="Kimberly Wheeler" userId="b6a9f1fd-101a-4e29-9a94-25e472c5d69b" providerId="ADAL" clId="{D0F7A3C9-069A-4B6A-B007-E555FDCF3276}" dt="2026-09-01T15:09:12.877" v="202" actId="962"/>
          <ac:picMkLst>
            <pc:docMk/>
            <pc:sldMk cId="0" sldId="406"/>
            <ac:picMk id="8" creationId="{9425A5A5-FFE7-E905-76B1-6624457C8E74}"/>
          </ac:picMkLst>
        </pc:picChg>
        <pc:picChg chg="mod">
          <ac:chgData name="Kimberly Wheeler" userId="b6a9f1fd-101a-4e29-9a94-25e472c5d69b" providerId="ADAL" clId="{D0F7A3C9-069A-4B6A-B007-E555FDCF3276}" dt="2026-09-01T15:09:13.172" v="203" actId="962"/>
          <ac:picMkLst>
            <pc:docMk/>
            <pc:sldMk cId="0" sldId="406"/>
            <ac:picMk id="9" creationId="{2B1B6810-583C-913C-D13A-66091E378E79}"/>
          </ac:picMkLst>
        </pc:picChg>
      </pc:sldChg>
      <pc:sldChg chg="modSp mod">
        <pc:chgData name="Kimberly Wheeler" userId="b6a9f1fd-101a-4e29-9a94-25e472c5d69b" providerId="ADAL" clId="{D0F7A3C9-069A-4B6A-B007-E555FDCF3276}" dt="2026-09-01T15:09:01.743" v="165" actId="962"/>
        <pc:sldMkLst>
          <pc:docMk/>
          <pc:sldMk cId="146026625" sldId="407"/>
        </pc:sldMkLst>
        <pc:picChg chg="mod">
          <ac:chgData name="Kimberly Wheeler" userId="b6a9f1fd-101a-4e29-9a94-25e472c5d69b" providerId="ADAL" clId="{D0F7A3C9-069A-4B6A-B007-E555FDCF3276}" dt="2026-09-01T15:09:01.088" v="162" actId="962"/>
          <ac:picMkLst>
            <pc:docMk/>
            <pc:sldMk cId="146026625" sldId="407"/>
            <ac:picMk id="9" creationId="{ABED6BDE-879D-9509-1EA4-0864A143F2EE}"/>
          </ac:picMkLst>
        </pc:picChg>
        <pc:picChg chg="mod">
          <ac:chgData name="Kimberly Wheeler" userId="b6a9f1fd-101a-4e29-9a94-25e472c5d69b" providerId="ADAL" clId="{D0F7A3C9-069A-4B6A-B007-E555FDCF3276}" dt="2026-09-01T15:09:01.743" v="165" actId="962"/>
          <ac:picMkLst>
            <pc:docMk/>
            <pc:sldMk cId="146026625" sldId="407"/>
            <ac:picMk id="11" creationId="{C1F0E11C-1DF2-B233-7EE6-C3EBA747ED8F}"/>
          </ac:picMkLst>
        </pc:picChg>
      </pc:sldChg>
      <pc:sldChg chg="modSp mod">
        <pc:chgData name="Kimberly Wheeler" userId="b6a9f1fd-101a-4e29-9a94-25e472c5d69b" providerId="ADAL" clId="{D0F7A3C9-069A-4B6A-B007-E555FDCF3276}" dt="2026-09-01T15:03:30.600" v="18" actId="962"/>
        <pc:sldMkLst>
          <pc:docMk/>
          <pc:sldMk cId="3485698851" sldId="408"/>
        </pc:sldMkLst>
        <pc:picChg chg="mod">
          <ac:chgData name="Kimberly Wheeler" userId="b6a9f1fd-101a-4e29-9a94-25e472c5d69b" providerId="ADAL" clId="{D0F7A3C9-069A-4B6A-B007-E555FDCF3276}" dt="2026-09-01T15:03:29.289" v="17" actId="962"/>
          <ac:picMkLst>
            <pc:docMk/>
            <pc:sldMk cId="3485698851" sldId="408"/>
            <ac:picMk id="2" creationId="{3B7F5D56-566D-9202-E0BC-60E04FE76CB2}"/>
          </ac:picMkLst>
        </pc:picChg>
        <pc:picChg chg="mod">
          <ac:chgData name="Kimberly Wheeler" userId="b6a9f1fd-101a-4e29-9a94-25e472c5d69b" providerId="ADAL" clId="{D0F7A3C9-069A-4B6A-B007-E555FDCF3276}" dt="2026-09-01T15:03:30.600" v="18" actId="962"/>
          <ac:picMkLst>
            <pc:docMk/>
            <pc:sldMk cId="3485698851" sldId="408"/>
            <ac:picMk id="5" creationId="{28B4C2F5-9476-021E-E6C9-22A54E13BD2C}"/>
          </ac:picMkLst>
        </pc:picChg>
      </pc:sldChg>
      <pc:sldChg chg="modSp mod">
        <pc:chgData name="Kimberly Wheeler" userId="b6a9f1fd-101a-4e29-9a94-25e472c5d69b" providerId="ADAL" clId="{D0F7A3C9-069A-4B6A-B007-E555FDCF3276}" dt="2026-09-01T15:09:11.187" v="196" actId="962"/>
        <pc:sldMkLst>
          <pc:docMk/>
          <pc:sldMk cId="802909516" sldId="409"/>
        </pc:sldMkLst>
        <pc:picChg chg="mod">
          <ac:chgData name="Kimberly Wheeler" userId="b6a9f1fd-101a-4e29-9a94-25e472c5d69b" providerId="ADAL" clId="{D0F7A3C9-069A-4B6A-B007-E555FDCF3276}" dt="2026-09-01T15:09:10.757" v="195" actId="962"/>
          <ac:picMkLst>
            <pc:docMk/>
            <pc:sldMk cId="802909516" sldId="409"/>
            <ac:picMk id="2" creationId="{434962FF-15FE-9091-CD62-20B290653612}"/>
          </ac:picMkLst>
        </pc:picChg>
        <pc:picChg chg="mod">
          <ac:chgData name="Kimberly Wheeler" userId="b6a9f1fd-101a-4e29-9a94-25e472c5d69b" providerId="ADAL" clId="{D0F7A3C9-069A-4B6A-B007-E555FDCF3276}" dt="2026-09-01T15:09:11.187" v="196" actId="962"/>
          <ac:picMkLst>
            <pc:docMk/>
            <pc:sldMk cId="802909516" sldId="409"/>
            <ac:picMk id="3" creationId="{80294EB0-ABEE-5E47-7F9B-433321ED2A96}"/>
          </ac:picMkLst>
        </pc:picChg>
      </pc:sldChg>
      <pc:sldChg chg="modSp mod">
        <pc:chgData name="Kimberly Wheeler" userId="b6a9f1fd-101a-4e29-9a94-25e472c5d69b" providerId="ADAL" clId="{D0F7A3C9-069A-4B6A-B007-E555FDCF3276}" dt="2026-09-01T15:08:59.608" v="155" actId="962"/>
        <pc:sldMkLst>
          <pc:docMk/>
          <pc:sldMk cId="136645104" sldId="411"/>
        </pc:sldMkLst>
        <pc:spChg chg="mod">
          <ac:chgData name="Kimberly Wheeler" userId="b6a9f1fd-101a-4e29-9a94-25e472c5d69b" providerId="ADAL" clId="{D0F7A3C9-069A-4B6A-B007-E555FDCF3276}" dt="2026-09-01T15:08:59.396" v="154" actId="962"/>
          <ac:spMkLst>
            <pc:docMk/>
            <pc:sldMk cId="136645104" sldId="411"/>
            <ac:spMk id="12" creationId="{EB9861A6-3C0B-7273-E4BF-3FB12AC80F69}"/>
          </ac:spMkLst>
        </pc:spChg>
        <pc:spChg chg="mod">
          <ac:chgData name="Kimberly Wheeler" userId="b6a9f1fd-101a-4e29-9a94-25e472c5d69b" providerId="ADAL" clId="{D0F7A3C9-069A-4B6A-B007-E555FDCF3276}" dt="2026-09-01T15:08:59.608" v="155" actId="962"/>
          <ac:spMkLst>
            <pc:docMk/>
            <pc:sldMk cId="136645104" sldId="411"/>
            <ac:spMk id="13" creationId="{AF1CD396-64BA-A509-50AB-F868D0215A80}"/>
          </ac:spMkLst>
        </pc:spChg>
        <pc:picChg chg="mod">
          <ac:chgData name="Kimberly Wheeler" userId="b6a9f1fd-101a-4e29-9a94-25e472c5d69b" providerId="ADAL" clId="{D0F7A3C9-069A-4B6A-B007-E555FDCF3276}" dt="2026-09-01T15:08:58.990" v="152" actId="962"/>
          <ac:picMkLst>
            <pc:docMk/>
            <pc:sldMk cId="136645104" sldId="411"/>
            <ac:picMk id="7" creationId="{72267070-4DF6-590C-2E3F-54F19ACDB922}"/>
          </ac:picMkLst>
        </pc:picChg>
        <pc:picChg chg="mod">
          <ac:chgData name="Kimberly Wheeler" userId="b6a9f1fd-101a-4e29-9a94-25e472c5d69b" providerId="ADAL" clId="{D0F7A3C9-069A-4B6A-B007-E555FDCF3276}" dt="2026-09-01T15:08:57.917" v="147" actId="962"/>
          <ac:picMkLst>
            <pc:docMk/>
            <pc:sldMk cId="136645104" sldId="411"/>
            <ac:picMk id="9" creationId="{966C489D-1F6D-3022-D882-486FD75D871E}"/>
          </ac:picMkLst>
        </pc:picChg>
        <pc:picChg chg="mod">
          <ac:chgData name="Kimberly Wheeler" userId="b6a9f1fd-101a-4e29-9a94-25e472c5d69b" providerId="ADAL" clId="{D0F7A3C9-069A-4B6A-B007-E555FDCF3276}" dt="2026-09-01T15:08:59.187" v="153" actId="962"/>
          <ac:picMkLst>
            <pc:docMk/>
            <pc:sldMk cId="136645104" sldId="411"/>
            <ac:picMk id="11" creationId="{DAD4E9F4-4AC9-6A58-0AC8-3906A99B621C}"/>
          </ac:picMkLst>
        </pc:picChg>
      </pc:sldChg>
    </pc:docChg>
  </pc:docChgLst>
  <pc:docChgLst>
    <pc:chgData name="Kelly Dyer" userId="a307a5aa-0100-4633-ab65-a07ae294145a" providerId="ADAL" clId="{7A34DB41-6452-4C0A-8F6B-68FF87D9B4FC}"/>
    <pc:docChg chg="undo redo custSel addSld delSld modSld sldOrd">
      <pc:chgData name="Kelly Dyer" userId="a307a5aa-0100-4633-ab65-a07ae294145a" providerId="ADAL" clId="{7A34DB41-6452-4C0A-8F6B-68FF87D9B4FC}" dt="2026-08-10T23:50:16.727" v="2132" actId="20577"/>
      <pc:docMkLst>
        <pc:docMk/>
      </pc:docMkLst>
      <pc:sldChg chg="modSp mod">
        <pc:chgData name="Kelly Dyer" userId="a307a5aa-0100-4633-ab65-a07ae294145a" providerId="ADAL" clId="{7A34DB41-6452-4C0A-8F6B-68FF87D9B4FC}" dt="2026-08-10T19:30:44.294" v="171" actId="2711"/>
        <pc:sldMkLst>
          <pc:docMk/>
          <pc:sldMk cId="0" sldId="343"/>
        </pc:sldMkLst>
        <pc:spChg chg="mod">
          <ac:chgData name="Kelly Dyer" userId="a307a5aa-0100-4633-ab65-a07ae294145a" providerId="ADAL" clId="{7A34DB41-6452-4C0A-8F6B-68FF87D9B4FC}" dt="2026-08-10T19:30:44.294" v="171" actId="2711"/>
          <ac:spMkLst>
            <pc:docMk/>
            <pc:sldMk cId="0" sldId="343"/>
            <ac:spMk id="4" creationId="{FE9D9F9F-8D1D-294B-A2AD-84385F238119}"/>
          </ac:spMkLst>
        </pc:spChg>
      </pc:sldChg>
      <pc:sldChg chg="add">
        <pc:chgData name="Kelly Dyer" userId="a307a5aa-0100-4633-ab65-a07ae294145a" providerId="ADAL" clId="{7A34DB41-6452-4C0A-8F6B-68FF87D9B4FC}" dt="2026-08-10T23:07:30.599" v="1506"/>
        <pc:sldMkLst>
          <pc:docMk/>
          <pc:sldMk cId="3910385098" sldId="354"/>
        </pc:sldMkLst>
      </pc:sldChg>
      <pc:sldChg chg="add">
        <pc:chgData name="Kelly Dyer" userId="a307a5aa-0100-4633-ab65-a07ae294145a" providerId="ADAL" clId="{7A34DB41-6452-4C0A-8F6B-68FF87D9B4FC}" dt="2026-08-10T23:07:30.599" v="1506"/>
        <pc:sldMkLst>
          <pc:docMk/>
          <pc:sldMk cId="0" sldId="369"/>
        </pc:sldMkLst>
      </pc:sldChg>
      <pc:sldChg chg="modSp mod">
        <pc:chgData name="Kelly Dyer" userId="a307a5aa-0100-4633-ab65-a07ae294145a" providerId="ADAL" clId="{7A34DB41-6452-4C0A-8F6B-68FF87D9B4FC}" dt="2026-08-10T19:38:19.465" v="398" actId="1076"/>
        <pc:sldMkLst>
          <pc:docMk/>
          <pc:sldMk cId="0" sldId="373"/>
        </pc:sldMkLst>
        <pc:spChg chg="mod">
          <ac:chgData name="Kelly Dyer" userId="a307a5aa-0100-4633-ab65-a07ae294145a" providerId="ADAL" clId="{7A34DB41-6452-4C0A-8F6B-68FF87D9B4FC}" dt="2026-08-10T19:37:21.784" v="337" actId="2711"/>
          <ac:spMkLst>
            <pc:docMk/>
            <pc:sldMk cId="0" sldId="373"/>
            <ac:spMk id="3" creationId="{39B8E15D-2AE0-FDB3-5E8F-F2D1C38CEB2D}"/>
          </ac:spMkLst>
        </pc:spChg>
        <pc:spChg chg="mod">
          <ac:chgData name="Kelly Dyer" userId="a307a5aa-0100-4633-ab65-a07ae294145a" providerId="ADAL" clId="{7A34DB41-6452-4C0A-8F6B-68FF87D9B4FC}" dt="2026-08-10T19:38:12.680" v="397" actId="21"/>
          <ac:spMkLst>
            <pc:docMk/>
            <pc:sldMk cId="0" sldId="373"/>
            <ac:spMk id="5" creationId="{02AEB9C6-75BB-F00A-AAA4-F42D05D6DCFF}"/>
          </ac:spMkLst>
        </pc:spChg>
        <pc:spChg chg="mod">
          <ac:chgData name="Kelly Dyer" userId="a307a5aa-0100-4633-ab65-a07ae294145a" providerId="ADAL" clId="{7A34DB41-6452-4C0A-8F6B-68FF87D9B4FC}" dt="2026-08-10T19:37:54.789" v="391" actId="1076"/>
          <ac:spMkLst>
            <pc:docMk/>
            <pc:sldMk cId="0" sldId="373"/>
            <ac:spMk id="7" creationId="{8E57304D-4C36-9FA1-E124-780E1C6290EE}"/>
          </ac:spMkLst>
        </pc:spChg>
        <pc:spChg chg="mod">
          <ac:chgData name="Kelly Dyer" userId="a307a5aa-0100-4633-ab65-a07ae294145a" providerId="ADAL" clId="{7A34DB41-6452-4C0A-8F6B-68FF87D9B4FC}" dt="2026-08-10T19:38:19.465" v="398" actId="1076"/>
          <ac:spMkLst>
            <pc:docMk/>
            <pc:sldMk cId="0" sldId="373"/>
            <ac:spMk id="8" creationId="{54BC0E8F-A76A-948D-C90A-419E651A6DD1}"/>
          </ac:spMkLst>
        </pc:spChg>
        <pc:picChg chg="mod">
          <ac:chgData name="Kelly Dyer" userId="a307a5aa-0100-4633-ab65-a07ae294145a" providerId="ADAL" clId="{7A34DB41-6452-4C0A-8F6B-68FF87D9B4FC}" dt="2026-08-10T19:37:52.817" v="390" actId="1076"/>
          <ac:picMkLst>
            <pc:docMk/>
            <pc:sldMk cId="0" sldId="373"/>
            <ac:picMk id="6" creationId="{6C7CC55A-CD2B-967B-25EA-06885833D2D6}"/>
          </ac:picMkLst>
        </pc:picChg>
      </pc:sldChg>
      <pc:sldChg chg="modSp mod">
        <pc:chgData name="Kelly Dyer" userId="a307a5aa-0100-4633-ab65-a07ae294145a" providerId="ADAL" clId="{7A34DB41-6452-4C0A-8F6B-68FF87D9B4FC}" dt="2026-08-10T19:31:54.733" v="191" actId="207"/>
        <pc:sldMkLst>
          <pc:docMk/>
          <pc:sldMk cId="0" sldId="375"/>
        </pc:sldMkLst>
        <pc:spChg chg="mod">
          <ac:chgData name="Kelly Dyer" userId="a307a5aa-0100-4633-ab65-a07ae294145a" providerId="ADAL" clId="{7A34DB41-6452-4C0A-8F6B-68FF87D9B4FC}" dt="2026-08-10T19:31:54.733" v="191" actId="207"/>
          <ac:spMkLst>
            <pc:docMk/>
            <pc:sldMk cId="0" sldId="375"/>
            <ac:spMk id="6" creationId="{19669B78-811B-2D1D-02EA-85326F8FB25C}"/>
          </ac:spMkLst>
        </pc:spChg>
      </pc:sldChg>
      <pc:sldChg chg="addSp delSp modSp mod delAnim modAnim">
        <pc:chgData name="Kelly Dyer" userId="a307a5aa-0100-4633-ab65-a07ae294145a" providerId="ADAL" clId="{7A34DB41-6452-4C0A-8F6B-68FF87D9B4FC}" dt="2026-08-10T23:22:06.665" v="1830" actId="1076"/>
        <pc:sldMkLst>
          <pc:docMk/>
          <pc:sldMk cId="0" sldId="377"/>
        </pc:sldMkLst>
        <pc:spChg chg="mod">
          <ac:chgData name="Kelly Dyer" userId="a307a5aa-0100-4633-ab65-a07ae294145a" providerId="ADAL" clId="{7A34DB41-6452-4C0A-8F6B-68FF87D9B4FC}" dt="2026-08-10T23:18:58.012" v="1624" actId="20577"/>
          <ac:spMkLst>
            <pc:docMk/>
            <pc:sldMk cId="0" sldId="377"/>
            <ac:spMk id="3" creationId="{56854350-8D78-3BA8-ACAC-A9DA82C6E30E}"/>
          </ac:spMkLst>
        </pc:spChg>
        <pc:spChg chg="mod">
          <ac:chgData name="Kelly Dyer" userId="a307a5aa-0100-4633-ab65-a07ae294145a" providerId="ADAL" clId="{7A34DB41-6452-4C0A-8F6B-68FF87D9B4FC}" dt="2026-08-10T23:21:20.810" v="1825" actId="20577"/>
          <ac:spMkLst>
            <pc:docMk/>
            <pc:sldMk cId="0" sldId="377"/>
            <ac:spMk id="5" creationId="{8F4489EA-8E4C-D1FD-3F50-ADD2F81CEA0B}"/>
          </ac:spMkLst>
        </pc:spChg>
        <pc:spChg chg="add mod">
          <ac:chgData name="Kelly Dyer" userId="a307a5aa-0100-4633-ab65-a07ae294145a" providerId="ADAL" clId="{7A34DB41-6452-4C0A-8F6B-68FF87D9B4FC}" dt="2026-08-10T23:19:56.518" v="1686" actId="1076"/>
          <ac:spMkLst>
            <pc:docMk/>
            <pc:sldMk cId="0" sldId="377"/>
            <ac:spMk id="11" creationId="{C21A26CD-A6AC-0A3E-31D6-CFE1E8FB1322}"/>
          </ac:spMkLst>
        </pc:spChg>
        <pc:picChg chg="add del mod">
          <ac:chgData name="Kelly Dyer" userId="a307a5aa-0100-4633-ab65-a07ae294145a" providerId="ADAL" clId="{7A34DB41-6452-4C0A-8F6B-68FF87D9B4FC}" dt="2026-08-10T23:19:45.169" v="1682" actId="1076"/>
          <ac:picMkLst>
            <pc:docMk/>
            <pc:sldMk cId="0" sldId="377"/>
            <ac:picMk id="2" creationId="{4D089C53-051A-C1EE-308B-387751C626B0}"/>
          </ac:picMkLst>
        </pc:picChg>
        <pc:picChg chg="mod">
          <ac:chgData name="Kelly Dyer" userId="a307a5aa-0100-4633-ab65-a07ae294145a" providerId="ADAL" clId="{7A34DB41-6452-4C0A-8F6B-68FF87D9B4FC}" dt="2026-08-10T23:19:51.805" v="1684" actId="1076"/>
          <ac:picMkLst>
            <pc:docMk/>
            <pc:sldMk cId="0" sldId="377"/>
            <ac:picMk id="6" creationId="{A78B9CB2-955A-4AF8-195F-2374A4CF831C}"/>
          </ac:picMkLst>
        </pc:picChg>
        <pc:picChg chg="add mod">
          <ac:chgData name="Kelly Dyer" userId="a307a5aa-0100-4633-ab65-a07ae294145a" providerId="ADAL" clId="{7A34DB41-6452-4C0A-8F6B-68FF87D9B4FC}" dt="2026-08-10T23:22:06.665" v="1830" actId="1076"/>
          <ac:picMkLst>
            <pc:docMk/>
            <pc:sldMk cId="0" sldId="377"/>
            <ac:picMk id="13" creationId="{E73B50BB-E353-5555-E775-641EFDEB31E4}"/>
          </ac:picMkLst>
        </pc:picChg>
      </pc:sldChg>
      <pc:sldChg chg="modSp mod modNotesTx">
        <pc:chgData name="Kelly Dyer" userId="a307a5aa-0100-4633-ab65-a07ae294145a" providerId="ADAL" clId="{7A34DB41-6452-4C0A-8F6B-68FF87D9B4FC}" dt="2026-08-10T23:18:25.166" v="1616" actId="6549"/>
        <pc:sldMkLst>
          <pc:docMk/>
          <pc:sldMk cId="0" sldId="378"/>
        </pc:sldMkLst>
        <pc:spChg chg="mod">
          <ac:chgData name="Kelly Dyer" userId="a307a5aa-0100-4633-ab65-a07ae294145a" providerId="ADAL" clId="{7A34DB41-6452-4C0A-8F6B-68FF87D9B4FC}" dt="2026-08-10T23:18:25.166" v="1616" actId="6549"/>
          <ac:spMkLst>
            <pc:docMk/>
            <pc:sldMk cId="0" sldId="378"/>
            <ac:spMk id="4" creationId="{B63064FE-954E-FDC3-9576-18C7EE65BD78}"/>
          </ac:spMkLst>
        </pc:spChg>
        <pc:spChg chg="mod">
          <ac:chgData name="Kelly Dyer" userId="a307a5aa-0100-4633-ab65-a07ae294145a" providerId="ADAL" clId="{7A34DB41-6452-4C0A-8F6B-68FF87D9B4FC}" dt="2026-08-10T19:33:16.306" v="211" actId="14100"/>
          <ac:spMkLst>
            <pc:docMk/>
            <pc:sldMk cId="0" sldId="378"/>
            <ac:spMk id="7" creationId="{B87E0810-82DE-933F-CB21-D6D6551FC25E}"/>
          </ac:spMkLst>
        </pc:spChg>
        <pc:spChg chg="mod">
          <ac:chgData name="Kelly Dyer" userId="a307a5aa-0100-4633-ab65-a07ae294145a" providerId="ADAL" clId="{7A34DB41-6452-4C0A-8F6B-68FF87D9B4FC}" dt="2026-08-10T19:33:13.703" v="210" actId="1076"/>
          <ac:spMkLst>
            <pc:docMk/>
            <pc:sldMk cId="0" sldId="378"/>
            <ac:spMk id="9" creationId="{2029FE96-D9B1-9922-9C65-66A0C34EE882}"/>
          </ac:spMkLst>
        </pc:spChg>
        <pc:spChg chg="mod">
          <ac:chgData name="Kelly Dyer" userId="a307a5aa-0100-4633-ab65-a07ae294145a" providerId="ADAL" clId="{7A34DB41-6452-4C0A-8F6B-68FF87D9B4FC}" dt="2026-08-10T19:33:13.703" v="210" actId="1076"/>
          <ac:spMkLst>
            <pc:docMk/>
            <pc:sldMk cId="0" sldId="378"/>
            <ac:spMk id="10" creationId="{3310F455-0B67-46BF-4C69-2D2470FFC5CE}"/>
          </ac:spMkLst>
        </pc:spChg>
        <pc:spChg chg="mod">
          <ac:chgData name="Kelly Dyer" userId="a307a5aa-0100-4633-ab65-a07ae294145a" providerId="ADAL" clId="{7A34DB41-6452-4C0A-8F6B-68FF87D9B4FC}" dt="2026-08-10T19:33:31.035" v="215" actId="1076"/>
          <ac:spMkLst>
            <pc:docMk/>
            <pc:sldMk cId="0" sldId="378"/>
            <ac:spMk id="11" creationId="{FD75CFFF-2855-1E8F-580E-8565E3D17207}"/>
          </ac:spMkLst>
        </pc:spChg>
        <pc:spChg chg="mod">
          <ac:chgData name="Kelly Dyer" userId="a307a5aa-0100-4633-ab65-a07ae294145a" providerId="ADAL" clId="{7A34DB41-6452-4C0A-8F6B-68FF87D9B4FC}" dt="2026-08-10T19:33:22.873" v="212" actId="1076"/>
          <ac:spMkLst>
            <pc:docMk/>
            <pc:sldMk cId="0" sldId="378"/>
            <ac:spMk id="16" creationId="{FDF50D31-B2FB-1B08-39EC-0220DAA911FB}"/>
          </ac:spMkLst>
        </pc:spChg>
        <pc:spChg chg="mod">
          <ac:chgData name="Kelly Dyer" userId="a307a5aa-0100-4633-ab65-a07ae294145a" providerId="ADAL" clId="{7A34DB41-6452-4C0A-8F6B-68FF87D9B4FC}" dt="2026-08-10T22:36:22.636" v="1436" actId="1076"/>
          <ac:spMkLst>
            <pc:docMk/>
            <pc:sldMk cId="0" sldId="378"/>
            <ac:spMk id="17" creationId="{CE074AFA-96EC-FB53-282E-39B0371E0D53}"/>
          </ac:spMkLst>
        </pc:spChg>
        <pc:picChg chg="mod">
          <ac:chgData name="Kelly Dyer" userId="a307a5aa-0100-4633-ab65-a07ae294145a" providerId="ADAL" clId="{7A34DB41-6452-4C0A-8F6B-68FF87D9B4FC}" dt="2026-08-10T19:33:26.816" v="214" actId="1076"/>
          <ac:picMkLst>
            <pc:docMk/>
            <pc:sldMk cId="0" sldId="378"/>
            <ac:picMk id="6" creationId="{0E07416E-A7E2-30C7-9EA8-F108C664FF68}"/>
          </ac:picMkLst>
        </pc:picChg>
      </pc:sldChg>
      <pc:sldChg chg="modSp mod ord modNotes">
        <pc:chgData name="Kelly Dyer" userId="a307a5aa-0100-4633-ab65-a07ae294145a" providerId="ADAL" clId="{7A34DB41-6452-4C0A-8F6B-68FF87D9B4FC}" dt="2026-08-10T23:49:22.097" v="2103" actId="20578"/>
        <pc:sldMkLst>
          <pc:docMk/>
          <pc:sldMk cId="0" sldId="382"/>
        </pc:sldMkLst>
        <pc:spChg chg="mod">
          <ac:chgData name="Kelly Dyer" userId="a307a5aa-0100-4633-ab65-a07ae294145a" providerId="ADAL" clId="{7A34DB41-6452-4C0A-8F6B-68FF87D9B4FC}" dt="2026-08-10T19:55:31.225" v="978" actId="2711"/>
          <ac:spMkLst>
            <pc:docMk/>
            <pc:sldMk cId="0" sldId="382"/>
            <ac:spMk id="5" creationId="{54E63DF9-6E23-5052-A73A-0E1D06FAC386}"/>
          </ac:spMkLst>
        </pc:spChg>
        <pc:spChg chg="mod">
          <ac:chgData name="Kelly Dyer" userId="a307a5aa-0100-4633-ab65-a07ae294145a" providerId="ADAL" clId="{7A34DB41-6452-4C0A-8F6B-68FF87D9B4FC}" dt="2026-08-10T23:31:26.109" v="2038" actId="20577"/>
          <ac:spMkLst>
            <pc:docMk/>
            <pc:sldMk cId="0" sldId="382"/>
            <ac:spMk id="9" creationId="{846B3822-9849-079F-FDC4-997675DEA9BC}"/>
          </ac:spMkLst>
        </pc:spChg>
      </pc:sldChg>
      <pc:sldChg chg="addSp modSp mod modClrScheme chgLayout modNotes">
        <pc:chgData name="Kelly Dyer" userId="a307a5aa-0100-4633-ab65-a07ae294145a" providerId="ADAL" clId="{7A34DB41-6452-4C0A-8F6B-68FF87D9B4FC}" dt="2026-08-10T23:50:16.727" v="2132" actId="20577"/>
        <pc:sldMkLst>
          <pc:docMk/>
          <pc:sldMk cId="0" sldId="385"/>
        </pc:sldMkLst>
        <pc:spChg chg="mod ord">
          <ac:chgData name="Kelly Dyer" userId="a307a5aa-0100-4633-ab65-a07ae294145a" providerId="ADAL" clId="{7A34DB41-6452-4C0A-8F6B-68FF87D9B4FC}" dt="2026-08-10T23:28:39.865" v="1927" actId="6549"/>
          <ac:spMkLst>
            <pc:docMk/>
            <pc:sldMk cId="0" sldId="385"/>
            <ac:spMk id="4" creationId="{4549552A-B2EC-22D4-9FC4-5A08C5D9CA54}"/>
          </ac:spMkLst>
        </pc:spChg>
        <pc:spChg chg="add mod ord">
          <ac:chgData name="Kelly Dyer" userId="a307a5aa-0100-4633-ab65-a07ae294145a" providerId="ADAL" clId="{7A34DB41-6452-4C0A-8F6B-68FF87D9B4FC}" dt="2026-08-10T23:30:21.073" v="1955" actId="27636"/>
          <ac:spMkLst>
            <pc:docMk/>
            <pc:sldMk cId="0" sldId="385"/>
            <ac:spMk id="8" creationId="{5461BDF2-AEFA-7383-4CF3-CBC32EECCA51}"/>
          </ac:spMkLst>
        </pc:spChg>
        <pc:spChg chg="add mod">
          <ac:chgData name="Kelly Dyer" userId="a307a5aa-0100-4633-ab65-a07ae294145a" providerId="ADAL" clId="{7A34DB41-6452-4C0A-8F6B-68FF87D9B4FC}" dt="2026-08-10T23:29:14.345" v="1937" actId="255"/>
          <ac:spMkLst>
            <pc:docMk/>
            <pc:sldMk cId="0" sldId="385"/>
            <ac:spMk id="9" creationId="{E2F6AB18-6FD3-B639-B7F1-BD89B7DABEFB}"/>
          </ac:spMkLst>
        </pc:spChg>
        <pc:picChg chg="mod">
          <ac:chgData name="Kelly Dyer" userId="a307a5aa-0100-4633-ab65-a07ae294145a" providerId="ADAL" clId="{7A34DB41-6452-4C0A-8F6B-68FF87D9B4FC}" dt="2026-08-10T23:29:20.877" v="1938" actId="1076"/>
          <ac:picMkLst>
            <pc:docMk/>
            <pc:sldMk cId="0" sldId="385"/>
            <ac:picMk id="2" creationId="{434962FF-15FE-9091-CD62-20B290653612}"/>
          </ac:picMkLst>
        </pc:picChg>
      </pc:sldChg>
      <pc:sldChg chg="addSp delSp modSp mod delAnim modAnim">
        <pc:chgData name="Kelly Dyer" userId="a307a5aa-0100-4633-ab65-a07ae294145a" providerId="ADAL" clId="{7A34DB41-6452-4C0A-8F6B-68FF87D9B4FC}" dt="2026-08-10T20:37:30.522" v="1107"/>
        <pc:sldMkLst>
          <pc:docMk/>
          <pc:sldMk cId="0" sldId="388"/>
        </pc:sldMkLst>
        <pc:spChg chg="mod">
          <ac:chgData name="Kelly Dyer" userId="a307a5aa-0100-4633-ab65-a07ae294145a" providerId="ADAL" clId="{7A34DB41-6452-4C0A-8F6B-68FF87D9B4FC}" dt="2026-08-10T19:45:04.403" v="615" actId="1076"/>
          <ac:spMkLst>
            <pc:docMk/>
            <pc:sldMk cId="0" sldId="388"/>
            <ac:spMk id="3" creationId="{F07F886C-7375-3105-E44E-D63188D2C2BD}"/>
          </ac:spMkLst>
        </pc:spChg>
        <pc:spChg chg="mod">
          <ac:chgData name="Kelly Dyer" userId="a307a5aa-0100-4633-ab65-a07ae294145a" providerId="ADAL" clId="{7A34DB41-6452-4C0A-8F6B-68FF87D9B4FC}" dt="2026-08-10T19:45:02.398" v="614" actId="1076"/>
          <ac:spMkLst>
            <pc:docMk/>
            <pc:sldMk cId="0" sldId="388"/>
            <ac:spMk id="5" creationId="{FE5DCDC1-4DCA-F09C-C651-B17A80D6FFC2}"/>
          </ac:spMkLst>
        </pc:spChg>
        <pc:picChg chg="mod">
          <ac:chgData name="Kelly Dyer" userId="a307a5aa-0100-4633-ab65-a07ae294145a" providerId="ADAL" clId="{7A34DB41-6452-4C0A-8F6B-68FF87D9B4FC}" dt="2026-08-10T19:41:55.240" v="505" actId="1076"/>
          <ac:picMkLst>
            <pc:docMk/>
            <pc:sldMk cId="0" sldId="388"/>
            <ac:picMk id="6" creationId="{5F0C499E-4511-573F-D233-D8E4B5451711}"/>
          </ac:picMkLst>
        </pc:picChg>
      </pc:sldChg>
      <pc:sldChg chg="modSp mod">
        <pc:chgData name="Kelly Dyer" userId="a307a5aa-0100-4633-ab65-a07ae294145a" providerId="ADAL" clId="{7A34DB41-6452-4C0A-8F6B-68FF87D9B4FC}" dt="2026-08-10T19:31:49.289" v="190" actId="1076"/>
        <pc:sldMkLst>
          <pc:docMk/>
          <pc:sldMk cId="0" sldId="393"/>
        </pc:sldMkLst>
        <pc:spChg chg="mod">
          <ac:chgData name="Kelly Dyer" userId="a307a5aa-0100-4633-ab65-a07ae294145a" providerId="ADAL" clId="{7A34DB41-6452-4C0A-8F6B-68FF87D9B4FC}" dt="2026-08-10T19:31:45.379" v="189" actId="2711"/>
          <ac:spMkLst>
            <pc:docMk/>
            <pc:sldMk cId="0" sldId="393"/>
            <ac:spMk id="6" creationId="{BEBF4ADA-2947-9B87-432A-CD26A29BF450}"/>
          </ac:spMkLst>
        </pc:spChg>
        <pc:picChg chg="mod">
          <ac:chgData name="Kelly Dyer" userId="a307a5aa-0100-4633-ab65-a07ae294145a" providerId="ADAL" clId="{7A34DB41-6452-4C0A-8F6B-68FF87D9B4FC}" dt="2026-08-10T19:31:49.289" v="190" actId="1076"/>
          <ac:picMkLst>
            <pc:docMk/>
            <pc:sldMk cId="0" sldId="393"/>
            <ac:picMk id="4" creationId="{147A0F30-45FC-FB61-4B18-1E0AD2EC1E86}"/>
          </ac:picMkLst>
        </pc:picChg>
      </pc:sldChg>
      <pc:sldChg chg="modSp mod">
        <pc:chgData name="Kelly Dyer" userId="a307a5aa-0100-4633-ab65-a07ae294145a" providerId="ADAL" clId="{7A34DB41-6452-4C0A-8F6B-68FF87D9B4FC}" dt="2026-08-10T19:32:26.353" v="196" actId="2711"/>
        <pc:sldMkLst>
          <pc:docMk/>
          <pc:sldMk cId="0" sldId="394"/>
        </pc:sldMkLst>
        <pc:spChg chg="mod">
          <ac:chgData name="Kelly Dyer" userId="a307a5aa-0100-4633-ab65-a07ae294145a" providerId="ADAL" clId="{7A34DB41-6452-4C0A-8F6B-68FF87D9B4FC}" dt="2026-08-10T19:32:26.353" v="196" actId="2711"/>
          <ac:spMkLst>
            <pc:docMk/>
            <pc:sldMk cId="0" sldId="394"/>
            <ac:spMk id="6" creationId="{FF451E44-5ECE-189E-59AF-03D80CEC6F17}"/>
          </ac:spMkLst>
        </pc:spChg>
      </pc:sldChg>
      <pc:sldChg chg="modSp add mod ord">
        <pc:chgData name="Kelly Dyer" userId="a307a5aa-0100-4633-ab65-a07ae294145a" providerId="ADAL" clId="{7A34DB41-6452-4C0A-8F6B-68FF87D9B4FC}" dt="2026-08-10T23:46:14.822" v="2086" actId="1076"/>
        <pc:sldMkLst>
          <pc:docMk/>
          <pc:sldMk cId="3791365581" sldId="395"/>
        </pc:sldMkLst>
        <pc:spChg chg="mod">
          <ac:chgData name="Kelly Dyer" userId="a307a5aa-0100-4633-ab65-a07ae294145a" providerId="ADAL" clId="{7A34DB41-6452-4C0A-8F6B-68FF87D9B4FC}" dt="2026-08-10T23:46:11.495" v="2085" actId="1076"/>
          <ac:spMkLst>
            <pc:docMk/>
            <pc:sldMk cId="3791365581" sldId="395"/>
            <ac:spMk id="3" creationId="{3A4FFE41-DDAE-9D05-2EEE-CB5AD71B793F}"/>
          </ac:spMkLst>
        </pc:spChg>
        <pc:spChg chg="mod">
          <ac:chgData name="Kelly Dyer" userId="a307a5aa-0100-4633-ab65-a07ae294145a" providerId="ADAL" clId="{7A34DB41-6452-4C0A-8F6B-68FF87D9B4FC}" dt="2026-08-10T23:17:42.518" v="1605" actId="6549"/>
          <ac:spMkLst>
            <pc:docMk/>
            <pc:sldMk cId="3791365581" sldId="395"/>
            <ac:spMk id="6" creationId="{A9B4F2CE-5BD8-0DBD-B0FC-D279D5431896}"/>
          </ac:spMkLst>
        </pc:spChg>
        <pc:picChg chg="mod">
          <ac:chgData name="Kelly Dyer" userId="a307a5aa-0100-4633-ab65-a07ae294145a" providerId="ADAL" clId="{7A34DB41-6452-4C0A-8F6B-68FF87D9B4FC}" dt="2026-08-10T23:46:14.822" v="2086" actId="1076"/>
          <ac:picMkLst>
            <pc:docMk/>
            <pc:sldMk cId="3791365581" sldId="395"/>
            <ac:picMk id="4" creationId="{A9E6953D-CAE5-403D-AA23-30F5DAE36780}"/>
          </ac:picMkLst>
        </pc:picChg>
      </pc:sldChg>
      <pc:sldChg chg="addSp delSp modSp mod modClrScheme chgLayout modNotes">
        <pc:chgData name="Kelly Dyer" userId="a307a5aa-0100-4633-ab65-a07ae294145a" providerId="ADAL" clId="{7A34DB41-6452-4C0A-8F6B-68FF87D9B4FC}" dt="2026-08-10T23:13:19.936" v="1519" actId="403"/>
        <pc:sldMkLst>
          <pc:docMk/>
          <pc:sldMk cId="0" sldId="397"/>
        </pc:sldMkLst>
        <pc:spChg chg="mod ord">
          <ac:chgData name="Kelly Dyer" userId="a307a5aa-0100-4633-ab65-a07ae294145a" providerId="ADAL" clId="{7A34DB41-6452-4C0A-8F6B-68FF87D9B4FC}" dt="2026-08-10T20:39:42.462" v="1129" actId="1076"/>
          <ac:spMkLst>
            <pc:docMk/>
            <pc:sldMk cId="0" sldId="397"/>
            <ac:spMk id="3" creationId="{6A682F1E-7722-EEB5-8889-C4069D985AAB}"/>
          </ac:spMkLst>
        </pc:spChg>
        <pc:spChg chg="mod ord">
          <ac:chgData name="Kelly Dyer" userId="a307a5aa-0100-4633-ab65-a07ae294145a" providerId="ADAL" clId="{7A34DB41-6452-4C0A-8F6B-68FF87D9B4FC}" dt="2026-08-10T23:13:19.936" v="1519" actId="403"/>
          <ac:spMkLst>
            <pc:docMk/>
            <pc:sldMk cId="0" sldId="397"/>
            <ac:spMk id="4" creationId="{A8224CD6-D337-F98D-F0F4-B4F255294336}"/>
          </ac:spMkLst>
        </pc:spChg>
        <pc:spChg chg="mod">
          <ac:chgData name="Kelly Dyer" userId="a307a5aa-0100-4633-ab65-a07ae294145a" providerId="ADAL" clId="{7A34DB41-6452-4C0A-8F6B-68FF87D9B4FC}" dt="2026-08-10T20:39:53.088" v="1134" actId="1076"/>
          <ac:spMkLst>
            <pc:docMk/>
            <pc:sldMk cId="0" sldId="397"/>
            <ac:spMk id="5" creationId="{60246CAB-90E2-1003-7048-FFD6FA46A5A7}"/>
          </ac:spMkLst>
        </pc:spChg>
        <pc:spChg chg="add mod">
          <ac:chgData name="Kelly Dyer" userId="a307a5aa-0100-4633-ab65-a07ae294145a" providerId="ADAL" clId="{7A34DB41-6452-4C0A-8F6B-68FF87D9B4FC}" dt="2026-08-10T20:49:57.920" v="1282" actId="255"/>
          <ac:spMkLst>
            <pc:docMk/>
            <pc:sldMk cId="0" sldId="397"/>
            <ac:spMk id="14" creationId="{F98AC60D-B683-3F1D-4FAB-3D5C1C02C6FE}"/>
          </ac:spMkLst>
        </pc:spChg>
        <pc:picChg chg="add mod ord">
          <ac:chgData name="Kelly Dyer" userId="a307a5aa-0100-4633-ab65-a07ae294145a" providerId="ADAL" clId="{7A34DB41-6452-4C0A-8F6B-68FF87D9B4FC}" dt="2026-08-10T20:49:18.180" v="1264" actId="1076"/>
          <ac:picMkLst>
            <pc:docMk/>
            <pc:sldMk cId="0" sldId="397"/>
            <ac:picMk id="9" creationId="{966C489D-1F6D-3022-D882-486FD75D871E}"/>
          </ac:picMkLst>
        </pc:picChg>
        <pc:picChg chg="add">
          <ac:chgData name="Kelly Dyer" userId="a307a5aa-0100-4633-ab65-a07ae294145a" providerId="ADAL" clId="{7A34DB41-6452-4C0A-8F6B-68FF87D9B4FC}" dt="2026-08-10T20:38:37.851" v="1113" actId="22"/>
          <ac:picMkLst>
            <pc:docMk/>
            <pc:sldMk cId="0" sldId="397"/>
            <ac:picMk id="11" creationId="{DAD4E9F4-4AC9-6A58-0AC8-3906A99B621C}"/>
          </ac:picMkLst>
        </pc:picChg>
      </pc:sldChg>
      <pc:sldChg chg="modSp mod modNotes">
        <pc:chgData name="Kelly Dyer" userId="a307a5aa-0100-4633-ab65-a07ae294145a" providerId="ADAL" clId="{7A34DB41-6452-4C0A-8F6B-68FF87D9B4FC}" dt="2026-08-10T20:46:21.969" v="1233" actId="1076"/>
        <pc:sldMkLst>
          <pc:docMk/>
          <pc:sldMk cId="0" sldId="398"/>
        </pc:sldMkLst>
        <pc:spChg chg="mod">
          <ac:chgData name="Kelly Dyer" userId="a307a5aa-0100-4633-ab65-a07ae294145a" providerId="ADAL" clId="{7A34DB41-6452-4C0A-8F6B-68FF87D9B4FC}" dt="2026-08-10T19:53:35.914" v="846" actId="1076"/>
          <ac:spMkLst>
            <pc:docMk/>
            <pc:sldMk cId="0" sldId="398"/>
            <ac:spMk id="3" creationId="{EE4040FE-80EB-C7AB-3CC7-BDBD241E2612}"/>
          </ac:spMkLst>
        </pc:spChg>
        <pc:spChg chg="mod">
          <ac:chgData name="Kelly Dyer" userId="a307a5aa-0100-4633-ab65-a07ae294145a" providerId="ADAL" clId="{7A34DB41-6452-4C0A-8F6B-68FF87D9B4FC}" dt="2026-08-10T19:53:29.572" v="845" actId="1076"/>
          <ac:spMkLst>
            <pc:docMk/>
            <pc:sldMk cId="0" sldId="398"/>
            <ac:spMk id="4" creationId="{27C5AFFA-78A1-E010-4AAF-555ECE818D52}"/>
          </ac:spMkLst>
        </pc:spChg>
        <pc:spChg chg="mod">
          <ac:chgData name="Kelly Dyer" userId="a307a5aa-0100-4633-ab65-a07ae294145a" providerId="ADAL" clId="{7A34DB41-6452-4C0A-8F6B-68FF87D9B4FC}" dt="2026-08-10T19:53:25.497" v="844" actId="1076"/>
          <ac:spMkLst>
            <pc:docMk/>
            <pc:sldMk cId="0" sldId="398"/>
            <ac:spMk id="8" creationId="{7DAB97F1-07CB-0FCF-0017-48B36736F88C}"/>
          </ac:spMkLst>
        </pc:spChg>
        <pc:picChg chg="mod">
          <ac:chgData name="Kelly Dyer" userId="a307a5aa-0100-4633-ab65-a07ae294145a" providerId="ADAL" clId="{7A34DB41-6452-4C0A-8F6B-68FF87D9B4FC}" dt="2026-08-10T20:46:21.969" v="1233" actId="1076"/>
          <ac:picMkLst>
            <pc:docMk/>
            <pc:sldMk cId="0" sldId="398"/>
            <ac:picMk id="2" creationId="{DD05CC79-F4AA-B923-E263-E77392BB5976}"/>
          </ac:picMkLst>
        </pc:picChg>
      </pc:sldChg>
      <pc:sldChg chg="modSp mod">
        <pc:chgData name="Kelly Dyer" userId="a307a5aa-0100-4633-ab65-a07ae294145a" providerId="ADAL" clId="{7A34DB41-6452-4C0A-8F6B-68FF87D9B4FC}" dt="2026-08-10T23:45:54.886" v="2083" actId="20577"/>
        <pc:sldMkLst>
          <pc:docMk/>
          <pc:sldMk cId="0" sldId="399"/>
        </pc:sldMkLst>
        <pc:spChg chg="mod">
          <ac:chgData name="Kelly Dyer" userId="a307a5aa-0100-4633-ab65-a07ae294145a" providerId="ADAL" clId="{7A34DB41-6452-4C0A-8F6B-68FF87D9B4FC}" dt="2026-08-10T19:29:14.832" v="142" actId="6549"/>
          <ac:spMkLst>
            <pc:docMk/>
            <pc:sldMk cId="0" sldId="399"/>
            <ac:spMk id="2" creationId="{BC6DAD8F-C5AE-DC4B-24F6-DDDB4FC8B346}"/>
          </ac:spMkLst>
        </pc:spChg>
        <pc:spChg chg="mod">
          <ac:chgData name="Kelly Dyer" userId="a307a5aa-0100-4633-ab65-a07ae294145a" providerId="ADAL" clId="{7A34DB41-6452-4C0A-8F6B-68FF87D9B4FC}" dt="2026-08-10T23:45:54.886" v="2083" actId="20577"/>
          <ac:spMkLst>
            <pc:docMk/>
            <pc:sldMk cId="0" sldId="399"/>
            <ac:spMk id="6" creationId="{6889D7E1-5C4C-1556-27C9-74113E133405}"/>
          </ac:spMkLst>
        </pc:spChg>
        <pc:picChg chg="mod">
          <ac:chgData name="Kelly Dyer" userId="a307a5aa-0100-4633-ab65-a07ae294145a" providerId="ADAL" clId="{7A34DB41-6452-4C0A-8F6B-68FF87D9B4FC}" dt="2026-08-10T19:30:15.132" v="163" actId="1076"/>
          <ac:picMkLst>
            <pc:docMk/>
            <pc:sldMk cId="0" sldId="399"/>
            <ac:picMk id="3" creationId="{AB07E6DF-7082-D91B-9847-58F84103844E}"/>
          </ac:picMkLst>
        </pc:picChg>
      </pc:sldChg>
      <pc:sldChg chg="modSp mod">
        <pc:chgData name="Kelly Dyer" userId="a307a5aa-0100-4633-ab65-a07ae294145a" providerId="ADAL" clId="{7A34DB41-6452-4C0A-8F6B-68FF87D9B4FC}" dt="2026-08-10T19:40:32.107" v="482" actId="20577"/>
        <pc:sldMkLst>
          <pc:docMk/>
          <pc:sldMk cId="0" sldId="400"/>
        </pc:sldMkLst>
        <pc:spChg chg="mod">
          <ac:chgData name="Kelly Dyer" userId="a307a5aa-0100-4633-ab65-a07ae294145a" providerId="ADAL" clId="{7A34DB41-6452-4C0A-8F6B-68FF87D9B4FC}" dt="2026-08-10T19:38:28.119" v="399" actId="2711"/>
          <ac:spMkLst>
            <pc:docMk/>
            <pc:sldMk cId="0" sldId="400"/>
            <ac:spMk id="3" creationId="{2B3C3259-B0FD-1E7D-AA69-13A7B9973D3B}"/>
          </ac:spMkLst>
        </pc:spChg>
        <pc:spChg chg="mod">
          <ac:chgData name="Kelly Dyer" userId="a307a5aa-0100-4633-ab65-a07ae294145a" providerId="ADAL" clId="{7A34DB41-6452-4C0A-8F6B-68FF87D9B4FC}" dt="2026-08-10T19:40:32.107" v="482" actId="20577"/>
          <ac:spMkLst>
            <pc:docMk/>
            <pc:sldMk cId="0" sldId="400"/>
            <ac:spMk id="4" creationId="{248DEE52-FE27-FB55-0B30-20E0282B8C51}"/>
          </ac:spMkLst>
        </pc:spChg>
        <pc:spChg chg="mod ord">
          <ac:chgData name="Kelly Dyer" userId="a307a5aa-0100-4633-ab65-a07ae294145a" providerId="ADAL" clId="{7A34DB41-6452-4C0A-8F6B-68FF87D9B4FC}" dt="2026-08-10T19:40:04.285" v="422" actId="1076"/>
          <ac:spMkLst>
            <pc:docMk/>
            <pc:sldMk cId="0" sldId="400"/>
            <ac:spMk id="8" creationId="{967DAE38-3425-04BF-1364-B2BABF926D9C}"/>
          </ac:spMkLst>
        </pc:spChg>
        <pc:spChg chg="mod ord">
          <ac:chgData name="Kelly Dyer" userId="a307a5aa-0100-4633-ab65-a07ae294145a" providerId="ADAL" clId="{7A34DB41-6452-4C0A-8F6B-68FF87D9B4FC}" dt="2026-08-10T19:40:01.688" v="421" actId="1076"/>
          <ac:spMkLst>
            <pc:docMk/>
            <pc:sldMk cId="0" sldId="400"/>
            <ac:spMk id="9" creationId="{87E0552B-FA60-3F85-71FA-2242D6603BB1}"/>
          </ac:spMkLst>
        </pc:spChg>
        <pc:spChg chg="ord">
          <ac:chgData name="Kelly Dyer" userId="a307a5aa-0100-4633-ab65-a07ae294145a" providerId="ADAL" clId="{7A34DB41-6452-4C0A-8F6B-68FF87D9B4FC}" dt="2026-08-10T19:39:27.164" v="414" actId="167"/>
          <ac:spMkLst>
            <pc:docMk/>
            <pc:sldMk cId="0" sldId="400"/>
            <ac:spMk id="10" creationId="{6ABE4436-F976-D168-07C4-CEFA7075D17A}"/>
          </ac:spMkLst>
        </pc:spChg>
      </pc:sldChg>
      <pc:sldChg chg="modSp mod modNotes">
        <pc:chgData name="Kelly Dyer" userId="a307a5aa-0100-4633-ab65-a07ae294145a" providerId="ADAL" clId="{7A34DB41-6452-4C0A-8F6B-68FF87D9B4FC}" dt="2026-08-10T19:32:12.234" v="194" actId="14100"/>
        <pc:sldMkLst>
          <pc:docMk/>
          <pc:sldMk cId="0" sldId="401"/>
        </pc:sldMkLst>
        <pc:spChg chg="mod">
          <ac:chgData name="Kelly Dyer" userId="a307a5aa-0100-4633-ab65-a07ae294145a" providerId="ADAL" clId="{7A34DB41-6452-4C0A-8F6B-68FF87D9B4FC}" dt="2026-08-10T19:32:12.234" v="194" actId="14100"/>
          <ac:spMkLst>
            <pc:docMk/>
            <pc:sldMk cId="0" sldId="401"/>
            <ac:spMk id="6" creationId="{D81C5F4C-9E22-BCAF-DE77-ED25FF4FF63E}"/>
          </ac:spMkLst>
        </pc:spChg>
      </pc:sldChg>
      <pc:sldChg chg="modSp mod modNotes">
        <pc:chgData name="Kelly Dyer" userId="a307a5aa-0100-4633-ab65-a07ae294145a" providerId="ADAL" clId="{7A34DB41-6452-4C0A-8F6B-68FF87D9B4FC}" dt="2026-08-10T19:31:30.041" v="185" actId="404"/>
        <pc:sldMkLst>
          <pc:docMk/>
          <pc:sldMk cId="0" sldId="402"/>
        </pc:sldMkLst>
        <pc:spChg chg="mod">
          <ac:chgData name="Kelly Dyer" userId="a307a5aa-0100-4633-ab65-a07ae294145a" providerId="ADAL" clId="{7A34DB41-6452-4C0A-8F6B-68FF87D9B4FC}" dt="2026-08-10T19:31:30.041" v="185" actId="404"/>
          <ac:spMkLst>
            <pc:docMk/>
            <pc:sldMk cId="0" sldId="402"/>
            <ac:spMk id="6" creationId="{BA728F68-3686-5C97-3014-B0540A9A272C}"/>
          </ac:spMkLst>
        </pc:spChg>
      </pc:sldChg>
      <pc:sldChg chg="modSp mod ord modAnim">
        <pc:chgData name="Kelly Dyer" userId="a307a5aa-0100-4633-ab65-a07ae294145a" providerId="ADAL" clId="{7A34DB41-6452-4C0A-8F6B-68FF87D9B4FC}" dt="2026-08-10T23:49:03.626" v="2099" actId="6549"/>
        <pc:sldMkLst>
          <pc:docMk/>
          <pc:sldMk cId="0" sldId="403"/>
        </pc:sldMkLst>
        <pc:spChg chg="mod">
          <ac:chgData name="Kelly Dyer" userId="a307a5aa-0100-4633-ab65-a07ae294145a" providerId="ADAL" clId="{7A34DB41-6452-4C0A-8F6B-68FF87D9B4FC}" dt="2026-08-10T19:44:58.445" v="613" actId="1076"/>
          <ac:spMkLst>
            <pc:docMk/>
            <pc:sldMk cId="0" sldId="403"/>
            <ac:spMk id="3" creationId="{034C8357-9838-9AE9-DB76-7C80C07B9AF6}"/>
          </ac:spMkLst>
        </pc:spChg>
        <pc:spChg chg="mod">
          <ac:chgData name="Kelly Dyer" userId="a307a5aa-0100-4633-ab65-a07ae294145a" providerId="ADAL" clId="{7A34DB41-6452-4C0A-8F6B-68FF87D9B4FC}" dt="2026-08-10T23:49:03.626" v="2099" actId="6549"/>
          <ac:spMkLst>
            <pc:docMk/>
            <pc:sldMk cId="0" sldId="403"/>
            <ac:spMk id="5" creationId="{10B82DAD-7767-78F7-DDFE-3640BFB0EAF3}"/>
          </ac:spMkLst>
        </pc:spChg>
        <pc:picChg chg="mod">
          <ac:chgData name="Kelly Dyer" userId="a307a5aa-0100-4633-ab65-a07ae294145a" providerId="ADAL" clId="{7A34DB41-6452-4C0A-8F6B-68FF87D9B4FC}" dt="2026-08-10T19:44:56.748" v="612" actId="1076"/>
          <ac:picMkLst>
            <pc:docMk/>
            <pc:sldMk cId="0" sldId="403"/>
            <ac:picMk id="2" creationId="{0179C592-E4B9-784A-782C-D8E921ACE00C}"/>
          </ac:picMkLst>
        </pc:picChg>
        <pc:picChg chg="mod">
          <ac:chgData name="Kelly Dyer" userId="a307a5aa-0100-4633-ab65-a07ae294145a" providerId="ADAL" clId="{7A34DB41-6452-4C0A-8F6B-68FF87D9B4FC}" dt="2026-08-10T19:44:46.122" v="609" actId="1076"/>
          <ac:picMkLst>
            <pc:docMk/>
            <pc:sldMk cId="0" sldId="403"/>
            <ac:picMk id="6" creationId="{5B8C68E9-BB9A-285D-2103-AB24B24343D8}"/>
          </ac:picMkLst>
        </pc:picChg>
      </pc:sldChg>
      <pc:sldChg chg="modSp add mod modNotesTx">
        <pc:chgData name="Kelly Dyer" userId="a307a5aa-0100-4633-ab65-a07ae294145a" providerId="ADAL" clId="{7A34DB41-6452-4C0A-8F6B-68FF87D9B4FC}" dt="2026-08-10T23:44:34.765" v="2058" actId="20577"/>
        <pc:sldMkLst>
          <pc:docMk/>
          <pc:sldMk cId="0" sldId="404"/>
        </pc:sldMkLst>
        <pc:spChg chg="mod">
          <ac:chgData name="Kelly Dyer" userId="a307a5aa-0100-4633-ab65-a07ae294145a" providerId="ADAL" clId="{7A34DB41-6452-4C0A-8F6B-68FF87D9B4FC}" dt="2026-08-10T20:32:46.436" v="1084" actId="6549"/>
          <ac:spMkLst>
            <pc:docMk/>
            <pc:sldMk cId="0" sldId="404"/>
            <ac:spMk id="5" creationId="{5B433AF8-524D-CEF7-EABC-DAA633E135EA}"/>
          </ac:spMkLst>
        </pc:spChg>
      </pc:sldChg>
      <pc:sldChg chg="delSp modSp add mod delAnim modAnim">
        <pc:chgData name="Kelly Dyer" userId="a307a5aa-0100-4633-ab65-a07ae294145a" providerId="ADAL" clId="{7A34DB41-6452-4C0A-8F6B-68FF87D9B4FC}" dt="2026-08-10T22:38:51.899" v="1481" actId="14100"/>
        <pc:sldMkLst>
          <pc:docMk/>
          <pc:sldMk cId="1917127397" sldId="405"/>
        </pc:sldMkLst>
        <pc:spChg chg="mod">
          <ac:chgData name="Kelly Dyer" userId="a307a5aa-0100-4633-ab65-a07ae294145a" providerId="ADAL" clId="{7A34DB41-6452-4C0A-8F6B-68FF87D9B4FC}" dt="2026-08-10T19:42:27.745" v="513" actId="2711"/>
          <ac:spMkLst>
            <pc:docMk/>
            <pc:sldMk cId="1917127397" sldId="405"/>
            <ac:spMk id="3" creationId="{8F9C0BAC-033E-0658-A0C1-58AA18C92448}"/>
          </ac:spMkLst>
        </pc:spChg>
        <pc:spChg chg="mod">
          <ac:chgData name="Kelly Dyer" userId="a307a5aa-0100-4633-ab65-a07ae294145a" providerId="ADAL" clId="{7A34DB41-6452-4C0A-8F6B-68FF87D9B4FC}" dt="2026-08-10T22:38:51.899" v="1481" actId="14100"/>
          <ac:spMkLst>
            <pc:docMk/>
            <pc:sldMk cId="1917127397" sldId="405"/>
            <ac:spMk id="7" creationId="{6ED3F2A3-1882-1CF2-9DFF-A30175435FD4}"/>
          </ac:spMkLst>
        </pc:spChg>
        <pc:picChg chg="mod">
          <ac:chgData name="Kelly Dyer" userId="a307a5aa-0100-4633-ab65-a07ae294145a" providerId="ADAL" clId="{7A34DB41-6452-4C0A-8F6B-68FF87D9B4FC}" dt="2026-08-10T19:43:56.444" v="574" actId="1076"/>
          <ac:picMkLst>
            <pc:docMk/>
            <pc:sldMk cId="1917127397" sldId="405"/>
            <ac:picMk id="8" creationId="{1649AFFA-6BC9-FF29-9154-2F5CB4EF4FC3}"/>
          </ac:picMkLst>
        </pc:picChg>
      </pc:sldChg>
      <pc:sldChg chg="modSp add mod">
        <pc:chgData name="Kelly Dyer" userId="a307a5aa-0100-4633-ab65-a07ae294145a" providerId="ADAL" clId="{7A34DB41-6452-4C0A-8F6B-68FF87D9B4FC}" dt="2026-08-10T20:01:39.823" v="1078" actId="113"/>
        <pc:sldMkLst>
          <pc:docMk/>
          <pc:sldMk cId="0" sldId="406"/>
        </pc:sldMkLst>
        <pc:spChg chg="mod">
          <ac:chgData name="Kelly Dyer" userId="a307a5aa-0100-4633-ab65-a07ae294145a" providerId="ADAL" clId="{7A34DB41-6452-4C0A-8F6B-68FF87D9B4FC}" dt="2026-08-10T19:57:26.786" v="1013" actId="1076"/>
          <ac:spMkLst>
            <pc:docMk/>
            <pc:sldMk cId="0" sldId="406"/>
            <ac:spMk id="3" creationId="{502BBAFA-0316-C658-0ED8-3E774248BFCE}"/>
          </ac:spMkLst>
        </pc:spChg>
        <pc:spChg chg="mod">
          <ac:chgData name="Kelly Dyer" userId="a307a5aa-0100-4633-ab65-a07ae294145a" providerId="ADAL" clId="{7A34DB41-6452-4C0A-8F6B-68FF87D9B4FC}" dt="2026-08-10T20:01:39.823" v="1078" actId="113"/>
          <ac:spMkLst>
            <pc:docMk/>
            <pc:sldMk cId="0" sldId="406"/>
            <ac:spMk id="6" creationId="{2E44CFC0-778A-CF23-59D3-341AF91752D6}"/>
          </ac:spMkLst>
        </pc:spChg>
      </pc:sldChg>
      <pc:sldChg chg="addSp delSp modSp add mod">
        <pc:chgData name="Kelly Dyer" userId="a307a5aa-0100-4633-ab65-a07ae294145a" providerId="ADAL" clId="{7A34DB41-6452-4C0A-8F6B-68FF87D9B4FC}" dt="2026-08-10T23:13:36.184" v="1520" actId="403"/>
        <pc:sldMkLst>
          <pc:docMk/>
          <pc:sldMk cId="146026625" sldId="407"/>
        </pc:sldMkLst>
        <pc:spChg chg="mod">
          <ac:chgData name="Kelly Dyer" userId="a307a5aa-0100-4633-ab65-a07ae294145a" providerId="ADAL" clId="{7A34DB41-6452-4C0A-8F6B-68FF87D9B4FC}" dt="2026-08-10T23:13:36.184" v="1520" actId="403"/>
          <ac:spMkLst>
            <pc:docMk/>
            <pc:sldMk cId="146026625" sldId="407"/>
            <ac:spMk id="12" creationId="{1F50516A-1E16-9472-7179-26188377C3AB}"/>
          </ac:spMkLst>
        </pc:spChg>
        <pc:picChg chg="add del">
          <ac:chgData name="Kelly Dyer" userId="a307a5aa-0100-4633-ab65-a07ae294145a" providerId="ADAL" clId="{7A34DB41-6452-4C0A-8F6B-68FF87D9B4FC}" dt="2026-08-10T20:48:23.348" v="1246" actId="478"/>
          <ac:picMkLst>
            <pc:docMk/>
            <pc:sldMk cId="146026625" sldId="407"/>
            <ac:picMk id="9" creationId="{ABED6BDE-879D-9509-1EA4-0864A143F2EE}"/>
          </ac:picMkLst>
        </pc:picChg>
      </pc:sldChg>
    </pc:docChg>
  </pc:docChgLst>
  <pc:docChgLst>
    <pc:chgData name="Ali Holmes" userId="88e23b00-0cc4-48b8-a28a-87bcc30fcfc8" providerId="ADAL" clId="{C74E3B13-7692-40FF-B5B1-98D0E7293FC3}"/>
    <pc:docChg chg="undo redo custSel addSld delSld modSld sldOrd">
      <pc:chgData name="Ali Holmes" userId="88e23b00-0cc4-48b8-a28a-87bcc30fcfc8" providerId="ADAL" clId="{C74E3B13-7692-40FF-B5B1-98D0E7293FC3}" dt="2026-08-13T20:40:16.727" v="8377" actId="20577"/>
      <pc:docMkLst>
        <pc:docMk/>
      </pc:docMkLst>
      <pc:sldChg chg="addSp delSp modSp mod modTransition modAnim modShow">
        <pc:chgData name="Ali Holmes" userId="88e23b00-0cc4-48b8-a28a-87bcc30fcfc8" providerId="ADAL" clId="{C74E3B13-7692-40FF-B5B1-98D0E7293FC3}" dt="2026-08-11T22:06:37.273" v="250" actId="729"/>
        <pc:sldMkLst>
          <pc:docMk/>
          <pc:sldMk cId="0" sldId="343"/>
        </pc:sldMkLst>
        <pc:picChg chg="add mod">
          <ac:chgData name="Ali Holmes" userId="88e23b00-0cc4-48b8-a28a-87bcc30fcfc8" providerId="ADAL" clId="{C74E3B13-7692-40FF-B5B1-98D0E7293FC3}" dt="2026-08-11T21:58:24.252" v="203"/>
          <ac:picMkLst>
            <pc:docMk/>
            <pc:sldMk cId="0" sldId="343"/>
            <ac:picMk id="20" creationId="{F04C34A9-1BD3-E878-3126-A6B23C3184D4}"/>
          </ac:picMkLst>
        </pc:picChg>
      </pc:sldChg>
      <pc:sldChg chg="mod modShow">
        <pc:chgData name="Ali Holmes" userId="88e23b00-0cc4-48b8-a28a-87bcc30fcfc8" providerId="ADAL" clId="{C74E3B13-7692-40FF-B5B1-98D0E7293FC3}" dt="2026-08-11T21:50:45.069" v="12" actId="729"/>
        <pc:sldMkLst>
          <pc:docMk/>
          <pc:sldMk cId="3910385098" sldId="354"/>
        </pc:sldMkLst>
      </pc:sldChg>
      <pc:sldChg chg="addSp delSp modSp mod modTransition modAnim modNotesTx">
        <pc:chgData name="Ali Holmes" userId="88e23b00-0cc4-48b8-a28a-87bcc30fcfc8" providerId="ADAL" clId="{C74E3B13-7692-40FF-B5B1-98D0E7293FC3}" dt="2026-08-12T16:29:05.886" v="1005" actId="20577"/>
        <pc:sldMkLst>
          <pc:docMk/>
          <pc:sldMk cId="0" sldId="369"/>
        </pc:sldMkLst>
      </pc:sldChg>
      <pc:sldChg chg="addSp delSp modSp mod ord modTransition modAnim modNotesTx">
        <pc:chgData name="Ali Holmes" userId="88e23b00-0cc4-48b8-a28a-87bcc30fcfc8" providerId="ADAL" clId="{C74E3B13-7692-40FF-B5B1-98D0E7293FC3}" dt="2026-08-12T16:40:56.552" v="2706" actId="20577"/>
        <pc:sldMkLst>
          <pc:docMk/>
          <pc:sldMk cId="0" sldId="373"/>
        </pc:sldMkLst>
        <pc:picChg chg="ord">
          <ac:chgData name="Ali Holmes" userId="88e23b00-0cc4-48b8-a28a-87bcc30fcfc8" providerId="ADAL" clId="{C74E3B13-7692-40FF-B5B1-98D0E7293FC3}" dt="2026-08-11T22:00:15.563" v="217" actId="171"/>
          <ac:picMkLst>
            <pc:docMk/>
            <pc:sldMk cId="0" sldId="373"/>
            <ac:picMk id="6" creationId="{6C7CC55A-CD2B-967B-25EA-06885833D2D6}"/>
          </ac:picMkLst>
        </pc:picChg>
      </pc:sldChg>
      <pc:sldChg chg="mod modShow">
        <pc:chgData name="Ali Holmes" userId="88e23b00-0cc4-48b8-a28a-87bcc30fcfc8" providerId="ADAL" clId="{C74E3B13-7692-40FF-B5B1-98D0E7293FC3}" dt="2026-08-11T22:03:23.244" v="228" actId="729"/>
        <pc:sldMkLst>
          <pc:docMk/>
          <pc:sldMk cId="0" sldId="375"/>
        </pc:sldMkLst>
      </pc:sldChg>
      <pc:sldChg chg="addSp modSp mod modNotesTx">
        <pc:chgData name="Ali Holmes" userId="88e23b00-0cc4-48b8-a28a-87bcc30fcfc8" providerId="ADAL" clId="{C74E3B13-7692-40FF-B5B1-98D0E7293FC3}" dt="2026-08-12T16:43:22.919" v="3090" actId="20577"/>
        <pc:sldMkLst>
          <pc:docMk/>
          <pc:sldMk cId="0" sldId="377"/>
        </pc:sldMkLst>
        <pc:picChg chg="mod">
          <ac:chgData name="Ali Holmes" userId="88e23b00-0cc4-48b8-a28a-87bcc30fcfc8" providerId="ADAL" clId="{C74E3B13-7692-40FF-B5B1-98D0E7293FC3}" dt="2026-08-11T22:10:59.827" v="275" actId="1076"/>
          <ac:picMkLst>
            <pc:docMk/>
            <pc:sldMk cId="0" sldId="377"/>
            <ac:picMk id="13" creationId="{E73B50BB-E353-5555-E775-641EFDEB31E4}"/>
          </ac:picMkLst>
        </pc:picChg>
      </pc:sldChg>
      <pc:sldChg chg="addSp delSp modSp mod modTransition modAnim modNotesTx">
        <pc:chgData name="Ali Holmes" userId="88e23b00-0cc4-48b8-a28a-87bcc30fcfc8" providerId="ADAL" clId="{C74E3B13-7692-40FF-B5B1-98D0E7293FC3}" dt="2026-08-12T16:39:20.874" v="2477" actId="313"/>
        <pc:sldMkLst>
          <pc:docMk/>
          <pc:sldMk cId="0" sldId="378"/>
        </pc:sldMkLst>
      </pc:sldChg>
      <pc:sldChg chg="addSp modSp ord modNotesTx">
        <pc:chgData name="Ali Holmes" userId="88e23b00-0cc4-48b8-a28a-87bcc30fcfc8" providerId="ADAL" clId="{C74E3B13-7692-40FF-B5B1-98D0E7293FC3}" dt="2026-08-12T17:01:28.521" v="6303" actId="20577"/>
        <pc:sldMkLst>
          <pc:docMk/>
          <pc:sldMk cId="0" sldId="382"/>
        </pc:sldMkLst>
      </pc:sldChg>
      <pc:sldChg chg="addSp delSp modSp mod modTransition modAnim modNotesTx">
        <pc:chgData name="Ali Holmes" userId="88e23b00-0cc4-48b8-a28a-87bcc30fcfc8" providerId="ADAL" clId="{C74E3B13-7692-40FF-B5B1-98D0E7293FC3}" dt="2026-08-13T20:36:16.355" v="8140" actId="20577"/>
        <pc:sldMkLst>
          <pc:docMk/>
          <pc:sldMk cId="0" sldId="385"/>
        </pc:sldMkLst>
        <pc:spChg chg="mod">
          <ac:chgData name="Ali Holmes" userId="88e23b00-0cc4-48b8-a28a-87bcc30fcfc8" providerId="ADAL" clId="{C74E3B13-7692-40FF-B5B1-98D0E7293FC3}" dt="2026-08-13T20:24:50.277" v="7511" actId="207"/>
          <ac:spMkLst>
            <pc:docMk/>
            <pc:sldMk cId="0" sldId="385"/>
            <ac:spMk id="8" creationId="{5461BDF2-AEFA-7383-4CF3-CBC32EECCA51}"/>
          </ac:spMkLst>
        </pc:spChg>
      </pc:sldChg>
      <pc:sldChg chg="mod modShow">
        <pc:chgData name="Ali Holmes" userId="88e23b00-0cc4-48b8-a28a-87bcc30fcfc8" providerId="ADAL" clId="{C74E3B13-7692-40FF-B5B1-98D0E7293FC3}" dt="2026-08-11T22:03:26.859" v="229" actId="729"/>
        <pc:sldMkLst>
          <pc:docMk/>
          <pc:sldMk cId="0" sldId="387"/>
        </pc:sldMkLst>
      </pc:sldChg>
      <pc:sldChg chg="addSp delSp modSp mod modTransition modAnim modNotesTx">
        <pc:chgData name="Ali Holmes" userId="88e23b00-0cc4-48b8-a28a-87bcc30fcfc8" providerId="ADAL" clId="{C74E3B13-7692-40FF-B5B1-98D0E7293FC3}" dt="2026-08-12T16:45:06.951" v="3345" actId="20577"/>
        <pc:sldMkLst>
          <pc:docMk/>
          <pc:sldMk cId="0" sldId="388"/>
        </pc:sldMkLst>
      </pc:sldChg>
      <pc:sldChg chg="mod modShow">
        <pc:chgData name="Ali Holmes" userId="88e23b00-0cc4-48b8-a28a-87bcc30fcfc8" providerId="ADAL" clId="{C74E3B13-7692-40FF-B5B1-98D0E7293FC3}" dt="2026-08-11T22:03:17.984" v="227" actId="729"/>
        <pc:sldMkLst>
          <pc:docMk/>
          <pc:sldMk cId="0" sldId="393"/>
        </pc:sldMkLst>
      </pc:sldChg>
      <pc:sldChg chg="addSp delSp modSp mod modTransition modAnim modNotesTx">
        <pc:chgData name="Ali Holmes" userId="88e23b00-0cc4-48b8-a28a-87bcc30fcfc8" providerId="ADAL" clId="{C74E3B13-7692-40FF-B5B1-98D0E7293FC3}" dt="2026-08-12T16:32:46.341" v="1579" actId="20577"/>
        <pc:sldMkLst>
          <pc:docMk/>
          <pc:sldMk cId="0" sldId="394"/>
        </pc:sldMkLst>
      </pc:sldChg>
      <pc:sldChg chg="mod modShow">
        <pc:chgData name="Ali Holmes" userId="88e23b00-0cc4-48b8-a28a-87bcc30fcfc8" providerId="ADAL" clId="{C74E3B13-7692-40FF-B5B1-98D0E7293FC3}" dt="2026-08-11T21:51:07.049" v="13" actId="729"/>
        <pc:sldMkLst>
          <pc:docMk/>
          <pc:sldMk cId="3791365581" sldId="395"/>
        </pc:sldMkLst>
      </pc:sldChg>
      <pc:sldChg chg="addSp modSp mod modAnim modNotes modNotesTx">
        <pc:chgData name="Ali Holmes" userId="88e23b00-0cc4-48b8-a28a-87bcc30fcfc8" providerId="ADAL" clId="{C74E3B13-7692-40FF-B5B1-98D0E7293FC3}" dt="2026-08-12T16:33:22.916" v="1611" actId="20577"/>
        <pc:sldMkLst>
          <pc:docMk/>
          <pc:sldMk cId="0" sldId="396"/>
        </pc:sldMkLst>
        <pc:spChg chg="mod">
          <ac:chgData name="Ali Holmes" userId="88e23b00-0cc4-48b8-a28a-87bcc30fcfc8" providerId="ADAL" clId="{C74E3B13-7692-40FF-B5B1-98D0E7293FC3}" dt="2026-08-12T16:33:10.331" v="1596" actId="1076"/>
          <ac:spMkLst>
            <pc:docMk/>
            <pc:sldMk cId="0" sldId="396"/>
            <ac:spMk id="5" creationId="{FD632012-D26F-EAB9-653D-5F3C8F7CBABC}"/>
          </ac:spMkLst>
        </pc:spChg>
      </pc:sldChg>
      <pc:sldChg chg="addSp delSp modSp mod modTransition delAnim modAnim modNotesTx">
        <pc:chgData name="Ali Holmes" userId="88e23b00-0cc4-48b8-a28a-87bcc30fcfc8" providerId="ADAL" clId="{C74E3B13-7692-40FF-B5B1-98D0E7293FC3}" dt="2026-08-13T20:32:35.599" v="8130"/>
        <pc:sldMkLst>
          <pc:docMk/>
          <pc:sldMk cId="0" sldId="397"/>
        </pc:sldMkLst>
      </pc:sldChg>
      <pc:sldChg chg="addSp delSp modSp mod modTransition delAnim modAnim modNotesTx">
        <pc:chgData name="Ali Holmes" userId="88e23b00-0cc4-48b8-a28a-87bcc30fcfc8" providerId="ADAL" clId="{C74E3B13-7692-40FF-B5B1-98D0E7293FC3}" dt="2026-08-13T20:34:39.356" v="8136"/>
        <pc:sldMkLst>
          <pc:docMk/>
          <pc:sldMk cId="0" sldId="398"/>
        </pc:sldMkLst>
        <pc:spChg chg="mod">
          <ac:chgData name="Ali Holmes" userId="88e23b00-0cc4-48b8-a28a-87bcc30fcfc8" providerId="ADAL" clId="{C74E3B13-7692-40FF-B5B1-98D0E7293FC3}" dt="2026-08-13T20:25:12.540" v="7514" actId="207"/>
          <ac:spMkLst>
            <pc:docMk/>
            <pc:sldMk cId="0" sldId="398"/>
            <ac:spMk id="4" creationId="{27C5AFFA-78A1-E010-4AAF-555ECE818D52}"/>
          </ac:spMkLst>
        </pc:spChg>
        <pc:picChg chg="mod">
          <ac:chgData name="Ali Holmes" userId="88e23b00-0cc4-48b8-a28a-87bcc30fcfc8" providerId="ADAL" clId="{C74E3B13-7692-40FF-B5B1-98D0E7293FC3}" dt="2026-08-12T16:58:25.999" v="5879" actId="1076"/>
          <ac:picMkLst>
            <pc:docMk/>
            <pc:sldMk cId="0" sldId="398"/>
            <ac:picMk id="2" creationId="{DD05CC79-F4AA-B923-E263-E77392BB5976}"/>
          </ac:picMkLst>
        </pc:picChg>
      </pc:sldChg>
      <pc:sldChg chg="mod modShow">
        <pc:chgData name="Ali Holmes" userId="88e23b00-0cc4-48b8-a28a-87bcc30fcfc8" providerId="ADAL" clId="{C74E3B13-7692-40FF-B5B1-98D0E7293FC3}" dt="2026-08-11T22:03:29.634" v="230" actId="729"/>
        <pc:sldMkLst>
          <pc:docMk/>
          <pc:sldMk cId="0" sldId="399"/>
        </pc:sldMkLst>
      </pc:sldChg>
      <pc:sldChg chg="addSp modSp modNotesTx">
        <pc:chgData name="Ali Holmes" userId="88e23b00-0cc4-48b8-a28a-87bcc30fcfc8" providerId="ADAL" clId="{C74E3B13-7692-40FF-B5B1-98D0E7293FC3}" dt="2026-08-12T16:44:27.119" v="3217" actId="20577"/>
        <pc:sldMkLst>
          <pc:docMk/>
          <pc:sldMk cId="0" sldId="400"/>
        </pc:sldMkLst>
      </pc:sldChg>
      <pc:sldChg chg="addSp delSp modSp mod modTransition delAnim modAnim modNotesTx">
        <pc:chgData name="Ali Holmes" userId="88e23b00-0cc4-48b8-a28a-87bcc30fcfc8" providerId="ADAL" clId="{C74E3B13-7692-40FF-B5B1-98D0E7293FC3}" dt="2026-08-12T16:32:24.194" v="1551" actId="20577"/>
        <pc:sldMkLst>
          <pc:docMk/>
          <pc:sldMk cId="0" sldId="401"/>
        </pc:sldMkLst>
      </pc:sldChg>
      <pc:sldChg chg="mod modShow">
        <pc:chgData name="Ali Holmes" userId="88e23b00-0cc4-48b8-a28a-87bcc30fcfc8" providerId="ADAL" clId="{C74E3B13-7692-40FF-B5B1-98D0E7293FC3}" dt="2026-08-11T22:03:14.822" v="226" actId="729"/>
        <pc:sldMkLst>
          <pc:docMk/>
          <pc:sldMk cId="0" sldId="402"/>
        </pc:sldMkLst>
      </pc:sldChg>
      <pc:sldChg chg="addSp delSp modSp mod modTransition modAnim modNotesTx">
        <pc:chgData name="Ali Holmes" userId="88e23b00-0cc4-48b8-a28a-87bcc30fcfc8" providerId="ADAL" clId="{C74E3B13-7692-40FF-B5B1-98D0E7293FC3}" dt="2026-08-12T17:06:45.379" v="7199" actId="20577"/>
        <pc:sldMkLst>
          <pc:docMk/>
          <pc:sldMk cId="0" sldId="403"/>
        </pc:sldMkLst>
      </pc:sldChg>
      <pc:sldChg chg="addSp delSp modSp mod modTransition delAnim modAnim modNotesTx">
        <pc:chgData name="Ali Holmes" userId="88e23b00-0cc4-48b8-a28a-87bcc30fcfc8" providerId="ADAL" clId="{C74E3B13-7692-40FF-B5B1-98D0E7293FC3}" dt="2026-08-12T16:27:34.907" v="685" actId="20577"/>
        <pc:sldMkLst>
          <pc:docMk/>
          <pc:sldMk cId="0" sldId="404"/>
        </pc:sldMkLst>
      </pc:sldChg>
      <pc:sldChg chg="addSp modSp modNotesTx">
        <pc:chgData name="Ali Holmes" userId="88e23b00-0cc4-48b8-a28a-87bcc30fcfc8" providerId="ADAL" clId="{C74E3B13-7692-40FF-B5B1-98D0E7293FC3}" dt="2026-08-12T16:46:38.983" v="3608" actId="20577"/>
        <pc:sldMkLst>
          <pc:docMk/>
          <pc:sldMk cId="1917127397" sldId="405"/>
        </pc:sldMkLst>
      </pc:sldChg>
      <pc:sldChg chg="addSp modSp modNotesTx">
        <pc:chgData name="Ali Holmes" userId="88e23b00-0cc4-48b8-a28a-87bcc30fcfc8" providerId="ADAL" clId="{C74E3B13-7692-40FF-B5B1-98D0E7293FC3}" dt="2026-08-12T17:07:42.628" v="7384" actId="20577"/>
        <pc:sldMkLst>
          <pc:docMk/>
          <pc:sldMk cId="0" sldId="406"/>
        </pc:sldMkLst>
      </pc:sldChg>
      <pc:sldChg chg="addSp delSp modSp mod modTransition modAnim modNotesTx">
        <pc:chgData name="Ali Holmes" userId="88e23b00-0cc4-48b8-a28a-87bcc30fcfc8" providerId="ADAL" clId="{C74E3B13-7692-40FF-B5B1-98D0E7293FC3}" dt="2026-08-12T16:53:49.754" v="5063" actId="20577"/>
        <pc:sldMkLst>
          <pc:docMk/>
          <pc:sldMk cId="146026625" sldId="407"/>
        </pc:sldMkLst>
      </pc:sldChg>
      <pc:sldChg chg="delSp add mod delAnim modShow">
        <pc:chgData name="Ali Holmes" userId="88e23b00-0cc4-48b8-a28a-87bcc30fcfc8" providerId="ADAL" clId="{C74E3B13-7692-40FF-B5B1-98D0E7293FC3}" dt="2026-08-11T22:03:10.274" v="225" actId="729"/>
        <pc:sldMkLst>
          <pc:docMk/>
          <pc:sldMk cId="3485698851" sldId="408"/>
        </pc:sldMkLst>
      </pc:sldChg>
      <pc:sldChg chg="addSp delSp modSp add mod modTransition modAnim modNotesTx">
        <pc:chgData name="Ali Holmes" userId="88e23b00-0cc4-48b8-a28a-87bcc30fcfc8" providerId="ADAL" clId="{C74E3B13-7692-40FF-B5B1-98D0E7293FC3}" dt="2026-08-13T20:40:16.727" v="8377" actId="20577"/>
        <pc:sldMkLst>
          <pc:docMk/>
          <pc:sldMk cId="802909516" sldId="409"/>
        </pc:sldMkLst>
        <pc:spChg chg="mod">
          <ac:chgData name="Ali Holmes" userId="88e23b00-0cc4-48b8-a28a-87bcc30fcfc8" providerId="ADAL" clId="{C74E3B13-7692-40FF-B5B1-98D0E7293FC3}" dt="2026-08-13T20:39:58.616" v="8307" actId="20577"/>
          <ac:spMkLst>
            <pc:docMk/>
            <pc:sldMk cId="802909516" sldId="409"/>
            <ac:spMk id="5" creationId="{B0E5A5FC-626F-8100-6C8B-342B585D2FC4}"/>
          </ac:spMkLst>
        </pc:spChg>
      </pc:sldChg>
      <pc:sldChg chg="addSp delSp modSp add mod ord modTransition delAnim modAnim modNotesTx">
        <pc:chgData name="Ali Holmes" userId="88e23b00-0cc4-48b8-a28a-87bcc30fcfc8" providerId="ADAL" clId="{C74E3B13-7692-40FF-B5B1-98D0E7293FC3}" dt="2026-08-13T20:31:35.773" v="8127"/>
        <pc:sldMkLst>
          <pc:docMk/>
          <pc:sldMk cId="136645104" sldId="411"/>
        </pc:sldMkLst>
        <pc:spChg chg="mod">
          <ac:chgData name="Ali Holmes" userId="88e23b00-0cc4-48b8-a28a-87bcc30fcfc8" providerId="ADAL" clId="{C74E3B13-7692-40FF-B5B1-98D0E7293FC3}" dt="2026-08-13T20:27:28.534" v="7672" actId="1076"/>
          <ac:spMkLst>
            <pc:docMk/>
            <pc:sldMk cId="136645104" sldId="411"/>
            <ac:spMk id="3" creationId="{6A682F1E-7722-EEB5-8889-C4069D985AAB}"/>
          </ac:spMkLst>
        </pc:spChg>
        <pc:spChg chg="mod">
          <ac:chgData name="Ali Holmes" userId="88e23b00-0cc4-48b8-a28a-87bcc30fcfc8" providerId="ADAL" clId="{C74E3B13-7692-40FF-B5B1-98D0E7293FC3}" dt="2026-08-13T20:27:32.459" v="7673" actId="20577"/>
          <ac:spMkLst>
            <pc:docMk/>
            <pc:sldMk cId="136645104" sldId="411"/>
            <ac:spMk id="4" creationId="{A8224CD6-D337-F98D-F0F4-B4F255294336}"/>
          </ac:spMkLst>
        </pc:spChg>
        <pc:spChg chg="add mod">
          <ac:chgData name="Ali Holmes" userId="88e23b00-0cc4-48b8-a28a-87bcc30fcfc8" providerId="ADAL" clId="{C74E3B13-7692-40FF-B5B1-98D0E7293FC3}" dt="2026-08-13T20:28:47.248" v="7888" actId="113"/>
          <ac:spMkLst>
            <pc:docMk/>
            <pc:sldMk cId="136645104" sldId="411"/>
            <ac:spMk id="10" creationId="{5C49DBC6-7A54-4A57-E96D-E29BA9D6658C}"/>
          </ac:spMkLst>
        </pc:spChg>
        <pc:spChg chg="add mod">
          <ac:chgData name="Ali Holmes" userId="88e23b00-0cc4-48b8-a28a-87bcc30fcfc8" providerId="ADAL" clId="{C74E3B13-7692-40FF-B5B1-98D0E7293FC3}" dt="2026-08-13T20:29:55.838" v="8095" actId="14100"/>
          <ac:spMkLst>
            <pc:docMk/>
            <pc:sldMk cId="136645104" sldId="411"/>
            <ac:spMk id="12" creationId="{EB9861A6-3C0B-7273-E4BF-3FB12AC80F69}"/>
          </ac:spMkLst>
        </pc:spChg>
        <pc:spChg chg="add mod">
          <ac:chgData name="Ali Holmes" userId="88e23b00-0cc4-48b8-a28a-87bcc30fcfc8" providerId="ADAL" clId="{C74E3B13-7692-40FF-B5B1-98D0E7293FC3}" dt="2026-08-13T20:30:01.385" v="8097" actId="1076"/>
          <ac:spMkLst>
            <pc:docMk/>
            <pc:sldMk cId="136645104" sldId="411"/>
            <ac:spMk id="13" creationId="{AF1CD396-64BA-A509-50AB-F868D0215A80}"/>
          </ac:spMkLst>
        </pc:spChg>
        <pc:picChg chg="add mod">
          <ac:chgData name="Ali Holmes" userId="88e23b00-0cc4-48b8-a28a-87bcc30fcfc8" providerId="ADAL" clId="{C74E3B13-7692-40FF-B5B1-98D0E7293FC3}" dt="2026-08-13T20:27:34.668" v="7674" actId="1076"/>
          <ac:picMkLst>
            <pc:docMk/>
            <pc:sldMk cId="136645104" sldId="411"/>
            <ac:picMk id="7" creationId="{72267070-4DF6-590C-2E3F-54F19ACDB922}"/>
          </ac:picMkLst>
        </pc:picChg>
        <pc:picChg chg="mod">
          <ac:chgData name="Ali Holmes" userId="88e23b00-0cc4-48b8-a28a-87bcc30fcfc8" providerId="ADAL" clId="{C74E3B13-7692-40FF-B5B1-98D0E7293FC3}" dt="2026-08-13T20:29:47.627" v="8093" actId="1076"/>
          <ac:picMkLst>
            <pc:docMk/>
            <pc:sldMk cId="136645104" sldId="411"/>
            <ac:picMk id="9" creationId="{966C489D-1F6D-3022-D882-486FD75D871E}"/>
          </ac:picMkLst>
        </pc:picChg>
      </pc:sldChg>
    </pc:docChg>
  </pc:docChgLst>
  <pc:docChgLst>
    <pc:chgData name="Ali Holmes" userId="S::ali.holmes@skagit.edu::88e23b00-0cc4-48b8-a28a-87bcc30fcfc8" providerId="AD" clId="Web-{D2D7A12C-19C1-0B0D-0EDB-6BFEC3AC8310}"/>
    <pc:docChg chg="sldOrd">
      <pc:chgData name="Ali Holmes" userId="S::ali.holmes@skagit.edu::88e23b00-0cc4-48b8-a28a-87bcc30fcfc8" providerId="AD" clId="Web-{D2D7A12C-19C1-0B0D-0EDB-6BFEC3AC8310}" dt="2026-08-13T20:19:22.049" v="0"/>
      <pc:docMkLst>
        <pc:docMk/>
      </pc:docMkLst>
      <pc:sldChg chg="ord">
        <pc:chgData name="Ali Holmes" userId="S::ali.holmes@skagit.edu::88e23b00-0cc4-48b8-a28a-87bcc30fcfc8" providerId="AD" clId="Web-{D2D7A12C-19C1-0B0D-0EDB-6BFEC3AC8310}" dt="2026-08-13T20:19:22.049" v="0"/>
        <pc:sldMkLst>
          <pc:docMk/>
          <pc:sldMk cId="0" sldId="377"/>
        </pc:sldMkLst>
      </pc:sldChg>
    </pc:docChg>
  </pc:docChgLst>
  <pc:docChgLst>
    <pc:chgData name="Ali Holmes" userId="S::ali.holmes@skagit.edu::88e23b00-0cc4-48b8-a28a-87bcc30fcfc8" providerId="AD" clId="Web-{46B33464-1386-C8BA-B694-3877385D0719}"/>
    <pc:docChg chg="delSld modSld sldOrd">
      <pc:chgData name="Ali Holmes" userId="S::ali.holmes@skagit.edu::88e23b00-0cc4-48b8-a28a-87bcc30fcfc8" providerId="AD" clId="Web-{46B33464-1386-C8BA-B694-3877385D0719}" dt="2026-08-13T21:02:36.603" v="79"/>
      <pc:docMkLst>
        <pc:docMk/>
      </pc:docMkLst>
      <pc:sldChg chg="mod modShow">
        <pc:chgData name="Ali Holmes" userId="S::ali.holmes@skagit.edu::88e23b00-0cc4-48b8-a28a-87bcc30fcfc8" providerId="AD" clId="Web-{46B33464-1386-C8BA-B694-3877385D0719}" dt="2026-08-13T21:00:43.587" v="48"/>
        <pc:sldMkLst>
          <pc:docMk/>
          <pc:sldMk cId="0" sldId="343"/>
        </pc:sldMkLst>
      </pc:sldChg>
      <pc:sldChg chg="mod modShow">
        <pc:chgData name="Ali Holmes" userId="S::ali.holmes@skagit.edu::88e23b00-0cc4-48b8-a28a-87bcc30fcfc8" providerId="AD" clId="Web-{46B33464-1386-C8BA-B694-3877385D0719}" dt="2026-08-13T20:59:13.383" v="2"/>
        <pc:sldMkLst>
          <pc:docMk/>
          <pc:sldMk cId="3910385098" sldId="354"/>
        </pc:sldMkLst>
      </pc:sldChg>
      <pc:sldChg chg="delSp delAnim">
        <pc:chgData name="Ali Holmes" userId="S::ali.holmes@skagit.edu::88e23b00-0cc4-48b8-a28a-87bcc30fcfc8" providerId="AD" clId="Web-{46B33464-1386-C8BA-B694-3877385D0719}" dt="2026-08-13T20:59:10.664" v="1"/>
        <pc:sldMkLst>
          <pc:docMk/>
          <pc:sldMk cId="0" sldId="369"/>
        </pc:sldMkLst>
      </pc:sldChg>
      <pc:sldChg chg="delSp modSp delAnim">
        <pc:chgData name="Ali Holmes" userId="S::ali.holmes@skagit.edu::88e23b00-0cc4-48b8-a28a-87bcc30fcfc8" providerId="AD" clId="Web-{46B33464-1386-C8BA-B694-3877385D0719}" dt="2026-08-13T21:01:29.852" v="60" actId="14100"/>
        <pc:sldMkLst>
          <pc:docMk/>
          <pc:sldMk cId="0" sldId="373"/>
        </pc:sldMkLst>
        <pc:spChg chg="mod">
          <ac:chgData name="Ali Holmes" userId="S::ali.holmes@skagit.edu::88e23b00-0cc4-48b8-a28a-87bcc30fcfc8" providerId="AD" clId="Web-{46B33464-1386-C8BA-B694-3877385D0719}" dt="2026-08-13T21:01:29.852" v="60" actId="14100"/>
          <ac:spMkLst>
            <pc:docMk/>
            <pc:sldMk cId="0" sldId="373"/>
            <ac:spMk id="7" creationId="{8E57304D-4C36-9FA1-E124-780E1C6290EE}"/>
          </ac:spMkLst>
        </pc:spChg>
        <pc:spChg chg="mod">
          <ac:chgData name="Ali Holmes" userId="S::ali.holmes@skagit.edu::88e23b00-0cc4-48b8-a28a-87bcc30fcfc8" providerId="AD" clId="Web-{46B33464-1386-C8BA-B694-3877385D0719}" dt="2026-08-13T21:01:22.243" v="58" actId="1076"/>
          <ac:spMkLst>
            <pc:docMk/>
            <pc:sldMk cId="0" sldId="373"/>
            <ac:spMk id="8" creationId="{54BC0E8F-A76A-948D-C90A-419E651A6DD1}"/>
          </ac:spMkLst>
        </pc:spChg>
      </pc:sldChg>
      <pc:sldChg chg="modSp mod modShow">
        <pc:chgData name="Ali Holmes" userId="S::ali.holmes@skagit.edu::88e23b00-0cc4-48b8-a28a-87bcc30fcfc8" providerId="AD" clId="Web-{46B33464-1386-C8BA-B694-3877385D0719}" dt="2026-08-13T21:00:10.837" v="42" actId="1076"/>
        <pc:sldMkLst>
          <pc:docMk/>
          <pc:sldMk cId="0" sldId="375"/>
        </pc:sldMkLst>
        <pc:picChg chg="mod">
          <ac:chgData name="Ali Holmes" userId="S::ali.holmes@skagit.edu::88e23b00-0cc4-48b8-a28a-87bcc30fcfc8" providerId="AD" clId="Web-{46B33464-1386-C8BA-B694-3877385D0719}" dt="2026-08-13T21:00:10.837" v="42" actId="1076"/>
          <ac:picMkLst>
            <pc:docMk/>
            <pc:sldMk cId="0" sldId="375"/>
            <ac:picMk id="4" creationId="{4F22922A-71D8-946E-C08C-EFCD2CDC6300}"/>
          </ac:picMkLst>
        </pc:picChg>
      </pc:sldChg>
      <pc:sldChg chg="delSp delAnim">
        <pc:chgData name="Ali Holmes" userId="S::ali.holmes@skagit.edu::88e23b00-0cc4-48b8-a28a-87bcc30fcfc8" providerId="AD" clId="Web-{46B33464-1386-C8BA-B694-3877385D0719}" dt="2026-08-13T21:01:12.712" v="56"/>
        <pc:sldMkLst>
          <pc:docMk/>
          <pc:sldMk cId="0" sldId="377"/>
        </pc:sldMkLst>
      </pc:sldChg>
      <pc:sldChg chg="delSp delAnim">
        <pc:chgData name="Ali Holmes" userId="S::ali.holmes@skagit.edu::88e23b00-0cc4-48b8-a28a-87bcc30fcfc8" providerId="AD" clId="Web-{46B33464-1386-C8BA-B694-3877385D0719}" dt="2026-08-13T21:01:08.884" v="55"/>
        <pc:sldMkLst>
          <pc:docMk/>
          <pc:sldMk cId="0" sldId="378"/>
        </pc:sldMkLst>
      </pc:sldChg>
      <pc:sldChg chg="delSp delAnim">
        <pc:chgData name="Ali Holmes" userId="S::ali.holmes@skagit.edu::88e23b00-0cc4-48b8-a28a-87bcc30fcfc8" providerId="AD" clId="Web-{46B33464-1386-C8BA-B694-3877385D0719}" dt="2026-08-13T21:02:23.118" v="75"/>
        <pc:sldMkLst>
          <pc:docMk/>
          <pc:sldMk cId="0" sldId="382"/>
        </pc:sldMkLst>
      </pc:sldChg>
      <pc:sldChg chg="delSp delAnim">
        <pc:chgData name="Ali Holmes" userId="S::ali.holmes@skagit.edu::88e23b00-0cc4-48b8-a28a-87bcc30fcfc8" providerId="AD" clId="Web-{46B33464-1386-C8BA-B694-3877385D0719}" dt="2026-08-13T21:02:26.525" v="76"/>
        <pc:sldMkLst>
          <pc:docMk/>
          <pc:sldMk cId="0" sldId="385"/>
        </pc:sldMkLst>
      </pc:sldChg>
      <pc:sldChg chg="mod modShow">
        <pc:chgData name="Ali Holmes" userId="S::ali.holmes@skagit.edu::88e23b00-0cc4-48b8-a28a-87bcc30fcfc8" providerId="AD" clId="Web-{46B33464-1386-C8BA-B694-3877385D0719}" dt="2026-08-13T21:00:14.946" v="43"/>
        <pc:sldMkLst>
          <pc:docMk/>
          <pc:sldMk cId="0" sldId="387"/>
        </pc:sldMkLst>
      </pc:sldChg>
      <pc:sldChg chg="delSp delAnim">
        <pc:chgData name="Ali Holmes" userId="S::ali.holmes@skagit.edu::88e23b00-0cc4-48b8-a28a-87bcc30fcfc8" providerId="AD" clId="Web-{46B33464-1386-C8BA-B694-3877385D0719}" dt="2026-08-13T21:01:42.540" v="62"/>
        <pc:sldMkLst>
          <pc:docMk/>
          <pc:sldMk cId="0" sldId="388"/>
        </pc:sldMkLst>
      </pc:sldChg>
      <pc:sldChg chg="mod modShow">
        <pc:chgData name="Ali Holmes" userId="S::ali.holmes@skagit.edu::88e23b00-0cc4-48b8-a28a-87bcc30fcfc8" providerId="AD" clId="Web-{46B33464-1386-C8BA-B694-3877385D0719}" dt="2026-08-13T20:59:59.180" v="39"/>
        <pc:sldMkLst>
          <pc:docMk/>
          <pc:sldMk cId="0" sldId="393"/>
        </pc:sldMkLst>
      </pc:sldChg>
      <pc:sldChg chg="delSp delAnim">
        <pc:chgData name="Ali Holmes" userId="S::ali.holmes@skagit.edu::88e23b00-0cc4-48b8-a28a-87bcc30fcfc8" providerId="AD" clId="Web-{46B33464-1386-C8BA-B694-3877385D0719}" dt="2026-08-13T21:00:54.915" v="51"/>
        <pc:sldMkLst>
          <pc:docMk/>
          <pc:sldMk cId="0" sldId="394"/>
        </pc:sldMkLst>
      </pc:sldChg>
      <pc:sldChg chg="mod modShow">
        <pc:chgData name="Ali Holmes" userId="S::ali.holmes@skagit.edu::88e23b00-0cc4-48b8-a28a-87bcc30fcfc8" providerId="AD" clId="Web-{46B33464-1386-C8BA-B694-3877385D0719}" dt="2026-08-13T21:00:47.930" v="49"/>
        <pc:sldMkLst>
          <pc:docMk/>
          <pc:sldMk cId="3791365581" sldId="395"/>
        </pc:sldMkLst>
      </pc:sldChg>
      <pc:sldChg chg="delSp modSp delAnim">
        <pc:chgData name="Ali Holmes" userId="S::ali.holmes@skagit.edu::88e23b00-0cc4-48b8-a28a-87bcc30fcfc8" providerId="AD" clId="Web-{46B33464-1386-C8BA-B694-3877385D0719}" dt="2026-08-13T21:01:05.399" v="54" actId="1076"/>
        <pc:sldMkLst>
          <pc:docMk/>
          <pc:sldMk cId="0" sldId="396"/>
        </pc:sldMkLst>
        <pc:picChg chg="mod">
          <ac:chgData name="Ali Holmes" userId="S::ali.holmes@skagit.edu::88e23b00-0cc4-48b8-a28a-87bcc30fcfc8" providerId="AD" clId="Web-{46B33464-1386-C8BA-B694-3877385D0719}" dt="2026-08-13T21:01:05.399" v="54" actId="1076"/>
          <ac:picMkLst>
            <pc:docMk/>
            <pc:sldMk cId="0" sldId="396"/>
            <ac:picMk id="4" creationId="{8ABC7739-5852-3F6F-CE39-BACC34C8A84F}"/>
          </ac:picMkLst>
        </pc:picChg>
      </pc:sldChg>
      <pc:sldChg chg="delSp ord delAnim">
        <pc:chgData name="Ali Holmes" userId="S::ali.holmes@skagit.edu::88e23b00-0cc4-48b8-a28a-87bcc30fcfc8" providerId="AD" clId="Web-{46B33464-1386-C8BA-B694-3877385D0719}" dt="2026-08-13T21:02:12.196" v="71"/>
        <pc:sldMkLst>
          <pc:docMk/>
          <pc:sldMk cId="0" sldId="397"/>
        </pc:sldMkLst>
      </pc:sldChg>
      <pc:sldChg chg="delSp delAnim">
        <pc:chgData name="Ali Holmes" userId="S::ali.holmes@skagit.edu::88e23b00-0cc4-48b8-a28a-87bcc30fcfc8" providerId="AD" clId="Web-{46B33464-1386-C8BA-B694-3877385D0719}" dt="2026-08-13T21:02:20.524" v="74"/>
        <pc:sldMkLst>
          <pc:docMk/>
          <pc:sldMk cId="0" sldId="398"/>
        </pc:sldMkLst>
      </pc:sldChg>
      <pc:sldChg chg="modSp mod modShow">
        <pc:chgData name="Ali Holmes" userId="S::ali.holmes@skagit.edu::88e23b00-0cc4-48b8-a28a-87bcc30fcfc8" providerId="AD" clId="Web-{46B33464-1386-C8BA-B694-3877385D0719}" dt="2026-08-13T21:00:33.368" v="47" actId="1076"/>
        <pc:sldMkLst>
          <pc:docMk/>
          <pc:sldMk cId="0" sldId="399"/>
        </pc:sldMkLst>
        <pc:spChg chg="mod">
          <ac:chgData name="Ali Holmes" userId="S::ali.holmes@skagit.edu::88e23b00-0cc4-48b8-a28a-87bcc30fcfc8" providerId="AD" clId="Web-{46B33464-1386-C8BA-B694-3877385D0719}" dt="2026-08-13T21:00:29.446" v="46" actId="1076"/>
          <ac:spMkLst>
            <pc:docMk/>
            <pc:sldMk cId="0" sldId="399"/>
            <ac:spMk id="4" creationId="{E53AFAE3-C2CC-0B97-660F-9FA861EA04F5}"/>
          </ac:spMkLst>
        </pc:spChg>
        <pc:spChg chg="mod">
          <ac:chgData name="Ali Holmes" userId="S::ali.holmes@skagit.edu::88e23b00-0cc4-48b8-a28a-87bcc30fcfc8" providerId="AD" clId="Web-{46B33464-1386-C8BA-B694-3877385D0719}" dt="2026-08-13T21:00:33.368" v="47" actId="1076"/>
          <ac:spMkLst>
            <pc:docMk/>
            <pc:sldMk cId="0" sldId="399"/>
            <ac:spMk id="5" creationId="{DCFB65A5-3BD2-9D2C-FFDF-EAD2DA8AE7DD}"/>
          </ac:spMkLst>
        </pc:spChg>
      </pc:sldChg>
      <pc:sldChg chg="delSp delAnim">
        <pc:chgData name="Ali Holmes" userId="S::ali.holmes@skagit.edu::88e23b00-0cc4-48b8-a28a-87bcc30fcfc8" providerId="AD" clId="Web-{46B33464-1386-C8BA-B694-3877385D0719}" dt="2026-08-13T21:01:39.071" v="61"/>
        <pc:sldMkLst>
          <pc:docMk/>
          <pc:sldMk cId="0" sldId="400"/>
        </pc:sldMkLst>
      </pc:sldChg>
      <pc:sldChg chg="delSp delAnim">
        <pc:chgData name="Ali Holmes" userId="S::ali.holmes@skagit.edu::88e23b00-0cc4-48b8-a28a-87bcc30fcfc8" providerId="AD" clId="Web-{46B33464-1386-C8BA-B694-3877385D0719}" dt="2026-08-13T21:00:51.087" v="50"/>
        <pc:sldMkLst>
          <pc:docMk/>
          <pc:sldMk cId="0" sldId="401"/>
        </pc:sldMkLst>
      </pc:sldChg>
      <pc:sldChg chg="mod modShow">
        <pc:chgData name="Ali Holmes" userId="S::ali.holmes@skagit.edu::88e23b00-0cc4-48b8-a28a-87bcc30fcfc8" providerId="AD" clId="Web-{46B33464-1386-C8BA-B694-3877385D0719}" dt="2026-08-13T20:59:56.290" v="38"/>
        <pc:sldMkLst>
          <pc:docMk/>
          <pc:sldMk cId="0" sldId="402"/>
        </pc:sldMkLst>
      </pc:sldChg>
      <pc:sldChg chg="delSp delAnim">
        <pc:chgData name="Ali Holmes" userId="S::ali.holmes@skagit.edu::88e23b00-0cc4-48b8-a28a-87bcc30fcfc8" providerId="AD" clId="Web-{46B33464-1386-C8BA-B694-3877385D0719}" dt="2026-08-13T21:02:33.009" v="78"/>
        <pc:sldMkLst>
          <pc:docMk/>
          <pc:sldMk cId="0" sldId="403"/>
        </pc:sldMkLst>
      </pc:sldChg>
      <pc:sldChg chg="delSp delAnim">
        <pc:chgData name="Ali Holmes" userId="S::ali.holmes@skagit.edu::88e23b00-0cc4-48b8-a28a-87bcc30fcfc8" providerId="AD" clId="Web-{46B33464-1386-C8BA-B694-3877385D0719}" dt="2026-08-13T20:59:07.789" v="0"/>
        <pc:sldMkLst>
          <pc:docMk/>
          <pc:sldMk cId="0" sldId="404"/>
        </pc:sldMkLst>
      </pc:sldChg>
      <pc:sldChg chg="delSp delAnim">
        <pc:chgData name="Ali Holmes" userId="S::ali.holmes@skagit.edu::88e23b00-0cc4-48b8-a28a-87bcc30fcfc8" providerId="AD" clId="Web-{46B33464-1386-C8BA-B694-3877385D0719}" dt="2026-08-13T21:01:46.493" v="63"/>
        <pc:sldMkLst>
          <pc:docMk/>
          <pc:sldMk cId="1917127397" sldId="405"/>
        </pc:sldMkLst>
      </pc:sldChg>
      <pc:sldChg chg="delSp delAnim">
        <pc:chgData name="Ali Holmes" userId="S::ali.holmes@skagit.edu::88e23b00-0cc4-48b8-a28a-87bcc30fcfc8" providerId="AD" clId="Web-{46B33464-1386-C8BA-B694-3877385D0719}" dt="2026-08-13T21:02:36.603" v="79"/>
        <pc:sldMkLst>
          <pc:docMk/>
          <pc:sldMk cId="0" sldId="406"/>
        </pc:sldMkLst>
      </pc:sldChg>
      <pc:sldChg chg="delSp delAnim">
        <pc:chgData name="Ali Holmes" userId="S::ali.holmes@skagit.edu::88e23b00-0cc4-48b8-a28a-87bcc30fcfc8" providerId="AD" clId="Web-{46B33464-1386-C8BA-B694-3877385D0719}" dt="2026-08-13T21:02:16.837" v="73"/>
        <pc:sldMkLst>
          <pc:docMk/>
          <pc:sldMk cId="146026625" sldId="407"/>
        </pc:sldMkLst>
      </pc:sldChg>
      <pc:sldChg chg="mod modShow">
        <pc:chgData name="Ali Holmes" userId="S::ali.holmes@skagit.edu::88e23b00-0cc4-48b8-a28a-87bcc30fcfc8" providerId="AD" clId="Web-{46B33464-1386-C8BA-B694-3877385D0719}" dt="2026-08-13T20:59:51.852" v="37"/>
        <pc:sldMkLst>
          <pc:docMk/>
          <pc:sldMk cId="3485698851" sldId="408"/>
        </pc:sldMkLst>
      </pc:sldChg>
      <pc:sldChg chg="delSp delAnim">
        <pc:chgData name="Ali Holmes" userId="S::ali.holmes@skagit.edu::88e23b00-0cc4-48b8-a28a-87bcc30fcfc8" providerId="AD" clId="Web-{46B33464-1386-C8BA-B694-3877385D0719}" dt="2026-08-13T21:02:29.228" v="77"/>
        <pc:sldMkLst>
          <pc:docMk/>
          <pc:sldMk cId="802909516" sldId="409"/>
        </pc:sldMkLst>
      </pc:sldChg>
      <pc:sldChg chg="delSp modSp ord delAnim">
        <pc:chgData name="Ali Holmes" userId="S::ali.holmes@skagit.edu::88e23b00-0cc4-48b8-a28a-87bcc30fcfc8" providerId="AD" clId="Web-{46B33464-1386-C8BA-B694-3877385D0719}" dt="2026-08-13T21:02:12.196" v="72"/>
        <pc:sldMkLst>
          <pc:docMk/>
          <pc:sldMk cId="136645104" sldId="411"/>
        </pc:sldMkLst>
        <pc:spChg chg="mod">
          <ac:chgData name="Ali Holmes" userId="S::ali.holmes@skagit.edu::88e23b00-0cc4-48b8-a28a-87bcc30fcfc8" providerId="AD" clId="Web-{46B33464-1386-C8BA-B694-3877385D0719}" dt="2026-08-13T21:01:55.337" v="65" actId="14100"/>
          <ac:spMkLst>
            <pc:docMk/>
            <pc:sldMk cId="136645104" sldId="411"/>
            <ac:spMk id="12" creationId="{EB9861A6-3C0B-7273-E4BF-3FB12AC80F69}"/>
          </ac:spMkLst>
        </pc:spChg>
        <pc:spChg chg="mod">
          <ac:chgData name="Ali Holmes" userId="S::ali.holmes@skagit.edu::88e23b00-0cc4-48b8-a28a-87bcc30fcfc8" providerId="AD" clId="Web-{46B33464-1386-C8BA-B694-3877385D0719}" dt="2026-08-13T21:02:01.649" v="67" actId="14100"/>
          <ac:spMkLst>
            <pc:docMk/>
            <pc:sldMk cId="136645104" sldId="411"/>
            <ac:spMk id="13" creationId="{AF1CD396-64BA-A509-50AB-F868D0215A80}"/>
          </ac:spMkLst>
        </pc:spChg>
      </pc:sldChg>
    </pc:docChg>
  </pc:docChgLst>
  <pc:docChgLst>
    <pc:chgData name="Kelly Dyer" userId="S::kelly.dyer@skagit.edu::a307a5aa-0100-4633-ab65-a07ae294145a" providerId="AD" clId="Web-{CE8AA601-416C-1F5E-AE22-0509A26EE440}"/>
    <pc:docChg chg="addSld delSld modSld">
      <pc:chgData name="Kelly Dyer" userId="S::kelly.dyer@skagit.edu::a307a5aa-0100-4633-ab65-a07ae294145a" providerId="AD" clId="Web-{CE8AA601-416C-1F5E-AE22-0509A26EE440}" dt="2026-08-11T00:23:07.905" v="150" actId="1076"/>
      <pc:docMkLst>
        <pc:docMk/>
      </pc:docMkLst>
      <pc:sldChg chg="modSp">
        <pc:chgData name="Kelly Dyer" userId="S::kelly.dyer@skagit.edu::a307a5aa-0100-4633-ab65-a07ae294145a" providerId="AD" clId="Web-{CE8AA601-416C-1F5E-AE22-0509A26EE440}" dt="2026-08-11T00:11:52.506" v="135" actId="20577"/>
        <pc:sldMkLst>
          <pc:docMk/>
          <pc:sldMk cId="0" sldId="377"/>
        </pc:sldMkLst>
        <pc:spChg chg="mod">
          <ac:chgData name="Kelly Dyer" userId="S::kelly.dyer@skagit.edu::a307a5aa-0100-4633-ab65-a07ae294145a" providerId="AD" clId="Web-{CE8AA601-416C-1F5E-AE22-0509A26EE440}" dt="2026-08-11T00:11:52.506" v="135" actId="20577"/>
          <ac:spMkLst>
            <pc:docMk/>
            <pc:sldMk cId="0" sldId="377"/>
            <ac:spMk id="5" creationId="{8F4489EA-8E4C-D1FD-3F50-ADD2F81CEA0B}"/>
          </ac:spMkLst>
        </pc:spChg>
      </pc:sldChg>
      <pc:sldChg chg="modSp">
        <pc:chgData name="Kelly Dyer" userId="S::kelly.dyer@skagit.edu::a307a5aa-0100-4633-ab65-a07ae294145a" providerId="AD" clId="Web-{CE8AA601-416C-1F5E-AE22-0509A26EE440}" dt="2026-08-11T00:22:53.499" v="146" actId="1076"/>
        <pc:sldMkLst>
          <pc:docMk/>
          <pc:sldMk cId="0" sldId="382"/>
        </pc:sldMkLst>
        <pc:spChg chg="mod">
          <ac:chgData name="Kelly Dyer" userId="S::kelly.dyer@skagit.edu::a307a5aa-0100-4633-ab65-a07ae294145a" providerId="AD" clId="Web-{CE8AA601-416C-1F5E-AE22-0509A26EE440}" dt="2026-08-11T00:22:53.499" v="146" actId="1076"/>
          <ac:spMkLst>
            <pc:docMk/>
            <pc:sldMk cId="0" sldId="382"/>
            <ac:spMk id="5" creationId="{54E63DF9-6E23-5052-A73A-0E1D06FAC386}"/>
          </ac:spMkLst>
        </pc:spChg>
        <pc:spChg chg="mod">
          <ac:chgData name="Kelly Dyer" userId="S::kelly.dyer@skagit.edu::a307a5aa-0100-4633-ab65-a07ae294145a" providerId="AD" clId="Web-{CE8AA601-416C-1F5E-AE22-0509A26EE440}" dt="2026-08-11T00:00:34.013" v="92" actId="20577"/>
          <ac:spMkLst>
            <pc:docMk/>
            <pc:sldMk cId="0" sldId="382"/>
            <ac:spMk id="9" creationId="{846B3822-9849-079F-FDC4-997675DEA9BC}"/>
          </ac:spMkLst>
        </pc:spChg>
        <pc:picChg chg="mod">
          <ac:chgData name="Kelly Dyer" userId="S::kelly.dyer@skagit.edu::a307a5aa-0100-4633-ab65-a07ae294145a" providerId="AD" clId="Web-{CE8AA601-416C-1F5E-AE22-0509A26EE440}" dt="2026-08-11T00:13:08.929" v="141" actId="1076"/>
          <ac:picMkLst>
            <pc:docMk/>
            <pc:sldMk cId="0" sldId="382"/>
            <ac:picMk id="3" creationId="{E4F110D7-5C29-193F-8C4F-FA7376E8D438}"/>
          </ac:picMkLst>
        </pc:picChg>
      </pc:sldChg>
      <pc:sldChg chg="modSp">
        <pc:chgData name="Kelly Dyer" userId="S::kelly.dyer@skagit.edu::a307a5aa-0100-4633-ab65-a07ae294145a" providerId="AD" clId="Web-{CE8AA601-416C-1F5E-AE22-0509A26EE440}" dt="2026-08-11T00:23:07.905" v="150" actId="1076"/>
        <pc:sldMkLst>
          <pc:docMk/>
          <pc:sldMk cId="0" sldId="385"/>
        </pc:sldMkLst>
        <pc:spChg chg="mod">
          <ac:chgData name="Kelly Dyer" userId="S::kelly.dyer@skagit.edu::a307a5aa-0100-4633-ab65-a07ae294145a" providerId="AD" clId="Web-{CE8AA601-416C-1F5E-AE22-0509A26EE440}" dt="2026-08-11T00:01:09.748" v="97" actId="20577"/>
          <ac:spMkLst>
            <pc:docMk/>
            <pc:sldMk cId="0" sldId="385"/>
            <ac:spMk id="8" creationId="{5461BDF2-AEFA-7383-4CF3-CBC32EECCA51}"/>
          </ac:spMkLst>
        </pc:spChg>
        <pc:spChg chg="mod">
          <ac:chgData name="Kelly Dyer" userId="S::kelly.dyer@skagit.edu::a307a5aa-0100-4633-ab65-a07ae294145a" providerId="AD" clId="Web-{CE8AA601-416C-1F5E-AE22-0509A26EE440}" dt="2026-08-11T00:00:51.138" v="95" actId="20577"/>
          <ac:spMkLst>
            <pc:docMk/>
            <pc:sldMk cId="0" sldId="385"/>
            <ac:spMk id="9" creationId="{E2F6AB18-6FD3-B639-B7F1-BD89B7DABEFB}"/>
          </ac:spMkLst>
        </pc:spChg>
        <pc:picChg chg="mod">
          <ac:chgData name="Kelly Dyer" userId="S::kelly.dyer@skagit.edu::a307a5aa-0100-4633-ab65-a07ae294145a" providerId="AD" clId="Web-{CE8AA601-416C-1F5E-AE22-0509A26EE440}" dt="2026-08-11T00:23:07.905" v="150" actId="1076"/>
          <ac:picMkLst>
            <pc:docMk/>
            <pc:sldMk cId="0" sldId="385"/>
            <ac:picMk id="2" creationId="{434962FF-15FE-9091-CD62-20B290653612}"/>
          </ac:picMkLst>
        </pc:picChg>
        <pc:picChg chg="mod">
          <ac:chgData name="Kelly Dyer" userId="S::kelly.dyer@skagit.edu::a307a5aa-0100-4633-ab65-a07ae294145a" providerId="AD" clId="Web-{CE8AA601-416C-1F5E-AE22-0509A26EE440}" dt="2026-08-11T00:23:06.342" v="149" actId="1076"/>
          <ac:picMkLst>
            <pc:docMk/>
            <pc:sldMk cId="0" sldId="385"/>
            <ac:picMk id="3" creationId="{80294EB0-ABEE-5E47-7F9B-433321ED2A96}"/>
          </ac:picMkLst>
        </pc:picChg>
      </pc:sldChg>
      <pc:sldChg chg="modSp">
        <pc:chgData name="Kelly Dyer" userId="S::kelly.dyer@skagit.edu::a307a5aa-0100-4633-ab65-a07ae294145a" providerId="AD" clId="Web-{CE8AA601-416C-1F5E-AE22-0509A26EE440}" dt="2026-08-10T23:59:45.497" v="81" actId="20577"/>
        <pc:sldMkLst>
          <pc:docMk/>
          <pc:sldMk cId="0" sldId="397"/>
        </pc:sldMkLst>
        <pc:spChg chg="mod">
          <ac:chgData name="Kelly Dyer" userId="S::kelly.dyer@skagit.edu::a307a5aa-0100-4633-ab65-a07ae294145a" providerId="AD" clId="Web-{CE8AA601-416C-1F5E-AE22-0509A26EE440}" dt="2026-08-10T23:59:45.497" v="81" actId="20577"/>
          <ac:spMkLst>
            <pc:docMk/>
            <pc:sldMk cId="0" sldId="397"/>
            <ac:spMk id="4" creationId="{A8224CD6-D337-F98D-F0F4-B4F255294336}"/>
          </ac:spMkLst>
        </pc:spChg>
      </pc:sldChg>
      <pc:sldChg chg="modSp">
        <pc:chgData name="Kelly Dyer" userId="S::kelly.dyer@skagit.edu::a307a5aa-0100-4633-ab65-a07ae294145a" providerId="AD" clId="Web-{CE8AA601-416C-1F5E-AE22-0509A26EE440}" dt="2026-08-11T00:02:16.405" v="123" actId="20577"/>
        <pc:sldMkLst>
          <pc:docMk/>
          <pc:sldMk cId="0" sldId="406"/>
        </pc:sldMkLst>
        <pc:spChg chg="mod">
          <ac:chgData name="Kelly Dyer" userId="S::kelly.dyer@skagit.edu::a307a5aa-0100-4633-ab65-a07ae294145a" providerId="AD" clId="Web-{CE8AA601-416C-1F5E-AE22-0509A26EE440}" dt="2026-08-11T00:02:16.405" v="123" actId="20577"/>
          <ac:spMkLst>
            <pc:docMk/>
            <pc:sldMk cId="0" sldId="406"/>
            <ac:spMk id="6" creationId="{2E44CFC0-778A-CF23-59D3-341AF91752D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35C1C722-1219-7ADF-560F-1691A0F2FC82}"/>
              </a:ext>
            </a:extLst>
          </p:cNvPr>
          <p:cNvSpPr>
            <a:spLocks noGrp="1" noRot="1" noChangeAspect="1"/>
          </p:cNvSpPr>
          <p:nvPr>
            <p:ph type="sldImg" idx="2"/>
          </p:nvPr>
        </p:nvSpPr>
        <p:spPr>
          <a:xfrm>
            <a:off x="406395" y="696909"/>
            <a:ext cx="6197602" cy="3486149"/>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F8D07849-7757-E103-9FAD-45372AA49855}"/>
              </a:ext>
            </a:extLst>
          </p:cNvPr>
          <p:cNvSpPr txBox="1">
            <a:spLocks noGrp="1"/>
          </p:cNvSpPr>
          <p:nvPr>
            <p:ph type="body" sz="quarter" idx="3"/>
          </p:nvPr>
        </p:nvSpPr>
        <p:spPr>
          <a:xfrm>
            <a:off x="701043" y="4415793"/>
            <a:ext cx="5608316" cy="4183380"/>
          </a:xfrm>
          <a:prstGeom prst="rect">
            <a:avLst/>
          </a:prstGeom>
          <a:noFill/>
          <a:ln>
            <a:noFill/>
          </a:ln>
        </p:spPr>
        <p:txBody>
          <a:bodyPr vert="horz" wrap="square" lIns="93159" tIns="93159" rIns="93159" bIns="93159" anchor="t" anchorCtr="0" compatLnSpc="1">
            <a:noAutofit/>
          </a:bodyPr>
          <a:lstStyle/>
          <a:p>
            <a:pPr lvl="0"/>
            <a:endParaRPr lang="en-US"/>
          </a:p>
        </p:txBody>
      </p:sp>
    </p:spTree>
    <p:extLst>
      <p:ext uri="{BB962C8B-B14F-4D97-AF65-F5344CB8AC3E}">
        <p14:creationId xmlns:p14="http://schemas.microsoft.com/office/powerpoint/2010/main" val="1422460898"/>
      </p:ext>
    </p:extLst>
  </p:cSld>
  <p:clrMap bg1="lt1" tx1="dk1" bg2="lt2" tx2="dk2" accent1="accent1" accent2="accent2" accent3="accent3" accent4="accent4" accent5="accent5" accent6="accent6" hlink="hlink" folHlink="folHlink"/>
  <p:notesStyle>
    <a:lvl1pPr marL="457200" marR="0" lvl="0" indent="-317497" algn="l" defTabSz="914400" rtl="0" fontAlgn="auto" hangingPunct="1">
      <a:lnSpc>
        <a:spcPct val="100000"/>
      </a:lnSpc>
      <a:spcBef>
        <a:spcPts val="0"/>
      </a:spcBef>
      <a:spcAft>
        <a:spcPts val="0"/>
      </a:spcAft>
      <a:buClr>
        <a:srgbClr val="000000"/>
      </a:buClr>
      <a:buSzPts val="1400"/>
      <a:buFont typeface="Arial"/>
      <a:buChar char="●"/>
      <a:tabLst/>
      <a:defRPr lang="en-US"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ysvc.skagit.edu/tools/forms/ctclinkidlookup.aspx"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mailto:enrollment@skagit.edu"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6FED8-31BC-2F6F-E88B-6EBECEB7776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ED2637F2-594F-BE47-D9B7-284B9808557D}"/>
              </a:ext>
            </a:extLst>
          </p:cNvPr>
          <p:cNvSpPr txBox="1">
            <a:spLocks noGrp="1"/>
          </p:cNvSpPr>
          <p:nvPr>
            <p:ph type="body" sz="quarter" idx="1"/>
          </p:nvPr>
        </p:nvSpPr>
        <p:spPr/>
        <p:txBody>
          <a:bodyPr/>
          <a:lstStyle/>
          <a:p>
            <a:pPr lvl="0"/>
            <a:r>
              <a:rPr lang="en-US"/>
              <a:t>Hello! This presentation is for our high school based dual credit students including students who are enrolled in CTE Dual Credit or College in the High School courses at Skagit Valley College.</a:t>
            </a:r>
          </a:p>
          <a:p>
            <a:pPr lvl="0"/>
            <a:endParaRPr lang="en-US"/>
          </a:p>
          <a:p>
            <a:pPr lvl="0"/>
            <a:r>
              <a:rPr lang="en-US" kern="1200"/>
              <a:t>Enrolling in your Skagit Valley College course will allow you to receive dual credit. We will guide you through how to enroll in your class in </a:t>
            </a:r>
            <a:r>
              <a:rPr lang="en-US" kern="1200" err="1"/>
              <a:t>ctcLink</a:t>
            </a:r>
            <a:r>
              <a:rPr lang="en-US" kern="1200"/>
              <a:t>, the WA state community college system. </a:t>
            </a:r>
          </a:p>
          <a:p>
            <a:pPr lvl="0"/>
            <a:r>
              <a:rPr lang="en-US" kern="1200"/>
              <a:t>Please note that this video will not walk you through how to activate your account. There is a separate video on how to activate your account. Please make sure you have previously activated your account before watching this video.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7A3EF-55F6-8097-C119-9E5CD38AB9E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E48B739-1234-E622-76B3-E0CE16A3360C}"/>
              </a:ext>
            </a:extLst>
          </p:cNvPr>
          <p:cNvSpPr txBox="1">
            <a:spLocks noGrp="1"/>
          </p:cNvSpPr>
          <p:nvPr>
            <p:ph type="body" sz="quarter" idx="1"/>
          </p:nvPr>
        </p:nvSpPr>
        <p:spPr/>
        <p:txBody>
          <a:bodyPr/>
          <a:lstStyle/>
          <a:p>
            <a:pPr marL="139702" lvl="0" indent="0">
              <a:buNone/>
            </a:pPr>
            <a:r>
              <a:rPr lang="en-US" kern="1200"/>
              <a:t>The first thing you will need to do is put “Skagit.edu” into your browser. </a:t>
            </a:r>
          </a:p>
          <a:p>
            <a:pPr marL="139702" lvl="0" indent="0">
              <a:buNone/>
            </a:pPr>
            <a:endParaRPr lang="en-US" kern="1200"/>
          </a:p>
          <a:p>
            <a:pPr marL="139702" lvl="0" indent="0">
              <a:buNone/>
            </a:pPr>
            <a:r>
              <a:rPr lang="en-US" kern="1200"/>
              <a:t>You will then hover over students and then click on </a:t>
            </a:r>
            <a:r>
              <a:rPr lang="en-US" kern="1200" err="1"/>
              <a:t>ctcLink</a:t>
            </a:r>
            <a:r>
              <a:rPr lang="en-US" kern="1200"/>
              <a:t> in the menu that pops up.</a:t>
            </a:r>
          </a:p>
          <a:p>
            <a:pPr marL="139702" lvl="0" indent="0">
              <a:buNone/>
            </a:pPr>
            <a:br>
              <a:rPr lang="en-US" kern="1200"/>
            </a:br>
            <a:endParaRPr lang="en-US" kern="1200"/>
          </a:p>
          <a:p>
            <a:pPr marL="139702" lvl="0" indent="0">
              <a:buNone/>
            </a:pPr>
            <a:endParaRPr lang="en-US"/>
          </a:p>
        </p:txBody>
      </p:sp>
      <p:sp>
        <p:nvSpPr>
          <p:cNvPr id="4" name="Slide Number Placeholder 3">
            <a:extLst>
              <a:ext uri="{FF2B5EF4-FFF2-40B4-BE49-F238E27FC236}">
                <a16:creationId xmlns:a16="http://schemas.microsoft.com/office/drawing/2014/main" id="{3105FDB3-4CFB-49EF-B471-AE4F807DF19E}"/>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D590C4B-482E-4CE7-A27A-AB794D67847C}" type="slidenum">
              <a:t>12</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269B57-5D1F-D96C-5D20-66509C93ED6C}"/>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8AEC6D5-BBDA-36C5-FA3C-1821C8F73849}"/>
              </a:ext>
            </a:extLst>
          </p:cNvPr>
          <p:cNvSpPr txBox="1">
            <a:spLocks noGrp="1"/>
          </p:cNvSpPr>
          <p:nvPr>
            <p:ph type="body" sz="quarter" idx="1"/>
          </p:nvPr>
        </p:nvSpPr>
        <p:spPr/>
        <p:txBody>
          <a:bodyPr/>
          <a:lstStyle/>
          <a:p>
            <a:pPr marL="139702" lvl="0" indent="0">
              <a:buNone/>
            </a:pPr>
            <a:r>
              <a:rPr lang="en-US"/>
              <a:t>Next you will select the </a:t>
            </a:r>
            <a:r>
              <a:rPr lang="en-US" err="1"/>
              <a:t>ctcLink</a:t>
            </a:r>
            <a:r>
              <a:rPr lang="en-US"/>
              <a:t> login tile.</a:t>
            </a:r>
          </a:p>
        </p:txBody>
      </p:sp>
      <p:sp>
        <p:nvSpPr>
          <p:cNvPr id="4" name="Slide Number Placeholder 3">
            <a:extLst>
              <a:ext uri="{FF2B5EF4-FFF2-40B4-BE49-F238E27FC236}">
                <a16:creationId xmlns:a16="http://schemas.microsoft.com/office/drawing/2014/main" id="{2E21A8D4-F7C6-795B-EA8D-BAC932D16B79}"/>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95FC679-0771-459A-8123-ACECD564432E}" type="slidenum">
              <a:t>13</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D16F7E-9761-F8CB-7C5A-8A52605F0F6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0FCFA5C-968B-797F-2FDB-3C7BD64670E7}"/>
              </a:ext>
            </a:extLst>
          </p:cNvPr>
          <p:cNvSpPr txBox="1">
            <a:spLocks noGrp="1"/>
          </p:cNvSpPr>
          <p:nvPr>
            <p:ph type="body" sz="quarter" idx="1"/>
          </p:nvPr>
        </p:nvSpPr>
        <p:spPr/>
        <p:txBody>
          <a:bodyPr/>
          <a:lstStyle/>
          <a:p>
            <a:pPr marL="139702" lvl="0" indent="0">
              <a:buNone/>
            </a:pPr>
            <a:r>
              <a:rPr lang="en-US"/>
              <a:t>Next you will enter your </a:t>
            </a:r>
            <a:r>
              <a:rPr lang="en-US" err="1"/>
              <a:t>ctcLink</a:t>
            </a:r>
            <a:r>
              <a:rPr lang="en-US"/>
              <a:t> ID # and then hit next</a:t>
            </a:r>
          </a:p>
          <a:p>
            <a:pPr marL="139702" lvl="0" indent="0">
              <a:buNone/>
            </a:pPr>
            <a:endParaRPr lang="en-US"/>
          </a:p>
        </p:txBody>
      </p:sp>
      <p:sp>
        <p:nvSpPr>
          <p:cNvPr id="4" name="Slide Number Placeholder 3">
            <a:extLst>
              <a:ext uri="{FF2B5EF4-FFF2-40B4-BE49-F238E27FC236}">
                <a16:creationId xmlns:a16="http://schemas.microsoft.com/office/drawing/2014/main" id="{6699F24E-FD8D-B9A0-C0AE-8365634B022A}"/>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9BA1FA-68B4-4C87-A379-54113C6EFB58}" type="slidenum">
              <a:t>14</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D9BD4-17F0-B8A3-9D1B-18FC71240CA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6AEC5001-CEDE-982C-E810-E89E6E701F4A}"/>
              </a:ext>
            </a:extLst>
          </p:cNvPr>
          <p:cNvSpPr txBox="1">
            <a:spLocks noGrp="1"/>
          </p:cNvSpPr>
          <p:nvPr>
            <p:ph type="body" sz="quarter" idx="1"/>
          </p:nvPr>
        </p:nvSpPr>
        <p:spPr/>
        <p:txBody>
          <a:bodyPr/>
          <a:lstStyle/>
          <a:p>
            <a:pPr marL="311152" lvl="0" indent="-171450"/>
            <a:r>
              <a:rPr lang="en-US" kern="1200"/>
              <a:t>This slide will teach you how to enroll in your dual credit class using your class number. </a:t>
            </a:r>
          </a:p>
          <a:p>
            <a:pPr marL="311152" lvl="0" indent="-171450"/>
            <a:r>
              <a:rPr lang="en-US" kern="1200"/>
              <a:t>Class numbers are emailed to your teachers and they are posted on our website. Please contact dualcredit@skagit.edu for support with class numbers.</a:t>
            </a:r>
          </a:p>
          <a:p>
            <a:pPr marL="311152" lvl="0" indent="-171450"/>
            <a:r>
              <a:rPr lang="en-US" kern="1200"/>
              <a:t>Please note that if you are enrolled in more than one dual credit class, you will need to enter more than one 5-digit number in order to receive dual credit.</a:t>
            </a:r>
          </a:p>
          <a:p>
            <a:pPr marL="311152" lvl="0" indent="-171450"/>
            <a:r>
              <a:rPr lang="en-US" kern="1200"/>
              <a:t>Semester 1 and yearlong courses enroll in Winter quarter. Semester 2 courses enroll in Spring quarter. </a:t>
            </a:r>
          </a:p>
          <a:p>
            <a:pPr marL="311152" lvl="0" indent="-171450"/>
            <a:r>
              <a:rPr lang="en-US" kern="1200"/>
              <a:t>The first think you will need to do is on the left you will click “enrollment”</a:t>
            </a:r>
          </a:p>
          <a:p>
            <a:pPr marL="311152" lvl="0" indent="-171450"/>
            <a:r>
              <a:rPr lang="en-US" kern="1200"/>
              <a:t>The second thing you will need to do to enroll is click “shopping cart”</a:t>
            </a:r>
          </a:p>
          <a:p>
            <a:pPr marL="311152"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kern="1200"/>
              <a:t>The third thing you will need to is verify that you have the correct term selected. As a reminder, Semester 1 and yearlong courses will select in Winter quarter. Semester 2 courses will select in Spring quarter. </a:t>
            </a:r>
          </a:p>
          <a:p>
            <a:pPr marL="311152"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kern="1200"/>
              <a:t>Lastly, you will click on “add class” and on the menu and on the menu you will select “add by class number.”</a:t>
            </a:r>
          </a:p>
          <a:p>
            <a:pPr marL="311152" lvl="0" indent="-171450"/>
            <a:endParaRPr lang="en-US" kern="1200"/>
          </a:p>
          <a:p>
            <a:pPr marL="311152" lvl="0" indent="-171450"/>
            <a:endParaRPr lang="en-US" kern="1200"/>
          </a:p>
          <a:p>
            <a:pPr marL="142353" lvl="0" indent="0">
              <a:buNone/>
            </a:pPr>
            <a:endParaRPr lang="en-US"/>
          </a:p>
        </p:txBody>
      </p:sp>
      <p:sp>
        <p:nvSpPr>
          <p:cNvPr id="4" name="Slide Number Placeholder 3">
            <a:extLst>
              <a:ext uri="{FF2B5EF4-FFF2-40B4-BE49-F238E27FC236}">
                <a16:creationId xmlns:a16="http://schemas.microsoft.com/office/drawing/2014/main" id="{2EF94BE6-90BB-5071-27B5-DE44AB52213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D870FF6-ADA1-4E7A-9C62-AD66A32D67EC}" type="slidenum">
              <a:t>15</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C8EB3-AC0E-77D8-1D1D-7CEFEB65565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8AAC3951-783A-80FA-3FFA-838EEB6E9C5E}"/>
              </a:ext>
            </a:extLst>
          </p:cNvPr>
          <p:cNvSpPr txBox="1">
            <a:spLocks noGrp="1"/>
          </p:cNvSpPr>
          <p:nvPr>
            <p:ph type="body" sz="quarter" idx="1"/>
          </p:nvPr>
        </p:nvSpPr>
        <p:spPr/>
        <p:txBody>
          <a:bodyPr/>
          <a:lstStyle/>
          <a:p>
            <a:pPr marL="139702" lvl="0" indent="0">
              <a:buNone/>
            </a:pPr>
            <a:r>
              <a:rPr lang="en-US" kern="1200"/>
              <a:t>Finally, you will be asked to put in your class number. You can find your class number in three different ways: it will be emailed to your instructor so you can ask them, you can look it up on our website, or you can email the dual credit team at dualcredit@skagit.edu and ask us as well.</a:t>
            </a:r>
          </a:p>
          <a:p>
            <a:pPr marL="142244" lvl="0" indent="0">
              <a:buNone/>
            </a:pPr>
            <a:endParaRPr lang="en-US"/>
          </a:p>
        </p:txBody>
      </p:sp>
      <p:sp>
        <p:nvSpPr>
          <p:cNvPr id="4" name="Slide Number Placeholder 3">
            <a:extLst>
              <a:ext uri="{FF2B5EF4-FFF2-40B4-BE49-F238E27FC236}">
                <a16:creationId xmlns:a16="http://schemas.microsoft.com/office/drawing/2014/main" id="{9960DE68-8F7E-E58E-2209-24F19E190CB7}"/>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9423E3D-A012-43B0-BAB7-9541BB25E387}" type="slidenum">
              <a:t>16</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90A5C5-BC6B-E646-B636-9A97E10AA78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01A3B8E-BF8C-5202-AD06-1F6827E2C8A4}"/>
              </a:ext>
            </a:extLst>
          </p:cNvPr>
          <p:cNvSpPr txBox="1">
            <a:spLocks noGrp="1"/>
          </p:cNvSpPr>
          <p:nvPr>
            <p:ph type="body" sz="quarter" idx="1"/>
          </p:nvPr>
        </p:nvSpPr>
        <p:spPr/>
        <p:txBody>
          <a:bodyPr/>
          <a:lstStyle/>
          <a:p>
            <a:pPr marL="142353" lvl="0" indent="0">
              <a:buNone/>
            </a:pPr>
            <a:r>
              <a:rPr lang="en-US"/>
              <a:t>The next screen you will be taken to looks like this. Unless you are in a 199 class, you do not need a permission code to enroll and you will click “save.”</a:t>
            </a:r>
          </a:p>
          <a:p>
            <a:pPr marL="142353" lvl="0" indent="0">
              <a:buNone/>
            </a:pPr>
            <a:r>
              <a:rPr lang="en-US"/>
              <a:t>If you are in a 199 class, your teacher will provide you that permission code.</a:t>
            </a:r>
          </a:p>
        </p:txBody>
      </p:sp>
      <p:sp>
        <p:nvSpPr>
          <p:cNvPr id="4" name="Slide Number Placeholder 3">
            <a:extLst>
              <a:ext uri="{FF2B5EF4-FFF2-40B4-BE49-F238E27FC236}">
                <a16:creationId xmlns:a16="http://schemas.microsoft.com/office/drawing/2014/main" id="{C5757AB5-DBE8-E658-5433-B71B66982D54}"/>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B57DC58-AD43-4D24-8B3E-DD6F13AE2DF5}" type="slidenum">
              <a:t>17</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The last thing you will nee to do is click the checkbox that is next to the class.</a:t>
            </a:r>
          </a:p>
          <a:p>
            <a:r>
              <a:rPr lang="en-US"/>
              <a:t>Then you will need to click “enroll.”</a:t>
            </a:r>
          </a:p>
        </p:txBody>
      </p:sp>
    </p:spTree>
    <p:extLst>
      <p:ext uri="{BB962C8B-B14F-4D97-AF65-F5344CB8AC3E}">
        <p14:creationId xmlns:p14="http://schemas.microsoft.com/office/powerpoint/2010/main" val="2443628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9C5B9-8ADE-C28A-B3EB-A01BBFB905B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B67BD45C-0822-DBF6-345F-206B5EE8F149}"/>
              </a:ext>
            </a:extLst>
          </p:cNvPr>
          <p:cNvSpPr txBox="1">
            <a:spLocks noGrp="1"/>
          </p:cNvSpPr>
          <p:nvPr>
            <p:ph type="body" sz="quarter" idx="1"/>
          </p:nvPr>
        </p:nvSpPr>
        <p:spPr/>
        <p:txBody>
          <a:bodyPr/>
          <a:lstStyle/>
          <a:p>
            <a:r>
              <a:rPr lang="en-US"/>
              <a:t>Once you have successfully enrolled, you will see the following message pop up.</a:t>
            </a:r>
          </a:p>
          <a:p>
            <a:r>
              <a:rPr lang="en-US"/>
              <a:t>You can then click okay.</a:t>
            </a:r>
          </a:p>
        </p:txBody>
      </p:sp>
      <p:sp>
        <p:nvSpPr>
          <p:cNvPr id="4" name="Slide Number Placeholder 3">
            <a:extLst>
              <a:ext uri="{FF2B5EF4-FFF2-40B4-BE49-F238E27FC236}">
                <a16:creationId xmlns:a16="http://schemas.microsoft.com/office/drawing/2014/main" id="{1E7C4BFB-2E6C-3161-4367-A65779A4EF7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0876BA-0C14-41D8-B1DD-12266A1C4821}" type="slidenum">
              <a:t>19</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EEED8-A274-6DB9-02E0-E7D4BEC493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91B80-BCE6-BDA1-B4A3-9DA5BB74E58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62B96BC-E935-E621-DD3E-393E477DC745}"/>
              </a:ext>
            </a:extLst>
          </p:cNvPr>
          <p:cNvSpPr txBox="1">
            <a:spLocks noGrp="1"/>
          </p:cNvSpPr>
          <p:nvPr>
            <p:ph type="body" sz="quarter" idx="1"/>
          </p:nvPr>
        </p:nvSpPr>
        <p:spPr/>
        <p:txBody>
          <a:bodyPr/>
          <a:lstStyle/>
          <a:p>
            <a:r>
              <a:rPr lang="en-US"/>
              <a:t>Another way to check that you are enrolled in your class is to go to the left-hand menu and click on “schedule”</a:t>
            </a:r>
          </a:p>
          <a:p>
            <a:r>
              <a:rPr lang="en-US"/>
              <a:t>If you can see the class appearing in your calendar, you know that you have enrolled.</a:t>
            </a:r>
          </a:p>
        </p:txBody>
      </p:sp>
      <p:sp>
        <p:nvSpPr>
          <p:cNvPr id="4" name="Slide Number Placeholder 3">
            <a:extLst>
              <a:ext uri="{FF2B5EF4-FFF2-40B4-BE49-F238E27FC236}">
                <a16:creationId xmlns:a16="http://schemas.microsoft.com/office/drawing/2014/main" id="{F4C9F518-C75C-B9FC-E410-3E97F41D19A4}"/>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0876BA-0C14-41D8-B1DD-12266A1C4821}" type="slidenum">
              <a:t>20</a:t>
            </a:fld>
            <a:endParaRPr lang="en-US" sz="180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2415941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6DFCA559-05C5-6D66-426F-513A05F85BEA}"/>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06D0F4BD-8CF9-7724-C716-A11A0F89039E}"/>
              </a:ext>
            </a:extLst>
          </p:cNvPr>
          <p:cNvSpPr txBox="1">
            <a:spLocks noGrp="1"/>
          </p:cNvSpPr>
          <p:nvPr>
            <p:ph type="body" sz="quarter" idx="1"/>
          </p:nvPr>
        </p:nvSpPr>
        <p:spPr/>
        <p:txBody>
          <a:bodyPr/>
          <a:lstStyle/>
          <a:p>
            <a:endParaRPr lang="en-US"/>
          </a:p>
          <a:p>
            <a:pPr marL="457200" marR="0" lvl="0" indent="-317497"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a:t>Occasionally, dual credit students cannot enroll in their classes because of a hold on their account.</a:t>
            </a:r>
          </a:p>
          <a:p>
            <a:r>
              <a:rPr lang="en-US"/>
              <a:t>The first thing you need to do is check to see what kind of hold you have on your account</a:t>
            </a:r>
          </a:p>
          <a:p>
            <a:pPr marL="457200" marR="0" lvl="0" indent="-317497"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a:latin typeface="Montserrat"/>
              </a:rPr>
              <a:t>Navigate to holds by clicking “</a:t>
            </a:r>
            <a:r>
              <a:rPr lang="en-US" sz="1100" b="1">
                <a:latin typeface="Montserrat"/>
              </a:rPr>
              <a:t>my information</a:t>
            </a:r>
            <a:r>
              <a:rPr lang="en-US" sz="1100">
                <a:latin typeface="Montserrat"/>
              </a:rPr>
              <a:t>” and then “</a:t>
            </a:r>
            <a:r>
              <a:rPr lang="en-US" sz="1100" b="1">
                <a:latin typeface="Montserrat"/>
              </a:rPr>
              <a:t>holds</a:t>
            </a:r>
            <a:r>
              <a:rPr lang="en-US" sz="1100">
                <a:latin typeface="Montserrat"/>
              </a:rPr>
              <a:t>.”</a:t>
            </a:r>
          </a:p>
          <a:p>
            <a:pPr marL="139703" indent="0">
              <a:buNone/>
            </a:pPr>
            <a:endParaRPr lang="en-US"/>
          </a:p>
        </p:txBody>
      </p:sp>
    </p:spTree>
    <p:extLst>
      <p:ext uri="{BB962C8B-B14F-4D97-AF65-F5344CB8AC3E}">
        <p14:creationId xmlns:p14="http://schemas.microsoft.com/office/powerpoint/2010/main" val="2688307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919F1-A4BE-B25B-7EC8-903684C4BED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06A6F87-35D8-89EB-F4B4-85BAAEFE764A}"/>
              </a:ext>
            </a:extLst>
          </p:cNvPr>
          <p:cNvSpPr txBox="1">
            <a:spLocks noGrp="1"/>
          </p:cNvSpPr>
          <p:nvPr>
            <p:ph type="body" sz="quarter" idx="1"/>
          </p:nvPr>
        </p:nvSpPr>
        <p:spPr/>
        <p:txBody>
          <a:bodyPr/>
          <a:lstStyle/>
          <a:p>
            <a:r>
              <a:rPr lang="en-US"/>
              <a:t>Dual credit is classes that earn high school and college credit at the same time for the same work. For this presentation, we will specifically be discussing how to enroll in dual credit classes for the following two programs: college in the high school and CTE dual credit. </a:t>
            </a:r>
          </a:p>
        </p:txBody>
      </p:sp>
      <p:sp>
        <p:nvSpPr>
          <p:cNvPr id="4" name="Slide Number Placeholder 3">
            <a:extLst>
              <a:ext uri="{FF2B5EF4-FFF2-40B4-BE49-F238E27FC236}">
                <a16:creationId xmlns:a16="http://schemas.microsoft.com/office/drawing/2014/main" id="{2FDF8437-FF32-F067-CB1E-F9E323D097A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9872AFB-5A71-4779-BD99-59ADE2990D66}" type="slidenum">
              <a:t>2</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6DFCA559-05C5-6D66-426F-513A05F85BEA}"/>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06D0F4BD-8CF9-7724-C716-A11A0F89039E}"/>
              </a:ext>
            </a:extLst>
          </p:cNvPr>
          <p:cNvSpPr txBox="1">
            <a:spLocks noGrp="1"/>
          </p:cNvSpPr>
          <p:nvPr>
            <p:ph type="body" sz="quarter" idx="1"/>
          </p:nvPr>
        </p:nvSpPr>
        <p:spPr/>
        <p:txBody>
          <a:bodyPr/>
          <a:lstStyle/>
          <a:p>
            <a:r>
              <a:rPr lang="en-US"/>
              <a:t>A common hold that some dual credit students run into is the SFA hold.</a:t>
            </a:r>
          </a:p>
          <a:p>
            <a:r>
              <a:rPr lang="en-US"/>
              <a:t>This hold is placed on any student who is 18 or older at the time they enroll in their dual credit class.</a:t>
            </a:r>
          </a:p>
          <a:p>
            <a:r>
              <a:rPr lang="en-US"/>
              <a:t>You will need to resolve this hold before you can enroll in your class.</a:t>
            </a:r>
          </a:p>
          <a:p>
            <a:r>
              <a:rPr lang="en-US"/>
              <a:t>Directions on how to resolve this hold will be emailed to your teacher or you can contact dualcredit@skagit.edu and we will be happy to provide you those directions as well</a:t>
            </a:r>
          </a:p>
          <a:p>
            <a:r>
              <a:rPr lang="en-US"/>
              <a:t>Students who are 18 years or older must accept their financial responsibilities to the college before enrolling in their dual credit class.</a:t>
            </a:r>
          </a:p>
          <a:p>
            <a:r>
              <a:rPr lang="en-US"/>
              <a:t>Please note that while students who are 18 years or older must accept this hold, any student who is enrolled in CTE Dual Credit or College in the high school will not be charged tuition as both programs are free to all students.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A62B15-F181-5E71-F939-E893A59C05F3}"/>
            </a:ext>
          </a:extLst>
        </p:cNvPr>
        <p:cNvGrpSpPr/>
        <p:nvPr/>
      </p:nvGrpSpPr>
      <p:grpSpPr>
        <a:xfrm>
          <a:off x="0" y="0"/>
          <a:ext cx="0" cy="0"/>
          <a:chOff x="0" y="0"/>
          <a:chExt cx="0" cy="0"/>
        </a:xfrm>
      </p:grpSpPr>
      <p:sp>
        <p:nvSpPr>
          <p:cNvPr id="2" name="Google Shape;141;p:notes">
            <a:extLst>
              <a:ext uri="{FF2B5EF4-FFF2-40B4-BE49-F238E27FC236}">
                <a16:creationId xmlns:a16="http://schemas.microsoft.com/office/drawing/2014/main" id="{976F1D64-7054-1318-00DA-75DBFE2397CF}"/>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9BD3621E-EAD9-5AA9-3F30-C2A11EDC3869}"/>
              </a:ext>
            </a:extLst>
          </p:cNvPr>
          <p:cNvSpPr txBox="1">
            <a:spLocks noGrp="1"/>
          </p:cNvSpPr>
          <p:nvPr>
            <p:ph type="body" sz="quarter" idx="1"/>
          </p:nvPr>
        </p:nvSpPr>
        <p:spPr/>
        <p:txBody>
          <a:bodyPr/>
          <a:lstStyle/>
          <a:p>
            <a:r>
              <a:rPr lang="en-US"/>
              <a:t>Another common hold that students run into that prevents them from enrolling is the running start hold.</a:t>
            </a:r>
          </a:p>
          <a:p>
            <a:r>
              <a:rPr lang="en-US"/>
              <a:t>In order to remove this hold,  you will need to email your signed RSEVF to dualcredit@skagit.edu</a:t>
            </a:r>
          </a:p>
          <a:p>
            <a:r>
              <a:rPr lang="en-US"/>
              <a:t>Once we have processed your form and removed the hold, you will be able to enroll in your dual credit class.</a:t>
            </a:r>
          </a:p>
        </p:txBody>
      </p:sp>
    </p:spTree>
    <p:extLst>
      <p:ext uri="{BB962C8B-B14F-4D97-AF65-F5344CB8AC3E}">
        <p14:creationId xmlns:p14="http://schemas.microsoft.com/office/powerpoint/2010/main" val="2734269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2067B9C0-BB4A-100B-7AC3-A037193158C8}"/>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6D1297CC-E886-97B5-85D9-DD17F5647178}"/>
              </a:ext>
            </a:extLst>
          </p:cNvPr>
          <p:cNvSpPr txBox="1">
            <a:spLocks noGrp="1"/>
          </p:cNvSpPr>
          <p:nvPr>
            <p:ph type="body" sz="quarter" idx="1"/>
          </p:nvPr>
        </p:nvSpPr>
        <p:spPr/>
        <p:txBody>
          <a:bodyPr/>
          <a:lstStyle/>
          <a:p>
            <a:r>
              <a:rPr lang="en-US"/>
              <a:t>We have one final option for students who are still not able to enroll.</a:t>
            </a:r>
          </a:p>
          <a:p>
            <a:r>
              <a:rPr lang="en-US"/>
              <a:t>Through this new system that we are using, we have found that occasionally students have run into other technical issues that prevent them from enrolling.</a:t>
            </a:r>
          </a:p>
          <a:p>
            <a:r>
              <a:rPr lang="en-US"/>
              <a:t>Therefore, we have a way of manually enrolling students.</a:t>
            </a:r>
          </a:p>
          <a:p>
            <a:r>
              <a:rPr lang="en-US"/>
              <a:t>If you are one of these students, please follow these directions and we will manually enroll you in your CTE or college in the high school class or classes.</a:t>
            </a:r>
          </a:p>
          <a:p>
            <a:r>
              <a:rPr lang="en-US"/>
              <a:t>Please note that you will send an email to dualcredit@skagit.edu requesting to be manually enrolled.</a:t>
            </a:r>
          </a:p>
          <a:p>
            <a:r>
              <a:rPr lang="en-US"/>
              <a:t>Below is a sample email that you can use to send to us.</a:t>
            </a:r>
          </a:p>
          <a:p>
            <a:r>
              <a:rPr lang="en-US"/>
              <a:t>You must tell us all of the information in the brackets before sending the email.</a:t>
            </a:r>
          </a:p>
          <a:p>
            <a:pPr marL="0" lvl="0" indent="0">
              <a:lnSpc>
                <a:spcPct val="100000"/>
              </a:lnSpc>
              <a:spcBef>
                <a:spcPts val="0"/>
              </a:spcBef>
              <a:buNone/>
            </a:pPr>
            <a:r>
              <a:rPr lang="en-US"/>
              <a:t>“</a:t>
            </a:r>
            <a:r>
              <a:rPr lang="en-US" sz="1100" b="1">
                <a:solidFill>
                  <a:srgbClr val="AB192D"/>
                </a:solidFill>
                <a:latin typeface="Montserrat" panose="00000500000000000000" pitchFamily="2" charset="0"/>
              </a:rPr>
              <a:t>Subject: </a:t>
            </a:r>
            <a:r>
              <a:rPr lang="en-US" sz="1100">
                <a:latin typeface="Montserrat" panose="00000500000000000000" pitchFamily="2" charset="0"/>
              </a:rPr>
              <a:t>Dual Credit Enrollment Help</a:t>
            </a:r>
          </a:p>
          <a:p>
            <a:pPr marL="0" lvl="0" indent="0">
              <a:lnSpc>
                <a:spcPct val="100000"/>
              </a:lnSpc>
              <a:buNone/>
            </a:pPr>
            <a:r>
              <a:rPr lang="en-US" sz="1100" b="1">
                <a:solidFill>
                  <a:srgbClr val="AB192D"/>
                </a:solidFill>
                <a:latin typeface="Montserrat" panose="00000500000000000000" pitchFamily="2" charset="0"/>
              </a:rPr>
              <a:t>Email Message:</a:t>
            </a:r>
          </a:p>
          <a:p>
            <a:pPr marL="0" lvl="0" indent="0">
              <a:lnSpc>
                <a:spcPct val="100000"/>
              </a:lnSpc>
              <a:buNone/>
            </a:pPr>
            <a:r>
              <a:rPr lang="en-US" sz="1100">
                <a:latin typeface="Montserrat" panose="00000500000000000000" pitchFamily="2" charset="0"/>
              </a:rPr>
              <a:t>Hello, I am unable to enroll in my dual credit class. Please enroll me in my </a:t>
            </a:r>
            <a:r>
              <a:rPr lang="en-US" sz="1100" b="1">
                <a:latin typeface="Montserrat" panose="00000500000000000000" pitchFamily="2" charset="0"/>
              </a:rPr>
              <a:t>[</a:t>
            </a:r>
            <a:r>
              <a:rPr lang="en-US" sz="1100" b="1">
                <a:solidFill>
                  <a:srgbClr val="4EA72E"/>
                </a:solidFill>
                <a:latin typeface="Montserrat" panose="00000500000000000000" pitchFamily="2" charset="0"/>
              </a:rPr>
              <a:t>CTE Dual Credit </a:t>
            </a:r>
            <a:r>
              <a:rPr lang="en-US" sz="1100" b="1" i="1">
                <a:latin typeface="Montserrat" panose="00000500000000000000" pitchFamily="2" charset="0"/>
              </a:rPr>
              <a:t>or</a:t>
            </a:r>
            <a:r>
              <a:rPr lang="en-US" sz="1100" b="1">
                <a:solidFill>
                  <a:srgbClr val="4EA72E"/>
                </a:solidFill>
                <a:latin typeface="Montserrat" panose="00000500000000000000" pitchFamily="2" charset="0"/>
              </a:rPr>
              <a:t> </a:t>
            </a:r>
            <a:r>
              <a:rPr lang="en-US" sz="1100" b="1">
                <a:solidFill>
                  <a:srgbClr val="0F9ED5"/>
                </a:solidFill>
                <a:latin typeface="Montserrat" panose="00000500000000000000" pitchFamily="2" charset="0"/>
              </a:rPr>
              <a:t>College in the High School</a:t>
            </a:r>
            <a:r>
              <a:rPr lang="en-US" sz="1100" b="1">
                <a:latin typeface="Montserrat" panose="00000500000000000000" pitchFamily="2" charset="0"/>
              </a:rPr>
              <a:t>] </a:t>
            </a:r>
            <a:r>
              <a:rPr lang="en-US" sz="1100">
                <a:latin typeface="Montserrat" panose="00000500000000000000" pitchFamily="2" charset="0"/>
              </a:rPr>
              <a:t>course at </a:t>
            </a:r>
            <a:r>
              <a:rPr lang="en-US" sz="1100" b="1">
                <a:latin typeface="Montserrat" panose="00000500000000000000" pitchFamily="2" charset="0"/>
              </a:rPr>
              <a:t>[tell us your HIGH SCHOOL] </a:t>
            </a:r>
            <a:r>
              <a:rPr lang="en-US" sz="1100">
                <a:latin typeface="Montserrat" panose="00000500000000000000" pitchFamily="2" charset="0"/>
              </a:rPr>
              <a:t>for </a:t>
            </a:r>
            <a:r>
              <a:rPr lang="en-US" sz="1100" b="1">
                <a:latin typeface="Montserrat" panose="00000500000000000000" pitchFamily="2" charset="0"/>
              </a:rPr>
              <a:t>[5-Digit</a:t>
            </a:r>
            <a:r>
              <a:rPr lang="en-US" sz="1100">
                <a:latin typeface="Montserrat" panose="00000500000000000000" pitchFamily="2" charset="0"/>
              </a:rPr>
              <a:t> </a:t>
            </a:r>
            <a:r>
              <a:rPr lang="en-US" sz="1100" b="1">
                <a:latin typeface="Montserrat" panose="00000500000000000000" pitchFamily="2" charset="0"/>
              </a:rPr>
              <a:t>COURSE NUMBER or course numbers(S)]</a:t>
            </a:r>
            <a:r>
              <a:rPr lang="en-US" sz="1100">
                <a:latin typeface="Montserrat" panose="00000500000000000000" pitchFamily="2" charset="0"/>
              </a:rPr>
              <a:t>. </a:t>
            </a:r>
            <a:br>
              <a:rPr lang="en-US" sz="1100">
                <a:latin typeface="Montserrat" panose="00000500000000000000" pitchFamily="2" charset="0"/>
              </a:rPr>
            </a:br>
            <a:br>
              <a:rPr lang="en-US" sz="1100">
                <a:latin typeface="Montserrat" panose="00000500000000000000" pitchFamily="2" charset="0"/>
              </a:rPr>
            </a:br>
            <a:r>
              <a:rPr lang="en-US" sz="1100">
                <a:latin typeface="Montserrat" panose="00000500000000000000" pitchFamily="2" charset="0"/>
              </a:rPr>
              <a:t>My </a:t>
            </a:r>
            <a:r>
              <a:rPr lang="en-US" sz="1100" err="1">
                <a:latin typeface="Montserrat" panose="00000500000000000000" pitchFamily="2" charset="0"/>
              </a:rPr>
              <a:t>ctcLink</a:t>
            </a:r>
            <a:r>
              <a:rPr lang="en-US" sz="1100">
                <a:latin typeface="Montserrat" panose="00000500000000000000" pitchFamily="2" charset="0"/>
              </a:rPr>
              <a:t> ID# is </a:t>
            </a:r>
            <a:r>
              <a:rPr lang="en-US" sz="1100" b="1">
                <a:latin typeface="Montserrat" panose="00000500000000000000" pitchFamily="2" charset="0"/>
              </a:rPr>
              <a:t>[XXXXXXXXX]. Provide your </a:t>
            </a:r>
            <a:r>
              <a:rPr lang="en-US" sz="1100" b="1" err="1">
                <a:latin typeface="Montserrat" panose="00000500000000000000" pitchFamily="2" charset="0"/>
              </a:rPr>
              <a:t>ctclink</a:t>
            </a:r>
            <a:r>
              <a:rPr lang="en-US" sz="1100" b="1">
                <a:latin typeface="Montserrat" panose="00000500000000000000" pitchFamily="2" charset="0"/>
              </a:rPr>
              <a:t> ID</a:t>
            </a:r>
            <a:br>
              <a:rPr lang="en-US" sz="1100" b="1">
                <a:latin typeface="Montserrat" panose="00000500000000000000" pitchFamily="2" charset="0"/>
              </a:rPr>
            </a:br>
            <a:br>
              <a:rPr lang="en-US" sz="1100" b="1">
                <a:latin typeface="Montserrat" panose="00000500000000000000" pitchFamily="2" charset="0"/>
              </a:rPr>
            </a:br>
            <a:r>
              <a:rPr lang="en-US" sz="1100">
                <a:latin typeface="Montserrat" panose="00000500000000000000" pitchFamily="2" charset="0"/>
              </a:rPr>
              <a:t>Thank you, </a:t>
            </a:r>
            <a:br>
              <a:rPr lang="en-US" sz="1100" b="1">
                <a:latin typeface="Montserrat" panose="00000500000000000000" pitchFamily="2" charset="0"/>
              </a:rPr>
            </a:br>
            <a:r>
              <a:rPr lang="en-US" sz="1100" b="1">
                <a:latin typeface="Montserrat" panose="00000500000000000000" pitchFamily="2" charset="0"/>
              </a:rPr>
              <a:t>[NAME] “</a:t>
            </a:r>
          </a:p>
          <a:p>
            <a:pPr marL="171450" lvl="0" indent="-171450">
              <a:lnSpc>
                <a:spcPct val="100000"/>
              </a:lnSpc>
            </a:pPr>
            <a:r>
              <a:rPr lang="en-US" sz="1100" b="0">
                <a:latin typeface="Montserrat" panose="00000500000000000000" pitchFamily="2" charset="0"/>
              </a:rPr>
              <a:t>If we don’t receive all of the information in the brackets, we will be unable to enroll you so please write this email thoroughly and then we will be happy to assist you.</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093DA8D7-DB5E-62C8-2F1A-C5A60748F966}"/>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BFF4EC28-4750-111C-5051-429CF4A0574A}"/>
              </a:ext>
            </a:extLst>
          </p:cNvPr>
          <p:cNvSpPr txBox="1">
            <a:spLocks noGrp="1"/>
          </p:cNvSpPr>
          <p:nvPr>
            <p:ph type="body" sz="quarter" idx="1"/>
          </p:nvPr>
        </p:nvSpPr>
        <p:spPr/>
        <p:txBody>
          <a:bodyPr/>
          <a:lstStyle/>
          <a:p>
            <a:pPr lvl="0">
              <a:defRPr sz="1800" b="0" i="0" u="none" strike="noStrike" kern="0" cap="none" spc="0" baseline="0">
                <a:solidFill>
                  <a:srgbClr val="000000"/>
                </a:solidFill>
                <a:uFillTx/>
              </a:defRPr>
            </a:pPr>
            <a:r>
              <a:rPr lang="en-US" sz="1100">
                <a:solidFill>
                  <a:srgbClr val="000000"/>
                </a:solidFill>
                <a:latin typeface="Montserrat"/>
              </a:rPr>
              <a:t>Congratulations! You are now enrolled in your dual credit course! </a:t>
            </a:r>
          </a:p>
          <a:p>
            <a:pPr lvl="0">
              <a:defRPr sz="1800" b="0" i="0" u="none" strike="noStrike" kern="0" cap="none" spc="0" baseline="0">
                <a:solidFill>
                  <a:srgbClr val="000000"/>
                </a:solidFill>
                <a:uFillTx/>
              </a:defRPr>
            </a:pPr>
            <a:endParaRPr lang="en-US" sz="1100" b="0" i="0" u="none" strike="noStrike" kern="1200" cap="none" spc="0" baseline="0">
              <a:solidFill>
                <a:srgbClr val="000000"/>
              </a:solidFill>
              <a:uFillTx/>
              <a:latin typeface="Montserrat" panose="00000500000000000000" pitchFamily="2" charset="0"/>
            </a:endParaRPr>
          </a:p>
          <a:p>
            <a:pPr>
              <a:defRPr sz="1800" b="0" i="0" u="none" strike="noStrike" kern="0" cap="none" spc="0" baseline="0">
                <a:solidFill>
                  <a:srgbClr val="000000"/>
                </a:solidFill>
                <a:uFillTx/>
              </a:defRPr>
            </a:pPr>
            <a:r>
              <a:rPr lang="en-US" sz="1100" b="0" i="0" u="none" strike="noStrike" kern="1200" cap="none" spc="0" baseline="0">
                <a:solidFill>
                  <a:srgbClr val="000000"/>
                </a:solidFill>
                <a:uFillTx/>
                <a:latin typeface="Montserrat"/>
              </a:rPr>
              <a:t>If you are taking more than one CTE Dual Credit and/or College in the High School course, </a:t>
            </a:r>
            <a:br>
              <a:rPr lang="en-US" sz="1100" b="0" i="0" u="none" strike="noStrike" kern="1200" cap="none" spc="0" baseline="0">
                <a:uFillTx/>
                <a:latin typeface="Montserrat" panose="00000500000000000000" pitchFamily="2" charset="0"/>
              </a:rPr>
            </a:br>
            <a:r>
              <a:rPr lang="en-US" sz="1100" b="1">
                <a:solidFill>
                  <a:srgbClr val="AB192D"/>
                </a:solidFill>
                <a:latin typeface="Montserrat"/>
              </a:rPr>
              <a:t>be sure to</a:t>
            </a:r>
            <a:r>
              <a:rPr lang="en-US" sz="1100" b="1" i="0" u="none" strike="noStrike" kern="0" cap="none" spc="0" baseline="0">
                <a:solidFill>
                  <a:srgbClr val="AB192D"/>
                </a:solidFill>
                <a:uFillTx/>
                <a:latin typeface="Montserrat"/>
              </a:rPr>
              <a:t> </a:t>
            </a:r>
            <a:r>
              <a:rPr lang="en-US" sz="1100" b="1">
                <a:solidFill>
                  <a:srgbClr val="AB192D"/>
                </a:solidFill>
                <a:latin typeface="Montserrat"/>
              </a:rPr>
              <a:t>enroll in</a:t>
            </a:r>
            <a:r>
              <a:rPr lang="en-US" sz="1100" b="1" i="0" u="none" strike="noStrike" kern="1200" cap="none" spc="0" baseline="0">
                <a:solidFill>
                  <a:srgbClr val="AB192D"/>
                </a:solidFill>
                <a:uFillTx/>
                <a:latin typeface="Montserrat"/>
              </a:rPr>
              <a:t> </a:t>
            </a:r>
            <a:r>
              <a:rPr lang="en-US" sz="1100" b="1">
                <a:solidFill>
                  <a:srgbClr val="AB192D"/>
                </a:solidFill>
                <a:latin typeface="Montserrat"/>
              </a:rPr>
              <a:t>each of </a:t>
            </a:r>
            <a:r>
              <a:rPr lang="en-US" sz="1100" b="1" i="0" u="none" strike="noStrike" kern="1200" cap="none" spc="0" baseline="0">
                <a:solidFill>
                  <a:srgbClr val="AB192D"/>
                </a:solidFill>
                <a:uFillTx/>
                <a:latin typeface="Montserrat"/>
              </a:rPr>
              <a:t>your classes!</a:t>
            </a: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6D2AD4AD-B280-E36B-418D-795226DA59E5}"/>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85078F35-B92F-2ECD-1A91-425FC8A833DD}"/>
              </a:ext>
            </a:extLst>
          </p:cNvPr>
          <p:cNvSpPr txBox="1">
            <a:spLocks noGrp="1"/>
          </p:cNvSpPr>
          <p:nvPr>
            <p:ph type="body" sz="quarter" idx="1"/>
          </p:nvPr>
        </p:nvSpPr>
        <p:spPr/>
        <p:txBody>
          <a:bodyPr/>
          <a:lstStyle/>
          <a:p>
            <a:r>
              <a:rPr lang="en-US"/>
              <a:t>Finally, we have one common question that many students like to ask, what happens if I don’t think I’ll pass the course?</a:t>
            </a:r>
          </a:p>
          <a:p>
            <a:r>
              <a:rPr lang="en-US"/>
              <a:t>The first thing you need to do is </a:t>
            </a:r>
            <a:r>
              <a:rPr lang="en-US" sz="1100">
                <a:latin typeface="Montserrat"/>
              </a:rPr>
              <a:t>Talk to your teacher ASAP to see if there is a possibility of raising your grade.</a:t>
            </a:r>
          </a:p>
          <a:p>
            <a:r>
              <a:rPr lang="en-US" sz="1100">
                <a:latin typeface="Montserrat"/>
              </a:rPr>
              <a:t>The second thing you need do if there isn’t a possibility of raising your grade is determine which program you are in.</a:t>
            </a:r>
          </a:p>
          <a:p>
            <a:r>
              <a:rPr lang="en-US" sz="1100">
                <a:latin typeface="Montserrat"/>
              </a:rPr>
              <a:t>If you are in CTE Dual Credit, If your grade is a B or better (A, A-, B+, B), then that grade will go on both your high school and college transcript and be part of your permanent record. </a:t>
            </a:r>
          </a:p>
          <a:p>
            <a:r>
              <a:rPr lang="en-US" sz="1100">
                <a:latin typeface="Montserrat" panose="00000500000000000000" pitchFamily="2" charset="0"/>
              </a:rPr>
              <a:t>If you have a below a "B", then SVC will automatically drop you from the class. You will not get credit on your college transcript. </a:t>
            </a:r>
          </a:p>
          <a:p>
            <a:endParaRPr lang="en-US"/>
          </a:p>
          <a:p>
            <a:endParaRPr lang="en-US"/>
          </a:p>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6D2AD4AD-B280-E36B-418D-795226DA59E5}"/>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85078F35-B92F-2ECD-1A91-425FC8A833DD}"/>
              </a:ext>
            </a:extLst>
          </p:cNvPr>
          <p:cNvSpPr txBox="1">
            <a:spLocks noGrp="1"/>
          </p:cNvSpPr>
          <p:nvPr>
            <p:ph type="body" sz="quarter" idx="1"/>
          </p:nvPr>
        </p:nvSpPr>
        <p:spPr/>
        <p:txBody>
          <a:bodyPr/>
          <a:lstStyle/>
          <a:p>
            <a:r>
              <a:rPr lang="en-US"/>
              <a:t>If you are in College in the High School, grading works slightly differently</a:t>
            </a:r>
          </a:p>
          <a:p>
            <a:r>
              <a:rPr lang="en-US"/>
              <a:t>If you are on College in the High School, </a:t>
            </a:r>
            <a:r>
              <a:rPr lang="en-US" sz="1100">
                <a:latin typeface="Montserrat" panose="00000500000000000000" pitchFamily="2" charset="0"/>
              </a:rPr>
              <a:t>The grade you earn will go on your permanent college transcript and impact your college GPA.</a:t>
            </a:r>
          </a:p>
          <a:p>
            <a:r>
              <a:rPr lang="en-US" sz="1100">
                <a:latin typeface="Montserrat"/>
              </a:rPr>
              <a:t>If you have a D or an F in the course, we recommend you consider dropping the course so that it doesn’t go on your college transcript. Students must initiate the drop process themselves. </a:t>
            </a:r>
            <a:endParaRPr lang="en-US" sz="1050"/>
          </a:p>
          <a:p>
            <a:pPr marL="457200" marR="0" lvl="0" indent="-317497"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sz="1100">
                <a:latin typeface="Montserrat"/>
              </a:rPr>
              <a:t>If you want to drop a class, you must do it before the withdrawal deadline or the class will show up as a “W” on your transcript</a:t>
            </a:r>
            <a:endParaRPr lang="en-US" sz="1050"/>
          </a:p>
          <a:p>
            <a:endParaRPr lang="en-US"/>
          </a:p>
          <a:p>
            <a:endParaRPr lang="en-US"/>
          </a:p>
          <a:p>
            <a:endParaRPr lang="en-US"/>
          </a:p>
        </p:txBody>
      </p:sp>
    </p:spTree>
    <p:extLst>
      <p:ext uri="{BB962C8B-B14F-4D97-AF65-F5344CB8AC3E}">
        <p14:creationId xmlns:p14="http://schemas.microsoft.com/office/powerpoint/2010/main" val="2125354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C3B66-2169-10B8-D228-EA1C0B966CD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BA967D3B-7DD0-0068-94D4-7932F6F8E03F}"/>
              </a:ext>
            </a:extLst>
          </p:cNvPr>
          <p:cNvSpPr txBox="1">
            <a:spLocks noGrp="1"/>
          </p:cNvSpPr>
          <p:nvPr>
            <p:ph type="body" sz="quarter" idx="1"/>
          </p:nvPr>
        </p:nvSpPr>
        <p:spPr/>
        <p:txBody>
          <a:bodyPr/>
          <a:lstStyle/>
          <a:p>
            <a:r>
              <a:rPr lang="en-US"/>
              <a:t>If you are student who needs to drop a class, you will login to </a:t>
            </a:r>
            <a:r>
              <a:rPr lang="en-US" err="1"/>
              <a:t>ctcLink</a:t>
            </a:r>
            <a:r>
              <a:rPr lang="en-US"/>
              <a:t> and click on the “enrollment” tab in the menu. Instead of going to shopping cart you will click “drop classes”</a:t>
            </a:r>
          </a:p>
          <a:p>
            <a:r>
              <a:rPr lang="en-US"/>
              <a:t>Similarly to how you enrolled in your class, you will click on the checkbox next to your class and then you click “drop” to complete dropping the class.</a:t>
            </a:r>
          </a:p>
          <a:p>
            <a:r>
              <a:rPr lang="en-US"/>
              <a:t>Once you have dropped a class, it will no longer appear on your college transcript.</a:t>
            </a:r>
          </a:p>
        </p:txBody>
      </p:sp>
      <p:sp>
        <p:nvSpPr>
          <p:cNvPr id="4" name="Slide Number Placeholder 3">
            <a:extLst>
              <a:ext uri="{FF2B5EF4-FFF2-40B4-BE49-F238E27FC236}">
                <a16:creationId xmlns:a16="http://schemas.microsoft.com/office/drawing/2014/main" id="{254F6EEE-1424-49A4-EBBF-1F289BEA0E50}"/>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1592BB-AFD2-4C89-B3D5-C184DEC98F49}" type="slidenum">
              <a:t>28</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41;p:notes">
            <a:extLst>
              <a:ext uri="{FF2B5EF4-FFF2-40B4-BE49-F238E27FC236}">
                <a16:creationId xmlns:a16="http://schemas.microsoft.com/office/drawing/2014/main" id="{552F6972-DA6B-B0FB-6618-3EDA45B45FC5}"/>
              </a:ext>
            </a:extLst>
          </p:cNvPr>
          <p:cNvSpPr>
            <a:spLocks noGrp="1" noRot="1" noChangeAspect="1"/>
          </p:cNvSpPr>
          <p:nvPr>
            <p:ph type="sldImg"/>
          </p:nvPr>
        </p:nvSpPr>
        <p:spPr>
          <a:xfrm>
            <a:off x="406400" y="696913"/>
            <a:ext cx="6197600" cy="3486150"/>
          </a:xfrm>
        </p:spPr>
      </p:sp>
      <p:sp>
        <p:nvSpPr>
          <p:cNvPr id="3" name="Google Shape;142;p:notes">
            <a:extLst>
              <a:ext uri="{FF2B5EF4-FFF2-40B4-BE49-F238E27FC236}">
                <a16:creationId xmlns:a16="http://schemas.microsoft.com/office/drawing/2014/main" id="{F61C9B55-6F1B-43AD-D40C-A29B706D1B43}"/>
              </a:ext>
            </a:extLst>
          </p:cNvPr>
          <p:cNvSpPr txBox="1">
            <a:spLocks noGrp="1"/>
          </p:cNvSpPr>
          <p:nvPr>
            <p:ph type="body" sz="quarter" idx="1"/>
          </p:nvPr>
        </p:nvSpPr>
        <p:spPr/>
        <p:txBody>
          <a:bodyPr/>
          <a:lstStyle/>
          <a:p>
            <a:r>
              <a:rPr lang="en-US"/>
              <a:t>Thank you for enrolling in your dual credit class. If you have any questions, we are hear to help, please reach out to us by phone or email.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9723A-2D81-BFFB-1518-A73109B01C9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48C0FC7-2F92-FC4B-639C-8FF690BC811C}"/>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285AFF17-9D69-9BDF-753D-F7081C62A3B4}"/>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DB0280D-58C9-486D-A8AB-62D5ABDA0CED}" type="slidenum">
              <a:t>4</a:t>
            </a:fld>
            <a:endParaRPr lang="en-US" sz="180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1856604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98815-F822-CA21-6294-6E42442BC8E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A9F7F963-2D37-C73B-9281-C0EC2E2F5F19}"/>
              </a:ext>
            </a:extLst>
          </p:cNvPr>
          <p:cNvSpPr txBox="1">
            <a:spLocks noGrp="1"/>
          </p:cNvSpPr>
          <p:nvPr>
            <p:ph type="body" sz="quarter" idx="1"/>
          </p:nvPr>
        </p:nvSpPr>
        <p:spPr/>
        <p:txBody>
          <a:bodyPr/>
          <a:lstStyle/>
          <a:p>
            <a:pPr marL="139702" lvl="0" indent="0">
              <a:buNone/>
            </a:pPr>
            <a:r>
              <a:rPr lang="en-US" kern="1200"/>
              <a:t>Let’s go back to skagit.edu </a:t>
            </a:r>
          </a:p>
          <a:p>
            <a:pPr marL="139702" lvl="0" indent="0">
              <a:buNone/>
            </a:pPr>
            <a:br>
              <a:rPr lang="en-US" kern="1200"/>
            </a:br>
            <a:r>
              <a:rPr lang="en-US" kern="1200"/>
              <a:t>In the top left corner, select “Students,” then select “ctcLink” in the drop-down menu.</a:t>
            </a:r>
            <a:br>
              <a:rPr lang="en-US" kern="1200"/>
            </a:br>
            <a:endParaRPr lang="en-US" kern="1200"/>
          </a:p>
          <a:p>
            <a:pPr marL="139702" lvl="0" indent="0">
              <a:buNone/>
            </a:pPr>
            <a:endParaRPr lang="en-US"/>
          </a:p>
        </p:txBody>
      </p:sp>
      <p:sp>
        <p:nvSpPr>
          <p:cNvPr id="4" name="Slide Number Placeholder 3">
            <a:extLst>
              <a:ext uri="{FF2B5EF4-FFF2-40B4-BE49-F238E27FC236}">
                <a16:creationId xmlns:a16="http://schemas.microsoft.com/office/drawing/2014/main" id="{1FDF3A2B-1FEF-8128-1351-DA1CE51F72BF}"/>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EFB9A7-B0D2-47EE-B9A7-4C1B5CA8B5EA}" type="slidenum">
              <a:t>5</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EC918-7258-249E-35B1-2CA45A2241A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7719FAD-B8C8-CE32-314A-67E371CAE12F}"/>
              </a:ext>
            </a:extLst>
          </p:cNvPr>
          <p:cNvSpPr txBox="1">
            <a:spLocks noGrp="1"/>
          </p:cNvSpPr>
          <p:nvPr>
            <p:ph type="body" sz="quarter" idx="1"/>
          </p:nvPr>
        </p:nvSpPr>
        <p:spPr/>
        <p:txBody>
          <a:bodyPr/>
          <a:lstStyle/>
          <a:p>
            <a:pPr marL="139702" lvl="0" indent="0">
              <a:buNone/>
            </a:pPr>
            <a:r>
              <a:rPr lang="en-US"/>
              <a:t>Select the </a:t>
            </a:r>
            <a:r>
              <a:rPr lang="en-US" err="1"/>
              <a:t>ctcLink</a:t>
            </a:r>
            <a:r>
              <a:rPr lang="en-US"/>
              <a:t> Login tile in the top left corner </a:t>
            </a:r>
          </a:p>
        </p:txBody>
      </p:sp>
      <p:sp>
        <p:nvSpPr>
          <p:cNvPr id="4" name="Slide Number Placeholder 3">
            <a:extLst>
              <a:ext uri="{FF2B5EF4-FFF2-40B4-BE49-F238E27FC236}">
                <a16:creationId xmlns:a16="http://schemas.microsoft.com/office/drawing/2014/main" id="{51159292-00CD-19AA-0610-17CF77479636}"/>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BBED1F-AD13-4D7A-AF07-B4F4A8367470}" type="slidenum">
              <a:t>6</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01616-F5FA-5E18-4B19-D69394A7E83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BE36F6D-A1DF-A9B0-9A20-9A344695BF3D}"/>
              </a:ext>
            </a:extLst>
          </p:cNvPr>
          <p:cNvSpPr txBox="1">
            <a:spLocks noGrp="1"/>
          </p:cNvSpPr>
          <p:nvPr>
            <p:ph type="body" sz="quarter" idx="1"/>
          </p:nvPr>
        </p:nvSpPr>
        <p:spPr/>
        <p:txBody>
          <a:bodyPr/>
          <a:lstStyle/>
          <a:p>
            <a:pPr marL="139702" lvl="0" indent="0">
              <a:buNone/>
            </a:pPr>
            <a:r>
              <a:rPr lang="en-US"/>
              <a:t>Select "Activate your account"</a:t>
            </a:r>
          </a:p>
        </p:txBody>
      </p:sp>
      <p:sp>
        <p:nvSpPr>
          <p:cNvPr id="4" name="Slide Number Placeholder 3">
            <a:extLst>
              <a:ext uri="{FF2B5EF4-FFF2-40B4-BE49-F238E27FC236}">
                <a16:creationId xmlns:a16="http://schemas.microsoft.com/office/drawing/2014/main" id="{4220B4B2-9F39-9FA8-E6F4-B1E2E4043C3E}"/>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EB0DCA6-A146-4521-9F0F-6E387A499C79}" type="slidenum">
              <a:t>7</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6F64C-2E3D-0489-FF5F-31CB5E6FF0C8}"/>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65F2D394-D7C5-8BC6-C6FC-F8ED93DB0B7E}"/>
              </a:ext>
            </a:extLst>
          </p:cNvPr>
          <p:cNvSpPr txBox="1">
            <a:spLocks noGrp="1"/>
          </p:cNvSpPr>
          <p:nvPr>
            <p:ph type="body" sz="quarter" idx="1"/>
          </p:nvPr>
        </p:nvSpPr>
        <p:spPr/>
        <p:txBody>
          <a:bodyPr/>
          <a:lstStyle/>
          <a:p>
            <a:pPr marL="142244" lvl="0" indent="0">
              <a:buNone/>
            </a:pPr>
            <a:r>
              <a:rPr lang="en-US"/>
              <a:t>Enter your contact information. </a:t>
            </a:r>
          </a:p>
          <a:p>
            <a:pPr marL="142244" lvl="0" indent="0">
              <a:buNone/>
            </a:pPr>
            <a:r>
              <a:rPr lang="en-US"/>
              <a:t>Enter your ctcLink ID# - this was sent to the email you used for your SVC application, in your Welcome Letter. </a:t>
            </a:r>
          </a:p>
          <a:p>
            <a:pPr marL="142244" lvl="0" indent="0">
              <a:buNone/>
            </a:pPr>
            <a:endParaRPr lang="en-US"/>
          </a:p>
          <a:p>
            <a:pPr marL="171450" lvl="0" indent="-171450"/>
            <a:r>
              <a:rPr lang="en-US"/>
              <a:t>Didn't get a Welcome Letter? Check your spam/junk folder. </a:t>
            </a:r>
            <a:endParaRPr lang="en-US">
              <a:solidFill>
                <a:srgbClr val="444444"/>
              </a:solidFill>
            </a:endParaRPr>
          </a:p>
          <a:p>
            <a:pPr marL="171450" lvl="0" indent="-171450"/>
            <a:r>
              <a:rPr lang="en-US"/>
              <a:t>Still don't see a welcome letter? </a:t>
            </a:r>
            <a:r>
              <a:rPr lang="en-US" b="1"/>
              <a:t>Try looking up your ID: </a:t>
            </a:r>
            <a:r>
              <a:rPr lang="en-US" b="1">
                <a:solidFill>
                  <a:srgbClr val="444444"/>
                </a:solidFill>
                <a:hlinkClick r:id="rId3">
                  <a:extLst>
                    <a:ext uri="{A12FA001-AC4F-418D-AE19-62706E023703}">
                      <ahyp:hlinkClr xmlns:ahyp="http://schemas.microsoft.com/office/drawing/2018/hyperlinkcolor" val="tx"/>
                    </a:ext>
                  </a:extLst>
                </a:hlinkClick>
              </a:rPr>
              <a:t>https://www.mysvc.skagit.edu/tools/forms/ctclinkidlookup.aspx</a:t>
            </a:r>
            <a:endParaRPr lang="en-US">
              <a:solidFill>
                <a:srgbClr val="444444"/>
              </a:solidFill>
            </a:endParaRPr>
          </a:p>
          <a:p>
            <a:pPr marL="171450" lvl="0" indent="-171450"/>
            <a:r>
              <a:rPr lang="en-US"/>
              <a:t>Last option is to contact </a:t>
            </a:r>
            <a:r>
              <a:rPr lang="en-US">
                <a:solidFill>
                  <a:srgbClr val="444444"/>
                </a:solidFill>
                <a:hlinkClick r:id="rId4">
                  <a:extLst>
                    <a:ext uri="{A12FA001-AC4F-418D-AE19-62706E023703}">
                      <ahyp:hlinkClr xmlns:ahyp="http://schemas.microsoft.com/office/drawing/2018/hyperlinkcolor" val="tx"/>
                    </a:ext>
                  </a:extLst>
                </a:hlinkClick>
              </a:rPr>
              <a:t>enrollment@skagit.edu</a:t>
            </a:r>
            <a:r>
              <a:rPr lang="en-US"/>
              <a:t> for support getting your ID#. </a:t>
            </a:r>
          </a:p>
        </p:txBody>
      </p:sp>
      <p:sp>
        <p:nvSpPr>
          <p:cNvPr id="4" name="Slide Number Placeholder 3">
            <a:extLst>
              <a:ext uri="{FF2B5EF4-FFF2-40B4-BE49-F238E27FC236}">
                <a16:creationId xmlns:a16="http://schemas.microsoft.com/office/drawing/2014/main" id="{7B0EC613-B5C8-7048-9812-6BE9795AA3A6}"/>
              </a:ext>
            </a:extLst>
          </p:cNvPr>
          <p:cNvSpPr txBox="1"/>
          <p:nvPr/>
        </p:nvSpPr>
        <p:spPr>
          <a:xfrm>
            <a:off x="0" y="0"/>
            <a:ext cx="0" cy="0"/>
          </a:xfrm>
          <a:prstGeom prst="rect">
            <a:avLst/>
          </a:prstGeom>
          <a:noFill/>
          <a:ln cap="flat">
            <a:noFill/>
          </a:ln>
        </p:spPr>
        <p:txBody>
          <a:bodyPr vert="horz" wrap="square" lIns="93177" tIns="46588" rIns="93177" bIns="4658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38920C4-AC2E-4778-9CE1-E63A711F50EC}" type="slidenum">
              <a:t>8</a:t>
            </a:fld>
            <a:endParaRPr lang="en-US" sz="1800" b="0" i="0" u="none" strike="noStrike" kern="1200" cap="none" spc="0" baseline="0">
              <a:solidFill>
                <a:srgbClr val="000000"/>
              </a:solidFill>
              <a:uFillTx/>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5;g35f391192_04:notes">
            <a:extLst>
              <a:ext uri="{FF2B5EF4-FFF2-40B4-BE49-F238E27FC236}">
                <a16:creationId xmlns:a16="http://schemas.microsoft.com/office/drawing/2014/main" id="{2C381E41-7925-DC43-4593-228F3EEA667B}"/>
              </a:ext>
            </a:extLst>
          </p:cNvPr>
          <p:cNvSpPr>
            <a:spLocks noGrp="1" noRot="1" noChangeAspect="1"/>
          </p:cNvSpPr>
          <p:nvPr>
            <p:ph type="sldImg"/>
          </p:nvPr>
        </p:nvSpPr>
        <p:spPr>
          <a:xfrm>
            <a:off x="406400" y="696913"/>
            <a:ext cx="6197600" cy="3486150"/>
          </a:xfrm>
        </p:spPr>
      </p:sp>
      <p:sp>
        <p:nvSpPr>
          <p:cNvPr id="3" name="Google Shape;116;g35f391192_04:notes">
            <a:extLst>
              <a:ext uri="{FF2B5EF4-FFF2-40B4-BE49-F238E27FC236}">
                <a16:creationId xmlns:a16="http://schemas.microsoft.com/office/drawing/2014/main" id="{AE71EED6-E30E-75A2-6403-3FBA0A79FF8A}"/>
              </a:ext>
            </a:extLst>
          </p:cNvPr>
          <p:cNvSpPr txBox="1">
            <a:spLocks noGrp="1"/>
          </p:cNvSpPr>
          <p:nvPr>
            <p:ph type="body" sz="quarter"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6B34BA8-B288-4EA3-6BC2-7542D5E9A3AA}"/>
            </a:ext>
          </a:extLst>
        </p:cNvPr>
        <p:cNvGrpSpPr/>
        <p:nvPr/>
      </p:nvGrpSpPr>
      <p:grpSpPr>
        <a:xfrm>
          <a:off x="0" y="0"/>
          <a:ext cx="0" cy="0"/>
          <a:chOff x="0" y="0"/>
          <a:chExt cx="0" cy="0"/>
        </a:xfrm>
      </p:grpSpPr>
      <p:sp>
        <p:nvSpPr>
          <p:cNvPr id="2" name="Google Shape;115;g35f391192_04:notes">
            <a:extLst>
              <a:ext uri="{FF2B5EF4-FFF2-40B4-BE49-F238E27FC236}">
                <a16:creationId xmlns:a16="http://schemas.microsoft.com/office/drawing/2014/main" id="{09E1395A-AEDB-1879-8C81-459E6D7CD12A}"/>
              </a:ext>
            </a:extLst>
          </p:cNvPr>
          <p:cNvSpPr>
            <a:spLocks noGrp="1" noRot="1" noChangeAspect="1"/>
          </p:cNvSpPr>
          <p:nvPr>
            <p:ph type="sldImg"/>
          </p:nvPr>
        </p:nvSpPr>
        <p:spPr>
          <a:xfrm>
            <a:off x="406400" y="696913"/>
            <a:ext cx="6197600" cy="3486150"/>
          </a:xfrm>
        </p:spPr>
      </p:sp>
      <p:sp>
        <p:nvSpPr>
          <p:cNvPr id="3" name="Google Shape;116;g35f391192_04:notes">
            <a:extLst>
              <a:ext uri="{FF2B5EF4-FFF2-40B4-BE49-F238E27FC236}">
                <a16:creationId xmlns:a16="http://schemas.microsoft.com/office/drawing/2014/main" id="{EEB276C1-1767-0279-F89D-9DAEEFF449D7}"/>
              </a:ext>
            </a:extLst>
          </p:cNvPr>
          <p:cNvSpPr txBox="1">
            <a:spLocks noGrp="1"/>
          </p:cNvSpPr>
          <p:nvPr>
            <p:ph type="body" sz="quarter" idx="1"/>
          </p:nvPr>
        </p:nvSpPr>
        <p:spPr/>
        <p:txBody>
          <a:bodyPr/>
          <a:lstStyle/>
          <a:p>
            <a:endParaRPr lang="en-US"/>
          </a:p>
        </p:txBody>
      </p:sp>
    </p:spTree>
    <p:extLst>
      <p:ext uri="{BB962C8B-B14F-4D97-AF65-F5344CB8AC3E}">
        <p14:creationId xmlns:p14="http://schemas.microsoft.com/office/powerpoint/2010/main" val="393223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5E87C-33F6-B438-90B8-52522940AA90}"/>
              </a:ext>
            </a:extLst>
          </p:cNvPr>
          <p:cNvSpPr txBox="1">
            <a:spLocks noGrp="1"/>
          </p:cNvSpPr>
          <p:nvPr>
            <p:ph type="ctrTitle"/>
          </p:nvPr>
        </p:nvSpPr>
        <p:spPr>
          <a:xfrm>
            <a:off x="1143000" y="841769"/>
            <a:ext cx="6858000" cy="1790696"/>
          </a:xfrm>
        </p:spPr>
        <p:txBody>
          <a:bodyPr anchor="b" anchorCtr="1"/>
          <a:lstStyle>
            <a:lvl1pPr algn="ctr">
              <a:defRPr sz="4500"/>
            </a:lvl1pPr>
          </a:lstStyle>
          <a:p>
            <a:pPr lvl="0"/>
            <a:r>
              <a:rPr lang="en-US"/>
              <a:t>Click to edit Master title style</a:t>
            </a:r>
          </a:p>
        </p:txBody>
      </p:sp>
      <p:sp>
        <p:nvSpPr>
          <p:cNvPr id="3" name="Subtitle 2">
            <a:extLst>
              <a:ext uri="{FF2B5EF4-FFF2-40B4-BE49-F238E27FC236}">
                <a16:creationId xmlns:a16="http://schemas.microsoft.com/office/drawing/2014/main" id="{25A8A542-EB3A-FCDC-D2B4-45C5EA5585F5}"/>
              </a:ext>
            </a:extLst>
          </p:cNvPr>
          <p:cNvSpPr txBox="1">
            <a:spLocks noGrp="1"/>
          </p:cNvSpPr>
          <p:nvPr>
            <p:ph type="subTitle" idx="1"/>
          </p:nvPr>
        </p:nvSpPr>
        <p:spPr>
          <a:xfrm>
            <a:off x="1143000" y="2701530"/>
            <a:ext cx="6858000" cy="1241819"/>
          </a:xfrm>
        </p:spPr>
        <p:txBody>
          <a:bodyPr anchorCtr="1"/>
          <a:lstStyle>
            <a:lvl1pPr marL="0" indent="0" algn="ctr">
              <a:buNone/>
              <a:defRPr sz="1800"/>
            </a:lvl1pPr>
          </a:lstStyle>
          <a:p>
            <a:pPr lvl="0"/>
            <a:r>
              <a:rPr lang="en-US"/>
              <a:t>Click to edit Master subtitle style</a:t>
            </a:r>
          </a:p>
        </p:txBody>
      </p:sp>
      <p:sp>
        <p:nvSpPr>
          <p:cNvPr id="4" name="Date Placeholder 3">
            <a:extLst>
              <a:ext uri="{FF2B5EF4-FFF2-40B4-BE49-F238E27FC236}">
                <a16:creationId xmlns:a16="http://schemas.microsoft.com/office/drawing/2014/main" id="{57B9A014-6E1C-63FC-4BA5-8753B1EF8FF9}"/>
              </a:ext>
            </a:extLst>
          </p:cNvPr>
          <p:cNvSpPr txBox="1">
            <a:spLocks noGrp="1"/>
          </p:cNvSpPr>
          <p:nvPr>
            <p:ph type="dt" sz="half" idx="7"/>
          </p:nvPr>
        </p:nvSpPr>
        <p:spPr/>
        <p:txBody>
          <a:bodyPr/>
          <a:lstStyle>
            <a:lvl1pPr>
              <a:defRPr/>
            </a:lvl1pPr>
          </a:lstStyle>
          <a:p>
            <a:pPr lvl="0"/>
            <a:fld id="{3E156191-D244-487B-B383-9351EDABB75E}" type="datetime1">
              <a:rPr lang="en-US"/>
              <a:pPr lvl="0"/>
              <a:t>9/1/2026</a:t>
            </a:fld>
            <a:endParaRPr lang="en-US"/>
          </a:p>
        </p:txBody>
      </p:sp>
      <p:sp>
        <p:nvSpPr>
          <p:cNvPr id="5" name="Footer Placeholder 4">
            <a:extLst>
              <a:ext uri="{FF2B5EF4-FFF2-40B4-BE49-F238E27FC236}">
                <a16:creationId xmlns:a16="http://schemas.microsoft.com/office/drawing/2014/main" id="{F1A93246-2BB8-EDC2-4375-E8851BAD6C62}"/>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70EE156-3A4F-CEBB-0A3C-E756519EBAF5}"/>
              </a:ext>
            </a:extLst>
          </p:cNvPr>
          <p:cNvSpPr txBox="1">
            <a:spLocks noGrp="1"/>
          </p:cNvSpPr>
          <p:nvPr>
            <p:ph type="sldNum" sz="quarter" idx="8"/>
          </p:nvPr>
        </p:nvSpPr>
        <p:spPr/>
        <p:txBody>
          <a:bodyPr anchorCtr="0"/>
          <a:lstStyle>
            <a:lvl1pPr algn="r">
              <a:defRPr/>
            </a:lvl1pPr>
          </a:lstStyle>
          <a:p>
            <a:pPr lvl="0"/>
            <a:fld id="{3ACBD034-8C0F-4309-B876-0E6524AEE5B7}" type="slidenum">
              <a:t>‹#›</a:t>
            </a:fld>
            <a:endParaRPr lang="en-US"/>
          </a:p>
        </p:txBody>
      </p:sp>
    </p:spTree>
    <p:extLst>
      <p:ext uri="{BB962C8B-B14F-4D97-AF65-F5344CB8AC3E}">
        <p14:creationId xmlns:p14="http://schemas.microsoft.com/office/powerpoint/2010/main" val="38589354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6F21-8735-F68A-F0F2-F42849984553}"/>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F343DBD5-917D-DAD0-8F0A-310D7C6F5C9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6F1725-632E-8AEE-050D-C87CB95F0CD7}"/>
              </a:ext>
            </a:extLst>
          </p:cNvPr>
          <p:cNvSpPr txBox="1">
            <a:spLocks noGrp="1"/>
          </p:cNvSpPr>
          <p:nvPr>
            <p:ph type="dt" sz="half" idx="7"/>
          </p:nvPr>
        </p:nvSpPr>
        <p:spPr/>
        <p:txBody>
          <a:bodyPr/>
          <a:lstStyle>
            <a:lvl1pPr>
              <a:defRPr/>
            </a:lvl1pPr>
          </a:lstStyle>
          <a:p>
            <a:pPr lvl="0"/>
            <a:fld id="{80B6ADE3-43BC-42F8-B04A-E8E838CCDFAB}" type="datetime1">
              <a:rPr lang="en-US"/>
              <a:pPr lvl="0"/>
              <a:t>9/1/2026</a:t>
            </a:fld>
            <a:endParaRPr lang="en-US"/>
          </a:p>
        </p:txBody>
      </p:sp>
      <p:sp>
        <p:nvSpPr>
          <p:cNvPr id="5" name="Footer Placeholder 4">
            <a:extLst>
              <a:ext uri="{FF2B5EF4-FFF2-40B4-BE49-F238E27FC236}">
                <a16:creationId xmlns:a16="http://schemas.microsoft.com/office/drawing/2014/main" id="{49FFE7F1-0AEA-AC30-109C-753F864A6009}"/>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2E4CE6F5-2DFC-969B-D71F-DCF2F9735AF4}"/>
              </a:ext>
            </a:extLst>
          </p:cNvPr>
          <p:cNvSpPr txBox="1">
            <a:spLocks noGrp="1"/>
          </p:cNvSpPr>
          <p:nvPr>
            <p:ph type="sldNum" sz="quarter" idx="8"/>
          </p:nvPr>
        </p:nvSpPr>
        <p:spPr/>
        <p:txBody>
          <a:bodyPr/>
          <a:lstStyle>
            <a:lvl1pPr>
              <a:defRPr/>
            </a:lvl1pPr>
          </a:lstStyle>
          <a:p>
            <a:pPr lvl="0"/>
            <a:fld id="{A76DA705-9748-456E-B03F-4381A95CB95A}" type="slidenum">
              <a:t>‹#›</a:t>
            </a:fld>
            <a:endParaRPr lang="en-US"/>
          </a:p>
        </p:txBody>
      </p:sp>
    </p:spTree>
    <p:extLst>
      <p:ext uri="{BB962C8B-B14F-4D97-AF65-F5344CB8AC3E}">
        <p14:creationId xmlns:p14="http://schemas.microsoft.com/office/powerpoint/2010/main" val="643117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0CDE5E-9AC9-9344-531D-60D1038F6E62}"/>
              </a:ext>
            </a:extLst>
          </p:cNvPr>
          <p:cNvSpPr txBox="1">
            <a:spLocks noGrp="1"/>
          </p:cNvSpPr>
          <p:nvPr>
            <p:ph type="title" orient="vert"/>
          </p:nvPr>
        </p:nvSpPr>
        <p:spPr>
          <a:xfrm>
            <a:off x="6543675" y="273844"/>
            <a:ext cx="1971674" cy="4358880"/>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FABCA28B-65AD-6419-50DE-8BE54E303BD2}"/>
              </a:ext>
            </a:extLst>
          </p:cNvPr>
          <p:cNvSpPr txBox="1">
            <a:spLocks noGrp="1"/>
          </p:cNvSpPr>
          <p:nvPr>
            <p:ph type="body" orient="vert" idx="1"/>
          </p:nvPr>
        </p:nvSpPr>
        <p:spPr>
          <a:xfrm>
            <a:off x="628650" y="273844"/>
            <a:ext cx="5800725" cy="435888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75E4E8-8CC1-37A1-B83F-A37EE8487E21}"/>
              </a:ext>
            </a:extLst>
          </p:cNvPr>
          <p:cNvSpPr txBox="1">
            <a:spLocks noGrp="1"/>
          </p:cNvSpPr>
          <p:nvPr>
            <p:ph type="dt" sz="half" idx="7"/>
          </p:nvPr>
        </p:nvSpPr>
        <p:spPr/>
        <p:txBody>
          <a:bodyPr/>
          <a:lstStyle>
            <a:lvl1pPr>
              <a:defRPr/>
            </a:lvl1pPr>
          </a:lstStyle>
          <a:p>
            <a:pPr lvl="0"/>
            <a:fld id="{635E0D41-7AED-442B-B2BA-DF9F1672375C}" type="datetime1">
              <a:rPr lang="en-US"/>
              <a:pPr lvl="0"/>
              <a:t>9/1/2026</a:t>
            </a:fld>
            <a:endParaRPr lang="en-US"/>
          </a:p>
        </p:txBody>
      </p:sp>
      <p:sp>
        <p:nvSpPr>
          <p:cNvPr id="5" name="Footer Placeholder 4">
            <a:extLst>
              <a:ext uri="{FF2B5EF4-FFF2-40B4-BE49-F238E27FC236}">
                <a16:creationId xmlns:a16="http://schemas.microsoft.com/office/drawing/2014/main" id="{260084C3-98AD-6A65-0680-C67B4A5F12CB}"/>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683E7E3-3E58-BCE6-C3C0-53C0021A2396}"/>
              </a:ext>
            </a:extLst>
          </p:cNvPr>
          <p:cNvSpPr txBox="1">
            <a:spLocks noGrp="1"/>
          </p:cNvSpPr>
          <p:nvPr>
            <p:ph type="sldNum" sz="quarter" idx="8"/>
          </p:nvPr>
        </p:nvSpPr>
        <p:spPr/>
        <p:txBody>
          <a:bodyPr/>
          <a:lstStyle>
            <a:lvl1pPr>
              <a:defRPr/>
            </a:lvl1pPr>
          </a:lstStyle>
          <a:p>
            <a:pPr lvl="0"/>
            <a:fld id="{53F78873-4BFC-42D3-BDF4-3EE761901A45}" type="slidenum">
              <a:t>‹#›</a:t>
            </a:fld>
            <a:endParaRPr lang="en-US"/>
          </a:p>
        </p:txBody>
      </p:sp>
    </p:spTree>
    <p:extLst>
      <p:ext uri="{BB962C8B-B14F-4D97-AF65-F5344CB8AC3E}">
        <p14:creationId xmlns:p14="http://schemas.microsoft.com/office/powerpoint/2010/main" val="3903772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
        <p:cNvGrpSpPr/>
        <p:nvPr/>
      </p:nvGrpSpPr>
      <p:grpSpPr>
        <a:xfrm>
          <a:off x="0" y="0"/>
          <a:ext cx="0" cy="0"/>
          <a:chOff x="0" y="0"/>
          <a:chExt cx="0" cy="0"/>
        </a:xfrm>
      </p:grpSpPr>
      <p:sp>
        <p:nvSpPr>
          <p:cNvPr id="2" name="Google Shape;34;p5">
            <a:extLst>
              <a:ext uri="{FF2B5EF4-FFF2-40B4-BE49-F238E27FC236}">
                <a16:creationId xmlns:a16="http://schemas.microsoft.com/office/drawing/2014/main" id="{253641E0-3E70-A567-D976-084286815199}"/>
              </a:ext>
            </a:extLst>
          </p:cNvPr>
          <p:cNvSpPr txBox="1">
            <a:spLocks noGrp="1"/>
          </p:cNvSpPr>
          <p:nvPr>
            <p:ph type="title"/>
          </p:nvPr>
        </p:nvSpPr>
        <p:spPr>
          <a:xfrm>
            <a:off x="549600" y="361370"/>
            <a:ext cx="7497001" cy="549600"/>
          </a:xfrm>
        </p:spPr>
        <p:txBody>
          <a:bodyPr lIns="91421" tIns="91421" rIns="91421" bIns="91421" anchor="b">
            <a:noAutofit/>
          </a:bodyPr>
          <a:lstStyle>
            <a:lvl1pPr>
              <a:defRPr/>
            </a:lvl1pPr>
          </a:lstStyle>
          <a:p>
            <a:pPr lvl="0"/>
            <a:endParaRPr lang="en-US"/>
          </a:p>
        </p:txBody>
      </p:sp>
      <p:sp>
        <p:nvSpPr>
          <p:cNvPr id="3" name="Google Shape;35;p5">
            <a:extLst>
              <a:ext uri="{FF2B5EF4-FFF2-40B4-BE49-F238E27FC236}">
                <a16:creationId xmlns:a16="http://schemas.microsoft.com/office/drawing/2014/main" id="{B59D69B2-26B7-2128-EBB2-2E573C28D2D5}"/>
              </a:ext>
            </a:extLst>
          </p:cNvPr>
          <p:cNvSpPr txBox="1">
            <a:spLocks noGrp="1"/>
          </p:cNvSpPr>
          <p:nvPr>
            <p:ph type="body" idx="1"/>
          </p:nvPr>
        </p:nvSpPr>
        <p:spPr>
          <a:xfrm>
            <a:off x="549600" y="1200150"/>
            <a:ext cx="7497001" cy="2946297"/>
          </a:xfrm>
        </p:spPr>
        <p:txBody>
          <a:bodyPr lIns="91421" tIns="91421" rIns="91421" bIns="91421">
            <a:noAutofit/>
          </a:bodyPr>
          <a:lstStyle>
            <a:lvl1pPr marL="457200" indent="-381003">
              <a:spcBef>
                <a:spcPts val="600"/>
              </a:spcBef>
              <a:buSzPts val="2400"/>
              <a:buChar char="▪"/>
              <a:defRPr/>
            </a:lvl1pPr>
          </a:lstStyle>
          <a:p>
            <a:pPr lvl="0"/>
            <a:endParaRPr lang="en-US"/>
          </a:p>
        </p:txBody>
      </p:sp>
      <p:sp>
        <p:nvSpPr>
          <p:cNvPr id="4" name="Google Shape;36;p5">
            <a:extLst>
              <a:ext uri="{FF2B5EF4-FFF2-40B4-BE49-F238E27FC236}">
                <a16:creationId xmlns:a16="http://schemas.microsoft.com/office/drawing/2014/main" id="{7176CEBA-7C2C-DDFA-D56D-42129BD519C9}"/>
              </a:ext>
            </a:extLst>
          </p:cNvPr>
          <p:cNvSpPr txBox="1">
            <a:spLocks noGrp="1"/>
          </p:cNvSpPr>
          <p:nvPr>
            <p:ph type="sldNum" sz="quarter" idx="8"/>
          </p:nvPr>
        </p:nvSpPr>
        <p:spPr>
          <a:xfrm>
            <a:off x="8046601" y="4593854"/>
            <a:ext cx="1097398" cy="549600"/>
          </a:xfrm>
        </p:spPr>
        <p:txBody>
          <a:bodyPr lIns="91421" tIns="91421" rIns="91421" bIns="91421"/>
          <a:lstStyle>
            <a:lvl1pPr>
              <a:defRPr/>
            </a:lvl1pPr>
          </a:lstStyle>
          <a:p>
            <a:pPr lvl="0"/>
            <a:fld id="{CEDA9B03-C205-4D09-9D0E-33387FFCFB30}" type="slidenum">
              <a:t>‹#›</a:t>
            </a:fld>
            <a:endParaRPr lang="en-US"/>
          </a:p>
        </p:txBody>
      </p:sp>
    </p:spTree>
    <p:extLst>
      <p:ext uri="{BB962C8B-B14F-4D97-AF65-F5344CB8AC3E}">
        <p14:creationId xmlns:p14="http://schemas.microsoft.com/office/powerpoint/2010/main" val="78168324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D9AC0-6897-F33F-D880-EFF07B70192C}"/>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A3B9F6E-9156-76D9-3DB7-6F3963423C4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5E5773-BF0F-0BFF-75C3-3B0EB87A1D55}"/>
              </a:ext>
            </a:extLst>
          </p:cNvPr>
          <p:cNvSpPr txBox="1">
            <a:spLocks noGrp="1"/>
          </p:cNvSpPr>
          <p:nvPr>
            <p:ph type="dt" sz="half" idx="7"/>
          </p:nvPr>
        </p:nvSpPr>
        <p:spPr/>
        <p:txBody>
          <a:bodyPr/>
          <a:lstStyle>
            <a:lvl1pPr>
              <a:defRPr/>
            </a:lvl1pPr>
          </a:lstStyle>
          <a:p>
            <a:pPr lvl="0"/>
            <a:fld id="{D6583FDE-8095-4DE8-9261-89946656488F}" type="datetime1">
              <a:rPr lang="en-US"/>
              <a:pPr lvl="0"/>
              <a:t>9/1/2026</a:t>
            </a:fld>
            <a:endParaRPr lang="en-US"/>
          </a:p>
        </p:txBody>
      </p:sp>
      <p:sp>
        <p:nvSpPr>
          <p:cNvPr id="5" name="Footer Placeholder 4">
            <a:extLst>
              <a:ext uri="{FF2B5EF4-FFF2-40B4-BE49-F238E27FC236}">
                <a16:creationId xmlns:a16="http://schemas.microsoft.com/office/drawing/2014/main" id="{8D3EAA4C-6971-0B67-AE65-EB8750C8119B}"/>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8042FA0-8902-F269-9A7D-155BE3C15849}"/>
              </a:ext>
            </a:extLst>
          </p:cNvPr>
          <p:cNvSpPr txBox="1">
            <a:spLocks noGrp="1"/>
          </p:cNvSpPr>
          <p:nvPr>
            <p:ph type="sldNum" sz="quarter" idx="8"/>
          </p:nvPr>
        </p:nvSpPr>
        <p:spPr/>
        <p:txBody>
          <a:bodyPr/>
          <a:lstStyle>
            <a:lvl1pPr>
              <a:defRPr/>
            </a:lvl1pPr>
          </a:lstStyle>
          <a:p>
            <a:pPr lvl="0"/>
            <a:fld id="{7C41FA63-DFDE-428A-8BE2-7768F5122FA6}" type="slidenum">
              <a:t>‹#›</a:t>
            </a:fld>
            <a:endParaRPr lang="en-US"/>
          </a:p>
        </p:txBody>
      </p:sp>
    </p:spTree>
    <p:extLst>
      <p:ext uri="{BB962C8B-B14F-4D97-AF65-F5344CB8AC3E}">
        <p14:creationId xmlns:p14="http://schemas.microsoft.com/office/powerpoint/2010/main" val="1494924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B332-41E4-FD6A-0902-954ABAA2C302}"/>
              </a:ext>
            </a:extLst>
          </p:cNvPr>
          <p:cNvSpPr txBox="1">
            <a:spLocks noGrp="1"/>
          </p:cNvSpPr>
          <p:nvPr>
            <p:ph type="title"/>
          </p:nvPr>
        </p:nvSpPr>
        <p:spPr>
          <a:xfrm>
            <a:off x="623885" y="1282299"/>
            <a:ext cx="7886700" cy="2139549"/>
          </a:xfrm>
        </p:spPr>
        <p:txBody>
          <a:bodyPr anchor="b"/>
          <a:lstStyle>
            <a:lvl1pPr>
              <a:defRPr sz="4500"/>
            </a:lvl1pPr>
          </a:lstStyle>
          <a:p>
            <a:pPr lvl="0"/>
            <a:r>
              <a:rPr lang="en-US"/>
              <a:t>Click to edit Master title style</a:t>
            </a:r>
          </a:p>
        </p:txBody>
      </p:sp>
      <p:sp>
        <p:nvSpPr>
          <p:cNvPr id="3" name="Text Placeholder 2">
            <a:extLst>
              <a:ext uri="{FF2B5EF4-FFF2-40B4-BE49-F238E27FC236}">
                <a16:creationId xmlns:a16="http://schemas.microsoft.com/office/drawing/2014/main" id="{F1DDC3F5-3A6B-B9AD-558D-873F151823F9}"/>
              </a:ext>
            </a:extLst>
          </p:cNvPr>
          <p:cNvSpPr txBox="1">
            <a:spLocks noGrp="1"/>
          </p:cNvSpPr>
          <p:nvPr>
            <p:ph type="body" idx="1"/>
          </p:nvPr>
        </p:nvSpPr>
        <p:spPr>
          <a:xfrm>
            <a:off x="623885" y="3442094"/>
            <a:ext cx="7886700" cy="1125141"/>
          </a:xfrm>
        </p:spPr>
        <p:txBody>
          <a:bodyPr/>
          <a:lstStyle>
            <a:lvl1pPr marL="0" indent="0">
              <a:buNone/>
              <a:defRPr sz="1800">
                <a:solidFill>
                  <a:srgbClr val="767676"/>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81B73904-018E-A068-02E0-E399707B21F3}"/>
              </a:ext>
            </a:extLst>
          </p:cNvPr>
          <p:cNvSpPr txBox="1">
            <a:spLocks noGrp="1"/>
          </p:cNvSpPr>
          <p:nvPr>
            <p:ph type="dt" sz="half" idx="7"/>
          </p:nvPr>
        </p:nvSpPr>
        <p:spPr/>
        <p:txBody>
          <a:bodyPr/>
          <a:lstStyle>
            <a:lvl1pPr>
              <a:defRPr/>
            </a:lvl1pPr>
          </a:lstStyle>
          <a:p>
            <a:pPr lvl="0"/>
            <a:fld id="{044E0CA4-6D92-4A8B-9496-515A3F3755C0}" type="datetime1">
              <a:rPr lang="en-US"/>
              <a:pPr lvl="0"/>
              <a:t>9/1/2026</a:t>
            </a:fld>
            <a:endParaRPr lang="en-US"/>
          </a:p>
        </p:txBody>
      </p:sp>
      <p:sp>
        <p:nvSpPr>
          <p:cNvPr id="5" name="Footer Placeholder 4">
            <a:extLst>
              <a:ext uri="{FF2B5EF4-FFF2-40B4-BE49-F238E27FC236}">
                <a16:creationId xmlns:a16="http://schemas.microsoft.com/office/drawing/2014/main" id="{1333DF15-170D-DBE4-D92B-59033E2DC4A2}"/>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218ACD-DB05-D9E4-86EB-9DA20E49CAC8}"/>
              </a:ext>
            </a:extLst>
          </p:cNvPr>
          <p:cNvSpPr txBox="1">
            <a:spLocks noGrp="1"/>
          </p:cNvSpPr>
          <p:nvPr>
            <p:ph type="sldNum" sz="quarter" idx="8"/>
          </p:nvPr>
        </p:nvSpPr>
        <p:spPr/>
        <p:txBody>
          <a:bodyPr/>
          <a:lstStyle>
            <a:lvl1pPr>
              <a:defRPr/>
            </a:lvl1pPr>
          </a:lstStyle>
          <a:p>
            <a:pPr lvl="0"/>
            <a:fld id="{FB006382-7184-4D21-A86E-02D8FEF896F5}" type="slidenum">
              <a:t>‹#›</a:t>
            </a:fld>
            <a:endParaRPr lang="en-US"/>
          </a:p>
        </p:txBody>
      </p:sp>
    </p:spTree>
    <p:extLst>
      <p:ext uri="{BB962C8B-B14F-4D97-AF65-F5344CB8AC3E}">
        <p14:creationId xmlns:p14="http://schemas.microsoft.com/office/powerpoint/2010/main" val="1655400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A000E-C5AA-AAB2-723E-601BCA19A06F}"/>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FA3A975F-1511-6B59-6893-73B11BA4DFD3}"/>
              </a:ext>
            </a:extLst>
          </p:cNvPr>
          <p:cNvSpPr txBox="1">
            <a:spLocks noGrp="1"/>
          </p:cNvSpPr>
          <p:nvPr>
            <p:ph idx="1"/>
          </p:nvPr>
        </p:nvSpPr>
        <p:spPr>
          <a:xfrm>
            <a:off x="628650" y="1369222"/>
            <a:ext cx="3886200" cy="32635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FE9FDE-7CE9-B2DD-E452-1B8963DA06A1}"/>
              </a:ext>
            </a:extLst>
          </p:cNvPr>
          <p:cNvSpPr txBox="1">
            <a:spLocks noGrp="1"/>
          </p:cNvSpPr>
          <p:nvPr>
            <p:ph idx="2"/>
          </p:nvPr>
        </p:nvSpPr>
        <p:spPr>
          <a:xfrm>
            <a:off x="4629149" y="1369222"/>
            <a:ext cx="3886200" cy="32635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F8B1D-1077-201C-7BFC-DBB812EEA69F}"/>
              </a:ext>
            </a:extLst>
          </p:cNvPr>
          <p:cNvSpPr txBox="1">
            <a:spLocks noGrp="1"/>
          </p:cNvSpPr>
          <p:nvPr>
            <p:ph type="dt" sz="half" idx="7"/>
          </p:nvPr>
        </p:nvSpPr>
        <p:spPr/>
        <p:txBody>
          <a:bodyPr/>
          <a:lstStyle>
            <a:lvl1pPr>
              <a:defRPr/>
            </a:lvl1pPr>
          </a:lstStyle>
          <a:p>
            <a:pPr lvl="0"/>
            <a:fld id="{2FC1EFE3-9865-424C-952F-D94FD85B3A0D}" type="datetime1">
              <a:rPr lang="en-US"/>
              <a:pPr lvl="0"/>
              <a:t>9/1/2026</a:t>
            </a:fld>
            <a:endParaRPr lang="en-US"/>
          </a:p>
        </p:txBody>
      </p:sp>
      <p:sp>
        <p:nvSpPr>
          <p:cNvPr id="6" name="Footer Placeholder 5">
            <a:extLst>
              <a:ext uri="{FF2B5EF4-FFF2-40B4-BE49-F238E27FC236}">
                <a16:creationId xmlns:a16="http://schemas.microsoft.com/office/drawing/2014/main" id="{2341BF94-4EBC-0306-2DCD-05794681DA01}"/>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7E347D64-7C63-2256-423B-40DA237F5F40}"/>
              </a:ext>
            </a:extLst>
          </p:cNvPr>
          <p:cNvSpPr txBox="1">
            <a:spLocks noGrp="1"/>
          </p:cNvSpPr>
          <p:nvPr>
            <p:ph type="sldNum" sz="quarter" idx="8"/>
          </p:nvPr>
        </p:nvSpPr>
        <p:spPr/>
        <p:txBody>
          <a:bodyPr/>
          <a:lstStyle>
            <a:lvl1pPr>
              <a:defRPr/>
            </a:lvl1pPr>
          </a:lstStyle>
          <a:p>
            <a:pPr lvl="0"/>
            <a:fld id="{A49BFE2C-A896-41D0-AC0A-622DA28B5664}" type="slidenum">
              <a:t>‹#›</a:t>
            </a:fld>
            <a:endParaRPr lang="en-US"/>
          </a:p>
        </p:txBody>
      </p:sp>
    </p:spTree>
    <p:extLst>
      <p:ext uri="{BB962C8B-B14F-4D97-AF65-F5344CB8AC3E}">
        <p14:creationId xmlns:p14="http://schemas.microsoft.com/office/powerpoint/2010/main" val="110869600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EBC9-11DC-E848-27B5-9F2C038BF47A}"/>
              </a:ext>
            </a:extLst>
          </p:cNvPr>
          <p:cNvSpPr txBox="1">
            <a:spLocks noGrp="1"/>
          </p:cNvSpPr>
          <p:nvPr>
            <p:ph type="title"/>
          </p:nvPr>
        </p:nvSpPr>
        <p:spPr>
          <a:xfrm>
            <a:off x="629838" y="273844"/>
            <a:ext cx="7886700" cy="994172"/>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D7BC5F27-3165-E176-4FEA-E7EF395F4F13}"/>
              </a:ext>
            </a:extLst>
          </p:cNvPr>
          <p:cNvSpPr txBox="1">
            <a:spLocks noGrp="1"/>
          </p:cNvSpPr>
          <p:nvPr>
            <p:ph type="body" idx="1"/>
          </p:nvPr>
        </p:nvSpPr>
        <p:spPr>
          <a:xfrm>
            <a:off x="629838" y="1260875"/>
            <a:ext cx="3868341" cy="617933"/>
          </a:xfrm>
        </p:spPr>
        <p:txBody>
          <a:bodyPr anchor="b"/>
          <a:lstStyle>
            <a:lvl1pPr marL="0" indent="0">
              <a:buNone/>
              <a:defRPr sz="1800" b="1"/>
            </a:lvl1pPr>
          </a:lstStyle>
          <a:p>
            <a:pPr lvl="0"/>
            <a:r>
              <a:rPr lang="en-US"/>
              <a:t>Click to edit Master text styles</a:t>
            </a:r>
          </a:p>
        </p:txBody>
      </p:sp>
      <p:sp>
        <p:nvSpPr>
          <p:cNvPr id="4" name="Content Placeholder 3">
            <a:extLst>
              <a:ext uri="{FF2B5EF4-FFF2-40B4-BE49-F238E27FC236}">
                <a16:creationId xmlns:a16="http://schemas.microsoft.com/office/drawing/2014/main" id="{9750D44B-8CA3-AE93-D44D-98A22627DA66}"/>
              </a:ext>
            </a:extLst>
          </p:cNvPr>
          <p:cNvSpPr txBox="1">
            <a:spLocks noGrp="1"/>
          </p:cNvSpPr>
          <p:nvPr>
            <p:ph idx="2"/>
          </p:nvPr>
        </p:nvSpPr>
        <p:spPr>
          <a:xfrm>
            <a:off x="629838" y="1878808"/>
            <a:ext cx="3868341" cy="2763444"/>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0C07E9-32B9-9517-AB6B-AF57A9B9D013}"/>
              </a:ext>
            </a:extLst>
          </p:cNvPr>
          <p:cNvSpPr txBox="1">
            <a:spLocks noGrp="1"/>
          </p:cNvSpPr>
          <p:nvPr>
            <p:ph type="body" idx="3"/>
          </p:nvPr>
        </p:nvSpPr>
        <p:spPr>
          <a:xfrm>
            <a:off x="4629149" y="1260875"/>
            <a:ext cx="3887388" cy="617933"/>
          </a:xfrm>
        </p:spPr>
        <p:txBody>
          <a:bodyPr anchor="b"/>
          <a:lstStyle>
            <a:lvl1pPr marL="0" indent="0">
              <a:buNone/>
              <a:defRPr sz="1800" b="1"/>
            </a:lvl1pPr>
          </a:lstStyle>
          <a:p>
            <a:pPr lvl="0"/>
            <a:r>
              <a:rPr lang="en-US"/>
              <a:t>Click to edit Master text styles</a:t>
            </a:r>
          </a:p>
        </p:txBody>
      </p:sp>
      <p:sp>
        <p:nvSpPr>
          <p:cNvPr id="6" name="Content Placeholder 5">
            <a:extLst>
              <a:ext uri="{FF2B5EF4-FFF2-40B4-BE49-F238E27FC236}">
                <a16:creationId xmlns:a16="http://schemas.microsoft.com/office/drawing/2014/main" id="{09B5E9D6-829D-168D-CDEC-4DF2F97095C2}"/>
              </a:ext>
            </a:extLst>
          </p:cNvPr>
          <p:cNvSpPr txBox="1">
            <a:spLocks noGrp="1"/>
          </p:cNvSpPr>
          <p:nvPr>
            <p:ph idx="4"/>
          </p:nvPr>
        </p:nvSpPr>
        <p:spPr>
          <a:xfrm>
            <a:off x="4629149" y="1878808"/>
            <a:ext cx="3887388" cy="2763444"/>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0E0B7E-90ED-DEA5-FACD-93D26972E664}"/>
              </a:ext>
            </a:extLst>
          </p:cNvPr>
          <p:cNvSpPr txBox="1">
            <a:spLocks noGrp="1"/>
          </p:cNvSpPr>
          <p:nvPr>
            <p:ph type="dt" sz="half" idx="7"/>
          </p:nvPr>
        </p:nvSpPr>
        <p:spPr/>
        <p:txBody>
          <a:bodyPr/>
          <a:lstStyle>
            <a:lvl1pPr>
              <a:defRPr/>
            </a:lvl1pPr>
          </a:lstStyle>
          <a:p>
            <a:pPr lvl="0"/>
            <a:fld id="{691E45BE-1C82-4908-801A-F9CF0BADACCC}" type="datetime1">
              <a:rPr lang="en-US"/>
              <a:pPr lvl="0"/>
              <a:t>9/1/2026</a:t>
            </a:fld>
            <a:endParaRPr lang="en-US"/>
          </a:p>
        </p:txBody>
      </p:sp>
      <p:sp>
        <p:nvSpPr>
          <p:cNvPr id="8" name="Footer Placeholder 7">
            <a:extLst>
              <a:ext uri="{FF2B5EF4-FFF2-40B4-BE49-F238E27FC236}">
                <a16:creationId xmlns:a16="http://schemas.microsoft.com/office/drawing/2014/main" id="{78A19FBC-40B6-87E8-FF5E-4A4117B69B5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60BC1A53-D3FA-1782-5E94-F3C8B5F2E2F7}"/>
              </a:ext>
            </a:extLst>
          </p:cNvPr>
          <p:cNvSpPr txBox="1">
            <a:spLocks noGrp="1"/>
          </p:cNvSpPr>
          <p:nvPr>
            <p:ph type="sldNum" sz="quarter" idx="8"/>
          </p:nvPr>
        </p:nvSpPr>
        <p:spPr/>
        <p:txBody>
          <a:bodyPr/>
          <a:lstStyle>
            <a:lvl1pPr>
              <a:defRPr/>
            </a:lvl1pPr>
          </a:lstStyle>
          <a:p>
            <a:pPr lvl="0"/>
            <a:fld id="{2602D1FA-60C2-4AB9-B714-F98A7C085187}" type="slidenum">
              <a:t>‹#›</a:t>
            </a:fld>
            <a:endParaRPr lang="en-US"/>
          </a:p>
        </p:txBody>
      </p:sp>
    </p:spTree>
    <p:extLst>
      <p:ext uri="{BB962C8B-B14F-4D97-AF65-F5344CB8AC3E}">
        <p14:creationId xmlns:p14="http://schemas.microsoft.com/office/powerpoint/2010/main" val="251037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75779-569A-A590-5808-893E773CEF4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D27AA964-7091-A872-4132-3A10C37977A4}"/>
              </a:ext>
            </a:extLst>
          </p:cNvPr>
          <p:cNvSpPr txBox="1">
            <a:spLocks noGrp="1"/>
          </p:cNvSpPr>
          <p:nvPr>
            <p:ph type="dt" sz="half" idx="7"/>
          </p:nvPr>
        </p:nvSpPr>
        <p:spPr/>
        <p:txBody>
          <a:bodyPr/>
          <a:lstStyle>
            <a:lvl1pPr>
              <a:defRPr/>
            </a:lvl1pPr>
          </a:lstStyle>
          <a:p>
            <a:pPr lvl="0"/>
            <a:fld id="{E98205B6-8BBA-4BAD-A925-D061D1224607}" type="datetime1">
              <a:rPr lang="en-US"/>
              <a:pPr lvl="0"/>
              <a:t>9/1/2026</a:t>
            </a:fld>
            <a:endParaRPr lang="en-US"/>
          </a:p>
        </p:txBody>
      </p:sp>
      <p:sp>
        <p:nvSpPr>
          <p:cNvPr id="4" name="Footer Placeholder 3">
            <a:extLst>
              <a:ext uri="{FF2B5EF4-FFF2-40B4-BE49-F238E27FC236}">
                <a16:creationId xmlns:a16="http://schemas.microsoft.com/office/drawing/2014/main" id="{C25C547C-8EF5-99D8-8287-67F60CB9D14C}"/>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E896FE2A-B6D2-CDFA-825F-AE3C9CE2994F}"/>
              </a:ext>
            </a:extLst>
          </p:cNvPr>
          <p:cNvSpPr txBox="1">
            <a:spLocks noGrp="1"/>
          </p:cNvSpPr>
          <p:nvPr>
            <p:ph type="sldNum" sz="quarter" idx="8"/>
          </p:nvPr>
        </p:nvSpPr>
        <p:spPr/>
        <p:txBody>
          <a:bodyPr/>
          <a:lstStyle>
            <a:lvl1pPr>
              <a:defRPr/>
            </a:lvl1pPr>
          </a:lstStyle>
          <a:p>
            <a:pPr lvl="0"/>
            <a:fld id="{F39862D9-F137-498E-ABF3-82048C533157}" type="slidenum">
              <a:t>‹#›</a:t>
            </a:fld>
            <a:endParaRPr lang="en-US"/>
          </a:p>
        </p:txBody>
      </p:sp>
    </p:spTree>
    <p:extLst>
      <p:ext uri="{BB962C8B-B14F-4D97-AF65-F5344CB8AC3E}">
        <p14:creationId xmlns:p14="http://schemas.microsoft.com/office/powerpoint/2010/main" val="1144104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55877D-6E12-6B5C-F097-A8E61D2A18DF}"/>
              </a:ext>
            </a:extLst>
          </p:cNvPr>
          <p:cNvSpPr txBox="1">
            <a:spLocks noGrp="1"/>
          </p:cNvSpPr>
          <p:nvPr>
            <p:ph type="dt" sz="half" idx="7"/>
          </p:nvPr>
        </p:nvSpPr>
        <p:spPr/>
        <p:txBody>
          <a:bodyPr/>
          <a:lstStyle>
            <a:lvl1pPr>
              <a:defRPr/>
            </a:lvl1pPr>
          </a:lstStyle>
          <a:p>
            <a:pPr lvl="0"/>
            <a:fld id="{7D87D6E2-8D9F-44EC-8129-E300CFB5CF6F}" type="datetime1">
              <a:rPr lang="en-US"/>
              <a:pPr lvl="0"/>
              <a:t>9/1/2026</a:t>
            </a:fld>
            <a:endParaRPr lang="en-US"/>
          </a:p>
        </p:txBody>
      </p:sp>
      <p:sp>
        <p:nvSpPr>
          <p:cNvPr id="3" name="Footer Placeholder 2">
            <a:extLst>
              <a:ext uri="{FF2B5EF4-FFF2-40B4-BE49-F238E27FC236}">
                <a16:creationId xmlns:a16="http://schemas.microsoft.com/office/drawing/2014/main" id="{C0A05458-B6A2-FFE6-61E7-D3DACD37AD0C}"/>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127E99E3-7873-DED3-4A75-CCAFBF2D961A}"/>
              </a:ext>
            </a:extLst>
          </p:cNvPr>
          <p:cNvSpPr txBox="1">
            <a:spLocks noGrp="1"/>
          </p:cNvSpPr>
          <p:nvPr>
            <p:ph type="sldNum" sz="quarter" idx="8"/>
          </p:nvPr>
        </p:nvSpPr>
        <p:spPr/>
        <p:txBody>
          <a:bodyPr/>
          <a:lstStyle>
            <a:lvl1pPr>
              <a:defRPr/>
            </a:lvl1pPr>
          </a:lstStyle>
          <a:p>
            <a:pPr lvl="0"/>
            <a:fld id="{BB357EFA-2636-4566-B408-D351956E7F92}" type="slidenum">
              <a:t>‹#›</a:t>
            </a:fld>
            <a:endParaRPr lang="en-US"/>
          </a:p>
        </p:txBody>
      </p:sp>
    </p:spTree>
    <p:extLst>
      <p:ext uri="{BB962C8B-B14F-4D97-AF65-F5344CB8AC3E}">
        <p14:creationId xmlns:p14="http://schemas.microsoft.com/office/powerpoint/2010/main" val="80778727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7D1B5-8994-9EAD-AD86-F39B1A48F4B3}"/>
              </a:ext>
            </a:extLst>
          </p:cNvPr>
          <p:cNvSpPr txBox="1">
            <a:spLocks noGrp="1"/>
          </p:cNvSpPr>
          <p:nvPr>
            <p:ph type="title"/>
          </p:nvPr>
        </p:nvSpPr>
        <p:spPr>
          <a:xfrm>
            <a:off x="629838" y="342900"/>
            <a:ext cx="2949177" cy="1200150"/>
          </a:xfrm>
        </p:spPr>
        <p:txBody>
          <a:bodyPr anchor="b"/>
          <a:lstStyle>
            <a:lvl1pPr>
              <a:defRPr sz="2400"/>
            </a:lvl1pPr>
          </a:lstStyle>
          <a:p>
            <a:pPr lvl="0"/>
            <a:r>
              <a:rPr lang="en-US"/>
              <a:t>Click to edit Master title style</a:t>
            </a:r>
          </a:p>
        </p:txBody>
      </p:sp>
      <p:sp>
        <p:nvSpPr>
          <p:cNvPr id="3" name="Content Placeholder 2">
            <a:extLst>
              <a:ext uri="{FF2B5EF4-FFF2-40B4-BE49-F238E27FC236}">
                <a16:creationId xmlns:a16="http://schemas.microsoft.com/office/drawing/2014/main" id="{75DB1EF9-F371-5E06-03A5-A1F35759CBD1}"/>
              </a:ext>
            </a:extLst>
          </p:cNvPr>
          <p:cNvSpPr txBox="1">
            <a:spLocks noGrp="1"/>
          </p:cNvSpPr>
          <p:nvPr>
            <p:ph idx="1"/>
          </p:nvPr>
        </p:nvSpPr>
        <p:spPr>
          <a:xfrm>
            <a:off x="3887388" y="740572"/>
            <a:ext cx="4629149" cy="3655222"/>
          </a:xfrm>
        </p:spPr>
        <p:txBody>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1970F-6367-B0EF-DF98-2E607446F353}"/>
              </a:ext>
            </a:extLst>
          </p:cNvPr>
          <p:cNvSpPr txBox="1">
            <a:spLocks noGrp="1"/>
          </p:cNvSpPr>
          <p:nvPr>
            <p:ph type="body" idx="2"/>
          </p:nvPr>
        </p:nvSpPr>
        <p:spPr>
          <a:xfrm>
            <a:off x="629838" y="1543050"/>
            <a:ext cx="2949177" cy="2858688"/>
          </a:xfrm>
        </p:spPr>
        <p:txBody>
          <a:bodyPr/>
          <a:lstStyle>
            <a:lvl1pPr marL="0" indent="0">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8D39E6DD-1491-2147-AC4B-B0C5E42039AE}"/>
              </a:ext>
            </a:extLst>
          </p:cNvPr>
          <p:cNvSpPr txBox="1">
            <a:spLocks noGrp="1"/>
          </p:cNvSpPr>
          <p:nvPr>
            <p:ph type="dt" sz="half" idx="7"/>
          </p:nvPr>
        </p:nvSpPr>
        <p:spPr/>
        <p:txBody>
          <a:bodyPr/>
          <a:lstStyle>
            <a:lvl1pPr>
              <a:defRPr/>
            </a:lvl1pPr>
          </a:lstStyle>
          <a:p>
            <a:pPr lvl="0"/>
            <a:fld id="{E26CDA0E-4933-4290-BA3C-F5D56D93AF71}" type="datetime1">
              <a:rPr lang="en-US"/>
              <a:pPr lvl="0"/>
              <a:t>9/1/2026</a:t>
            </a:fld>
            <a:endParaRPr lang="en-US"/>
          </a:p>
        </p:txBody>
      </p:sp>
      <p:sp>
        <p:nvSpPr>
          <p:cNvPr id="6" name="Footer Placeholder 5">
            <a:extLst>
              <a:ext uri="{FF2B5EF4-FFF2-40B4-BE49-F238E27FC236}">
                <a16:creationId xmlns:a16="http://schemas.microsoft.com/office/drawing/2014/main" id="{30E3DA7C-9FA4-64BE-0C2D-93F145B8206F}"/>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24F4F0FF-C689-1F7B-CE53-E071660F9F3B}"/>
              </a:ext>
            </a:extLst>
          </p:cNvPr>
          <p:cNvSpPr txBox="1">
            <a:spLocks noGrp="1"/>
          </p:cNvSpPr>
          <p:nvPr>
            <p:ph type="sldNum" sz="quarter" idx="8"/>
          </p:nvPr>
        </p:nvSpPr>
        <p:spPr/>
        <p:txBody>
          <a:bodyPr/>
          <a:lstStyle>
            <a:lvl1pPr>
              <a:defRPr/>
            </a:lvl1pPr>
          </a:lstStyle>
          <a:p>
            <a:pPr lvl="0"/>
            <a:fld id="{1E875490-03F5-414C-AE0F-377914D61499}" type="slidenum">
              <a:t>‹#›</a:t>
            </a:fld>
            <a:endParaRPr lang="en-US"/>
          </a:p>
        </p:txBody>
      </p:sp>
    </p:spTree>
    <p:extLst>
      <p:ext uri="{BB962C8B-B14F-4D97-AF65-F5344CB8AC3E}">
        <p14:creationId xmlns:p14="http://schemas.microsoft.com/office/powerpoint/2010/main" val="213187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B77B7-4203-E7AF-3428-D7EED6B0E9C2}"/>
              </a:ext>
            </a:extLst>
          </p:cNvPr>
          <p:cNvSpPr txBox="1">
            <a:spLocks noGrp="1"/>
          </p:cNvSpPr>
          <p:nvPr>
            <p:ph type="title"/>
          </p:nvPr>
        </p:nvSpPr>
        <p:spPr>
          <a:xfrm>
            <a:off x="629838" y="342900"/>
            <a:ext cx="2949177" cy="1200150"/>
          </a:xfrm>
        </p:spPr>
        <p:txBody>
          <a:bodyPr anchor="b"/>
          <a:lstStyle>
            <a:lvl1pPr>
              <a:defRPr sz="2400"/>
            </a:lvl1pPr>
          </a:lstStyle>
          <a:p>
            <a:pPr lvl="0"/>
            <a:r>
              <a:rPr lang="en-US"/>
              <a:t>Click to edit Master title style</a:t>
            </a:r>
          </a:p>
        </p:txBody>
      </p:sp>
      <p:sp>
        <p:nvSpPr>
          <p:cNvPr id="3" name="Picture Placeholder 2">
            <a:extLst>
              <a:ext uri="{FF2B5EF4-FFF2-40B4-BE49-F238E27FC236}">
                <a16:creationId xmlns:a16="http://schemas.microsoft.com/office/drawing/2014/main" id="{C03C6228-DFAA-8AB2-06C0-3D9E1F8DF047}"/>
              </a:ext>
            </a:extLst>
          </p:cNvPr>
          <p:cNvSpPr txBox="1">
            <a:spLocks noGrp="1"/>
          </p:cNvSpPr>
          <p:nvPr>
            <p:ph type="pic" idx="1"/>
          </p:nvPr>
        </p:nvSpPr>
        <p:spPr>
          <a:xfrm>
            <a:off x="3887388" y="740572"/>
            <a:ext cx="4629149" cy="3655222"/>
          </a:xfrm>
        </p:spPr>
        <p:txBody>
          <a:bodyPr/>
          <a:lstStyle>
            <a:lvl1pPr marL="0" indent="0">
              <a:buNone/>
              <a:defRPr sz="2400"/>
            </a:lvl1pPr>
          </a:lstStyle>
          <a:p>
            <a:pPr lvl="0"/>
            <a:endParaRPr lang="en-US"/>
          </a:p>
        </p:txBody>
      </p:sp>
      <p:sp>
        <p:nvSpPr>
          <p:cNvPr id="4" name="Text Placeholder 3">
            <a:extLst>
              <a:ext uri="{FF2B5EF4-FFF2-40B4-BE49-F238E27FC236}">
                <a16:creationId xmlns:a16="http://schemas.microsoft.com/office/drawing/2014/main" id="{D3C7A78A-90F0-1872-50B6-BE350EE8E1C2}"/>
              </a:ext>
            </a:extLst>
          </p:cNvPr>
          <p:cNvSpPr txBox="1">
            <a:spLocks noGrp="1"/>
          </p:cNvSpPr>
          <p:nvPr>
            <p:ph type="body" idx="2"/>
          </p:nvPr>
        </p:nvSpPr>
        <p:spPr>
          <a:xfrm>
            <a:off x="629838" y="1543050"/>
            <a:ext cx="2949177" cy="2858688"/>
          </a:xfrm>
        </p:spPr>
        <p:txBody>
          <a:bodyPr/>
          <a:lstStyle>
            <a:lvl1pPr marL="0" indent="0">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9A5C943-27DE-B4F7-4E43-5767B77DDFEF}"/>
              </a:ext>
            </a:extLst>
          </p:cNvPr>
          <p:cNvSpPr txBox="1">
            <a:spLocks noGrp="1"/>
          </p:cNvSpPr>
          <p:nvPr>
            <p:ph type="dt" sz="half" idx="7"/>
          </p:nvPr>
        </p:nvSpPr>
        <p:spPr/>
        <p:txBody>
          <a:bodyPr/>
          <a:lstStyle>
            <a:lvl1pPr>
              <a:defRPr/>
            </a:lvl1pPr>
          </a:lstStyle>
          <a:p>
            <a:pPr lvl="0"/>
            <a:fld id="{9A44A138-399D-41B5-AC52-EB927BD85F84}" type="datetime1">
              <a:rPr lang="en-US"/>
              <a:pPr lvl="0"/>
              <a:t>9/1/2026</a:t>
            </a:fld>
            <a:endParaRPr lang="en-US"/>
          </a:p>
        </p:txBody>
      </p:sp>
      <p:sp>
        <p:nvSpPr>
          <p:cNvPr id="6" name="Footer Placeholder 5">
            <a:extLst>
              <a:ext uri="{FF2B5EF4-FFF2-40B4-BE49-F238E27FC236}">
                <a16:creationId xmlns:a16="http://schemas.microsoft.com/office/drawing/2014/main" id="{5EBF88B1-BCF2-34EB-80F9-E0FE41E90491}"/>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6544F4E7-78C6-F44D-2320-19588B614A7D}"/>
              </a:ext>
            </a:extLst>
          </p:cNvPr>
          <p:cNvSpPr txBox="1">
            <a:spLocks noGrp="1"/>
          </p:cNvSpPr>
          <p:nvPr>
            <p:ph type="sldNum" sz="quarter" idx="8"/>
          </p:nvPr>
        </p:nvSpPr>
        <p:spPr/>
        <p:txBody>
          <a:bodyPr/>
          <a:lstStyle>
            <a:lvl1pPr>
              <a:defRPr/>
            </a:lvl1pPr>
          </a:lstStyle>
          <a:p>
            <a:pPr lvl="0"/>
            <a:fld id="{F097C1F7-E07C-481B-89D5-EEE519CA15FD}" type="slidenum">
              <a:t>‹#›</a:t>
            </a:fld>
            <a:endParaRPr lang="en-US"/>
          </a:p>
        </p:txBody>
      </p:sp>
    </p:spTree>
    <p:extLst>
      <p:ext uri="{BB962C8B-B14F-4D97-AF65-F5344CB8AC3E}">
        <p14:creationId xmlns:p14="http://schemas.microsoft.com/office/powerpoint/2010/main" val="1852494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8B96FD-1E19-5DDC-BAE7-DC069A0832DC}"/>
              </a:ext>
            </a:extLst>
          </p:cNvPr>
          <p:cNvSpPr txBox="1">
            <a:spLocks noGrp="1"/>
          </p:cNvSpPr>
          <p:nvPr>
            <p:ph type="title"/>
          </p:nvPr>
        </p:nvSpPr>
        <p:spPr>
          <a:xfrm>
            <a:off x="628650" y="273844"/>
            <a:ext cx="7886700" cy="994172"/>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6648A5D4-D963-244F-B763-6EC61A87F055}"/>
              </a:ext>
            </a:extLst>
          </p:cNvPr>
          <p:cNvSpPr txBox="1">
            <a:spLocks noGrp="1"/>
          </p:cNvSpPr>
          <p:nvPr>
            <p:ph type="body" idx="1"/>
          </p:nvPr>
        </p:nvSpPr>
        <p:spPr>
          <a:xfrm>
            <a:off x="628650" y="1369222"/>
            <a:ext cx="7886700" cy="326350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D6030B-F862-5578-F005-9ADC35556A65}"/>
              </a:ext>
            </a:extLst>
          </p:cNvPr>
          <p:cNvSpPr txBox="1">
            <a:spLocks noGrp="1"/>
          </p:cNvSpPr>
          <p:nvPr>
            <p:ph type="dt" sz="half" idx="2"/>
          </p:nvPr>
        </p:nvSpPr>
        <p:spPr>
          <a:xfrm>
            <a:off x="628650" y="4767260"/>
            <a:ext cx="2057400" cy="273844"/>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fld id="{5878B1DB-48C9-44D7-9426-9CA665267974}" type="datetime1">
              <a:rPr lang="en-US"/>
              <a:pPr lvl="0"/>
              <a:t>9/1/2026</a:t>
            </a:fld>
            <a:endParaRPr lang="en-US"/>
          </a:p>
        </p:txBody>
      </p:sp>
      <p:sp>
        <p:nvSpPr>
          <p:cNvPr id="5" name="Footer Placeholder 4">
            <a:extLst>
              <a:ext uri="{FF2B5EF4-FFF2-40B4-BE49-F238E27FC236}">
                <a16:creationId xmlns:a16="http://schemas.microsoft.com/office/drawing/2014/main" id="{3CDFC0F2-C2D4-3101-462E-CD227FFBE300}"/>
              </a:ext>
            </a:extLst>
          </p:cNvPr>
          <p:cNvSpPr txBox="1">
            <a:spLocks noGrp="1"/>
          </p:cNvSpPr>
          <p:nvPr>
            <p:ph type="ftr" sz="quarter" idx="3"/>
          </p:nvPr>
        </p:nvSpPr>
        <p:spPr>
          <a:xfrm>
            <a:off x="3028949" y="4767260"/>
            <a:ext cx="3086099" cy="273844"/>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endParaRPr lang="en-US"/>
          </a:p>
        </p:txBody>
      </p:sp>
      <p:sp>
        <p:nvSpPr>
          <p:cNvPr id="6" name="Slide Number Placeholder 5">
            <a:extLst>
              <a:ext uri="{FF2B5EF4-FFF2-40B4-BE49-F238E27FC236}">
                <a16:creationId xmlns:a16="http://schemas.microsoft.com/office/drawing/2014/main" id="{8410FF48-D550-5D96-8813-FBADBBA44A0D}"/>
              </a:ext>
            </a:extLst>
          </p:cNvPr>
          <p:cNvSpPr txBox="1">
            <a:spLocks noGrp="1"/>
          </p:cNvSpPr>
          <p:nvPr>
            <p:ph type="sldNum" sz="quarter" idx="4"/>
          </p:nvPr>
        </p:nvSpPr>
        <p:spPr>
          <a:xfrm>
            <a:off x="6457949" y="4767260"/>
            <a:ext cx="2057400" cy="273844"/>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900" b="0" i="0" u="none" strike="noStrike" kern="1200" cap="none" spc="0" baseline="0">
                <a:solidFill>
                  <a:srgbClr val="767676"/>
                </a:solidFill>
                <a:uFillTx/>
                <a:latin typeface="Aptos"/>
              </a:defRPr>
            </a:lvl1pPr>
          </a:lstStyle>
          <a:p>
            <a:pPr lvl="0"/>
            <a:fld id="{2DBBA33E-5C94-4B19-BF80-5CEEC676D16B}"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fade thruBlk="1"/>
  </p:transition>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Aptos Display"/>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Aptos"/>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Aptos"/>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Aptos"/>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 Id="rId5" Type="http://schemas.openxmlformats.org/officeDocument/2006/relationships/image" Target="../media/image12.jpe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dualcredit@skagit.edu" TargetMode="External"/><Relationship Id="rId5" Type="http://schemas.openxmlformats.org/officeDocument/2006/relationships/hyperlink" Target="http://skagit.edu/dual-credit" TargetMode="Externa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22.png"/><Relationship Id="rId5" Type="http://schemas.openxmlformats.org/officeDocument/2006/relationships/image" Target="../media/image4.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hyperlink" Target="https://www.skagit.edu/student-financial-responsibility-agreement-SFRA.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mailto:dualcredit@skagit.edu"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hyperlink" Target="http://www.skagit.edu/dual-credi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mailto:enrollment@skagit.edu"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Enrolling in Dual Credit Courses using ctcLink">
            <a:extLst>
              <a:ext uri="{FF2B5EF4-FFF2-40B4-BE49-F238E27FC236}">
                <a16:creationId xmlns:a16="http://schemas.microsoft.com/office/drawing/2014/main" id="{C1397952-27CF-87DF-349E-E9D53CBE28E5}"/>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5" name="TextBox 1">
            <a:extLst>
              <a:ext uri="{FF2B5EF4-FFF2-40B4-BE49-F238E27FC236}">
                <a16:creationId xmlns:a16="http://schemas.microsoft.com/office/drawing/2014/main" id="{5B433AF8-524D-CEF7-EABC-DAA633E135EA}"/>
              </a:ext>
            </a:extLst>
          </p:cNvPr>
          <p:cNvSpPr txBox="1"/>
          <p:nvPr/>
        </p:nvSpPr>
        <p:spPr>
          <a:xfrm>
            <a:off x="2557348" y="886693"/>
            <a:ext cx="6586652" cy="344709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a:solidFill>
                  <a:srgbClr val="AB192D"/>
                </a:solidFill>
                <a:latin typeface="Montserrat ExtraBold" panose="020F0502020204030204" pitchFamily="2" charset="0"/>
              </a:rPr>
              <a:t>Enrolling in </a:t>
            </a:r>
            <a:r>
              <a:rPr lang="en-US" sz="3600" b="0" i="0" u="none" strike="noStrike" kern="1200" cap="none" spc="0" baseline="0">
                <a:solidFill>
                  <a:srgbClr val="AB192D"/>
                </a:solidFill>
                <a:uFillTx/>
                <a:latin typeface="Montserrat ExtraBold" panose="020F0502020204030204" pitchFamily="2" charset="0"/>
              </a:rPr>
              <a:t>Dual Credit Courses Using </a:t>
            </a:r>
            <a:r>
              <a:rPr lang="en-US" sz="3600" b="0" i="0" u="none" strike="noStrike" kern="1200" cap="none" spc="0" baseline="0" err="1">
                <a:solidFill>
                  <a:srgbClr val="AB192D"/>
                </a:solidFill>
                <a:uFillTx/>
                <a:latin typeface="Montserrat ExtraBold" panose="020F0502020204030204" pitchFamily="2" charset="0"/>
              </a:rPr>
              <a:t>ctcLink</a:t>
            </a:r>
            <a:br>
              <a:rPr lang="en-US" sz="3600" b="0" i="0" u="none" strike="noStrike" kern="1200" cap="none" spc="0" baseline="0">
                <a:solidFill>
                  <a:srgbClr val="AB192D"/>
                </a:solidFill>
                <a:uFillTx/>
                <a:latin typeface="Montserrat ExtraBold" panose="020F0502020204030204" pitchFamily="2" charset="0"/>
              </a:rPr>
            </a:br>
            <a:br>
              <a:rPr lang="en-US" sz="2800" b="0" i="0" u="none" strike="noStrike" kern="1200" cap="none" spc="0" baseline="0">
                <a:solidFill>
                  <a:srgbClr val="000000"/>
                </a:solidFill>
                <a:uFillTx/>
                <a:latin typeface="Montserrat ExtraBold" panose="020F0502020204030204" pitchFamily="2" charset="0"/>
              </a:rPr>
            </a:br>
            <a:r>
              <a:rPr lang="en-US" sz="2000" b="0" i="0" u="none" strike="noStrike" kern="1200" cap="none" spc="0" baseline="0">
                <a:solidFill>
                  <a:srgbClr val="000000"/>
                </a:solidFill>
                <a:uFillTx/>
                <a:latin typeface="Montserrat" panose="00000500000000000000" pitchFamily="2" charset="0"/>
                <a:cs typeface="Arial"/>
              </a:rPr>
              <a:t>For students enrolling in </a:t>
            </a:r>
            <a:br>
              <a:rPr lang="en-US" sz="2000" b="0" i="0" u="none" strike="noStrike" kern="1200" cap="none" spc="0" baseline="0">
                <a:solidFill>
                  <a:srgbClr val="000000"/>
                </a:solidFill>
                <a:uFillTx/>
                <a:latin typeface="Montserrat" panose="00000500000000000000" pitchFamily="2" charset="0"/>
                <a:cs typeface="Arial"/>
              </a:rPr>
            </a:br>
            <a:r>
              <a:rPr lang="en-US" sz="2000" b="0" i="0" u="none" strike="noStrike" kern="1200" cap="none" spc="0" baseline="0">
                <a:solidFill>
                  <a:srgbClr val="000000"/>
                </a:solidFill>
                <a:uFillTx/>
                <a:latin typeface="Montserrat" panose="00000500000000000000" pitchFamily="2" charset="0"/>
                <a:cs typeface="Arial"/>
              </a:rPr>
              <a:t>CTE Dual Credit or College in the High School</a:t>
            </a:r>
            <a:br>
              <a:rPr lang="en-US" sz="2400" b="0" i="0" u="none" strike="noStrike" kern="1200" cap="none" spc="0" baseline="0">
                <a:solidFill>
                  <a:srgbClr val="000000"/>
                </a:solidFill>
                <a:uFillTx/>
                <a:latin typeface="Arial" pitchFamily="34"/>
                <a:cs typeface="Arial" pitchFamily="34"/>
              </a:rPr>
            </a:br>
            <a:endParaRPr lang="en-US" sz="2400" b="0" i="0" u="none" strike="noStrike" kern="1200" cap="none" spc="0" baseline="0">
              <a:solidFill>
                <a:srgbClr val="000000"/>
              </a:solidFill>
              <a:uFillTx/>
              <a:latin typeface="Arial" pitchFamily="34"/>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US" sz="1800" b="0" i="0" u="none" strike="noStrike" kern="1200" cap="none" spc="0" baseline="0">
                <a:solidFill>
                  <a:srgbClr val="000000"/>
                </a:solidFill>
                <a:uFillTx/>
                <a:latin typeface="Arial" pitchFamily="34"/>
                <a:cs typeface="Arial" pitchFamily="34"/>
              </a:rPr>
            </a:br>
            <a:br>
              <a:rPr lang="en-US" sz="1800" b="0" i="0" u="none" strike="noStrike" kern="1200" cap="none" spc="0" baseline="0">
                <a:solidFill>
                  <a:srgbClr val="000000"/>
                </a:solidFill>
                <a:uFillTx/>
                <a:latin typeface="Arial" pitchFamily="34"/>
                <a:cs typeface="Arial" pitchFamily="34"/>
              </a:rPr>
            </a:br>
            <a:endParaRPr lang="en-US" sz="1800" b="0" i="0" u="none" strike="noStrike" kern="1200" cap="none" spc="0" baseline="0">
              <a:solidFill>
                <a:srgbClr val="000000"/>
              </a:solidFill>
              <a:uFillTx/>
              <a:latin typeface="Arial" pitchFamily="34"/>
              <a:cs typeface="Arial" pitchFamily="34"/>
            </a:endParaRPr>
          </a:p>
        </p:txBody>
      </p:sp>
      <p:sp>
        <p:nvSpPr>
          <p:cNvPr id="7" name="Title 6">
            <a:extLst>
              <a:ext uri="{FF2B5EF4-FFF2-40B4-BE49-F238E27FC236}">
                <a16:creationId xmlns:a16="http://schemas.microsoft.com/office/drawing/2014/main" id="{8973828F-24B3-2672-34B6-CB429B3B8D54}"/>
              </a:ext>
            </a:extLst>
          </p:cNvPr>
          <p:cNvSpPr>
            <a:spLocks noGrp="1"/>
          </p:cNvSpPr>
          <p:nvPr>
            <p:ph type="ctrTitle"/>
          </p:nvPr>
        </p:nvSpPr>
        <p:spPr>
          <a:xfrm>
            <a:off x="1143000" y="-1790696"/>
            <a:ext cx="6858000" cy="1790696"/>
          </a:xfrm>
        </p:spPr>
        <p:txBody>
          <a:bodyPr vert="horz" wrap="square" lIns="91440" tIns="45720" rIns="91440" bIns="45720" anchor="b" anchorCtr="1" compatLnSpc="1">
            <a:normAutofit/>
          </a:bodyPr>
          <a:lstStyle/>
          <a:p>
            <a:r>
              <a:rPr lang="en-US" dirty="0"/>
              <a:t>Enrolling in Dual Credit using ctcLink</a:t>
            </a:r>
          </a:p>
        </p:txBody>
      </p:sp>
      <p:pic>
        <p:nvPicPr>
          <p:cNvPr id="6" name="Picture 3">
            <a:extLst>
              <a:ext uri="{FF2B5EF4-FFF2-40B4-BE49-F238E27FC236}">
                <a16:creationId xmlns:a16="http://schemas.microsoft.com/office/drawing/2014/main" id="{C65678D0-D71A-E7F9-385B-241ADC2C2A2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063" y="187067"/>
            <a:ext cx="2250228" cy="590437"/>
          </a:xfrm>
          <a:prstGeom prst="rect">
            <a:avLst/>
          </a:prstGeom>
          <a:noFill/>
          <a:ln cap="flat">
            <a:noFill/>
          </a:ln>
        </p:spPr>
      </p:pic>
      <p:pic>
        <p:nvPicPr>
          <p:cNvPr id="2" name="Picture 7">
            <a:extLst>
              <a:ext uri="{FF2B5EF4-FFF2-40B4-BE49-F238E27FC236}">
                <a16:creationId xmlns:a16="http://schemas.microsoft.com/office/drawing/2014/main" id="{0E64CB70-D6CD-9018-C49D-9855239A4769}"/>
              </a:ext>
              <a:ext uri="{C183D7F6-B498-43B3-948B-1728B52AA6E4}">
                <adec:decorative xmlns:adec="http://schemas.microsoft.com/office/drawing/2017/decorative" val="1"/>
              </a:ext>
            </a:extLst>
          </p:cNvPr>
          <p:cNvPicPr>
            <a:picLocks noChangeAspect="1"/>
          </p:cNvPicPr>
          <p:nvPr/>
        </p:nvPicPr>
        <p:blipFill>
          <a:blip r:embed="rId5"/>
          <a:srcRect l="15944" r="12744"/>
          <a:stretch>
            <a:fillRect/>
          </a:stretch>
        </p:blipFill>
        <p:spPr>
          <a:xfrm>
            <a:off x="0" y="0"/>
            <a:ext cx="2444355" cy="5143499"/>
          </a:xfrm>
          <a:prstGeom prst="rect">
            <a:avLst/>
          </a:prstGeom>
          <a:noFill/>
          <a:ln cap="flat">
            <a:noFill/>
          </a:ln>
        </p:spPr>
      </p:pic>
      <p:pic>
        <p:nvPicPr>
          <p:cNvPr id="4" name="Picture 6">
            <a:extLst>
              <a:ext uri="{FF2B5EF4-FFF2-40B4-BE49-F238E27FC236}">
                <a16:creationId xmlns:a16="http://schemas.microsoft.com/office/drawing/2014/main" id="{14285DB5-70B0-AFD3-CA79-AC6F1237930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90846" y="4379418"/>
            <a:ext cx="3162296" cy="352428"/>
          </a:xfrm>
          <a:prstGeom prst="rect">
            <a:avLst/>
          </a:prstGeom>
          <a:noFill/>
          <a:ln cap="flat">
            <a:noFill/>
          </a:ln>
        </p:spPr>
      </p:pic>
    </p:spTree>
  </p:cSld>
  <p:clrMapOvr>
    <a:masterClrMapping/>
  </p:clrMapOvr>
  <p:transition advTm="34088">
    <p:fade thruBlk="1"/>
  </p:transition>
</p:sld>
</file>

<file path=ppt/slides/slide10.xml><?xml version="1.0" encoding="utf-8"?>
<p:sld xmlns:a="http://schemas.openxmlformats.org/drawingml/2006/main" xmlns:r="http://schemas.openxmlformats.org/officeDocument/2006/relationships" xmlns:p="http://schemas.openxmlformats.org/presentationml/2006/main">
  <p:cSld name="Slide88">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4B79A78B-5F2F-88ED-3932-398D47846C5E}"/>
              </a:ext>
              <a:ext uri="{C183D7F6-B498-43B3-948B-1728B52AA6E4}">
                <adec:decorative xmlns:adec="http://schemas.microsoft.com/office/drawing/2017/decorative" val="1"/>
              </a:ext>
            </a:extLst>
          </p:cNvPr>
          <p:cNvPicPr>
            <a:picLocks noChangeAspect="1"/>
          </p:cNvPicPr>
          <p:nvPr/>
        </p:nvPicPr>
        <p:blipFill>
          <a:blip r:embed="rId5"/>
          <a:srcRect l="41830" r="1"/>
          <a:stretch>
            <a:fillRect/>
          </a:stretch>
        </p:blipFill>
        <p:spPr>
          <a:xfrm>
            <a:off x="5135700" y="0"/>
            <a:ext cx="4008299" cy="4593854"/>
          </a:xfrm>
          <a:prstGeom prst="rect">
            <a:avLst/>
          </a:prstGeom>
          <a:noFill/>
          <a:ln cap="flat">
            <a:noFill/>
          </a:ln>
        </p:spPr>
      </p:pic>
      <p:pic>
        <p:nvPicPr>
          <p:cNvPr id="3" name="Picture 4">
            <a:extLst>
              <a:ext uri="{FF2B5EF4-FFF2-40B4-BE49-F238E27FC236}">
                <a16:creationId xmlns:a16="http://schemas.microsoft.com/office/drawing/2014/main" id="{7C960233-94D3-FB48-2893-A4EE0CDE361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0" y="58613"/>
            <a:ext cx="9144000" cy="5143499"/>
          </a:xfrm>
          <a:prstGeom prst="rect">
            <a:avLst/>
          </a:prstGeom>
          <a:noFill/>
          <a:ln cap="flat">
            <a:noFill/>
          </a:ln>
        </p:spPr>
      </p:pic>
      <p:sp>
        <p:nvSpPr>
          <p:cNvPr id="4" name="TextBox 2">
            <a:extLst>
              <a:ext uri="{FF2B5EF4-FFF2-40B4-BE49-F238E27FC236}">
                <a16:creationId xmlns:a16="http://schemas.microsoft.com/office/drawing/2014/main" id="{FE9D9F9F-8D1D-294B-A2AD-84385F238119}"/>
              </a:ext>
            </a:extLst>
          </p:cNvPr>
          <p:cNvSpPr txBox="1">
            <a:spLocks noGrp="1"/>
          </p:cNvSpPr>
          <p:nvPr>
            <p:ph type="title" idx="4294967295"/>
          </p:nvPr>
        </p:nvSpPr>
        <p:spPr>
          <a:xfrm>
            <a:off x="-211857" y="1107374"/>
            <a:ext cx="5237015" cy="3046991"/>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br>
              <a:rPr kumimoji="0" lang="en-US" sz="4000" b="0" i="0" u="none" strike="noStrike" kern="1200" cap="none" spc="0" normalizeH="0" baseline="0" noProof="0" dirty="0">
                <a:ln>
                  <a:noFill/>
                </a:ln>
                <a:solidFill>
                  <a:srgbClr val="AB192D"/>
                </a:solidFill>
                <a:effectLst/>
                <a:uLnTx/>
                <a:uFillTx/>
                <a:latin typeface="Aptos"/>
                <a:ea typeface="+mn-ea"/>
                <a:cs typeface="+mn-cs"/>
              </a:rPr>
            </a:br>
            <a:r>
              <a:rPr kumimoji="0" lang="en-US" sz="4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Course </a:t>
            </a:r>
            <a:br>
              <a:rPr kumimoji="0" lang="en-US" sz="4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br>
            <a:r>
              <a:rPr kumimoji="0" lang="en-US" sz="4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Enrollment</a:t>
            </a:r>
            <a:br>
              <a:rPr kumimoji="0" lang="en-US" sz="3600" b="0" i="0" u="none" strike="noStrike" kern="1200" cap="none" spc="0" normalizeH="0" baseline="0" noProof="0" dirty="0">
                <a:ln>
                  <a:noFill/>
                </a:ln>
                <a:solidFill>
                  <a:srgbClr val="AB192D"/>
                </a:solidFill>
                <a:effectLst/>
                <a:uLnTx/>
                <a:uFillTx/>
                <a:latin typeface="Aptos"/>
                <a:ea typeface="+mn-ea"/>
                <a:cs typeface="+mn-cs"/>
              </a:rPr>
            </a:br>
            <a:br>
              <a:rPr kumimoji="0" lang="en-US" sz="3600" b="0" i="0" u="none" strike="noStrike" kern="1200" cap="none" spc="0" normalizeH="0" baseline="0" noProof="0" dirty="0">
                <a:ln>
                  <a:noFill/>
                </a:ln>
                <a:solidFill>
                  <a:srgbClr val="AB192D"/>
                </a:solidFill>
                <a:effectLst/>
                <a:uLnTx/>
                <a:uFillTx/>
                <a:latin typeface="Aptos"/>
                <a:ea typeface="+mn-ea"/>
                <a:cs typeface="+mn-cs"/>
              </a:rPr>
            </a:br>
            <a:endParaRPr kumimoji="0" lang="en-US" sz="3600" b="0" i="1" u="none" strike="noStrike" kern="1200" cap="none" spc="0" normalizeH="0" baseline="0" noProof="0" dirty="0">
              <a:ln>
                <a:noFill/>
              </a:ln>
              <a:solidFill>
                <a:srgbClr val="000000"/>
              </a:solidFill>
              <a:effectLst/>
              <a:uLnTx/>
              <a:uFillTx/>
              <a:latin typeface="Aptos"/>
              <a:ea typeface="+mn-ea"/>
              <a:cs typeface="+mn-cs"/>
            </a:endParaRPr>
          </a:p>
        </p:txBody>
      </p:sp>
      <p:pic>
        <p:nvPicPr>
          <p:cNvPr id="5" name="Picture 7">
            <a:extLst>
              <a:ext uri="{FF2B5EF4-FFF2-40B4-BE49-F238E27FC236}">
                <a16:creationId xmlns:a16="http://schemas.microsoft.com/office/drawing/2014/main" id="{AEE24C22-4DD0-E2D4-EB6F-3D54EBA484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527301" y="4641832"/>
            <a:ext cx="4089397" cy="469901"/>
          </a:xfrm>
          <a:prstGeom prst="rect">
            <a:avLst/>
          </a:prstGeom>
          <a:noFill/>
          <a:ln cap="flat">
            <a:noFill/>
          </a:ln>
        </p:spPr>
      </p:pic>
      <p:pic>
        <p:nvPicPr>
          <p:cNvPr id="20" name="Audio 19">
            <a:hlinkClick r:id="" action="ppaction://media"/>
            <a:extLst>
              <a:ext uri="{FF2B5EF4-FFF2-40B4-BE49-F238E27FC236}">
                <a16:creationId xmlns:a16="http://schemas.microsoft.com/office/drawing/2014/main" id="{F04C34A9-1BD3-E878-3126-A6B23C3184D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08306" t="-108306" r="-108306" b="-108306"/>
          <a:stretch>
            <a:fillRect/>
          </a:stretch>
        </p:blipFill>
        <p:spPr>
          <a:xfrm>
            <a:off x="7539228" y="3538728"/>
            <a:ext cx="1543050" cy="1543050"/>
          </a:xfrm>
          <a:prstGeom prst="ellipse">
            <a:avLst/>
          </a:prstGeom>
        </p:spPr>
      </p:pic>
    </p:spTree>
  </p:cSld>
  <p:clrMapOvr>
    <a:masterClrMapping/>
  </p:clrMapOvr>
  <p:transition advTm="1477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976D1-C2E0-99C8-AF4B-610F685791CE}"/>
            </a:ext>
          </a:extLst>
        </p:cNvPr>
        <p:cNvGrpSpPr/>
        <p:nvPr/>
      </p:nvGrpSpPr>
      <p:grpSpPr>
        <a:xfrm>
          <a:off x="0" y="0"/>
          <a:ext cx="0" cy="0"/>
          <a:chOff x="0" y="0"/>
          <a:chExt cx="0" cy="0"/>
        </a:xfrm>
      </p:grpSpPr>
      <p:pic>
        <p:nvPicPr>
          <p:cNvPr id="2" name="Picture 4">
            <a:extLst>
              <a:ext uri="{FF2B5EF4-FFF2-40B4-BE49-F238E27FC236}">
                <a16:creationId xmlns:a16="http://schemas.microsoft.com/office/drawing/2014/main" id="{EA402070-916A-5C2D-A1E5-31261332451C}"/>
              </a:ext>
              <a:ext uri="{C183D7F6-B498-43B3-948B-1728B52AA6E4}">
                <adec:decorative xmlns:adec="http://schemas.microsoft.com/office/drawing/2017/decorative" val="1"/>
              </a:ext>
            </a:extLst>
          </p:cNvPr>
          <p:cNvPicPr>
            <a:picLocks noChangeAspect="1"/>
          </p:cNvPicPr>
          <p:nvPr/>
        </p:nvPicPr>
        <p:blipFill>
          <a:blip r:embed="rId3"/>
          <a:srcRect l="41830" r="1"/>
          <a:stretch>
            <a:fillRect/>
          </a:stretch>
        </p:blipFill>
        <p:spPr>
          <a:xfrm>
            <a:off x="5726827" y="0"/>
            <a:ext cx="4008299" cy="4593854"/>
          </a:xfrm>
          <a:prstGeom prst="rect">
            <a:avLst/>
          </a:prstGeom>
          <a:noFill/>
          <a:ln cap="flat">
            <a:noFill/>
          </a:ln>
        </p:spPr>
      </p:pic>
      <p:sp>
        <p:nvSpPr>
          <p:cNvPr id="3" name="Title 2">
            <a:extLst>
              <a:ext uri="{FF2B5EF4-FFF2-40B4-BE49-F238E27FC236}">
                <a16:creationId xmlns:a16="http://schemas.microsoft.com/office/drawing/2014/main" id="{3A4FFE41-DDAE-9D05-2EEE-CB5AD71B793F}"/>
              </a:ext>
            </a:extLst>
          </p:cNvPr>
          <p:cNvSpPr txBox="1">
            <a:spLocks noGrp="1"/>
          </p:cNvSpPr>
          <p:nvPr>
            <p:ph type="title" idx="4294967295"/>
          </p:nvPr>
        </p:nvSpPr>
        <p:spPr>
          <a:xfrm>
            <a:off x="0" y="308035"/>
            <a:ext cx="5680362" cy="120032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Enrollment</a:t>
            </a:r>
            <a:r>
              <a:rPr kumimoji="0" lang="en-US" sz="3600" b="0" i="0" u="none" strike="noStrike" kern="0" cap="none" spc="0" normalizeH="0" baseline="0" noProof="0" dirty="0">
                <a:ln>
                  <a:noFill/>
                </a:ln>
                <a:solidFill>
                  <a:srgbClr val="AB192D"/>
                </a:solidFill>
                <a:effectLst/>
                <a:uLnTx/>
                <a:uFillTx/>
                <a:latin typeface="Montserrat ExtraBold" panose="00000900000000000000" pitchFamily="2" charset="0"/>
                <a:ea typeface="+mn-ea"/>
                <a:cs typeface="+mn-cs"/>
              </a:rPr>
              <a:t> Deadlines</a:t>
            </a:r>
            <a:br>
              <a:rPr kumimoji="0" lang="en-US" sz="3600" b="0" i="0" u="none" strike="noStrike" kern="1200" cap="none" spc="0" normalizeH="0" baseline="0" noProof="0" dirty="0">
                <a:ln>
                  <a:noFill/>
                </a:ln>
                <a:solidFill>
                  <a:srgbClr val="AB192D"/>
                </a:solidFill>
                <a:effectLst/>
                <a:uLnTx/>
                <a:uFillTx/>
                <a:latin typeface="Aptos"/>
                <a:ea typeface="+mn-ea"/>
                <a:cs typeface="+mn-cs"/>
              </a:rPr>
            </a:br>
            <a:endParaRPr kumimoji="0" lang="en-US" sz="3600" b="0" i="1" u="none" strike="noStrike" kern="1200" cap="none" spc="0" normalizeH="0" baseline="0" noProof="0" dirty="0">
              <a:ln>
                <a:noFill/>
              </a:ln>
              <a:solidFill>
                <a:srgbClr val="000000"/>
              </a:solidFill>
              <a:effectLst/>
              <a:uLnTx/>
              <a:uFillTx/>
              <a:latin typeface="Aptos"/>
              <a:ea typeface="+mn-ea"/>
              <a:cs typeface="+mn-cs"/>
            </a:endParaRPr>
          </a:p>
        </p:txBody>
      </p:sp>
      <p:pic>
        <p:nvPicPr>
          <p:cNvPr id="4" name="Picture 4" descr="Enrollment deadlines">
            <a:extLst>
              <a:ext uri="{FF2B5EF4-FFF2-40B4-BE49-F238E27FC236}">
                <a16:creationId xmlns:a16="http://schemas.microsoft.com/office/drawing/2014/main" id="{A9E6953D-CAE5-403D-AA23-30F5DAE36780}"/>
              </a:ext>
            </a:extLst>
          </p:cNvPr>
          <p:cNvPicPr>
            <a:picLocks noChangeAspect="1"/>
          </p:cNvPicPr>
          <p:nvPr/>
        </p:nvPicPr>
        <p:blipFill>
          <a:blip r:embed="rId4"/>
          <a:stretch>
            <a:fillRect/>
          </a:stretch>
        </p:blipFill>
        <p:spPr>
          <a:xfrm>
            <a:off x="-6" y="1"/>
            <a:ext cx="9144000" cy="5143499"/>
          </a:xfrm>
          <a:prstGeom prst="rect">
            <a:avLst/>
          </a:prstGeom>
          <a:noFill/>
          <a:ln cap="flat">
            <a:noFill/>
          </a:ln>
        </p:spPr>
      </p:pic>
      <p:pic>
        <p:nvPicPr>
          <p:cNvPr id="5" name="Picture 5">
            <a:extLst>
              <a:ext uri="{FF2B5EF4-FFF2-40B4-BE49-F238E27FC236}">
                <a16:creationId xmlns:a16="http://schemas.microsoft.com/office/drawing/2014/main" id="{EB733197-587A-BF90-086D-3F79AC1AE8E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6" name="TextBox 5">
            <a:extLst>
              <a:ext uri="{FF2B5EF4-FFF2-40B4-BE49-F238E27FC236}">
                <a16:creationId xmlns:a16="http://schemas.microsoft.com/office/drawing/2014/main" id="{A9B4F2CE-5BD8-0DBD-B0FC-D279D5431896}"/>
              </a:ext>
            </a:extLst>
          </p:cNvPr>
          <p:cNvSpPr txBox="1"/>
          <p:nvPr/>
        </p:nvSpPr>
        <p:spPr>
          <a:xfrm>
            <a:off x="152683" y="1081209"/>
            <a:ext cx="5574144" cy="2431435"/>
          </a:xfrm>
          <a:prstGeom prst="rect">
            <a:avLst/>
          </a:prstGeom>
          <a:noFill/>
        </p:spPr>
        <p:txBody>
          <a:bodyPr wrap="square" rtlCol="0">
            <a:spAutoFit/>
          </a:bodyPr>
          <a:lstStyle/>
          <a:p>
            <a:r>
              <a:rPr lang="en-US" sz="2000" b="1">
                <a:latin typeface="Montserrat" panose="00000500000000000000" pitchFamily="2" charset="0"/>
              </a:rPr>
              <a:t>HS Semester 1 and Yearlong Classes: </a:t>
            </a:r>
            <a:r>
              <a:rPr lang="en-US" sz="2000">
                <a:latin typeface="Montserrat" panose="00000500000000000000" pitchFamily="2" charset="0"/>
              </a:rPr>
              <a:t>January 7, 2027</a:t>
            </a:r>
          </a:p>
          <a:p>
            <a:br>
              <a:rPr lang="en-US" sz="2000">
                <a:latin typeface="Montserrat" panose="00000500000000000000" pitchFamily="2" charset="0"/>
              </a:rPr>
            </a:br>
            <a:r>
              <a:rPr lang="en-US" sz="2000">
                <a:latin typeface="Montserrat ExtraBold" panose="00000900000000000000" pitchFamily="2" charset="0"/>
              </a:rPr>
              <a:t>HS</a:t>
            </a:r>
            <a:r>
              <a:rPr lang="en-US" sz="2000">
                <a:latin typeface="Montserrat" panose="00000500000000000000" pitchFamily="2" charset="0"/>
              </a:rPr>
              <a:t> </a:t>
            </a:r>
            <a:r>
              <a:rPr lang="en-US" sz="2000" b="1">
                <a:latin typeface="Montserrat" panose="00000500000000000000" pitchFamily="2" charset="0"/>
              </a:rPr>
              <a:t>Semester 2 Classes: </a:t>
            </a:r>
            <a:br>
              <a:rPr lang="en-US" sz="2000">
                <a:latin typeface="Montserrat" panose="00000500000000000000" pitchFamily="2" charset="0"/>
              </a:rPr>
            </a:br>
            <a:r>
              <a:rPr lang="en-US" sz="2000">
                <a:latin typeface="Montserrat" panose="00000500000000000000" pitchFamily="2" charset="0"/>
              </a:rPr>
              <a:t>April 8, 2027</a:t>
            </a:r>
            <a:br>
              <a:rPr lang="en-US" sz="2000">
                <a:latin typeface="Montserrat" panose="00000500000000000000" pitchFamily="2" charset="0"/>
              </a:rPr>
            </a:br>
            <a:br>
              <a:rPr lang="en-US" sz="2000">
                <a:latin typeface="Montserrat" panose="00000500000000000000" pitchFamily="2" charset="0"/>
              </a:rPr>
            </a:br>
            <a:r>
              <a:rPr lang="en-US" sz="1600">
                <a:latin typeface="Montserrat" panose="00000500000000000000" pitchFamily="2" charset="0"/>
              </a:rPr>
              <a:t>Students must enroll in their courses by the deadline to get their SVC dual credit!</a:t>
            </a:r>
            <a:endParaRPr lang="en-US" sz="2000">
              <a:latin typeface="Montserrat" panose="00000500000000000000" pitchFamily="2" charset="0"/>
            </a:endParaRPr>
          </a:p>
        </p:txBody>
      </p:sp>
    </p:spTree>
    <p:extLst>
      <p:ext uri="{BB962C8B-B14F-4D97-AF65-F5344CB8AC3E}">
        <p14:creationId xmlns:p14="http://schemas.microsoft.com/office/powerpoint/2010/main" val="3791365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46">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FB18D80C-62F6-0F51-890D-8CCEA1286B9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 y="185495"/>
            <a:ext cx="9144000" cy="3649919"/>
          </a:xfrm>
          <a:prstGeom prst="rect">
            <a:avLst/>
          </a:prstGeom>
          <a:noFill/>
          <a:ln cap="flat">
            <a:noFill/>
          </a:ln>
        </p:spPr>
      </p:pic>
      <p:pic>
        <p:nvPicPr>
          <p:cNvPr id="3" name="Picture 10">
            <a:extLst>
              <a:ext uri="{FF2B5EF4-FFF2-40B4-BE49-F238E27FC236}">
                <a16:creationId xmlns:a16="http://schemas.microsoft.com/office/drawing/2014/main" id="{9209BC01-593A-0E23-383C-F629CF1B2DA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 y="0"/>
            <a:ext cx="9144000" cy="5143499"/>
          </a:xfrm>
          <a:prstGeom prst="rect">
            <a:avLst/>
          </a:prstGeom>
          <a:noFill/>
          <a:ln cap="flat">
            <a:noFill/>
          </a:ln>
        </p:spPr>
      </p:pic>
      <p:pic>
        <p:nvPicPr>
          <p:cNvPr id="4" name="Picture 7">
            <a:extLst>
              <a:ext uri="{FF2B5EF4-FFF2-40B4-BE49-F238E27FC236}">
                <a16:creationId xmlns:a16="http://schemas.microsoft.com/office/drawing/2014/main" id="{D81A43A7-6476-671C-D2DA-25CD7D80CD6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90846" y="4445053"/>
            <a:ext cx="3162296" cy="352428"/>
          </a:xfrm>
          <a:prstGeom prst="rect">
            <a:avLst/>
          </a:prstGeom>
          <a:noFill/>
          <a:ln cap="flat">
            <a:noFill/>
          </a:ln>
        </p:spPr>
      </p:pic>
      <p:sp>
        <p:nvSpPr>
          <p:cNvPr id="5" name="Rectangle: Rounded Corners 8">
            <a:extLst>
              <a:ext uri="{FF2B5EF4-FFF2-40B4-BE49-F238E27FC236}">
                <a16:creationId xmlns:a16="http://schemas.microsoft.com/office/drawing/2014/main" id="{0A7628C5-ACA1-CEBD-3B8A-28FBE0DD6102}"/>
              </a:ext>
              <a:ext uri="{C183D7F6-B498-43B3-948B-1728B52AA6E4}">
                <adec:decorative xmlns:adec="http://schemas.microsoft.com/office/drawing/2017/decorative" val="1"/>
              </a:ext>
            </a:extLst>
          </p:cNvPr>
          <p:cNvSpPr/>
          <p:nvPr/>
        </p:nvSpPr>
        <p:spPr>
          <a:xfrm>
            <a:off x="772046" y="1222415"/>
            <a:ext cx="1036746" cy="17278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Speech Bubble: Rectangle 8">
            <a:extLst>
              <a:ext uri="{FF2B5EF4-FFF2-40B4-BE49-F238E27FC236}">
                <a16:creationId xmlns:a16="http://schemas.microsoft.com/office/drawing/2014/main" id="{D81C5F4C-9E22-BCAF-DE77-ED25FF4FF63E}"/>
              </a:ext>
            </a:extLst>
          </p:cNvPr>
          <p:cNvSpPr>
            <a:spLocks noGrp="1"/>
          </p:cNvSpPr>
          <p:nvPr>
            <p:ph type="title" idx="4294967295"/>
          </p:nvPr>
        </p:nvSpPr>
        <p:spPr>
          <a:xfrm>
            <a:off x="772046" y="170270"/>
            <a:ext cx="3799954" cy="368576"/>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a:effectLst/>
        </p:spPr>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Enter </a:t>
            </a:r>
            <a:r>
              <a:rPr kumimoji="0" lang="en-US" sz="1600" b="1" i="0" u="none" strike="noStrike" kern="0" cap="none" spc="0" normalizeH="0" baseline="0" noProof="0" dirty="0">
                <a:ln>
                  <a:noFill/>
                </a:ln>
                <a:solidFill>
                  <a:srgbClr val="000000"/>
                </a:solidFill>
                <a:effectLst/>
                <a:uLnTx/>
                <a:uFillTx/>
                <a:latin typeface="Montserrat" panose="00000500000000000000" pitchFamily="2" charset="0"/>
                <a:ea typeface="+mn-ea"/>
                <a:cs typeface="+mn-cs"/>
              </a:rPr>
              <a:t>s</a:t>
            </a:r>
            <a:r>
              <a:rPr kumimoji="0" lang="en-US" sz="1600" b="1"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kagit.edu</a:t>
            </a:r>
            <a:r>
              <a:rPr kumimoji="0" lang="en-US" sz="16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 into your browser</a:t>
            </a:r>
          </a:p>
        </p:txBody>
      </p:sp>
    </p:spTree>
    <p:custDataLst>
      <p:tags r:id="rId1"/>
    </p:custDataLst>
  </p:cSld>
  <p:clrMapOvr>
    <a:masterClrMapping/>
  </p:clrMapOvr>
  <p:transition advTm="1196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Slide139">
    <p:spTree>
      <p:nvGrpSpPr>
        <p:cNvPr id="1" name=""/>
        <p:cNvGrpSpPr/>
        <p:nvPr/>
      </p:nvGrpSpPr>
      <p:grpSpPr>
        <a:xfrm>
          <a:off x="0" y="0"/>
          <a:ext cx="0" cy="0"/>
          <a:chOff x="0" y="0"/>
          <a:chExt cx="0" cy="0"/>
        </a:xfrm>
      </p:grpSpPr>
      <p:pic>
        <p:nvPicPr>
          <p:cNvPr id="2" name="Picture 11">
            <a:extLst>
              <a:ext uri="{FF2B5EF4-FFF2-40B4-BE49-F238E27FC236}">
                <a16:creationId xmlns:a16="http://schemas.microsoft.com/office/drawing/2014/main" id="{9EA5FF29-0ABB-0002-6F2A-ABCC1AB0DCC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9144000" cy="5143499"/>
          </a:xfrm>
          <a:prstGeom prst="rect">
            <a:avLst/>
          </a:prstGeom>
          <a:noFill/>
          <a:ln cap="flat">
            <a:noFill/>
          </a:ln>
        </p:spPr>
      </p:pic>
      <p:pic>
        <p:nvPicPr>
          <p:cNvPr id="3" name="Picture 7">
            <a:extLst>
              <a:ext uri="{FF2B5EF4-FFF2-40B4-BE49-F238E27FC236}">
                <a16:creationId xmlns:a16="http://schemas.microsoft.com/office/drawing/2014/main" id="{D0849532-2EB5-A6F9-8BA8-1F8B7363A68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pic>
        <p:nvPicPr>
          <p:cNvPr id="4" name="Picture 1">
            <a:extLst>
              <a:ext uri="{FF2B5EF4-FFF2-40B4-BE49-F238E27FC236}">
                <a16:creationId xmlns:a16="http://schemas.microsoft.com/office/drawing/2014/main" id="{A9FC8E17-29B0-6AB3-DD73-2CB9E51DB29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41486" y="708367"/>
            <a:ext cx="7351840" cy="3475570"/>
          </a:xfrm>
          <a:prstGeom prst="rect">
            <a:avLst/>
          </a:prstGeom>
          <a:noFill/>
          <a:ln cap="flat">
            <a:noFill/>
          </a:ln>
        </p:spPr>
      </p:pic>
      <p:sp>
        <p:nvSpPr>
          <p:cNvPr id="5" name="Rectangle 2">
            <a:extLst>
              <a:ext uri="{FF2B5EF4-FFF2-40B4-BE49-F238E27FC236}">
                <a16:creationId xmlns:a16="http://schemas.microsoft.com/office/drawing/2014/main" id="{B8CC524B-E9E8-2D1D-741C-02BA12B5A7E1}"/>
              </a:ext>
              <a:ext uri="{C183D7F6-B498-43B3-948B-1728B52AA6E4}">
                <adec:decorative xmlns:adec="http://schemas.microsoft.com/office/drawing/2017/decorative" val="1"/>
              </a:ext>
            </a:extLst>
          </p:cNvPr>
          <p:cNvSpPr/>
          <p:nvPr/>
        </p:nvSpPr>
        <p:spPr>
          <a:xfrm>
            <a:off x="964426" y="1101605"/>
            <a:ext cx="1429079" cy="95433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TextBox 6">
            <a:extLst>
              <a:ext uri="{FF2B5EF4-FFF2-40B4-BE49-F238E27FC236}">
                <a16:creationId xmlns:a16="http://schemas.microsoft.com/office/drawing/2014/main" id="{FF451E44-5ECE-189E-59AF-03D80CEC6F17}"/>
              </a:ext>
            </a:extLst>
          </p:cNvPr>
          <p:cNvSpPr txBox="1">
            <a:spLocks noGrp="1"/>
          </p:cNvSpPr>
          <p:nvPr>
            <p:ph type="title" idx="4294967295"/>
          </p:nvPr>
        </p:nvSpPr>
        <p:spPr>
          <a:xfrm>
            <a:off x="117001" y="0"/>
            <a:ext cx="9306196" cy="584777"/>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2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Click the 'ctcLink Login</a:t>
            </a:r>
            <a:r>
              <a:rPr kumimoji="0" lang="en-US" sz="3200" b="1"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a:t>
            </a:r>
            <a:r>
              <a:rPr kumimoji="0" lang="en-US" sz="32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 tile</a:t>
            </a:r>
            <a:r>
              <a:rPr kumimoji="0" lang="en-US" sz="2000" b="1"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 </a:t>
            </a:r>
            <a:endParaRPr kumimoji="0" lang="en-US" sz="2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endParaRPr>
          </a:p>
        </p:txBody>
      </p:sp>
    </p:spTree>
    <p:custDataLst>
      <p:tags r:id="rId1"/>
    </p:custDataLst>
  </p:cSld>
  <p:clrMapOvr>
    <a:masterClrMapping/>
  </p:clrMapOvr>
  <p:transition advTm="4132">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name="Slide141">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1097A02A-0488-55F9-A970-70956772353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9144000" cy="5143499"/>
          </a:xfrm>
          <a:prstGeom prst="rect">
            <a:avLst/>
          </a:prstGeom>
          <a:noFill/>
          <a:ln cap="flat">
            <a:noFill/>
          </a:ln>
        </p:spPr>
      </p:pic>
      <p:pic>
        <p:nvPicPr>
          <p:cNvPr id="3" name="Picture 7">
            <a:extLst>
              <a:ext uri="{FF2B5EF4-FFF2-40B4-BE49-F238E27FC236}">
                <a16:creationId xmlns:a16="http://schemas.microsoft.com/office/drawing/2014/main" id="{153B0F2F-E1DE-73B6-1223-45F47C890FD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pic>
        <p:nvPicPr>
          <p:cNvPr id="4" name="Picture 1">
            <a:extLst>
              <a:ext uri="{FF2B5EF4-FFF2-40B4-BE49-F238E27FC236}">
                <a16:creationId xmlns:a16="http://schemas.microsoft.com/office/drawing/2014/main" id="{8ABC7739-5852-3F6F-CE39-BACC34C8A84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122078" y="229310"/>
            <a:ext cx="4589408" cy="4575227"/>
          </a:xfrm>
          <a:prstGeom prst="rect">
            <a:avLst/>
          </a:prstGeom>
          <a:noFill/>
          <a:ln cap="flat">
            <a:noFill/>
          </a:ln>
        </p:spPr>
      </p:pic>
      <p:sp>
        <p:nvSpPr>
          <p:cNvPr id="5" name="Arrow: Right 8">
            <a:extLst>
              <a:ext uri="{FF2B5EF4-FFF2-40B4-BE49-F238E27FC236}">
                <a16:creationId xmlns:a16="http://schemas.microsoft.com/office/drawing/2014/main" id="{FD632012-D26F-EAB9-653D-5F3C8F7CBABC}"/>
              </a:ext>
              <a:ext uri="{C183D7F6-B498-43B3-948B-1728B52AA6E4}">
                <adec:decorative xmlns:adec="http://schemas.microsoft.com/office/drawing/2017/decorative" val="1"/>
              </a:ext>
            </a:extLst>
          </p:cNvPr>
          <p:cNvSpPr/>
          <p:nvPr/>
        </p:nvSpPr>
        <p:spPr>
          <a:xfrm>
            <a:off x="2239749" y="2147326"/>
            <a:ext cx="893149" cy="186327"/>
          </a:xfrm>
          <a:custGeom>
            <a:avLst>
              <a:gd name="f0" fmla="val 1934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Title 5">
            <a:extLst>
              <a:ext uri="{FF2B5EF4-FFF2-40B4-BE49-F238E27FC236}">
                <a16:creationId xmlns:a16="http://schemas.microsoft.com/office/drawing/2014/main" id="{FC797F0F-BB5B-4069-3832-1B3981F5C30F}"/>
              </a:ext>
            </a:extLst>
          </p:cNvPr>
          <p:cNvSpPr>
            <a:spLocks noGrp="1"/>
          </p:cNvSpPr>
          <p:nvPr>
            <p:ph type="title" idx="4294967295"/>
          </p:nvPr>
        </p:nvSpPr>
        <p:spPr>
          <a:xfrm>
            <a:off x="628650" y="-994172"/>
            <a:ext cx="7886700" cy="994172"/>
          </a:xfrm>
        </p:spPr>
        <p:txBody>
          <a:bodyPr vert="horz" wrap="square" lIns="91440" tIns="45720" rIns="91440" bIns="45720" anchor="b" anchorCtr="0" compatLnSpc="1">
            <a:normAutofit/>
          </a:bodyPr>
          <a:lstStyle/>
          <a:p>
            <a:r>
              <a:rPr lang="en-US" dirty="0"/>
              <a:t>ctcLink established login screen</a:t>
            </a:r>
          </a:p>
        </p:txBody>
      </p:sp>
    </p:spTree>
    <p:custDataLst>
      <p:tags r:id="rId1"/>
    </p:custDataLst>
  </p:cSld>
  <p:clrMapOvr>
    <a:masterClrMapping/>
  </p:clrMapOvr>
  <p:transition advTm="6563">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123">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0C166EBA-9CC6-8327-D56D-38D97F617E7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51535"/>
            <a:ext cx="9144000" cy="5143499"/>
          </a:xfrm>
          <a:prstGeom prst="rect">
            <a:avLst/>
          </a:prstGeom>
          <a:noFill/>
          <a:ln cap="flat">
            <a:noFill/>
          </a:ln>
        </p:spPr>
      </p:pic>
      <p:pic>
        <p:nvPicPr>
          <p:cNvPr id="3" name="Picture 7">
            <a:extLst>
              <a:ext uri="{FF2B5EF4-FFF2-40B4-BE49-F238E27FC236}">
                <a16:creationId xmlns:a16="http://schemas.microsoft.com/office/drawing/2014/main" id="{EAA1E658-CA13-5466-ED9D-B271396464E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4" name="TextBox 2">
            <a:extLst>
              <a:ext uri="{FF2B5EF4-FFF2-40B4-BE49-F238E27FC236}">
                <a16:creationId xmlns:a16="http://schemas.microsoft.com/office/drawing/2014/main" id="{B63064FE-954E-FDC3-9576-18C7EE65BD78}"/>
              </a:ext>
            </a:extLst>
          </p:cNvPr>
          <p:cNvSpPr txBox="1"/>
          <p:nvPr/>
        </p:nvSpPr>
        <p:spPr>
          <a:xfrm>
            <a:off x="158263" y="79918"/>
            <a:ext cx="8373177" cy="1477328"/>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Aptos Display"/>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panose="00000500000000000000" pitchFamily="2" charset="0"/>
              </a:rPr>
              <a:t>On the left, </a:t>
            </a:r>
            <a:r>
              <a:rPr lang="en-US" sz="1800" b="0" u="none" strike="noStrike" kern="1200" cap="none" spc="0" baseline="0">
                <a:solidFill>
                  <a:srgbClr val="000000"/>
                </a:solidFill>
                <a:uFillTx/>
                <a:latin typeface="Montserrat" panose="00000500000000000000" pitchFamily="2" charset="0"/>
              </a:rPr>
              <a:t>expand</a:t>
            </a:r>
            <a:r>
              <a:rPr lang="en-US" sz="1800" b="0" i="0" u="none" strike="noStrike" kern="1200" cap="none" spc="0" baseline="0">
                <a:solidFill>
                  <a:srgbClr val="000000"/>
                </a:solidFill>
                <a:uFillTx/>
                <a:latin typeface="Montserrat" panose="00000500000000000000" pitchFamily="2" charset="0"/>
              </a:rPr>
              <a:t> </a:t>
            </a:r>
            <a:r>
              <a:rPr lang="en-US" sz="1800" b="1" i="0" u="none" strike="noStrike" kern="1200" cap="none" spc="0" baseline="0">
                <a:solidFill>
                  <a:srgbClr val="000000"/>
                </a:solidFill>
                <a:uFillTx/>
                <a:latin typeface="Montserrat" panose="00000500000000000000" pitchFamily="2" charset="0"/>
              </a:rPr>
              <a:t>"Enrollment"</a:t>
            </a:r>
            <a:r>
              <a:rPr lang="en-US" sz="1800" b="0" i="0" u="none" strike="noStrike" kern="1200" cap="none" spc="0" baseline="0">
                <a:solidFill>
                  <a:srgbClr val="000000"/>
                </a:solidFill>
                <a:uFillTx/>
                <a:latin typeface="Montserrat" panose="00000500000000000000" pitchFamily="2" charset="0"/>
              </a:rPr>
              <a:t> menu </a:t>
            </a:r>
          </a:p>
          <a:p>
            <a:pPr marL="342900" marR="0" lvl="0" indent="-342900" algn="l" defTabSz="914400" rtl="0" fontAlgn="auto" hangingPunct="1">
              <a:lnSpc>
                <a:spcPct val="100000"/>
              </a:lnSpc>
              <a:spcBef>
                <a:spcPts val="0"/>
              </a:spcBef>
              <a:spcAft>
                <a:spcPts val="0"/>
              </a:spcAft>
              <a:buSzPct val="100000"/>
              <a:buFont typeface="Aptos Display"/>
              <a:buAutoNum type="arabicPeriod"/>
              <a:tabLst/>
              <a:defRPr sz="1800" b="0" i="0" u="none" strike="noStrike" kern="0" cap="none" spc="0" baseline="0">
                <a:solidFill>
                  <a:srgbClr val="000000"/>
                </a:solidFill>
                <a:uFillTx/>
              </a:defRPr>
            </a:pPr>
            <a:r>
              <a:rPr lang="en-US" sz="1800" b="0" u="none" strike="noStrike" kern="0" cap="none" spc="0" baseline="0">
                <a:solidFill>
                  <a:srgbClr val="000000"/>
                </a:solidFill>
                <a:uFillTx/>
                <a:latin typeface="Montserrat" panose="00000500000000000000" pitchFamily="2" charset="0"/>
              </a:rPr>
              <a:t>Click</a:t>
            </a:r>
            <a:r>
              <a:rPr lang="en-US" sz="1800" b="0" i="0" u="none" strike="noStrike" kern="0" cap="none" spc="0" baseline="0">
                <a:solidFill>
                  <a:srgbClr val="000000"/>
                </a:solidFill>
                <a:uFillTx/>
                <a:latin typeface="Montserrat" panose="00000500000000000000" pitchFamily="2" charset="0"/>
              </a:rPr>
              <a:t> on </a:t>
            </a:r>
            <a:r>
              <a:rPr lang="en-US" b="1" kern="0">
                <a:solidFill>
                  <a:srgbClr val="000000"/>
                </a:solidFill>
                <a:latin typeface="Montserrat" panose="00000500000000000000" pitchFamily="2" charset="0"/>
              </a:rPr>
              <a:t>“</a:t>
            </a:r>
            <a:r>
              <a:rPr lang="en-US" sz="1800" b="1" i="0" u="none" strike="noStrike" kern="0" cap="none" spc="0" baseline="0">
                <a:solidFill>
                  <a:srgbClr val="000000"/>
                </a:solidFill>
                <a:uFillTx/>
                <a:latin typeface="Montserrat" panose="00000500000000000000" pitchFamily="2" charset="0"/>
              </a:rPr>
              <a:t>Shopping Cart”</a:t>
            </a:r>
            <a:endParaRPr lang="en-US" sz="1800" b="0" i="0" u="none" strike="noStrike" kern="1200" cap="none" spc="0" baseline="0">
              <a:solidFill>
                <a:srgbClr val="000000"/>
              </a:solidFill>
              <a:uFillTx/>
              <a:latin typeface="Montserrat" panose="00000500000000000000" pitchFamily="2" charset="0"/>
            </a:endParaRPr>
          </a:p>
          <a:p>
            <a:pPr marL="342900" marR="0" lvl="0" indent="-342900" algn="l" defTabSz="914400" rtl="0" fontAlgn="auto" hangingPunct="1">
              <a:lnSpc>
                <a:spcPct val="100000"/>
              </a:lnSpc>
              <a:spcBef>
                <a:spcPts val="0"/>
              </a:spcBef>
              <a:spcAft>
                <a:spcPts val="0"/>
              </a:spcAft>
              <a:buSzPct val="100000"/>
              <a:buFont typeface="Aptos Display"/>
              <a:buAutoNum type="arabicPeriod"/>
              <a:tabLst/>
              <a:defRPr sz="1800" b="0" i="0" u="none" strike="noStrike" kern="0" cap="none" spc="0" baseline="0">
                <a:solidFill>
                  <a:srgbClr val="000000"/>
                </a:solidFill>
                <a:uFillTx/>
              </a:defRPr>
            </a:pPr>
            <a:r>
              <a:rPr lang="en-US" sz="1800" b="0" i="0" u="none" strike="noStrike" kern="0" cap="none" spc="0" baseline="0">
                <a:solidFill>
                  <a:srgbClr val="000000"/>
                </a:solidFill>
                <a:uFillTx/>
                <a:latin typeface="Montserrat" panose="00000500000000000000" pitchFamily="2" charset="0"/>
              </a:rPr>
              <a:t>Selec</a:t>
            </a:r>
            <a:r>
              <a:rPr lang="en-US" kern="0">
                <a:solidFill>
                  <a:srgbClr val="000000"/>
                </a:solidFill>
                <a:latin typeface="Montserrat" panose="00000500000000000000" pitchFamily="2" charset="0"/>
              </a:rPr>
              <a:t>t the correct </a:t>
            </a:r>
            <a:r>
              <a:rPr lang="en-US" sz="1800" b="0" i="0" u="none" strike="noStrike" kern="0" cap="none" spc="0" baseline="0">
                <a:solidFill>
                  <a:srgbClr val="000000"/>
                </a:solidFill>
                <a:uFillTx/>
                <a:latin typeface="Montserrat" panose="00000500000000000000" pitchFamily="2" charset="0"/>
              </a:rPr>
              <a:t>term </a:t>
            </a:r>
            <a:endParaRPr lang="en-US" sz="1800" b="0" i="0" u="none" strike="noStrike" kern="1200" cap="none" spc="0" baseline="0">
              <a:solidFill>
                <a:srgbClr val="000000"/>
              </a:solidFill>
              <a:uFillTx/>
              <a:latin typeface="Montserrat" panose="00000500000000000000" pitchFamily="2" charset="0"/>
            </a:endParaRPr>
          </a:p>
          <a:p>
            <a:pPr marL="342900" marR="0" lvl="0" indent="-342900" algn="l" defTabSz="914400" rtl="0" fontAlgn="auto" hangingPunct="1">
              <a:lnSpc>
                <a:spcPct val="100000"/>
              </a:lnSpc>
              <a:spcBef>
                <a:spcPts val="0"/>
              </a:spcBef>
              <a:spcAft>
                <a:spcPts val="0"/>
              </a:spcAft>
              <a:buSzPct val="100000"/>
              <a:buFont typeface="Aptos Display"/>
              <a:buAutoNum type="arabicPeriod"/>
              <a:tabLst/>
              <a:defRPr sz="1800" b="0" i="0" u="none" strike="noStrike" kern="0" cap="none" spc="0" baseline="0">
                <a:solidFill>
                  <a:srgbClr val="000000"/>
                </a:solidFill>
                <a:uFillTx/>
              </a:defRPr>
            </a:pPr>
            <a:r>
              <a:rPr lang="en-US" sz="1800" b="0" u="none" strike="noStrike" kern="1200" cap="none" spc="0" baseline="0">
                <a:solidFill>
                  <a:srgbClr val="000000"/>
                </a:solidFill>
                <a:uFillTx/>
                <a:latin typeface="Montserrat" panose="00000500000000000000" pitchFamily="2" charset="0"/>
              </a:rPr>
              <a:t>Click</a:t>
            </a:r>
            <a:r>
              <a:rPr lang="en-US" sz="1800" b="0" i="0" u="none" strike="noStrike" kern="1200" cap="none" spc="0" baseline="0">
                <a:solidFill>
                  <a:srgbClr val="000000"/>
                </a:solidFill>
                <a:uFillTx/>
                <a:latin typeface="Montserrat" panose="00000500000000000000" pitchFamily="2" charset="0"/>
              </a:rPr>
              <a:t> on</a:t>
            </a:r>
            <a:r>
              <a:rPr lang="en-US" sz="1800" b="1" i="0" u="none" strike="noStrike" kern="1200" cap="none" spc="0" baseline="0">
                <a:solidFill>
                  <a:srgbClr val="000000"/>
                </a:solidFill>
                <a:uFillTx/>
                <a:latin typeface="Montserrat" panose="00000500000000000000" pitchFamily="2" charset="0"/>
              </a:rPr>
              <a:t> "Add Class," </a:t>
            </a:r>
            <a:r>
              <a:rPr lang="en-US" sz="1800" b="0" i="0" u="none" strike="noStrike" kern="1200" cap="none" spc="0" baseline="0">
                <a:solidFill>
                  <a:srgbClr val="000000"/>
                </a:solidFill>
                <a:uFillTx/>
                <a:latin typeface="Montserrat" panose="00000500000000000000" pitchFamily="2" charset="0"/>
              </a:rPr>
              <a:t>then click </a:t>
            </a:r>
            <a:r>
              <a:rPr lang="en-US" sz="1800" b="1" i="0" u="none" strike="noStrike" kern="1200" cap="none" spc="0" baseline="0">
                <a:solidFill>
                  <a:srgbClr val="000000"/>
                </a:solidFill>
                <a:uFillTx/>
                <a:latin typeface="Montserrat" panose="00000500000000000000" pitchFamily="2" charset="0"/>
              </a:rPr>
              <a:t>"Add by class number"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5" name="Arrow: Right 9">
            <a:extLst>
              <a:ext uri="{FF2B5EF4-FFF2-40B4-BE49-F238E27FC236}">
                <a16:creationId xmlns:a16="http://schemas.microsoft.com/office/drawing/2014/main" id="{94A88813-41CE-EB56-6854-BFC3F169FD35}"/>
              </a:ext>
              <a:ext uri="{C183D7F6-B498-43B3-948B-1728B52AA6E4}">
                <adec:decorative xmlns:adec="http://schemas.microsoft.com/office/drawing/2017/decorative" val="1"/>
              </a:ext>
            </a:extLst>
          </p:cNvPr>
          <p:cNvSpPr/>
          <p:nvPr/>
        </p:nvSpPr>
        <p:spPr>
          <a:xfrm>
            <a:off x="363035" y="3284469"/>
            <a:ext cx="630826" cy="317196"/>
          </a:xfrm>
          <a:custGeom>
            <a:avLst>
              <a:gd name="f0" fmla="val 1616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pic>
        <p:nvPicPr>
          <p:cNvPr id="6" name="Picture 3">
            <a:extLst>
              <a:ext uri="{FF2B5EF4-FFF2-40B4-BE49-F238E27FC236}">
                <a16:creationId xmlns:a16="http://schemas.microsoft.com/office/drawing/2014/main" id="{0E07416E-A7E2-30C7-9EA8-F108C664FF6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17736" y="1442731"/>
            <a:ext cx="7852254" cy="3479319"/>
          </a:xfrm>
          <a:prstGeom prst="rect">
            <a:avLst/>
          </a:prstGeom>
          <a:noFill/>
          <a:ln cap="flat">
            <a:noFill/>
          </a:ln>
        </p:spPr>
      </p:pic>
      <p:sp>
        <p:nvSpPr>
          <p:cNvPr id="7" name="Arrow: Right 6">
            <a:extLst>
              <a:ext uri="{FF2B5EF4-FFF2-40B4-BE49-F238E27FC236}">
                <a16:creationId xmlns:a16="http://schemas.microsoft.com/office/drawing/2014/main" id="{B87E0810-82DE-933F-CB21-D6D6551FC25E}"/>
              </a:ext>
              <a:ext uri="{C183D7F6-B498-43B3-948B-1728B52AA6E4}">
                <adec:decorative xmlns:adec="http://schemas.microsoft.com/office/drawing/2017/decorative" val="1"/>
              </a:ext>
            </a:extLst>
          </p:cNvPr>
          <p:cNvSpPr/>
          <p:nvPr/>
        </p:nvSpPr>
        <p:spPr>
          <a:xfrm>
            <a:off x="378279" y="2740246"/>
            <a:ext cx="630826" cy="248616"/>
          </a:xfrm>
          <a:custGeom>
            <a:avLst>
              <a:gd name="f0" fmla="val 168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8" name="Arrow: Right 12">
            <a:extLst>
              <a:ext uri="{FF2B5EF4-FFF2-40B4-BE49-F238E27FC236}">
                <a16:creationId xmlns:a16="http://schemas.microsoft.com/office/drawing/2014/main" id="{399923AB-99CC-F330-954B-1D6C22EC23BB}"/>
              </a:ext>
              <a:ext uri="{C183D7F6-B498-43B3-948B-1728B52AA6E4}">
                <adec:decorative xmlns:adec="http://schemas.microsoft.com/office/drawing/2017/decorative" val="1"/>
              </a:ext>
            </a:extLst>
          </p:cNvPr>
          <p:cNvSpPr/>
          <p:nvPr/>
        </p:nvSpPr>
        <p:spPr>
          <a:xfrm rot="16200004">
            <a:off x="7854673" y="3063116"/>
            <a:ext cx="874669" cy="240999"/>
          </a:xfrm>
          <a:custGeom>
            <a:avLst>
              <a:gd name="f0" fmla="val 1862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9" name="Oval 1">
            <a:extLst>
              <a:ext uri="{FF2B5EF4-FFF2-40B4-BE49-F238E27FC236}">
                <a16:creationId xmlns:a16="http://schemas.microsoft.com/office/drawing/2014/main" id="{2029FE96-D9B1-9922-9C65-66A0C34EE882}"/>
              </a:ext>
            </a:extLst>
          </p:cNvPr>
          <p:cNvSpPr/>
          <p:nvPr/>
        </p:nvSpPr>
        <p:spPr>
          <a:xfrm>
            <a:off x="48543" y="2660313"/>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Aptos"/>
              </a:rPr>
              <a:t>1</a:t>
            </a:r>
          </a:p>
        </p:txBody>
      </p:sp>
      <p:sp>
        <p:nvSpPr>
          <p:cNvPr id="10" name="Oval 4">
            <a:extLst>
              <a:ext uri="{FF2B5EF4-FFF2-40B4-BE49-F238E27FC236}">
                <a16:creationId xmlns:a16="http://schemas.microsoft.com/office/drawing/2014/main" id="{3310F455-0B67-46BF-4C69-2D2470FFC5CE}"/>
              </a:ext>
            </a:extLst>
          </p:cNvPr>
          <p:cNvSpPr/>
          <p:nvPr/>
        </p:nvSpPr>
        <p:spPr>
          <a:xfrm>
            <a:off x="25684" y="3262290"/>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ptos"/>
              </a:rPr>
              <a:t>2</a:t>
            </a:r>
            <a:endParaRPr lang="en-US" sz="1800" b="0" i="0" u="none" strike="noStrike" kern="1200" cap="none" spc="0" baseline="0">
              <a:solidFill>
                <a:srgbClr val="FFFFFF"/>
              </a:solidFill>
              <a:uFillTx/>
              <a:latin typeface="Aptos"/>
            </a:endParaRPr>
          </a:p>
        </p:txBody>
      </p:sp>
      <p:sp>
        <p:nvSpPr>
          <p:cNvPr id="11" name="Oval 5">
            <a:extLst>
              <a:ext uri="{FF2B5EF4-FFF2-40B4-BE49-F238E27FC236}">
                <a16:creationId xmlns:a16="http://schemas.microsoft.com/office/drawing/2014/main" id="{FD75CFFF-2855-1E8F-580E-8565E3D17207}"/>
              </a:ext>
            </a:extLst>
          </p:cNvPr>
          <p:cNvSpPr/>
          <p:nvPr/>
        </p:nvSpPr>
        <p:spPr>
          <a:xfrm>
            <a:off x="8113265" y="3629536"/>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ptos"/>
              </a:rPr>
              <a:t>4</a:t>
            </a:r>
            <a:endParaRPr lang="en-US" sz="1800" b="0" i="0" u="none" strike="noStrike" kern="1200" cap="none" spc="0" baseline="0">
              <a:solidFill>
                <a:srgbClr val="FFFFFF"/>
              </a:solidFill>
              <a:uFillTx/>
              <a:latin typeface="Aptos"/>
            </a:endParaRPr>
          </a:p>
        </p:txBody>
      </p:sp>
      <p:sp>
        <p:nvSpPr>
          <p:cNvPr id="12" name="Rectangle 8">
            <a:extLst>
              <a:ext uri="{FF2B5EF4-FFF2-40B4-BE49-F238E27FC236}">
                <a16:creationId xmlns:a16="http://schemas.microsoft.com/office/drawing/2014/main" id="{DDD37668-B0B6-3AAC-03A5-0B2923A8E8BF}"/>
              </a:ext>
              <a:ext uri="{C183D7F6-B498-43B3-948B-1728B52AA6E4}">
                <adec:decorative xmlns:adec="http://schemas.microsoft.com/office/drawing/2017/decorative" val="1"/>
              </a:ext>
            </a:extLst>
          </p:cNvPr>
          <p:cNvSpPr/>
          <p:nvPr/>
        </p:nvSpPr>
        <p:spPr>
          <a:xfrm>
            <a:off x="7807101" y="2490103"/>
            <a:ext cx="969510" cy="193898"/>
          </a:xfrm>
          <a:prstGeom prst="rect">
            <a:avLst/>
          </a:prstGeom>
          <a:no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3" name="TextBox 12">
            <a:extLst>
              <a:ext uri="{FF2B5EF4-FFF2-40B4-BE49-F238E27FC236}">
                <a16:creationId xmlns:a16="http://schemas.microsoft.com/office/drawing/2014/main" id="{1F451789-02A8-F447-1D41-747E6D842E51}"/>
              </a:ext>
              <a:ext uri="{C183D7F6-B498-43B3-948B-1728B52AA6E4}">
                <adec:decorative xmlns:adec="http://schemas.microsoft.com/office/drawing/2017/decorative" val="1"/>
              </a:ext>
            </a:extLst>
          </p:cNvPr>
          <p:cNvSpPr txBox="1"/>
          <p:nvPr/>
        </p:nvSpPr>
        <p:spPr>
          <a:xfrm>
            <a:off x="2729849" y="1853781"/>
            <a:ext cx="158852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Rectangle 8">
            <a:extLst>
              <a:ext uri="{FF2B5EF4-FFF2-40B4-BE49-F238E27FC236}">
                <a16:creationId xmlns:a16="http://schemas.microsoft.com/office/drawing/2014/main" id="{2C691BEF-E74F-EEBC-020C-965E0AB13E4B}"/>
              </a:ext>
              <a:ext uri="{C183D7F6-B498-43B3-948B-1728B52AA6E4}">
                <adec:decorative xmlns:adec="http://schemas.microsoft.com/office/drawing/2017/decorative" val="1"/>
              </a:ext>
            </a:extLst>
          </p:cNvPr>
          <p:cNvSpPr/>
          <p:nvPr/>
        </p:nvSpPr>
        <p:spPr>
          <a:xfrm>
            <a:off x="2749445" y="1853781"/>
            <a:ext cx="1588523" cy="260521"/>
          </a:xfrm>
          <a:prstGeom prst="rect">
            <a:avLst/>
          </a:prstGeom>
          <a:no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5" name="Arrow: Right 6">
            <a:extLst>
              <a:ext uri="{FF2B5EF4-FFF2-40B4-BE49-F238E27FC236}">
                <a16:creationId xmlns:a16="http://schemas.microsoft.com/office/drawing/2014/main" id="{FB5381E4-55FF-8E7B-6F24-FD02FECDC1D4}"/>
              </a:ext>
              <a:ext uri="{C183D7F6-B498-43B3-948B-1728B52AA6E4}">
                <adec:decorative xmlns:adec="http://schemas.microsoft.com/office/drawing/2017/decorative" val="1"/>
              </a:ext>
            </a:extLst>
          </p:cNvPr>
          <p:cNvSpPr/>
          <p:nvPr/>
        </p:nvSpPr>
        <p:spPr>
          <a:xfrm rot="16200004">
            <a:off x="3928729" y="2331254"/>
            <a:ext cx="569863" cy="248616"/>
          </a:xfrm>
          <a:custGeom>
            <a:avLst>
              <a:gd name="f0" fmla="val 168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6" name="Oval 4">
            <a:extLst>
              <a:ext uri="{FF2B5EF4-FFF2-40B4-BE49-F238E27FC236}">
                <a16:creationId xmlns:a16="http://schemas.microsoft.com/office/drawing/2014/main" id="{FDF50D31-B2FB-1B08-39EC-0220DAA911FB}"/>
              </a:ext>
            </a:extLst>
          </p:cNvPr>
          <p:cNvSpPr/>
          <p:nvPr/>
        </p:nvSpPr>
        <p:spPr>
          <a:xfrm>
            <a:off x="4035069" y="2740246"/>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ptos"/>
              </a:rPr>
              <a:t>3</a:t>
            </a:r>
            <a:endParaRPr lang="en-US" sz="1800" b="0" i="0" u="none" strike="noStrike" kern="1200" cap="none" spc="0" baseline="0">
              <a:solidFill>
                <a:srgbClr val="FFFFFF"/>
              </a:solidFill>
              <a:uFillTx/>
              <a:latin typeface="Aptos"/>
            </a:endParaRPr>
          </a:p>
        </p:txBody>
      </p:sp>
      <p:sp>
        <p:nvSpPr>
          <p:cNvPr id="17" name="Rectangle 16">
            <a:extLst>
              <a:ext uri="{FF2B5EF4-FFF2-40B4-BE49-F238E27FC236}">
                <a16:creationId xmlns:a16="http://schemas.microsoft.com/office/drawing/2014/main" id="{CE074AFA-96EC-FB53-282E-39B0371E0D53}"/>
              </a:ext>
              <a:ext uri="{C183D7F6-B498-43B3-948B-1728B52AA6E4}">
                <adec:decorative xmlns:adec="http://schemas.microsoft.com/office/drawing/2017/decorative" val="1"/>
              </a:ext>
            </a:extLst>
          </p:cNvPr>
          <p:cNvSpPr/>
          <p:nvPr/>
        </p:nvSpPr>
        <p:spPr>
          <a:xfrm>
            <a:off x="2749445" y="1990136"/>
            <a:ext cx="1522046" cy="124166"/>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Montserrat" panose="00000500000000000000" pitchFamily="2" charset="0"/>
            </a:endParaRPr>
          </a:p>
        </p:txBody>
      </p:sp>
      <p:sp>
        <p:nvSpPr>
          <p:cNvPr id="18" name="Title 17">
            <a:extLst>
              <a:ext uri="{FF2B5EF4-FFF2-40B4-BE49-F238E27FC236}">
                <a16:creationId xmlns:a16="http://schemas.microsoft.com/office/drawing/2014/main" id="{E6739311-E200-3F28-8124-93E5BFD9252C}"/>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Enrollment screen</a:t>
            </a:r>
          </a:p>
        </p:txBody>
      </p:sp>
    </p:spTree>
    <p:custDataLst>
      <p:tags r:id="rId1"/>
    </p:custDataLst>
  </p:cSld>
  <p:clrMapOvr>
    <a:masterClrMapping/>
  </p:clrMapOvr>
  <p:transition advTm="60004">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122">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4D089C53-051A-C1EE-308B-387751C626B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5083"/>
            <a:ext cx="9144000" cy="5143499"/>
          </a:xfrm>
          <a:prstGeom prst="rect">
            <a:avLst/>
          </a:prstGeom>
          <a:noFill/>
          <a:ln cap="flat">
            <a:noFill/>
          </a:ln>
        </p:spPr>
      </p:pic>
      <p:sp>
        <p:nvSpPr>
          <p:cNvPr id="3" name="Title 1">
            <a:extLst>
              <a:ext uri="{FF2B5EF4-FFF2-40B4-BE49-F238E27FC236}">
                <a16:creationId xmlns:a16="http://schemas.microsoft.com/office/drawing/2014/main" id="{56854350-8D78-3BA8-ACAC-A9DA82C6E30E}"/>
              </a:ext>
            </a:extLst>
          </p:cNvPr>
          <p:cNvSpPr txBox="1">
            <a:spLocks noGrp="1"/>
          </p:cNvSpPr>
          <p:nvPr>
            <p:ph type="title"/>
          </p:nvPr>
        </p:nvSpPr>
        <p:spPr>
          <a:xfrm>
            <a:off x="161016" y="-122872"/>
            <a:ext cx="6019796" cy="994172"/>
          </a:xfrm>
        </p:spPr>
        <p:txBody>
          <a:bodyPr/>
          <a:lstStyle/>
          <a:p>
            <a:pPr lvl="0"/>
            <a:r>
              <a:rPr lang="en-US">
                <a:solidFill>
                  <a:srgbClr val="AB192D"/>
                </a:solidFill>
                <a:latin typeface="Montserrat ExtraBold" panose="00000900000000000000" pitchFamily="2" charset="0"/>
              </a:rPr>
              <a:t>Input Class Number</a:t>
            </a:r>
          </a:p>
        </p:txBody>
      </p:sp>
      <p:pic>
        <p:nvPicPr>
          <p:cNvPr id="4" name="Picture 7">
            <a:extLst>
              <a:ext uri="{FF2B5EF4-FFF2-40B4-BE49-F238E27FC236}">
                <a16:creationId xmlns:a16="http://schemas.microsoft.com/office/drawing/2014/main" id="{C38062C7-F4DB-C46D-B12F-3DA7D55CF7A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
        <p:nvSpPr>
          <p:cNvPr id="5" name="TextBox 6">
            <a:extLst>
              <a:ext uri="{FF2B5EF4-FFF2-40B4-BE49-F238E27FC236}">
                <a16:creationId xmlns:a16="http://schemas.microsoft.com/office/drawing/2014/main" id="{8F4489EA-8E4C-D1FD-3F50-ADD2F81CEA0B}"/>
              </a:ext>
            </a:extLst>
          </p:cNvPr>
          <p:cNvSpPr txBox="1"/>
          <p:nvPr/>
        </p:nvSpPr>
        <p:spPr>
          <a:xfrm>
            <a:off x="161016" y="589506"/>
            <a:ext cx="9559636" cy="1077218"/>
          </a:xfrm>
          <a:prstGeom prst="rect">
            <a:avLst/>
          </a:prstGeom>
          <a:noFill/>
          <a:ln cap="flat">
            <a:noFill/>
          </a:ln>
        </p:spPr>
        <p:txBody>
          <a:bodyPr vert="horz" wrap="square" lIns="91440" tIns="45720" rIns="91440" bIns="45720" anchor="t" anchorCtr="0" compatLnSpc="1">
            <a:spAutoFit/>
          </a:bodyPr>
          <a:lstStyle/>
          <a:p>
            <a:pPr marR="0" lvl="0" algn="l" defTabSz="914400" rtl="0" fontAlgn="auto" hangingPunct="1">
              <a:lnSpc>
                <a:spcPct val="100000"/>
              </a:lnSpc>
              <a:spcBef>
                <a:spcPts val="0"/>
              </a:spcBef>
              <a:spcAft>
                <a:spcPts val="0"/>
              </a:spcAft>
              <a:buSzPct val="100000"/>
              <a:tabLst/>
              <a:defRPr sz="1800" b="0" i="0" u="none" strike="noStrike" kern="0" cap="none" spc="0" baseline="0">
                <a:solidFill>
                  <a:srgbClr val="000000"/>
                </a:solidFill>
                <a:uFillTx/>
              </a:defRPr>
            </a:pPr>
            <a:r>
              <a:rPr lang="en-US" sz="1600">
                <a:solidFill>
                  <a:srgbClr val="000000"/>
                </a:solidFill>
                <a:latin typeface="Montserrat" panose="00000500000000000000" pitchFamily="2" charset="0"/>
                <a:ea typeface="Aptos"/>
                <a:cs typeface="Aptos"/>
              </a:rPr>
              <a:t>You can find your class </a:t>
            </a:r>
            <a:r>
              <a:rPr lang="en-US" sz="1600" b="0" i="0" u="none" strike="noStrike" kern="1200" cap="none" spc="0" baseline="0">
                <a:solidFill>
                  <a:srgbClr val="000000"/>
                </a:solidFill>
                <a:uFillTx/>
                <a:latin typeface="Montserrat" panose="00000500000000000000" pitchFamily="2" charset="0"/>
                <a:ea typeface="Aptos"/>
                <a:cs typeface="Aptos"/>
              </a:rPr>
              <a:t>number 3 different ways:</a:t>
            </a:r>
          </a:p>
          <a:p>
            <a:pPr marL="342900" marR="0" lvl="0" indent="-342900" algn="l" defTabSz="914400" rtl="0" fontAlgn="auto" hangingPunct="1">
              <a:lnSpc>
                <a:spcPct val="100000"/>
              </a:lnSpc>
              <a:spcBef>
                <a:spcPts val="0"/>
              </a:spcBef>
              <a:spcAft>
                <a:spcPts val="0"/>
              </a:spcAft>
              <a:buSzPct val="100000"/>
              <a:buFont typeface="+mj-lt"/>
              <a:buAutoNum type="arabicPeriod"/>
              <a:tabLst/>
              <a:defRPr sz="1800" b="0" i="0" u="none" strike="noStrike" kern="0" cap="none" spc="0" baseline="0">
                <a:solidFill>
                  <a:srgbClr val="000000"/>
                </a:solidFill>
                <a:uFillTx/>
              </a:defRPr>
            </a:pPr>
            <a:r>
              <a:rPr lang="en-US" sz="1600">
                <a:solidFill>
                  <a:srgbClr val="000000"/>
                </a:solidFill>
                <a:latin typeface="Montserrat" panose="00000500000000000000" pitchFamily="2" charset="0"/>
                <a:ea typeface="Aptos"/>
                <a:cs typeface="Aptos"/>
              </a:rPr>
              <a:t>Ask y</a:t>
            </a:r>
            <a:r>
              <a:rPr lang="en-US" sz="1600" b="0" i="0" u="none" strike="noStrike" kern="1200" cap="none" spc="0" baseline="0">
                <a:solidFill>
                  <a:srgbClr val="000000"/>
                </a:solidFill>
                <a:uFillTx/>
                <a:latin typeface="Montserrat" panose="00000500000000000000" pitchFamily="2" charset="0"/>
                <a:ea typeface="Aptos"/>
                <a:cs typeface="Aptos"/>
              </a:rPr>
              <a:t>our high school instructor for the class number</a:t>
            </a:r>
          </a:p>
          <a:p>
            <a:pPr marL="342900" indent="-342900">
              <a:buSzPct val="100000"/>
              <a:buFont typeface="+mj-lt"/>
              <a:buAutoNum type="arabicPeriod"/>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a:ea typeface="Aptos"/>
                <a:cs typeface="Aptos"/>
              </a:rPr>
              <a:t>Look up your class number on our website</a:t>
            </a:r>
            <a:r>
              <a:rPr lang="en-US" sz="1600">
                <a:solidFill>
                  <a:srgbClr val="000000"/>
                </a:solidFill>
                <a:latin typeface="Montserrat"/>
                <a:ea typeface="Aptos"/>
                <a:cs typeface="Aptos"/>
              </a:rPr>
              <a:t>: </a:t>
            </a:r>
            <a:r>
              <a:rPr lang="en-US" sz="1600">
                <a:solidFill>
                  <a:srgbClr val="000000"/>
                </a:solidFill>
                <a:latin typeface="Montserrat"/>
                <a:ea typeface="Aptos"/>
                <a:cs typeface="Aptos"/>
                <a:hlinkClick r:id="rId5"/>
              </a:rPr>
              <a:t>skagit.edu/dual-credit</a:t>
            </a:r>
            <a:endParaRPr lang="en-US" sz="1600" b="0" i="0" u="none" strike="noStrike" cap="none" spc="0" baseline="0">
              <a:solidFill>
                <a:srgbClr val="000000"/>
              </a:solidFill>
              <a:uFillTx/>
              <a:latin typeface="Montserrat" panose="00000500000000000000" pitchFamily="2" charset="0"/>
              <a:ea typeface="Aptos"/>
              <a:cs typeface="Aptos"/>
            </a:endParaRPr>
          </a:p>
          <a:p>
            <a:pPr marL="342900" marR="0" lvl="0" indent="-342900" algn="l" defTabSz="914400" rtl="0" fontAlgn="auto" hangingPunct="1">
              <a:lnSpc>
                <a:spcPct val="100000"/>
              </a:lnSpc>
              <a:spcBef>
                <a:spcPts val="0"/>
              </a:spcBef>
              <a:spcAft>
                <a:spcPts val="0"/>
              </a:spcAft>
              <a:buSzPct val="100000"/>
              <a:buFont typeface="+mj-lt"/>
              <a:buAutoNum type="arabicPeriod"/>
              <a:tabLst/>
              <a:defRPr sz="1800" b="0" i="0" u="none" strike="noStrike" kern="0" cap="none" spc="0" baseline="0">
                <a:solidFill>
                  <a:srgbClr val="000000"/>
                </a:solidFill>
                <a:uFillTx/>
              </a:defRPr>
            </a:pPr>
            <a:r>
              <a:rPr lang="en-US" sz="1600" b="0" i="0" u="none" strike="noStrike" kern="1200" cap="none" spc="0" baseline="0">
                <a:solidFill>
                  <a:srgbClr val="000000"/>
                </a:solidFill>
                <a:uFillTx/>
                <a:latin typeface="Montserrat" panose="00000500000000000000" pitchFamily="2" charset="0"/>
                <a:ea typeface="Aptos"/>
                <a:cs typeface="Aptos"/>
              </a:rPr>
              <a:t>Email the Dual Credit team for your class number at </a:t>
            </a:r>
            <a:r>
              <a:rPr lang="en-US" sz="1600" b="1" i="0" u="none" strike="noStrike" kern="1200" cap="none" spc="0" baseline="0">
                <a:solidFill>
                  <a:srgbClr val="000000"/>
                </a:solidFill>
                <a:uFillTx/>
                <a:latin typeface="Montserrat" panose="00000500000000000000" pitchFamily="2" charset="0"/>
                <a:ea typeface="Aptos"/>
                <a:cs typeface="Aptos"/>
                <a:hlinkClick r:id="rId6">
                  <a:extLst>
                    <a:ext uri="{A12FA001-AC4F-418D-AE19-62706E023703}">
                      <ahyp:hlinkClr xmlns:ahyp="http://schemas.microsoft.com/office/drawing/2018/hyperlinkcolor" val="tx"/>
                    </a:ext>
                  </a:extLst>
                </a:hlinkClick>
              </a:rPr>
              <a:t>dualcredit@skagit.edu</a:t>
            </a:r>
            <a:r>
              <a:rPr lang="en-US" sz="1600" b="1" i="0" u="none" strike="noStrike" kern="1200" cap="none" spc="0" baseline="0">
                <a:solidFill>
                  <a:srgbClr val="000000"/>
                </a:solidFill>
                <a:uFillTx/>
                <a:latin typeface="Montserrat" panose="00000500000000000000" pitchFamily="2" charset="0"/>
                <a:ea typeface="Aptos"/>
                <a:cs typeface="Aptos"/>
              </a:rPr>
              <a:t>  </a:t>
            </a:r>
            <a:endParaRPr lang="en-US" sz="1600" b="1" i="0" u="none" strike="noStrike" kern="1200" cap="none" spc="0" baseline="0">
              <a:solidFill>
                <a:srgbClr val="000000"/>
              </a:solidFill>
              <a:uFillTx/>
              <a:latin typeface="Montserrat" panose="00000500000000000000" pitchFamily="2" charset="0"/>
            </a:endParaRPr>
          </a:p>
        </p:txBody>
      </p:sp>
      <p:pic>
        <p:nvPicPr>
          <p:cNvPr id="6" name="Picture 8">
            <a:extLst>
              <a:ext uri="{FF2B5EF4-FFF2-40B4-BE49-F238E27FC236}">
                <a16:creationId xmlns:a16="http://schemas.microsoft.com/office/drawing/2014/main" id="{A78B9CB2-955A-4AF8-195F-2374A4CF831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18634" y="2040653"/>
            <a:ext cx="7428760" cy="3000528"/>
          </a:xfrm>
          <a:prstGeom prst="rect">
            <a:avLst/>
          </a:prstGeom>
          <a:noFill/>
          <a:ln cap="flat">
            <a:noFill/>
          </a:ln>
        </p:spPr>
      </p:pic>
      <p:sp>
        <p:nvSpPr>
          <p:cNvPr id="11" name="Rectangle 10">
            <a:extLst>
              <a:ext uri="{FF2B5EF4-FFF2-40B4-BE49-F238E27FC236}">
                <a16:creationId xmlns:a16="http://schemas.microsoft.com/office/drawing/2014/main" id="{C21A26CD-A6AC-0A3E-31D6-CFE1E8FB1322}"/>
              </a:ext>
              <a:ext uri="{C183D7F6-B498-43B3-948B-1728B52AA6E4}">
                <adec:decorative xmlns:adec="http://schemas.microsoft.com/office/drawing/2017/decorative" val="1"/>
              </a:ext>
            </a:extLst>
          </p:cNvPr>
          <p:cNvSpPr/>
          <p:nvPr/>
        </p:nvSpPr>
        <p:spPr>
          <a:xfrm>
            <a:off x="1138879" y="2509667"/>
            <a:ext cx="1522046" cy="124166"/>
          </a:xfrm>
          <a:prstGeom prst="rect">
            <a:avLst/>
          </a:prstGeom>
          <a:solidFill>
            <a:srgbClr val="FFFFFF"/>
          </a:solid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Montserrat" panose="00000500000000000000" pitchFamily="2" charset="0"/>
            </a:endParaRPr>
          </a:p>
        </p:txBody>
      </p:sp>
      <p:pic>
        <p:nvPicPr>
          <p:cNvPr id="13" name="Picture 12">
            <a:extLst>
              <a:ext uri="{FF2B5EF4-FFF2-40B4-BE49-F238E27FC236}">
                <a16:creationId xmlns:a16="http://schemas.microsoft.com/office/drawing/2014/main" id="{E73B50BB-E353-5555-E775-641EFDEB31E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295890" y="1892305"/>
            <a:ext cx="4552207" cy="2905176"/>
          </a:xfrm>
          <a:prstGeom prst="rect">
            <a:avLst/>
          </a:prstGeom>
        </p:spPr>
      </p:pic>
    </p:spTree>
  </p:cSld>
  <p:clrMapOvr>
    <a:masterClrMapping/>
  </p:clrMapOvr>
  <p:transition advTm="18618">
    <p:fade thruBlk="1"/>
  </p:transition>
</p:sld>
</file>

<file path=ppt/slides/slide17.xml><?xml version="1.0" encoding="utf-8"?>
<p:sld xmlns:a="http://schemas.openxmlformats.org/drawingml/2006/main" xmlns:r="http://schemas.openxmlformats.org/officeDocument/2006/relationships" xmlns:p="http://schemas.openxmlformats.org/presentationml/2006/main">
  <p:cSld name="Slide118">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6848BD3C-3905-419C-D6DD-CDE8E9F3ADB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274118"/>
            <a:ext cx="9144000" cy="5143499"/>
          </a:xfrm>
          <a:prstGeom prst="rect">
            <a:avLst/>
          </a:prstGeom>
          <a:noFill/>
          <a:ln cap="flat">
            <a:noFill/>
          </a:ln>
        </p:spPr>
      </p:pic>
      <p:sp>
        <p:nvSpPr>
          <p:cNvPr id="3" name="Title 1">
            <a:extLst>
              <a:ext uri="{FF2B5EF4-FFF2-40B4-BE49-F238E27FC236}">
                <a16:creationId xmlns:a16="http://schemas.microsoft.com/office/drawing/2014/main" id="{39B8E15D-2AE0-FDB3-5E8F-F2D1C38CEB2D}"/>
              </a:ext>
            </a:extLst>
          </p:cNvPr>
          <p:cNvSpPr txBox="1">
            <a:spLocks noGrp="1"/>
          </p:cNvSpPr>
          <p:nvPr>
            <p:ph type="title"/>
          </p:nvPr>
        </p:nvSpPr>
        <p:spPr>
          <a:xfrm>
            <a:off x="149641" y="188485"/>
            <a:ext cx="7886700" cy="994172"/>
          </a:xfrm>
        </p:spPr>
        <p:txBody>
          <a:bodyPr/>
          <a:lstStyle/>
          <a:p>
            <a:pPr lvl="0"/>
            <a:r>
              <a:rPr lang="en-US" sz="3200">
                <a:solidFill>
                  <a:srgbClr val="AB192D"/>
                </a:solidFill>
                <a:latin typeface="Montserrat ExtraBold" panose="00000900000000000000" pitchFamily="2" charset="0"/>
              </a:rPr>
              <a:t>Review Search Results </a:t>
            </a:r>
            <a:br>
              <a:rPr lang="en-US" sz="3200">
                <a:solidFill>
                  <a:srgbClr val="AB192D"/>
                </a:solidFill>
              </a:rPr>
            </a:br>
            <a:endParaRPr lang="en-US" sz="3200">
              <a:solidFill>
                <a:srgbClr val="AB192D"/>
              </a:solidFill>
            </a:endParaRPr>
          </a:p>
        </p:txBody>
      </p:sp>
      <p:pic>
        <p:nvPicPr>
          <p:cNvPr id="4" name="Picture 7">
            <a:extLst>
              <a:ext uri="{FF2B5EF4-FFF2-40B4-BE49-F238E27FC236}">
                <a16:creationId xmlns:a16="http://schemas.microsoft.com/office/drawing/2014/main" id="{953D8AD9-2DD3-6E6E-8847-FB5409ED3FC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pic>
        <p:nvPicPr>
          <p:cNvPr id="6" name="Picture 2">
            <a:extLst>
              <a:ext uri="{FF2B5EF4-FFF2-40B4-BE49-F238E27FC236}">
                <a16:creationId xmlns:a16="http://schemas.microsoft.com/office/drawing/2014/main" id="{6C7CC55A-CD2B-967B-25EA-06885833D2D6}"/>
              </a:ext>
              <a:ext uri="{C183D7F6-B498-43B3-948B-1728B52AA6E4}">
                <adec:decorative xmlns:adec="http://schemas.microsoft.com/office/drawing/2017/decorative" val="1"/>
              </a:ext>
            </a:extLst>
          </p:cNvPr>
          <p:cNvPicPr>
            <a:picLocks noChangeAspect="1"/>
          </p:cNvPicPr>
          <p:nvPr/>
        </p:nvPicPr>
        <p:blipFill>
          <a:blip r:embed="rId6"/>
          <a:srcRect l="4887" t="3891" r="5114" b="13673"/>
          <a:stretch>
            <a:fillRect/>
          </a:stretch>
        </p:blipFill>
        <p:spPr>
          <a:xfrm>
            <a:off x="1500985" y="1674787"/>
            <a:ext cx="5715000" cy="3122694"/>
          </a:xfrm>
          <a:prstGeom prst="rect">
            <a:avLst/>
          </a:prstGeom>
          <a:noFill/>
          <a:ln cap="flat">
            <a:noFill/>
          </a:ln>
        </p:spPr>
      </p:pic>
      <p:sp>
        <p:nvSpPr>
          <p:cNvPr id="5" name="TextBox 11">
            <a:extLst>
              <a:ext uri="{FF2B5EF4-FFF2-40B4-BE49-F238E27FC236}">
                <a16:creationId xmlns:a16="http://schemas.microsoft.com/office/drawing/2014/main" id="{02AEB9C6-75BB-F00A-AAA4-F42D05D6DCFF}"/>
              </a:ext>
            </a:extLst>
          </p:cNvPr>
          <p:cNvSpPr txBox="1"/>
          <p:nvPr/>
        </p:nvSpPr>
        <p:spPr>
          <a:xfrm>
            <a:off x="149641" y="744787"/>
            <a:ext cx="8417689" cy="646331"/>
          </a:xfrm>
          <a:prstGeom prst="rect">
            <a:avLst/>
          </a:prstGeom>
          <a:noFill/>
          <a:ln cap="flat">
            <a:noFill/>
          </a:ln>
        </p:spPr>
        <p:txBody>
          <a:bodyPr vert="horz" wrap="none" lIns="91440" tIns="45720" rIns="91440" bIns="45720" anchor="t" anchorCtr="0" compatLnSpc="1">
            <a:spAutoFit/>
          </a:bodyPr>
          <a:lstStyle/>
          <a:p>
            <a:pPr marR="0" lvl="0" algn="l" defTabSz="914400" rtl="0" fontAlgn="auto" hangingPunct="1">
              <a:lnSpc>
                <a:spcPct val="100000"/>
              </a:lnSpc>
              <a:spcBef>
                <a:spcPts val="0"/>
              </a:spcBef>
              <a:spcAft>
                <a:spcPts val="0"/>
              </a:spcAft>
              <a:buSzPct val="100000"/>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Montserrat" panose="00000500000000000000" pitchFamily="2" charset="0"/>
              </a:rPr>
              <a:t>Your search results will appear. If this is the correct course, click </a:t>
            </a:r>
            <a:r>
              <a:rPr lang="en-US" sz="1800" b="1" i="0" u="none" strike="noStrike" kern="1200" cap="none" spc="0" baseline="0">
                <a:solidFill>
                  <a:srgbClr val="000000"/>
                </a:solidFill>
                <a:uFillTx/>
                <a:latin typeface="Montserrat" panose="00000500000000000000" pitchFamily="2" charset="0"/>
              </a:rPr>
              <a:t>“Save.”</a:t>
            </a:r>
          </a:p>
          <a:p>
            <a:pPr marR="0" lvl="0" algn="l" defTabSz="914400" rtl="0" fontAlgn="auto" hangingPunct="1">
              <a:lnSpc>
                <a:spcPct val="100000"/>
              </a:lnSpc>
              <a:spcBef>
                <a:spcPts val="0"/>
              </a:spcBef>
              <a:spcAft>
                <a:spcPts val="0"/>
              </a:spcAft>
              <a:buSzPct val="100000"/>
              <a:tabLst/>
              <a:defRPr sz="1800" b="0" i="0" u="none" strike="noStrike" kern="0" cap="none" spc="0" baseline="0">
                <a:solidFill>
                  <a:srgbClr val="000000"/>
                </a:solidFill>
                <a:uFillTx/>
              </a:defRPr>
            </a:pPr>
            <a:r>
              <a:rPr lang="en-US">
                <a:solidFill>
                  <a:srgbClr val="000000"/>
                </a:solidFill>
                <a:latin typeface="Montserrat" panose="00000500000000000000" pitchFamily="2" charset="0"/>
              </a:rPr>
              <a:t>You </a:t>
            </a:r>
            <a:r>
              <a:rPr lang="en-US" i="1">
                <a:solidFill>
                  <a:srgbClr val="000000"/>
                </a:solidFill>
                <a:latin typeface="Montserrat" panose="00000500000000000000" pitchFamily="2" charset="0"/>
              </a:rPr>
              <a:t>do not</a:t>
            </a:r>
            <a:r>
              <a:rPr lang="en-US">
                <a:solidFill>
                  <a:srgbClr val="000000"/>
                </a:solidFill>
                <a:latin typeface="Montserrat" panose="00000500000000000000" pitchFamily="2" charset="0"/>
              </a:rPr>
              <a:t> need a permission number. </a:t>
            </a:r>
            <a:endParaRPr lang="en-US" sz="1800" i="0" u="none" strike="noStrike" kern="1200" cap="none" spc="0" baseline="0">
              <a:solidFill>
                <a:srgbClr val="000000"/>
              </a:solidFill>
              <a:uFillTx/>
              <a:latin typeface="Montserrat" panose="00000500000000000000" pitchFamily="2" charset="0"/>
            </a:endParaRPr>
          </a:p>
        </p:txBody>
      </p:sp>
      <p:sp>
        <p:nvSpPr>
          <p:cNvPr id="7" name="Rectangle 4">
            <a:extLst>
              <a:ext uri="{FF2B5EF4-FFF2-40B4-BE49-F238E27FC236}">
                <a16:creationId xmlns:a16="http://schemas.microsoft.com/office/drawing/2014/main" id="{8E57304D-4C36-9FA1-E124-780E1C6290EE}"/>
              </a:ext>
              <a:ext uri="{C183D7F6-B498-43B3-948B-1728B52AA6E4}">
                <adec:decorative xmlns:adec="http://schemas.microsoft.com/office/drawing/2017/decorative" val="1"/>
              </a:ext>
            </a:extLst>
          </p:cNvPr>
          <p:cNvSpPr/>
          <p:nvPr/>
        </p:nvSpPr>
        <p:spPr>
          <a:xfrm>
            <a:off x="4363813" y="4372108"/>
            <a:ext cx="2633393" cy="42116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8" name="Multiplication Sign 3">
            <a:extLst>
              <a:ext uri="{FF2B5EF4-FFF2-40B4-BE49-F238E27FC236}">
                <a16:creationId xmlns:a16="http://schemas.microsoft.com/office/drawing/2014/main" id="{54BC0E8F-A76A-948D-C90A-419E651A6DD1}"/>
              </a:ext>
              <a:ext uri="{C183D7F6-B498-43B3-948B-1728B52AA6E4}">
                <adec:decorative xmlns:adec="http://schemas.microsoft.com/office/drawing/2017/decorative" val="1"/>
              </a:ext>
            </a:extLst>
          </p:cNvPr>
          <p:cNvSpPr/>
          <p:nvPr/>
        </p:nvSpPr>
        <p:spPr>
          <a:xfrm>
            <a:off x="2191009" y="3012877"/>
            <a:ext cx="526776" cy="655981"/>
          </a:xfrm>
          <a:custGeom>
            <a:avLst/>
            <a:gdLst>
              <a:gd name="f0" fmla="val 10800000"/>
              <a:gd name="f1" fmla="val 5400000"/>
              <a:gd name="f2" fmla="val 180"/>
              <a:gd name="f3" fmla="val w"/>
              <a:gd name="f4" fmla="val h"/>
              <a:gd name="f5" fmla="val ss"/>
              <a:gd name="f6" fmla="val 0"/>
              <a:gd name="f7" fmla="*/ 5419351 1 1725033"/>
              <a:gd name="f8" fmla="*/ 0 0 1"/>
              <a:gd name="f9" fmla="val 23520"/>
              <a:gd name="f10" fmla="+- 0 0 -270"/>
              <a:gd name="f11" fmla="+- 0 0 -360"/>
              <a:gd name="f12" fmla="+- 0 0 -90"/>
              <a:gd name="f13" fmla="+- 0 0 -180"/>
              <a:gd name="f14" fmla="abs f3"/>
              <a:gd name="f15" fmla="abs f4"/>
              <a:gd name="f16" fmla="abs f5"/>
              <a:gd name="f17" fmla="*/ f10 f0 1"/>
              <a:gd name="f18" fmla="*/ f11 f0 1"/>
              <a:gd name="f19" fmla="*/ f12 f0 1"/>
              <a:gd name="f20" fmla="*/ f13 f0 1"/>
              <a:gd name="f21" fmla="?: f14 f3 1"/>
              <a:gd name="f22" fmla="?: f15 f4 1"/>
              <a:gd name="f23" fmla="?: f16 f5 1"/>
              <a:gd name="f24" fmla="*/ f17 1 f2"/>
              <a:gd name="f25" fmla="*/ f18 1 f2"/>
              <a:gd name="f26" fmla="*/ f19 1 f2"/>
              <a:gd name="f27" fmla="*/ f20 1 f2"/>
              <a:gd name="f28" fmla="*/ f21 1 21600"/>
              <a:gd name="f29" fmla="*/ f22 1 21600"/>
              <a:gd name="f30" fmla="*/ 21600 f21 1"/>
              <a:gd name="f31" fmla="*/ 21600 f22 1"/>
              <a:gd name="f32" fmla="+- f24 0 f1"/>
              <a:gd name="f33" fmla="+- f25 0 f1"/>
              <a:gd name="f34" fmla="+- f26 0 f1"/>
              <a:gd name="f35" fmla="+- f27 0 f1"/>
              <a:gd name="f36" fmla="min f29 f28"/>
              <a:gd name="f37" fmla="*/ f30 1 f23"/>
              <a:gd name="f38" fmla="*/ f31 1 f23"/>
              <a:gd name="f39" fmla="val f37"/>
              <a:gd name="f40" fmla="val f38"/>
              <a:gd name="f41" fmla="+- f40 0 f6"/>
              <a:gd name="f42" fmla="+- f39 0 f6"/>
              <a:gd name="f43" fmla="*/ f41 1 2"/>
              <a:gd name="f44" fmla="*/ f42 1 2"/>
              <a:gd name="f45" fmla="min f42 f41"/>
              <a:gd name="f46" fmla="+- 0 0 f42"/>
              <a:gd name="f47" fmla="+- 0 0 f41"/>
              <a:gd name="f48" fmla="*/ f42 f42 1"/>
              <a:gd name="f49" fmla="*/ f41 f41 1"/>
              <a:gd name="f50" fmla="+- f6 f43 0"/>
              <a:gd name="f51" fmla="+- f6 f44 0"/>
              <a:gd name="f52" fmla="*/ f45 f9 1"/>
              <a:gd name="f53" fmla="+- f48 f49 0"/>
              <a:gd name="f54" fmla="+- 0 0 f46"/>
              <a:gd name="f55" fmla="+- 0 0 f47"/>
              <a:gd name="f56" fmla="*/ f52 1 100000"/>
              <a:gd name="f57" fmla="at2 f54 f55"/>
              <a:gd name="f58" fmla="+- f53 f8 0"/>
              <a:gd name="f59" fmla="*/ f51 f36 1"/>
              <a:gd name="f60" fmla="*/ f50 f36 1"/>
              <a:gd name="f61" fmla="+- f57 f1 0"/>
              <a:gd name="f62" fmla="sqrt f58"/>
              <a:gd name="f63" fmla="*/ f61 f7 1"/>
              <a:gd name="f64" fmla="*/ f62 51965 1"/>
              <a:gd name="f65" fmla="*/ f63 1 f0"/>
              <a:gd name="f66" fmla="*/ f64 1 100000"/>
              <a:gd name="f67" fmla="+- 0 0 f65"/>
              <a:gd name="f68" fmla="+- f62 0 f66"/>
              <a:gd name="f69" fmla="val f67"/>
              <a:gd name="f70" fmla="+- 0 0 f69"/>
              <a:gd name="f71" fmla="*/ f70 f0 1"/>
              <a:gd name="f72" fmla="*/ f71 1 f7"/>
              <a:gd name="f73" fmla="+- f72 0 f1"/>
              <a:gd name="f74" fmla="+- f73 f1 0"/>
              <a:gd name="f75" fmla="*/ f74 f7 1"/>
              <a:gd name="f76" fmla="*/ f75 1 f0"/>
              <a:gd name="f77" fmla="+- 0 0 f76"/>
              <a:gd name="f78" fmla="+- 0 0 f77"/>
              <a:gd name="f79" fmla="*/ f78 f0 1"/>
              <a:gd name="f80" fmla="*/ f79 1 f7"/>
              <a:gd name="f81" fmla="+- f80 0 f1"/>
              <a:gd name="f82" fmla="sin 1 f81"/>
              <a:gd name="f83" fmla="cos 1 f81"/>
              <a:gd name="f84" fmla="tan 1 f81"/>
              <a:gd name="f85" fmla="+- 0 0 f82"/>
              <a:gd name="f86" fmla="+- 0 0 f83"/>
              <a:gd name="f87" fmla="*/ 1 1 f84"/>
              <a:gd name="f88" fmla="+- 0 0 f85"/>
              <a:gd name="f89" fmla="+- 0 0 f86"/>
              <a:gd name="f90" fmla="*/ 1 1 f87"/>
              <a:gd name="f91" fmla="val f88"/>
              <a:gd name="f92" fmla="val f89"/>
              <a:gd name="f93" fmla="*/ f92 f68 1"/>
              <a:gd name="f94" fmla="*/ f91 f68 1"/>
              <a:gd name="f95" fmla="*/ f91 f56 1"/>
              <a:gd name="f96" fmla="*/ f92 f56 1"/>
              <a:gd name="f97" fmla="*/ f93 1 2"/>
              <a:gd name="f98" fmla="*/ f94 1 2"/>
              <a:gd name="f99" fmla="*/ f95 1 2"/>
              <a:gd name="f100" fmla="*/ f96 1 2"/>
              <a:gd name="f101" fmla="+- f97 0 f99"/>
              <a:gd name="f102" fmla="+- f98 f100 0"/>
              <a:gd name="f103" fmla="+- f97 f99 0"/>
              <a:gd name="f104" fmla="+- f98 0 f100"/>
              <a:gd name="f105" fmla="+- f39 0 f97"/>
              <a:gd name="f106" fmla="+- f40 0 f98"/>
              <a:gd name="f107" fmla="*/ f97 f36 1"/>
              <a:gd name="f108" fmla="*/ f98 f36 1"/>
              <a:gd name="f109" fmla="+- f51 0 f103"/>
              <a:gd name="f110" fmla="+- f39 0 f103"/>
              <a:gd name="f111" fmla="+- f39 0 f101"/>
              <a:gd name="f112" fmla="+- f50 0 f102"/>
              <a:gd name="f113" fmla="+- f40 0 f102"/>
              <a:gd name="f114" fmla="+- f40 0 f104"/>
              <a:gd name="f115" fmla="*/ f101 f36 1"/>
              <a:gd name="f116" fmla="*/ f104 f36 1"/>
              <a:gd name="f117" fmla="*/ f102 f36 1"/>
              <a:gd name="f118" fmla="*/ f103 f36 1"/>
              <a:gd name="f119" fmla="*/ f105 f36 1"/>
              <a:gd name="f120" fmla="*/ f106 f36 1"/>
              <a:gd name="f121" fmla="*/ f109 f90 1"/>
              <a:gd name="f122" fmla="*/ f112 1 f90"/>
              <a:gd name="f123" fmla="*/ f111 f36 1"/>
              <a:gd name="f124" fmla="*/ f114 f36 1"/>
              <a:gd name="f125" fmla="*/ f110 f36 1"/>
              <a:gd name="f126" fmla="*/ f113 f36 1"/>
              <a:gd name="f127" fmla="+- f121 f104 0"/>
              <a:gd name="f128" fmla="+- f111 0 f122"/>
              <a:gd name="f129" fmla="+- f101 f122 0"/>
              <a:gd name="f130" fmla="+- f40 0 f127"/>
              <a:gd name="f131" fmla="*/ f127 f36 1"/>
              <a:gd name="f132" fmla="*/ f128 f36 1"/>
              <a:gd name="f133" fmla="*/ f129 f36 1"/>
              <a:gd name="f134" fmla="*/ f130 f36 1"/>
            </a:gdLst>
            <a:ahLst/>
            <a:cxnLst>
              <a:cxn ang="3cd4">
                <a:pos x="hc" y="t"/>
              </a:cxn>
              <a:cxn ang="0">
                <a:pos x="r" y="vc"/>
              </a:cxn>
              <a:cxn ang="cd4">
                <a:pos x="hc" y="b"/>
              </a:cxn>
              <a:cxn ang="cd2">
                <a:pos x="l" y="vc"/>
              </a:cxn>
              <a:cxn ang="f32">
                <a:pos x="f107" y="f108"/>
              </a:cxn>
              <a:cxn ang="f33">
                <a:pos x="f119" y="f108"/>
              </a:cxn>
              <a:cxn ang="f34">
                <a:pos x="f119" y="f120"/>
              </a:cxn>
              <a:cxn ang="f35">
                <a:pos x="f107" y="f120"/>
              </a:cxn>
            </a:cxnLst>
            <a:rect l="f115" t="f116" r="f123" b="f124"/>
            <a:pathLst>
              <a:path>
                <a:moveTo>
                  <a:pt x="f115" y="f117"/>
                </a:moveTo>
                <a:lnTo>
                  <a:pt x="f118" y="f116"/>
                </a:lnTo>
                <a:lnTo>
                  <a:pt x="f59" y="f131"/>
                </a:lnTo>
                <a:lnTo>
                  <a:pt x="f125" y="f116"/>
                </a:lnTo>
                <a:lnTo>
                  <a:pt x="f123" y="f117"/>
                </a:lnTo>
                <a:lnTo>
                  <a:pt x="f132" y="f60"/>
                </a:lnTo>
                <a:lnTo>
                  <a:pt x="f123" y="f126"/>
                </a:lnTo>
                <a:lnTo>
                  <a:pt x="f125" y="f124"/>
                </a:lnTo>
                <a:lnTo>
                  <a:pt x="f59" y="f134"/>
                </a:lnTo>
                <a:lnTo>
                  <a:pt x="f118" y="f124"/>
                </a:lnTo>
                <a:lnTo>
                  <a:pt x="f115" y="f126"/>
                </a:lnTo>
                <a:lnTo>
                  <a:pt x="f133" y="f60"/>
                </a:lnTo>
                <a:close/>
              </a:path>
            </a:pathLst>
          </a:custGeom>
          <a:solidFill>
            <a:srgbClr val="AB192D"/>
          </a:solidFill>
          <a:ln w="19046" cap="flat">
            <a:solidFill>
              <a:srgbClr val="AB192D"/>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Tree>
    <p:custDataLst>
      <p:tags r:id="rId1"/>
    </p:custDataLst>
  </p:cSld>
  <p:clrMapOvr>
    <a:masterClrMapping/>
  </p:clrMapOvr>
  <p:transition advTm="16151">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name="Slide145">
    <p:spTree>
      <p:nvGrpSpPr>
        <p:cNvPr id="1" name=""/>
        <p:cNvGrpSpPr/>
        <p:nvPr/>
      </p:nvGrpSpPr>
      <p:grpSpPr>
        <a:xfrm>
          <a:off x="0" y="0"/>
          <a:ext cx="0" cy="0"/>
          <a:chOff x="0" y="0"/>
          <a:chExt cx="0" cy="0"/>
        </a:xfrm>
      </p:grpSpPr>
      <p:pic>
        <p:nvPicPr>
          <p:cNvPr id="2" name="Picture 18">
            <a:extLst>
              <a:ext uri="{FF2B5EF4-FFF2-40B4-BE49-F238E27FC236}">
                <a16:creationId xmlns:a16="http://schemas.microsoft.com/office/drawing/2014/main" id="{13FA26AC-E129-5778-42B5-04FA5A5470F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639" y="2442655"/>
            <a:ext cx="9144000" cy="1618460"/>
          </a:xfrm>
          <a:prstGeom prst="rect">
            <a:avLst/>
          </a:prstGeom>
          <a:noFill/>
          <a:ln cap="flat">
            <a:noFill/>
          </a:ln>
        </p:spPr>
      </p:pic>
      <p:sp>
        <p:nvSpPr>
          <p:cNvPr id="3" name="Title 1">
            <a:extLst>
              <a:ext uri="{FF2B5EF4-FFF2-40B4-BE49-F238E27FC236}">
                <a16:creationId xmlns:a16="http://schemas.microsoft.com/office/drawing/2014/main" id="{2B3C3259-B0FD-1E7D-AA69-13A7B9973D3B}"/>
              </a:ext>
            </a:extLst>
          </p:cNvPr>
          <p:cNvSpPr txBox="1">
            <a:spLocks noGrp="1"/>
          </p:cNvSpPr>
          <p:nvPr>
            <p:ph type="title"/>
          </p:nvPr>
        </p:nvSpPr>
        <p:spPr>
          <a:xfrm>
            <a:off x="222107" y="204569"/>
            <a:ext cx="7886700" cy="994172"/>
          </a:xfrm>
        </p:spPr>
        <p:txBody>
          <a:bodyPr/>
          <a:lstStyle/>
          <a:p>
            <a:pPr lvl="0"/>
            <a:r>
              <a:rPr lang="en-US" sz="3600">
                <a:solidFill>
                  <a:srgbClr val="AB192D"/>
                </a:solidFill>
                <a:latin typeface="Montserrat ExtraBold" panose="00000900000000000000" pitchFamily="2" charset="0"/>
              </a:rPr>
              <a:t>Complete Enrollment</a:t>
            </a:r>
            <a:endParaRPr lang="en-US">
              <a:latin typeface="Montserrat ExtraBold" panose="00000900000000000000" pitchFamily="2" charset="0"/>
            </a:endParaRPr>
          </a:p>
        </p:txBody>
      </p:sp>
      <p:sp>
        <p:nvSpPr>
          <p:cNvPr id="4" name="Content Placeholder 2">
            <a:extLst>
              <a:ext uri="{FF2B5EF4-FFF2-40B4-BE49-F238E27FC236}">
                <a16:creationId xmlns:a16="http://schemas.microsoft.com/office/drawing/2014/main" id="{248DEE52-FE27-FB55-0B30-20E0282B8C51}"/>
              </a:ext>
            </a:extLst>
          </p:cNvPr>
          <p:cNvSpPr txBox="1">
            <a:spLocks noGrp="1"/>
          </p:cNvSpPr>
          <p:nvPr>
            <p:ph idx="1"/>
          </p:nvPr>
        </p:nvSpPr>
        <p:spPr>
          <a:xfrm>
            <a:off x="301066" y="1005273"/>
            <a:ext cx="7538606" cy="3263502"/>
          </a:xfrm>
        </p:spPr>
        <p:txBody>
          <a:bodyPr>
            <a:normAutofit/>
          </a:bodyPr>
          <a:lstStyle/>
          <a:p>
            <a:pPr marL="457200" lvl="0" indent="-457200" defTabSz="914400">
              <a:lnSpc>
                <a:spcPct val="100000"/>
              </a:lnSpc>
              <a:spcBef>
                <a:spcPts val="0"/>
              </a:spcBef>
              <a:buFont typeface="+mj-lt"/>
              <a:buAutoNum type="arabicPeriod"/>
            </a:pPr>
            <a:r>
              <a:rPr lang="en-US" sz="2000" kern="0">
                <a:latin typeface="Montserrat" panose="00000500000000000000" pitchFamily="2" charset="0"/>
              </a:rPr>
              <a:t>Click the checkbox next to the course </a:t>
            </a:r>
          </a:p>
          <a:p>
            <a:pPr marL="457200" lvl="0" indent="-457200" defTabSz="914400">
              <a:lnSpc>
                <a:spcPct val="100000"/>
              </a:lnSpc>
              <a:spcBef>
                <a:spcPts val="0"/>
              </a:spcBef>
              <a:buFont typeface="+mj-lt"/>
              <a:buAutoNum type="arabicPeriod"/>
            </a:pPr>
            <a:r>
              <a:rPr lang="en-US" sz="2000" kern="0">
                <a:latin typeface="Montserrat" panose="00000500000000000000" pitchFamily="2" charset="0"/>
              </a:rPr>
              <a:t>Click “Enroll”</a:t>
            </a:r>
          </a:p>
        </p:txBody>
      </p:sp>
      <p:pic>
        <p:nvPicPr>
          <p:cNvPr id="5" name="Picture 5">
            <a:extLst>
              <a:ext uri="{FF2B5EF4-FFF2-40B4-BE49-F238E27FC236}">
                <a16:creationId xmlns:a16="http://schemas.microsoft.com/office/drawing/2014/main" id="{06E9078E-C962-B340-F0FE-418707E6293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8677" y="2118299"/>
            <a:ext cx="9144000" cy="1942807"/>
          </a:xfrm>
          <a:prstGeom prst="rect">
            <a:avLst/>
          </a:prstGeom>
          <a:noFill/>
          <a:ln cap="flat">
            <a:noFill/>
          </a:ln>
        </p:spPr>
      </p:pic>
      <p:sp>
        <p:nvSpPr>
          <p:cNvPr id="6" name="Rectangle: Rounded Corners 8">
            <a:extLst>
              <a:ext uri="{FF2B5EF4-FFF2-40B4-BE49-F238E27FC236}">
                <a16:creationId xmlns:a16="http://schemas.microsoft.com/office/drawing/2014/main" id="{7C9E6224-6CCA-E156-F2E6-DEF8B87C6DE5}"/>
              </a:ext>
              <a:ext uri="{C183D7F6-B498-43B3-948B-1728B52AA6E4}">
                <adec:decorative xmlns:adec="http://schemas.microsoft.com/office/drawing/2017/decorative" val="1"/>
              </a:ext>
            </a:extLst>
          </p:cNvPr>
          <p:cNvSpPr/>
          <p:nvPr/>
        </p:nvSpPr>
        <p:spPr>
          <a:xfrm>
            <a:off x="8647855" y="3723711"/>
            <a:ext cx="187790" cy="200893"/>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7" name="Rectangle: Rounded Corners 10">
            <a:extLst>
              <a:ext uri="{FF2B5EF4-FFF2-40B4-BE49-F238E27FC236}">
                <a16:creationId xmlns:a16="http://schemas.microsoft.com/office/drawing/2014/main" id="{66810F14-D2F4-C531-40ED-A90DF09AC086}"/>
              </a:ext>
              <a:ext uri="{C183D7F6-B498-43B3-948B-1728B52AA6E4}">
                <adec:decorative xmlns:adec="http://schemas.microsoft.com/office/drawing/2017/decorative" val="1"/>
              </a:ext>
            </a:extLst>
          </p:cNvPr>
          <p:cNvSpPr/>
          <p:nvPr/>
        </p:nvSpPr>
        <p:spPr>
          <a:xfrm>
            <a:off x="8681715" y="2946525"/>
            <a:ext cx="484860" cy="263237"/>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0" name="Arrow: Right 12">
            <a:extLst>
              <a:ext uri="{FF2B5EF4-FFF2-40B4-BE49-F238E27FC236}">
                <a16:creationId xmlns:a16="http://schemas.microsoft.com/office/drawing/2014/main" id="{6ABE4436-F976-D168-07C4-CEFA7075D17A}"/>
              </a:ext>
              <a:ext uri="{C183D7F6-B498-43B3-948B-1728B52AA6E4}">
                <adec:decorative xmlns:adec="http://schemas.microsoft.com/office/drawing/2017/decorative" val="1"/>
              </a:ext>
            </a:extLst>
          </p:cNvPr>
          <p:cNvSpPr/>
          <p:nvPr/>
        </p:nvSpPr>
        <p:spPr>
          <a:xfrm>
            <a:off x="7839672" y="3046378"/>
            <a:ext cx="754096" cy="245616"/>
          </a:xfrm>
          <a:custGeom>
            <a:avLst>
              <a:gd name="f0" fmla="val 1862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1" name="Arrow: Right 12">
            <a:extLst>
              <a:ext uri="{FF2B5EF4-FFF2-40B4-BE49-F238E27FC236}">
                <a16:creationId xmlns:a16="http://schemas.microsoft.com/office/drawing/2014/main" id="{0F879679-1191-44A5-5EC5-5F0FCA90209A}"/>
              </a:ext>
              <a:ext uri="{C183D7F6-B498-43B3-948B-1728B52AA6E4}">
                <adec:decorative xmlns:adec="http://schemas.microsoft.com/office/drawing/2017/decorative" val="1"/>
              </a:ext>
            </a:extLst>
          </p:cNvPr>
          <p:cNvSpPr/>
          <p:nvPr/>
        </p:nvSpPr>
        <p:spPr>
          <a:xfrm rot="16200004">
            <a:off x="8468300" y="4149615"/>
            <a:ext cx="581485" cy="220928"/>
          </a:xfrm>
          <a:custGeom>
            <a:avLst>
              <a:gd name="f0" fmla="val 1862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9" name="Oval 4">
            <a:extLst>
              <a:ext uri="{FF2B5EF4-FFF2-40B4-BE49-F238E27FC236}">
                <a16:creationId xmlns:a16="http://schemas.microsoft.com/office/drawing/2014/main" id="{87E0552B-FA60-3F85-71FA-2242D6603BB1}"/>
              </a:ext>
            </a:extLst>
          </p:cNvPr>
          <p:cNvSpPr/>
          <p:nvPr/>
        </p:nvSpPr>
        <p:spPr>
          <a:xfrm>
            <a:off x="7482490" y="2995697"/>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ptos"/>
              </a:rPr>
              <a:t>2</a:t>
            </a:r>
            <a:endParaRPr lang="en-US" sz="1800" b="0" i="0" u="none" strike="noStrike" kern="1200" cap="none" spc="0" baseline="0">
              <a:solidFill>
                <a:srgbClr val="FFFFFF"/>
              </a:solidFill>
              <a:uFillTx/>
              <a:latin typeface="Aptos"/>
            </a:endParaRPr>
          </a:p>
        </p:txBody>
      </p:sp>
      <p:sp>
        <p:nvSpPr>
          <p:cNvPr id="8" name="Oval 1">
            <a:extLst>
              <a:ext uri="{FF2B5EF4-FFF2-40B4-BE49-F238E27FC236}">
                <a16:creationId xmlns:a16="http://schemas.microsoft.com/office/drawing/2014/main" id="{967DAE38-3425-04BF-1364-B2BABF926D9C}"/>
              </a:ext>
            </a:extLst>
          </p:cNvPr>
          <p:cNvSpPr/>
          <p:nvPr/>
        </p:nvSpPr>
        <p:spPr>
          <a:xfrm>
            <a:off x="8593768" y="4491340"/>
            <a:ext cx="357182" cy="34697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C00000"/>
          </a:solidFill>
          <a:ln w="1904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Aptos"/>
              </a:rPr>
              <a:t>1</a:t>
            </a:r>
          </a:p>
        </p:txBody>
      </p:sp>
    </p:spTree>
    <p:custDataLst>
      <p:tags r:id="rId1"/>
    </p:custDataLst>
  </p:cSld>
  <p:clrMapOvr>
    <a:masterClrMapping/>
  </p:clrMapOvr>
  <p:transition advTm="10164">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9"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33">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28DC484D-06FC-C71F-D312-E6AC952C9E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 y="0"/>
            <a:ext cx="9144000" cy="5143499"/>
          </a:xfrm>
          <a:prstGeom prst="rect">
            <a:avLst/>
          </a:prstGeom>
          <a:noFill/>
          <a:ln cap="flat">
            <a:noFill/>
          </a:ln>
        </p:spPr>
      </p:pic>
      <p:sp>
        <p:nvSpPr>
          <p:cNvPr id="3" name="Title 1">
            <a:extLst>
              <a:ext uri="{FF2B5EF4-FFF2-40B4-BE49-F238E27FC236}">
                <a16:creationId xmlns:a16="http://schemas.microsoft.com/office/drawing/2014/main" id="{F07F886C-7375-3105-E44E-D63188D2C2BD}"/>
              </a:ext>
            </a:extLst>
          </p:cNvPr>
          <p:cNvSpPr txBox="1">
            <a:spLocks noGrp="1"/>
          </p:cNvSpPr>
          <p:nvPr>
            <p:ph type="title"/>
          </p:nvPr>
        </p:nvSpPr>
        <p:spPr>
          <a:xfrm>
            <a:off x="72373" y="223686"/>
            <a:ext cx="7886700" cy="994172"/>
          </a:xfrm>
        </p:spPr>
        <p:txBody>
          <a:bodyPr>
            <a:noAutofit/>
          </a:bodyPr>
          <a:lstStyle/>
          <a:p>
            <a:pPr lvl="0"/>
            <a:r>
              <a:rPr lang="en-US" sz="3200">
                <a:solidFill>
                  <a:srgbClr val="AB192D"/>
                </a:solidFill>
                <a:latin typeface="Arial"/>
                <a:cs typeface="Arial"/>
              </a:rPr>
              <a:t>✅</a:t>
            </a:r>
            <a:r>
              <a:rPr lang="en-US" sz="3200">
                <a:solidFill>
                  <a:srgbClr val="AB192D"/>
                </a:solidFill>
                <a:latin typeface="Montserrat ExtraBold" panose="00000900000000000000" pitchFamily="2" charset="0"/>
                <a:cs typeface="Arial"/>
              </a:rPr>
              <a:t>Success </a:t>
            </a:r>
            <a:br>
              <a:rPr lang="en-US" sz="3200">
                <a:solidFill>
                  <a:srgbClr val="AB192D"/>
                </a:solidFill>
                <a:latin typeface="Montserrat ExtraBold" panose="00000900000000000000" pitchFamily="2" charset="0"/>
              </a:rPr>
            </a:br>
            <a:endParaRPr lang="en-US" sz="3200">
              <a:solidFill>
                <a:srgbClr val="AB192D"/>
              </a:solidFill>
              <a:latin typeface="Montserrat ExtraBold" panose="00000900000000000000" pitchFamily="2" charset="0"/>
            </a:endParaRPr>
          </a:p>
        </p:txBody>
      </p:sp>
      <p:pic>
        <p:nvPicPr>
          <p:cNvPr id="4" name="Picture 7">
            <a:extLst>
              <a:ext uri="{FF2B5EF4-FFF2-40B4-BE49-F238E27FC236}">
                <a16:creationId xmlns:a16="http://schemas.microsoft.com/office/drawing/2014/main" id="{1EB8B8E3-3590-088A-9292-14C1E34644B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
        <p:nvSpPr>
          <p:cNvPr id="5" name="TextBox 4">
            <a:extLst>
              <a:ext uri="{FF2B5EF4-FFF2-40B4-BE49-F238E27FC236}">
                <a16:creationId xmlns:a16="http://schemas.microsoft.com/office/drawing/2014/main" id="{FE5DCDC1-4DCA-F09C-C651-B17A80D6FFC2}"/>
              </a:ext>
            </a:extLst>
          </p:cNvPr>
          <p:cNvSpPr txBox="1"/>
          <p:nvPr/>
        </p:nvSpPr>
        <p:spPr>
          <a:xfrm>
            <a:off x="197300" y="803844"/>
            <a:ext cx="8118555" cy="707886"/>
          </a:xfrm>
          <a:prstGeom prst="rect">
            <a:avLst/>
          </a:prstGeom>
          <a:noFill/>
          <a:ln cap="flat">
            <a:noFill/>
          </a:ln>
        </p:spPr>
        <p:txBody>
          <a:bodyPr vert="horz" wrap="square" lIns="91440" tIns="45720" rIns="91440" bIns="45720" anchor="t" anchorCtr="0" compatLnSpc="1">
            <a:spAutoFit/>
          </a:bodyPr>
          <a:lstStyle/>
          <a:p>
            <a:pPr marL="457200" marR="0" lvl="0" indent="-4572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Montserrat" panose="00000500000000000000" pitchFamily="2" charset="0"/>
              </a:rPr>
              <a:t>If you successfully enrolled, the message below </a:t>
            </a:r>
            <a:r>
              <a:rPr lang="en-US" sz="2000" b="0" i="0" u="none" strike="noStrike" kern="0" cap="none" spc="0" baseline="0">
                <a:solidFill>
                  <a:srgbClr val="000000"/>
                </a:solidFill>
                <a:uFillTx/>
                <a:latin typeface="Montserrat" panose="00000500000000000000" pitchFamily="2" charset="0"/>
              </a:rPr>
              <a:t>pops up. </a:t>
            </a:r>
            <a:endParaRPr lang="en-US" sz="2000" kern="0">
              <a:solidFill>
                <a:srgbClr val="000000"/>
              </a:solidFill>
              <a:latin typeface="Montserrat" panose="00000500000000000000" pitchFamily="2" charset="0"/>
            </a:endParaRPr>
          </a:p>
          <a:p>
            <a:pPr marL="457200" marR="0" lvl="0" indent="-457200" algn="l" defTabSz="914400" rtl="0" fontAlgn="auto" hangingPunct="1">
              <a:lnSpc>
                <a:spcPct val="100000"/>
              </a:lnSpc>
              <a:spcBef>
                <a:spcPts val="0"/>
              </a:spcBef>
              <a:spcAft>
                <a:spcPts val="0"/>
              </a:spcAft>
              <a:buFont typeface="+mj-lt"/>
              <a:buAutoNum type="arabicPeriod"/>
              <a:tabLst/>
              <a:defRPr sz="1800" b="0" i="0" u="none" strike="noStrike" kern="0" cap="none" spc="0" baseline="0">
                <a:solidFill>
                  <a:srgbClr val="000000"/>
                </a:solidFill>
                <a:uFillTx/>
              </a:defRPr>
            </a:pPr>
            <a:r>
              <a:rPr lang="en-US" sz="2000" b="0" i="0" u="none" strike="noStrike" kern="0" cap="none" spc="0" baseline="0">
                <a:solidFill>
                  <a:srgbClr val="000000"/>
                </a:solidFill>
                <a:uFillTx/>
                <a:latin typeface="Montserrat" panose="00000500000000000000" pitchFamily="2" charset="0"/>
              </a:rPr>
              <a:t>Then click “OK”</a:t>
            </a:r>
            <a:endParaRPr lang="en-US" sz="2000" b="0" i="0" u="none" strike="noStrike" kern="1200" cap="none" spc="0" baseline="0">
              <a:solidFill>
                <a:srgbClr val="000000"/>
              </a:solidFill>
              <a:uFillTx/>
              <a:latin typeface="Montserrat" panose="00000500000000000000" pitchFamily="2" charset="0"/>
            </a:endParaRPr>
          </a:p>
        </p:txBody>
      </p:sp>
      <p:pic>
        <p:nvPicPr>
          <p:cNvPr id="6" name="Picture 6">
            <a:extLst>
              <a:ext uri="{FF2B5EF4-FFF2-40B4-BE49-F238E27FC236}">
                <a16:creationId xmlns:a16="http://schemas.microsoft.com/office/drawing/2014/main" id="{5F0C499E-4511-573F-D233-D8E4B545171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98963" y="1608880"/>
            <a:ext cx="3946056" cy="2149425"/>
          </a:xfrm>
          <a:prstGeom prst="rect">
            <a:avLst/>
          </a:prstGeom>
          <a:noFill/>
          <a:ln cap="flat">
            <a:noFill/>
          </a:ln>
        </p:spPr>
      </p:pic>
    </p:spTree>
  </p:cSld>
  <p:clrMapOvr>
    <a:masterClrMapping/>
  </p:clrMapOvr>
  <p:transition advTm="7861">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What is Dual Credit; descriptions of different types of dual credit courses">
            <a:extLst>
              <a:ext uri="{FF2B5EF4-FFF2-40B4-BE49-F238E27FC236}">
                <a16:creationId xmlns:a16="http://schemas.microsoft.com/office/drawing/2014/main" id="{1BADFE32-4593-345E-DD1C-572B7BCE35C8}"/>
              </a:ext>
            </a:extLst>
          </p:cNvPr>
          <p:cNvPicPr>
            <a:picLocks noChangeAspect="1"/>
          </p:cNvPicPr>
          <p:nvPr/>
        </p:nvPicPr>
        <p:blipFill>
          <a:blip r:embed="rId3"/>
          <a:stretch>
            <a:fillRect/>
          </a:stretch>
        </p:blipFill>
        <p:spPr>
          <a:xfrm>
            <a:off x="0" y="349191"/>
            <a:ext cx="9144000" cy="5143499"/>
          </a:xfrm>
          <a:prstGeom prst="rect">
            <a:avLst/>
          </a:prstGeom>
          <a:noFill/>
          <a:ln cap="flat">
            <a:noFill/>
          </a:ln>
        </p:spPr>
      </p:pic>
      <p:sp>
        <p:nvSpPr>
          <p:cNvPr id="3" name="Title 1">
            <a:extLst>
              <a:ext uri="{FF2B5EF4-FFF2-40B4-BE49-F238E27FC236}">
                <a16:creationId xmlns:a16="http://schemas.microsoft.com/office/drawing/2014/main" id="{7F82DA77-05DD-AB73-27C1-F7FE11CF02F2}"/>
              </a:ext>
            </a:extLst>
          </p:cNvPr>
          <p:cNvSpPr txBox="1">
            <a:spLocks noGrp="1"/>
          </p:cNvSpPr>
          <p:nvPr>
            <p:ph type="title"/>
          </p:nvPr>
        </p:nvSpPr>
        <p:spPr>
          <a:xfrm>
            <a:off x="335280" y="155594"/>
            <a:ext cx="8356326" cy="994172"/>
          </a:xfrm>
        </p:spPr>
        <p:txBody>
          <a:bodyPr/>
          <a:lstStyle/>
          <a:p>
            <a:pPr lvl="0"/>
            <a:r>
              <a:rPr lang="en-US" b="1">
                <a:solidFill>
                  <a:srgbClr val="AB192D"/>
                </a:solidFill>
                <a:latin typeface="Montserrat ExtraBold" panose="00000900000000000000" pitchFamily="2" charset="0"/>
                <a:cs typeface="Arial" pitchFamily="34"/>
              </a:rPr>
              <a:t>What is Dual Credit?</a:t>
            </a:r>
            <a:br>
              <a:rPr lang="en-US">
                <a:solidFill>
                  <a:srgbClr val="AB192D"/>
                </a:solidFill>
                <a:latin typeface="Arial" pitchFamily="34"/>
                <a:cs typeface="Arial" pitchFamily="34"/>
              </a:rPr>
            </a:br>
            <a:endParaRPr lang="en-US" sz="1600" i="1">
              <a:latin typeface="Arial" pitchFamily="34"/>
              <a:cs typeface="Arial" pitchFamily="34"/>
            </a:endParaRPr>
          </a:p>
        </p:txBody>
      </p:sp>
      <p:sp>
        <p:nvSpPr>
          <p:cNvPr id="4" name="Content Placeholder 13">
            <a:extLst>
              <a:ext uri="{FF2B5EF4-FFF2-40B4-BE49-F238E27FC236}">
                <a16:creationId xmlns:a16="http://schemas.microsoft.com/office/drawing/2014/main" id="{4EEC6139-C774-C804-4C14-A33A5F01B0CF}"/>
              </a:ext>
            </a:extLst>
          </p:cNvPr>
          <p:cNvSpPr txBox="1">
            <a:spLocks noGrp="1"/>
          </p:cNvSpPr>
          <p:nvPr>
            <p:ph idx="1"/>
          </p:nvPr>
        </p:nvSpPr>
        <p:spPr>
          <a:xfrm>
            <a:off x="335280" y="806807"/>
            <a:ext cx="8740140" cy="3263502"/>
          </a:xfrm>
        </p:spPr>
        <p:txBody>
          <a:bodyPr>
            <a:noAutofit/>
          </a:bodyPr>
          <a:lstStyle/>
          <a:p>
            <a:pPr marL="0" lvl="0" indent="0">
              <a:lnSpc>
                <a:spcPct val="80000"/>
              </a:lnSpc>
              <a:buNone/>
            </a:pPr>
            <a:r>
              <a:rPr lang="en-US" sz="1800" b="1">
                <a:solidFill>
                  <a:srgbClr val="AB192D"/>
                </a:solidFill>
                <a:latin typeface="Montserrat" panose="00000500000000000000" pitchFamily="2" charset="0"/>
                <a:cs typeface="Arial" pitchFamily="34"/>
              </a:rPr>
              <a:t>Dual Credit: </a:t>
            </a:r>
            <a:r>
              <a:rPr lang="en-US" sz="1800" i="1">
                <a:latin typeface="Montserrat" panose="00000500000000000000" pitchFamily="2" charset="0"/>
                <a:cs typeface="Arial" pitchFamily="34"/>
              </a:rPr>
              <a:t>Classes that earn high school and college credit at the same time, for the same work! </a:t>
            </a:r>
          </a:p>
          <a:p>
            <a:pPr marL="0" lvl="0" indent="0">
              <a:lnSpc>
                <a:spcPct val="80000"/>
              </a:lnSpc>
              <a:buNone/>
            </a:pPr>
            <a:endParaRPr lang="en-US" sz="1800" i="1">
              <a:latin typeface="Montserrat" panose="00000500000000000000" pitchFamily="2" charset="0"/>
              <a:cs typeface="Arial" pitchFamily="34"/>
            </a:endParaRPr>
          </a:p>
          <a:p>
            <a:pPr marL="0" lvl="0" indent="0">
              <a:lnSpc>
                <a:spcPct val="80000"/>
              </a:lnSpc>
              <a:buNone/>
            </a:pPr>
            <a:r>
              <a:rPr lang="en-US" sz="1800">
                <a:latin typeface="Montserrat" panose="00000500000000000000" pitchFamily="2" charset="0"/>
                <a:cs typeface="Arial" pitchFamily="34"/>
              </a:rPr>
              <a:t>SVC has three different dual credit programs:</a:t>
            </a:r>
          </a:p>
          <a:p>
            <a:pPr lvl="0">
              <a:lnSpc>
                <a:spcPct val="80000"/>
              </a:lnSpc>
            </a:pPr>
            <a:r>
              <a:rPr lang="en-US" sz="1800" b="1">
                <a:latin typeface="Montserrat" panose="00000500000000000000" pitchFamily="2" charset="0"/>
                <a:cs typeface="Arial" pitchFamily="34"/>
              </a:rPr>
              <a:t>College in the High School </a:t>
            </a:r>
            <a:r>
              <a:rPr lang="en-US" sz="1800">
                <a:latin typeface="Montserrat" panose="00000500000000000000" pitchFamily="2" charset="0"/>
                <a:cs typeface="Arial" pitchFamily="34"/>
              </a:rPr>
              <a:t>– Academic courses offered at the high school, taught by SVC-certified high school teachers. No cost to student. </a:t>
            </a:r>
            <a:br>
              <a:rPr lang="en-US" sz="1800">
                <a:latin typeface="Montserrat" panose="00000500000000000000" pitchFamily="2" charset="0"/>
                <a:cs typeface="Arial" pitchFamily="34"/>
              </a:rPr>
            </a:br>
            <a:endParaRPr lang="en-US" sz="1800">
              <a:latin typeface="Montserrat" panose="00000500000000000000" pitchFamily="2" charset="0"/>
              <a:cs typeface="Arial" pitchFamily="34"/>
            </a:endParaRPr>
          </a:p>
          <a:p>
            <a:pPr lvl="0">
              <a:lnSpc>
                <a:spcPct val="80000"/>
              </a:lnSpc>
            </a:pPr>
            <a:r>
              <a:rPr lang="en-US" sz="1800" b="1">
                <a:latin typeface="Montserrat" panose="00000500000000000000" pitchFamily="2" charset="0"/>
                <a:cs typeface="Arial" pitchFamily="34"/>
              </a:rPr>
              <a:t>CTE Dual Credit </a:t>
            </a:r>
            <a:r>
              <a:rPr lang="en-US" sz="1800">
                <a:latin typeface="Montserrat" panose="00000500000000000000" pitchFamily="2" charset="0"/>
                <a:cs typeface="Arial" pitchFamily="34"/>
              </a:rPr>
              <a:t>–</a:t>
            </a:r>
            <a:r>
              <a:rPr lang="en-US" sz="1800" b="1">
                <a:latin typeface="Montserrat" panose="00000500000000000000" pitchFamily="2" charset="0"/>
                <a:cs typeface="Arial" pitchFamily="34"/>
              </a:rPr>
              <a:t> </a:t>
            </a:r>
            <a:r>
              <a:rPr lang="en-US" sz="1800">
                <a:latin typeface="Montserrat" panose="00000500000000000000" pitchFamily="2" charset="0"/>
                <a:cs typeface="Arial" pitchFamily="34"/>
              </a:rPr>
              <a:t>Career and Technical Education (CTE) courses offered at the high school, taught by SVC-certified high school teachers. No cost to student. </a:t>
            </a:r>
            <a:br>
              <a:rPr lang="en-US" sz="1800">
                <a:latin typeface="Montserrat" panose="00000500000000000000" pitchFamily="2" charset="0"/>
                <a:cs typeface="Arial" pitchFamily="34"/>
              </a:rPr>
            </a:br>
            <a:endParaRPr lang="en-US" sz="1800" b="1">
              <a:latin typeface="Montserrat" panose="00000500000000000000" pitchFamily="2" charset="0"/>
              <a:cs typeface="Arial" pitchFamily="34"/>
            </a:endParaRPr>
          </a:p>
          <a:p>
            <a:pPr lvl="0">
              <a:lnSpc>
                <a:spcPct val="80000"/>
              </a:lnSpc>
            </a:pPr>
            <a:r>
              <a:rPr lang="en-US" sz="1800" b="1">
                <a:latin typeface="Montserrat" panose="00000500000000000000" pitchFamily="2" charset="0"/>
                <a:cs typeface="Arial" pitchFamily="34"/>
              </a:rPr>
              <a:t>Running Start </a:t>
            </a:r>
            <a:r>
              <a:rPr lang="en-US" sz="1800">
                <a:latin typeface="Montserrat" panose="00000500000000000000" pitchFamily="2" charset="0"/>
                <a:cs typeface="Arial" pitchFamily="34"/>
              </a:rPr>
              <a:t>– Academic and CTE courses offered at SVC, taught by SVC faculty. Student </a:t>
            </a:r>
            <a:r>
              <a:rPr lang="en-US" sz="1800" b="1">
                <a:latin typeface="Montserrat" panose="00000500000000000000" pitchFamily="2" charset="0"/>
                <a:cs typeface="Arial" pitchFamily="34"/>
              </a:rPr>
              <a:t>pays</a:t>
            </a:r>
            <a:r>
              <a:rPr lang="en-US" sz="1800">
                <a:latin typeface="Montserrat" panose="00000500000000000000" pitchFamily="2" charset="0"/>
                <a:cs typeface="Arial" pitchFamily="34"/>
              </a:rPr>
              <a:t> fees, books, transportation, etc. </a:t>
            </a:r>
            <a:r>
              <a:rPr lang="en-US" sz="1800" i="1">
                <a:latin typeface="Montserrat" panose="00000500000000000000" pitchFamily="2" charset="0"/>
                <a:cs typeface="Arial" pitchFamily="34"/>
              </a:rPr>
              <a:t>Fee waivers available!</a:t>
            </a:r>
          </a:p>
        </p:txBody>
      </p:sp>
      <p:pic>
        <p:nvPicPr>
          <p:cNvPr id="5" name="Picture 7">
            <a:extLst>
              <a:ext uri="{FF2B5EF4-FFF2-40B4-BE49-F238E27FC236}">
                <a16:creationId xmlns:a16="http://schemas.microsoft.com/office/drawing/2014/main" id="{5A6D6616-5F6B-7E03-B7AA-6A95E8F83E0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721522"/>
            <a:ext cx="3162296" cy="352428"/>
          </a:xfrm>
          <a:prstGeom prst="rect">
            <a:avLst/>
          </a:prstGeom>
          <a:noFill/>
          <a:ln cap="flat">
            <a:noFill/>
          </a:ln>
        </p:spPr>
      </p:pic>
    </p:spTree>
  </p:cSld>
  <p:clrMapOvr>
    <a:masterClrMapping/>
  </p:clrMapOvr>
  <p:transition advTm="18296">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5661E-60C7-1CE9-34AE-64C45314A710}"/>
            </a:ext>
          </a:extLst>
        </p:cNvPr>
        <p:cNvGrpSpPr/>
        <p:nvPr/>
      </p:nvGrpSpPr>
      <p:grpSpPr>
        <a:xfrm>
          <a:off x="0" y="0"/>
          <a:ext cx="0" cy="0"/>
          <a:chOff x="0" y="0"/>
          <a:chExt cx="0" cy="0"/>
        </a:xfrm>
      </p:grpSpPr>
      <p:pic>
        <p:nvPicPr>
          <p:cNvPr id="2" name="Picture 10">
            <a:extLst>
              <a:ext uri="{FF2B5EF4-FFF2-40B4-BE49-F238E27FC236}">
                <a16:creationId xmlns:a16="http://schemas.microsoft.com/office/drawing/2014/main" id="{ABFB2E80-F7F2-F6CA-BD2F-A0AD70CC55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 y="0"/>
            <a:ext cx="9144000" cy="5143499"/>
          </a:xfrm>
          <a:prstGeom prst="rect">
            <a:avLst/>
          </a:prstGeom>
          <a:noFill/>
          <a:ln cap="flat">
            <a:noFill/>
          </a:ln>
        </p:spPr>
      </p:pic>
      <p:sp>
        <p:nvSpPr>
          <p:cNvPr id="3" name="Title 1">
            <a:extLst>
              <a:ext uri="{FF2B5EF4-FFF2-40B4-BE49-F238E27FC236}">
                <a16:creationId xmlns:a16="http://schemas.microsoft.com/office/drawing/2014/main" id="{8F9C0BAC-033E-0658-A0C1-58AA18C92448}"/>
              </a:ext>
            </a:extLst>
          </p:cNvPr>
          <p:cNvSpPr txBox="1">
            <a:spLocks noGrp="1"/>
          </p:cNvSpPr>
          <p:nvPr>
            <p:ph type="title"/>
          </p:nvPr>
        </p:nvSpPr>
        <p:spPr>
          <a:xfrm>
            <a:off x="63495" y="174184"/>
            <a:ext cx="7886700" cy="994172"/>
          </a:xfrm>
        </p:spPr>
        <p:txBody>
          <a:bodyPr>
            <a:noAutofit/>
          </a:bodyPr>
          <a:lstStyle/>
          <a:p>
            <a:pPr lvl="0"/>
            <a:r>
              <a:rPr lang="en-US" sz="3200" dirty="0">
                <a:solidFill>
                  <a:srgbClr val="AB192D"/>
                </a:solidFill>
                <a:latin typeface="Arial"/>
                <a:cs typeface="Arial"/>
              </a:rPr>
              <a:t>✅</a:t>
            </a:r>
            <a:r>
              <a:rPr lang="en-US" sz="3200" dirty="0">
                <a:solidFill>
                  <a:srgbClr val="AB192D"/>
                </a:solidFill>
                <a:latin typeface="Montserrat ExtraBold" panose="00000900000000000000" pitchFamily="2" charset="0"/>
                <a:cs typeface="Arial"/>
              </a:rPr>
              <a:t>Success</a:t>
            </a:r>
            <a:r>
              <a:rPr lang="en-US" sz="3200" dirty="0">
                <a:solidFill>
                  <a:srgbClr val="AB192D"/>
                </a:solidFill>
                <a:latin typeface="Arial"/>
                <a:cs typeface="Arial"/>
              </a:rPr>
              <a:t> </a:t>
            </a:r>
            <a:br>
              <a:rPr lang="en-US" sz="3200" dirty="0">
                <a:solidFill>
                  <a:srgbClr val="AB192D"/>
                </a:solidFill>
              </a:rPr>
            </a:br>
            <a:endParaRPr lang="en-US" sz="3200" dirty="0">
              <a:solidFill>
                <a:srgbClr val="AB192D"/>
              </a:solidFill>
            </a:endParaRPr>
          </a:p>
        </p:txBody>
      </p:sp>
      <p:pic>
        <p:nvPicPr>
          <p:cNvPr id="4" name="Picture 7">
            <a:extLst>
              <a:ext uri="{FF2B5EF4-FFF2-40B4-BE49-F238E27FC236}">
                <a16:creationId xmlns:a16="http://schemas.microsoft.com/office/drawing/2014/main" id="{52E64D4C-FFBF-F14B-6C97-FD969B1407C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
        <p:nvSpPr>
          <p:cNvPr id="7" name="TextBox 8">
            <a:extLst>
              <a:ext uri="{FF2B5EF4-FFF2-40B4-BE49-F238E27FC236}">
                <a16:creationId xmlns:a16="http://schemas.microsoft.com/office/drawing/2014/main" id="{6ED3F2A3-1882-1CF2-9DFF-A30175435FD4}"/>
              </a:ext>
            </a:extLst>
          </p:cNvPr>
          <p:cNvSpPr txBox="1"/>
          <p:nvPr/>
        </p:nvSpPr>
        <p:spPr>
          <a:xfrm>
            <a:off x="63494" y="723263"/>
            <a:ext cx="9143999" cy="7078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Montserrat" panose="00000500000000000000" pitchFamily="2" charset="0"/>
              </a:rPr>
              <a:t>Another way to confirm you are enrolled is by clicking on “Schedule” in the menu. This will show all the classes you are currently enrolled in.</a:t>
            </a:r>
          </a:p>
        </p:txBody>
      </p:sp>
      <p:pic>
        <p:nvPicPr>
          <p:cNvPr id="8" name="Picture 9">
            <a:extLst>
              <a:ext uri="{FF2B5EF4-FFF2-40B4-BE49-F238E27FC236}">
                <a16:creationId xmlns:a16="http://schemas.microsoft.com/office/drawing/2014/main" id="{1649AFFA-6BC9-FF29-9154-2F5CB4EF4F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 y="2236156"/>
            <a:ext cx="9144000" cy="2561325"/>
          </a:xfrm>
          <a:prstGeom prst="rect">
            <a:avLst/>
          </a:prstGeom>
          <a:noFill/>
          <a:ln cap="flat">
            <a:noFill/>
          </a:ln>
        </p:spPr>
      </p:pic>
    </p:spTree>
    <p:extLst>
      <p:ext uri="{BB962C8B-B14F-4D97-AF65-F5344CB8AC3E}">
        <p14:creationId xmlns:p14="http://schemas.microsoft.com/office/powerpoint/2010/main" val="1917127397"/>
      </p:ext>
    </p:extLst>
  </p:cSld>
  <p:clrMapOvr>
    <a:masterClrMapping/>
  </p:clrMapOvr>
  <p:transition advTm="13034">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966C489D-1F6D-3022-D882-486FD75D871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 y="181581"/>
            <a:ext cx="9144000" cy="5143499"/>
          </a:xfrm>
          <a:prstGeom prst="rect">
            <a:avLst/>
          </a:prstGeom>
          <a:noFill/>
          <a:ln cap="flat">
            <a:noFill/>
          </a:ln>
        </p:spPr>
      </p:pic>
      <p:sp>
        <p:nvSpPr>
          <p:cNvPr id="3" name="Google Shape;144;p18">
            <a:extLst>
              <a:ext uri="{FF2B5EF4-FFF2-40B4-BE49-F238E27FC236}">
                <a16:creationId xmlns:a16="http://schemas.microsoft.com/office/drawing/2014/main" id="{6A682F1E-7722-EEB5-8889-C4069D985AAB}"/>
              </a:ext>
            </a:extLst>
          </p:cNvPr>
          <p:cNvSpPr txBox="1">
            <a:spLocks noGrp="1"/>
          </p:cNvSpPr>
          <p:nvPr>
            <p:ph type="title"/>
          </p:nvPr>
        </p:nvSpPr>
        <p:spPr>
          <a:xfrm>
            <a:off x="229074" y="313762"/>
            <a:ext cx="8914920" cy="994172"/>
          </a:xfrm>
        </p:spPr>
        <p:txBody>
          <a:bodyPr lIns="91421" tIns="91421" rIns="91421" bIns="91421" anchor="b">
            <a:noAutofit/>
          </a:bodyPr>
          <a:lstStyle/>
          <a:p>
            <a:pPr lvl="0"/>
            <a:r>
              <a:rPr lang="en-US" sz="3200">
                <a:solidFill>
                  <a:srgbClr val="AB192D"/>
                </a:solidFill>
                <a:latin typeface="Montserrat ExtraBold" panose="00000900000000000000" pitchFamily="2" charset="0"/>
              </a:rPr>
              <a:t>What happens if I have a hold?</a:t>
            </a:r>
            <a:br>
              <a:rPr lang="en-US" sz="3600">
                <a:latin typeface="Montserrat ExtraBold" panose="00000900000000000000" pitchFamily="2" charset="0"/>
              </a:rPr>
            </a:br>
            <a:endParaRPr lang="en-US" sz="3600">
              <a:latin typeface="Montserrat ExtraBold" panose="00000900000000000000" pitchFamily="2" charset="0"/>
            </a:endParaRPr>
          </a:p>
        </p:txBody>
      </p:sp>
      <p:sp>
        <p:nvSpPr>
          <p:cNvPr id="4" name="Content Placeholder 8">
            <a:extLst>
              <a:ext uri="{FF2B5EF4-FFF2-40B4-BE49-F238E27FC236}">
                <a16:creationId xmlns:a16="http://schemas.microsoft.com/office/drawing/2014/main" id="{A8224CD6-D337-F98D-F0F4-B4F255294336}"/>
              </a:ext>
            </a:extLst>
          </p:cNvPr>
          <p:cNvSpPr txBox="1">
            <a:spLocks noGrp="1"/>
          </p:cNvSpPr>
          <p:nvPr>
            <p:ph idx="1"/>
          </p:nvPr>
        </p:nvSpPr>
        <p:spPr>
          <a:xfrm>
            <a:off x="291993" y="806914"/>
            <a:ext cx="8737461" cy="3263502"/>
          </a:xfrm>
        </p:spPr>
        <p:txBody>
          <a:bodyPr>
            <a:noAutofit/>
          </a:bodyPr>
          <a:lstStyle/>
          <a:p>
            <a:pPr marL="0" indent="0">
              <a:buNone/>
            </a:pPr>
            <a:br>
              <a:rPr lang="en-US" sz="1800">
                <a:latin typeface="Montserrat" panose="00000500000000000000" pitchFamily="2" charset="0"/>
              </a:rPr>
            </a:br>
            <a:br>
              <a:rPr lang="en-US" sz="1800">
                <a:latin typeface="Montserrat" panose="00000500000000000000" pitchFamily="2" charset="0"/>
              </a:rPr>
            </a:br>
            <a:r>
              <a:rPr lang="en-US" sz="1800">
                <a:latin typeface="Montserrat"/>
              </a:rPr>
              <a:t>​</a:t>
            </a:r>
            <a:br>
              <a:rPr lang="en-US" sz="2000" b="1">
                <a:latin typeface="Montserrat" panose="00000500000000000000" pitchFamily="2" charset="0"/>
              </a:rPr>
            </a:br>
            <a:r>
              <a:rPr lang="en-US" sz="2000" b="1">
                <a:solidFill>
                  <a:srgbClr val="AB192D"/>
                </a:solidFill>
                <a:latin typeface="Montserrat"/>
              </a:rPr>
              <a:t>​</a:t>
            </a:r>
            <a:endParaRPr lang="en-US" sz="2000">
              <a:solidFill>
                <a:schemeClr val="tx1"/>
              </a:solidFill>
              <a:latin typeface="Montserrat"/>
            </a:endParaRPr>
          </a:p>
        </p:txBody>
      </p:sp>
      <p:sp>
        <p:nvSpPr>
          <p:cNvPr id="5" name="Google Shape;146;p18">
            <a:extLst>
              <a:ext uri="{FF2B5EF4-FFF2-40B4-BE49-F238E27FC236}">
                <a16:creationId xmlns:a16="http://schemas.microsoft.com/office/drawing/2014/main" id="{60246CAB-90E2-1003-7048-FFD6FA46A5A7}"/>
              </a:ext>
            </a:extLst>
          </p:cNvPr>
          <p:cNvSpPr txBox="1"/>
          <p:nvPr/>
        </p:nvSpPr>
        <p:spPr>
          <a:xfrm>
            <a:off x="2851155" y="4681811"/>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6E8767-5E6A-452F-BE1A-9013E3B61481}" type="slidenum">
              <a:rPr lang="en-US" sz="900" b="0" i="0" u="none" strike="noStrike" kern="1200" cap="none" spc="0" baseline="0">
                <a:solidFill>
                  <a:srgbClr val="767676"/>
                </a:solidFill>
                <a:uFillTx/>
                <a:latin typeface="Aptos"/>
              </a:rPr>
              <a:t>21</a:t>
            </a:fld>
            <a:endParaRPr lang="en-US" sz="900" b="0" i="0" u="none" strike="noStrike" kern="1200" cap="none" spc="0" baseline="0">
              <a:solidFill>
                <a:srgbClr val="767676"/>
              </a:solidFill>
              <a:uFillTx/>
              <a:latin typeface="Aptos"/>
            </a:endParaRPr>
          </a:p>
        </p:txBody>
      </p:sp>
      <p:sp>
        <p:nvSpPr>
          <p:cNvPr id="6" name="Google Shape;147;p18">
            <a:extLst>
              <a:ext uri="{FF2B5EF4-FFF2-40B4-BE49-F238E27FC236}">
                <a16:creationId xmlns:a16="http://schemas.microsoft.com/office/drawing/2014/main" id="{0A0B2BA4-8BD4-9744-A1D5-4FCD2544BFE7}"/>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FA08E75-516C-403A-B574-CED602E392FD}" type="slidenum">
              <a:rPr lang="en-US" sz="900" b="0" i="0" u="none" strike="noStrike" kern="1200" cap="none" spc="0" baseline="0">
                <a:solidFill>
                  <a:srgbClr val="767676"/>
                </a:solidFill>
                <a:uFillTx/>
                <a:latin typeface="Aptos"/>
              </a:rPr>
              <a:t>21</a:t>
            </a:fld>
            <a:endParaRPr lang="en-US" sz="900" b="0" i="0" u="none" strike="noStrike" kern="1200" cap="none" spc="0" baseline="0">
              <a:solidFill>
                <a:srgbClr val="767676"/>
              </a:solidFill>
              <a:uFillTx/>
              <a:latin typeface="Aptos"/>
            </a:endParaRPr>
          </a:p>
        </p:txBody>
      </p:sp>
      <p:pic>
        <p:nvPicPr>
          <p:cNvPr id="11" name="Picture 7">
            <a:extLst>
              <a:ext uri="{FF2B5EF4-FFF2-40B4-BE49-F238E27FC236}">
                <a16:creationId xmlns:a16="http://schemas.microsoft.com/office/drawing/2014/main" id="{DAD4E9F4-4AC9-6A58-0AC8-3906A99B62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pic>
        <p:nvPicPr>
          <p:cNvPr id="7" name="Picture 6">
            <a:extLst>
              <a:ext uri="{FF2B5EF4-FFF2-40B4-BE49-F238E27FC236}">
                <a16:creationId xmlns:a16="http://schemas.microsoft.com/office/drawing/2014/main" id="{72267070-4DF6-590C-2E3F-54F19ACDB92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54137" y="806914"/>
            <a:ext cx="2955832" cy="3263502"/>
          </a:xfrm>
          <a:prstGeom prst="rect">
            <a:avLst/>
          </a:prstGeom>
        </p:spPr>
      </p:pic>
      <p:sp>
        <p:nvSpPr>
          <p:cNvPr id="10" name="TextBox 9">
            <a:extLst>
              <a:ext uri="{FF2B5EF4-FFF2-40B4-BE49-F238E27FC236}">
                <a16:creationId xmlns:a16="http://schemas.microsoft.com/office/drawing/2014/main" id="{5C49DBC6-7A54-4A57-E96D-E29BA9D6658C}"/>
              </a:ext>
            </a:extLst>
          </p:cNvPr>
          <p:cNvSpPr txBox="1"/>
          <p:nvPr/>
        </p:nvSpPr>
        <p:spPr>
          <a:xfrm>
            <a:off x="3539049" y="1073084"/>
            <a:ext cx="4572000" cy="1200329"/>
          </a:xfrm>
          <a:prstGeom prst="rect">
            <a:avLst/>
          </a:prstGeom>
          <a:noFill/>
        </p:spPr>
        <p:txBody>
          <a:bodyPr wrap="square">
            <a:spAutoFit/>
          </a:bodyPr>
          <a:lstStyle/>
          <a:p>
            <a:r>
              <a:rPr lang="en-US" sz="1800">
                <a:latin typeface="Montserrat"/>
              </a:rPr>
              <a:t>Navigate to holds to see what kind of hold you have to determine what to do next by clicking “</a:t>
            </a:r>
            <a:r>
              <a:rPr lang="en-US" sz="1800" b="1">
                <a:latin typeface="Montserrat"/>
              </a:rPr>
              <a:t>my information</a:t>
            </a:r>
            <a:r>
              <a:rPr lang="en-US" sz="1800">
                <a:latin typeface="Montserrat"/>
              </a:rPr>
              <a:t>” and then “</a:t>
            </a:r>
            <a:r>
              <a:rPr lang="en-US" sz="1800" b="1">
                <a:latin typeface="Montserrat"/>
              </a:rPr>
              <a:t>holds</a:t>
            </a:r>
            <a:r>
              <a:rPr lang="en-US" sz="1800">
                <a:latin typeface="Montserrat"/>
              </a:rPr>
              <a:t>.”</a:t>
            </a:r>
          </a:p>
        </p:txBody>
      </p:sp>
      <p:sp>
        <p:nvSpPr>
          <p:cNvPr id="12" name="Rectangle: Rounded Corners 10">
            <a:extLst>
              <a:ext uri="{FF2B5EF4-FFF2-40B4-BE49-F238E27FC236}">
                <a16:creationId xmlns:a16="http://schemas.microsoft.com/office/drawing/2014/main" id="{EB9861A6-3C0B-7273-E4BF-3FB12AC80F69}"/>
              </a:ext>
              <a:ext uri="{C183D7F6-B498-43B3-948B-1728B52AA6E4}">
                <adec:decorative xmlns:adec="http://schemas.microsoft.com/office/drawing/2017/decorative" val="1"/>
              </a:ext>
            </a:extLst>
          </p:cNvPr>
          <p:cNvSpPr/>
          <p:nvPr/>
        </p:nvSpPr>
        <p:spPr>
          <a:xfrm>
            <a:off x="353177" y="2921652"/>
            <a:ext cx="1316523" cy="16960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13" name="Rectangle: Rounded Corners 10">
            <a:extLst>
              <a:ext uri="{FF2B5EF4-FFF2-40B4-BE49-F238E27FC236}">
                <a16:creationId xmlns:a16="http://schemas.microsoft.com/office/drawing/2014/main" id="{AF1CD396-64BA-A509-50AB-F868D0215A80}"/>
              </a:ext>
              <a:ext uri="{C183D7F6-B498-43B3-948B-1728B52AA6E4}">
                <adec:decorative xmlns:adec="http://schemas.microsoft.com/office/drawing/2017/decorative" val="1"/>
              </a:ext>
            </a:extLst>
          </p:cNvPr>
          <p:cNvSpPr/>
          <p:nvPr/>
        </p:nvSpPr>
        <p:spPr>
          <a:xfrm>
            <a:off x="354137" y="3478413"/>
            <a:ext cx="1316523" cy="18371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Tree>
    <p:custDataLst>
      <p:tags r:id="rId1"/>
    </p:custDataLst>
    <p:extLst>
      <p:ext uri="{BB962C8B-B14F-4D97-AF65-F5344CB8AC3E}">
        <p14:creationId xmlns:p14="http://schemas.microsoft.com/office/powerpoint/2010/main" val="136645104"/>
      </p:ext>
    </p:extLst>
  </p:cSld>
  <p:clrMapOvr>
    <a:masterClrMapping/>
  </p:clrMapOvr>
  <p:transition advTm="16188">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name="Slide142">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966C489D-1F6D-3022-D882-486FD75D871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 y="181581"/>
            <a:ext cx="9144000" cy="5143499"/>
          </a:xfrm>
          <a:prstGeom prst="rect">
            <a:avLst/>
          </a:prstGeom>
          <a:noFill/>
          <a:ln cap="flat">
            <a:noFill/>
          </a:ln>
        </p:spPr>
      </p:pic>
      <p:sp>
        <p:nvSpPr>
          <p:cNvPr id="3" name="Google Shape;144;p18">
            <a:extLst>
              <a:ext uri="{FF2B5EF4-FFF2-40B4-BE49-F238E27FC236}">
                <a16:creationId xmlns:a16="http://schemas.microsoft.com/office/drawing/2014/main" id="{6A682F1E-7722-EEB5-8889-C4069D985AAB}"/>
              </a:ext>
            </a:extLst>
          </p:cNvPr>
          <p:cNvSpPr txBox="1">
            <a:spLocks noGrp="1"/>
          </p:cNvSpPr>
          <p:nvPr>
            <p:ph type="title"/>
          </p:nvPr>
        </p:nvSpPr>
        <p:spPr>
          <a:xfrm>
            <a:off x="114534" y="181581"/>
            <a:ext cx="8914920" cy="994172"/>
          </a:xfrm>
        </p:spPr>
        <p:txBody>
          <a:bodyPr lIns="91421" tIns="91421" rIns="91421" bIns="91421" anchor="b">
            <a:noAutofit/>
          </a:bodyPr>
          <a:lstStyle/>
          <a:p>
            <a:pPr lvl="0"/>
            <a:r>
              <a:rPr lang="en-US" sz="3200">
                <a:solidFill>
                  <a:srgbClr val="AB192D"/>
                </a:solidFill>
                <a:latin typeface="Montserrat ExtraBold" panose="00000900000000000000" pitchFamily="2" charset="0"/>
              </a:rPr>
              <a:t>What happens if I can’t enroll because…</a:t>
            </a:r>
            <a:br>
              <a:rPr lang="en-US" sz="3600">
                <a:latin typeface="Montserrat ExtraBold" panose="00000900000000000000" pitchFamily="2" charset="0"/>
              </a:rPr>
            </a:br>
            <a:endParaRPr lang="en-US" sz="3600">
              <a:latin typeface="Montserrat ExtraBold" panose="00000900000000000000" pitchFamily="2" charset="0"/>
            </a:endParaRPr>
          </a:p>
        </p:txBody>
      </p:sp>
      <p:sp>
        <p:nvSpPr>
          <p:cNvPr id="4" name="Content Placeholder 8">
            <a:extLst>
              <a:ext uri="{FF2B5EF4-FFF2-40B4-BE49-F238E27FC236}">
                <a16:creationId xmlns:a16="http://schemas.microsoft.com/office/drawing/2014/main" id="{A8224CD6-D337-F98D-F0F4-B4F255294336}"/>
              </a:ext>
            </a:extLst>
          </p:cNvPr>
          <p:cNvSpPr txBox="1">
            <a:spLocks noGrp="1"/>
          </p:cNvSpPr>
          <p:nvPr>
            <p:ph idx="1"/>
          </p:nvPr>
        </p:nvSpPr>
        <p:spPr>
          <a:xfrm>
            <a:off x="291993" y="806914"/>
            <a:ext cx="8737461" cy="3263502"/>
          </a:xfrm>
        </p:spPr>
        <p:txBody>
          <a:bodyPr>
            <a:noAutofit/>
          </a:bodyPr>
          <a:lstStyle/>
          <a:p>
            <a:pPr marL="0" indent="0">
              <a:buNone/>
            </a:pPr>
            <a:r>
              <a:rPr lang="en-US" sz="2400" b="1">
                <a:latin typeface="Montserrat"/>
              </a:rPr>
              <a:t>I have an SFA hold?</a:t>
            </a:r>
            <a:r>
              <a:rPr lang="en-US" sz="1800">
                <a:latin typeface="Montserrat"/>
              </a:rPr>
              <a:t>​</a:t>
            </a:r>
            <a:br>
              <a:rPr lang="en-US" sz="1800">
                <a:latin typeface="Montserrat" panose="00000500000000000000" pitchFamily="2" charset="0"/>
              </a:rPr>
            </a:br>
            <a:br>
              <a:rPr lang="en-US" sz="1800">
                <a:latin typeface="Montserrat" panose="00000500000000000000" pitchFamily="2" charset="0"/>
              </a:rPr>
            </a:br>
            <a:r>
              <a:rPr lang="en-US" sz="1800">
                <a:latin typeface="Montserrat"/>
              </a:rPr>
              <a:t>​If you are 18 years or older, you will have an annual </a:t>
            </a:r>
            <a:r>
              <a:rPr lang="en-US" sz="1800" b="1" u="sng">
                <a:latin typeface="Montserrat"/>
                <a:hlinkClick r:id="rId4">
                  <a:extLst>
                    <a:ext uri="{A12FA001-AC4F-418D-AE19-62706E023703}">
                      <ahyp:hlinkClr xmlns:ahyp="http://schemas.microsoft.com/office/drawing/2018/hyperlinkcolor" val="tx"/>
                    </a:ext>
                  </a:extLst>
                </a:hlinkClick>
              </a:rPr>
              <a:t>Student Financial Responsibility Agreement (SFA) hold</a:t>
            </a:r>
            <a:r>
              <a:rPr lang="en-US" sz="1800">
                <a:latin typeface="Montserrat"/>
              </a:rPr>
              <a:t>. </a:t>
            </a:r>
            <a:br>
              <a:rPr lang="en-US" sz="1800">
                <a:latin typeface="Montserrat" panose="00000500000000000000" pitchFamily="2" charset="0"/>
              </a:rPr>
            </a:br>
            <a:br>
              <a:rPr lang="en-US" sz="1800">
                <a:latin typeface="Montserrat" panose="00000500000000000000" pitchFamily="2" charset="0"/>
              </a:rPr>
            </a:br>
            <a:r>
              <a:rPr lang="en-US" sz="1800">
                <a:latin typeface="Montserrat"/>
              </a:rPr>
              <a:t>Students must acknowledge their financial responsibilities to the college. Students must accept the SFA agreement in </a:t>
            </a:r>
            <a:r>
              <a:rPr lang="en-US" sz="1800" err="1">
                <a:latin typeface="Montserrat"/>
              </a:rPr>
              <a:t>ctcLink</a:t>
            </a:r>
            <a:r>
              <a:rPr lang="en-US" sz="1800">
                <a:latin typeface="Montserrat"/>
              </a:rPr>
              <a:t> before enrolling in classes.</a:t>
            </a:r>
            <a:r>
              <a:rPr lang="en-US" sz="1800" b="1">
                <a:solidFill>
                  <a:srgbClr val="AB192D"/>
                </a:solidFill>
                <a:latin typeface="Montserrat"/>
              </a:rPr>
              <a:t>​</a:t>
            </a:r>
            <a:br>
              <a:rPr lang="en-US" sz="2000" b="1">
                <a:latin typeface="Montserrat" panose="00000500000000000000" pitchFamily="2" charset="0"/>
              </a:rPr>
            </a:br>
            <a:r>
              <a:rPr lang="en-US" sz="2000" b="1">
                <a:solidFill>
                  <a:srgbClr val="AB192D"/>
                </a:solidFill>
                <a:latin typeface="Montserrat"/>
              </a:rPr>
              <a:t>​</a:t>
            </a:r>
            <a:endParaRPr lang="en-US" sz="2000">
              <a:solidFill>
                <a:schemeClr val="tx1"/>
              </a:solidFill>
              <a:latin typeface="Montserrat"/>
            </a:endParaRPr>
          </a:p>
        </p:txBody>
      </p:sp>
      <p:sp>
        <p:nvSpPr>
          <p:cNvPr id="5" name="Google Shape;146;p18">
            <a:extLst>
              <a:ext uri="{FF2B5EF4-FFF2-40B4-BE49-F238E27FC236}">
                <a16:creationId xmlns:a16="http://schemas.microsoft.com/office/drawing/2014/main" id="{60246CAB-90E2-1003-7048-FFD6FA46A5A7}"/>
              </a:ext>
            </a:extLst>
          </p:cNvPr>
          <p:cNvSpPr txBox="1"/>
          <p:nvPr/>
        </p:nvSpPr>
        <p:spPr>
          <a:xfrm>
            <a:off x="2851155" y="4681811"/>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6E8767-5E6A-452F-BE1A-9013E3B61481}" type="slidenum">
              <a:rPr lang="en-US" sz="900" b="0" i="0" u="none" strike="noStrike" kern="1200" cap="none" spc="0" baseline="0">
                <a:solidFill>
                  <a:srgbClr val="767676"/>
                </a:solidFill>
                <a:uFillTx/>
                <a:latin typeface="Aptos"/>
              </a:rPr>
              <a:t>22</a:t>
            </a:fld>
            <a:endParaRPr lang="en-US" sz="900" b="0" i="0" u="none" strike="noStrike" kern="1200" cap="none" spc="0" baseline="0">
              <a:solidFill>
                <a:srgbClr val="767676"/>
              </a:solidFill>
              <a:uFillTx/>
              <a:latin typeface="Aptos"/>
            </a:endParaRPr>
          </a:p>
        </p:txBody>
      </p:sp>
      <p:sp>
        <p:nvSpPr>
          <p:cNvPr id="6" name="Google Shape;147;p18">
            <a:extLst>
              <a:ext uri="{FF2B5EF4-FFF2-40B4-BE49-F238E27FC236}">
                <a16:creationId xmlns:a16="http://schemas.microsoft.com/office/drawing/2014/main" id="{0A0B2BA4-8BD4-9744-A1D5-4FCD2544BFE7}"/>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FA08E75-516C-403A-B574-CED602E392FD}" type="slidenum">
              <a:rPr lang="en-US" sz="900" b="0" i="0" u="none" strike="noStrike" kern="1200" cap="none" spc="0" baseline="0">
                <a:solidFill>
                  <a:srgbClr val="767676"/>
                </a:solidFill>
                <a:uFillTx/>
                <a:latin typeface="Aptos"/>
              </a:rPr>
              <a:t>22</a:t>
            </a:fld>
            <a:endParaRPr lang="en-US" sz="900" b="0" i="0" u="none" strike="noStrike" kern="1200" cap="none" spc="0" baseline="0">
              <a:solidFill>
                <a:srgbClr val="767676"/>
              </a:solidFill>
              <a:uFillTx/>
              <a:latin typeface="Aptos"/>
            </a:endParaRPr>
          </a:p>
        </p:txBody>
      </p:sp>
      <p:pic>
        <p:nvPicPr>
          <p:cNvPr id="11" name="Picture 7">
            <a:extLst>
              <a:ext uri="{FF2B5EF4-FFF2-40B4-BE49-F238E27FC236}">
                <a16:creationId xmlns:a16="http://schemas.microsoft.com/office/drawing/2014/main" id="{DAD4E9F4-4AC9-6A58-0AC8-3906A99B621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14" name="TextBox 13">
            <a:extLst>
              <a:ext uri="{FF2B5EF4-FFF2-40B4-BE49-F238E27FC236}">
                <a16:creationId xmlns:a16="http://schemas.microsoft.com/office/drawing/2014/main" id="{F98AC60D-B683-3F1D-4FAB-3D5C1C02C6FE}"/>
              </a:ext>
            </a:extLst>
          </p:cNvPr>
          <p:cNvSpPr txBox="1"/>
          <p:nvPr/>
        </p:nvSpPr>
        <p:spPr>
          <a:xfrm>
            <a:off x="604729" y="3114870"/>
            <a:ext cx="7934529" cy="584775"/>
          </a:xfrm>
          <a:prstGeom prst="rect">
            <a:avLst/>
          </a:prstGeom>
          <a:noFill/>
          <a:ln>
            <a:solidFill>
              <a:srgbClr val="AB192D"/>
            </a:solidFill>
            <a:prstDash val="sysDash"/>
          </a:ln>
        </p:spPr>
        <p:txBody>
          <a:bodyPr wrap="square">
            <a:spAutoFit/>
          </a:bodyPr>
          <a:lstStyle/>
          <a:p>
            <a:pPr algn="ctr"/>
            <a:r>
              <a:rPr lang="en-US" sz="1600" b="1">
                <a:solidFill>
                  <a:schemeClr val="tx1"/>
                </a:solidFill>
                <a:latin typeface="Montserrat" panose="00000500000000000000" pitchFamily="2" charset="0"/>
              </a:rPr>
              <a:t>CTE Dual Credit and College in the High School classes are </a:t>
            </a:r>
            <a:r>
              <a:rPr lang="en-US" sz="1600" b="1" i="1" u="sng">
                <a:solidFill>
                  <a:srgbClr val="AB192D"/>
                </a:solidFill>
                <a:latin typeface="Montserrat" panose="00000500000000000000" pitchFamily="2" charset="0"/>
              </a:rPr>
              <a:t>free</a:t>
            </a:r>
            <a:r>
              <a:rPr lang="en-US" sz="1600" b="1" i="1">
                <a:solidFill>
                  <a:srgbClr val="AB192D"/>
                </a:solidFill>
                <a:latin typeface="Montserrat" panose="00000500000000000000" pitchFamily="2" charset="0"/>
              </a:rPr>
              <a:t>!</a:t>
            </a:r>
            <a:br>
              <a:rPr lang="en-US" sz="1600" b="1">
                <a:solidFill>
                  <a:schemeClr val="tx1"/>
                </a:solidFill>
                <a:latin typeface="Montserrat" panose="00000500000000000000" pitchFamily="2" charset="0"/>
              </a:rPr>
            </a:br>
            <a:r>
              <a:rPr lang="en-US" sz="1600">
                <a:solidFill>
                  <a:schemeClr val="tx1"/>
                </a:solidFill>
                <a:latin typeface="Montserrat" panose="00000500000000000000" pitchFamily="2" charset="0"/>
              </a:rPr>
              <a:t>You will not be charged any money by SVC for these classes. </a:t>
            </a:r>
            <a:endParaRPr lang="en-US" sz="1600"/>
          </a:p>
        </p:txBody>
      </p:sp>
    </p:spTree>
  </p:cSld>
  <p:clrMapOvr>
    <a:masterClrMapping/>
  </p:clrMapOvr>
  <p:transition advTm="45013">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2C64A-675A-F4B8-07FB-F2183A1C7D94}"/>
            </a:ext>
          </a:extLst>
        </p:cNvPr>
        <p:cNvGrpSpPr/>
        <p:nvPr/>
      </p:nvGrpSpPr>
      <p:grpSpPr>
        <a:xfrm>
          <a:off x="0" y="0"/>
          <a:ext cx="0" cy="0"/>
          <a:chOff x="0" y="0"/>
          <a:chExt cx="0" cy="0"/>
        </a:xfrm>
      </p:grpSpPr>
      <p:pic>
        <p:nvPicPr>
          <p:cNvPr id="9" name="Picture 10">
            <a:extLst>
              <a:ext uri="{FF2B5EF4-FFF2-40B4-BE49-F238E27FC236}">
                <a16:creationId xmlns:a16="http://schemas.microsoft.com/office/drawing/2014/main" id="{ABED6BDE-879D-9509-1EA4-0864A143F2E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 y="181581"/>
            <a:ext cx="9144000" cy="5143499"/>
          </a:xfrm>
          <a:prstGeom prst="rect">
            <a:avLst/>
          </a:prstGeom>
          <a:noFill/>
          <a:ln cap="flat">
            <a:noFill/>
          </a:ln>
        </p:spPr>
      </p:pic>
      <p:sp>
        <p:nvSpPr>
          <p:cNvPr id="3" name="Google Shape;144;p18">
            <a:extLst>
              <a:ext uri="{FF2B5EF4-FFF2-40B4-BE49-F238E27FC236}">
                <a16:creationId xmlns:a16="http://schemas.microsoft.com/office/drawing/2014/main" id="{C301BEA7-CB07-BCF6-2B43-A6710EDA5E5A}"/>
              </a:ext>
            </a:extLst>
          </p:cNvPr>
          <p:cNvSpPr txBox="1">
            <a:spLocks noGrp="1"/>
          </p:cNvSpPr>
          <p:nvPr>
            <p:ph type="title"/>
          </p:nvPr>
        </p:nvSpPr>
        <p:spPr>
          <a:xfrm>
            <a:off x="114534" y="181581"/>
            <a:ext cx="8914920" cy="994172"/>
          </a:xfrm>
        </p:spPr>
        <p:txBody>
          <a:bodyPr lIns="91421" tIns="91421" rIns="91421" bIns="91421" anchor="b">
            <a:noAutofit/>
          </a:bodyPr>
          <a:lstStyle/>
          <a:p>
            <a:pPr lvl="0"/>
            <a:r>
              <a:rPr lang="en-US" sz="3200" dirty="0">
                <a:solidFill>
                  <a:srgbClr val="AB192D"/>
                </a:solidFill>
                <a:latin typeface="Montserrat ExtraBold" panose="00000900000000000000" pitchFamily="2" charset="0"/>
              </a:rPr>
              <a:t>What happens if I can’t enroll because…</a:t>
            </a:r>
            <a:br>
              <a:rPr lang="en-US" sz="3600" dirty="0">
                <a:latin typeface="Montserrat ExtraBold" panose="00000900000000000000" pitchFamily="2" charset="0"/>
              </a:rPr>
            </a:br>
            <a:endParaRPr lang="en-US" sz="3600" dirty="0">
              <a:latin typeface="Montserrat ExtraBold" panose="00000900000000000000" pitchFamily="2" charset="0"/>
            </a:endParaRPr>
          </a:p>
        </p:txBody>
      </p:sp>
      <p:sp>
        <p:nvSpPr>
          <p:cNvPr id="12" name="Content Placeholder 11">
            <a:extLst>
              <a:ext uri="{FF2B5EF4-FFF2-40B4-BE49-F238E27FC236}">
                <a16:creationId xmlns:a16="http://schemas.microsoft.com/office/drawing/2014/main" id="{1F50516A-1E16-9472-7179-26188377C3AB}"/>
              </a:ext>
            </a:extLst>
          </p:cNvPr>
          <p:cNvSpPr>
            <a:spLocks noGrp="1"/>
          </p:cNvSpPr>
          <p:nvPr>
            <p:ph idx="2"/>
          </p:nvPr>
        </p:nvSpPr>
        <p:spPr>
          <a:xfrm>
            <a:off x="222837" y="872364"/>
            <a:ext cx="8375597" cy="3263502"/>
          </a:xfrm>
        </p:spPr>
        <p:txBody>
          <a:bodyPr>
            <a:normAutofit/>
          </a:bodyPr>
          <a:lstStyle/>
          <a:p>
            <a:pPr marL="0" indent="0">
              <a:buNone/>
            </a:pPr>
            <a:r>
              <a:rPr lang="en-US" sz="2400" b="1">
                <a:latin typeface="Montserrat" panose="00000500000000000000" pitchFamily="2" charset="0"/>
              </a:rPr>
              <a:t>I have a Running Start hold?</a:t>
            </a:r>
            <a:br>
              <a:rPr lang="en-US" sz="2000" b="1">
                <a:latin typeface="Montserrat" panose="00000500000000000000" pitchFamily="2" charset="0"/>
              </a:rPr>
            </a:br>
            <a:br>
              <a:rPr lang="en-US" sz="2000" b="1">
                <a:latin typeface="Montserrat" panose="00000500000000000000" pitchFamily="2" charset="0"/>
              </a:rPr>
            </a:br>
            <a:r>
              <a:rPr lang="en-US" sz="2000">
                <a:latin typeface="Montserrat" panose="00000500000000000000" pitchFamily="2" charset="0"/>
              </a:rPr>
              <a:t>Email your completed, signed </a:t>
            </a:r>
            <a:r>
              <a:rPr lang="en-US" sz="2000" b="1" u="sng">
                <a:latin typeface="Montserrat" panose="00000500000000000000" pitchFamily="2" charset="0"/>
              </a:rPr>
              <a:t>RSEVF</a:t>
            </a:r>
            <a:r>
              <a:rPr lang="en-US" sz="2000">
                <a:latin typeface="Montserrat" panose="00000500000000000000" pitchFamily="2" charset="0"/>
              </a:rPr>
              <a:t> (Running Start Enrollment Verification Form) to </a:t>
            </a:r>
            <a:r>
              <a:rPr lang="en-US" sz="2000" b="1">
                <a:solidFill>
                  <a:srgbClr val="AB192D"/>
                </a:solidFill>
                <a:latin typeface="Montserrat" panose="00000500000000000000" pitchFamily="2" charset="0"/>
              </a:rPr>
              <a:t>dualcredit@skagit.edu</a:t>
            </a:r>
            <a:r>
              <a:rPr lang="en-US" sz="2000">
                <a:latin typeface="Montserrat" panose="00000500000000000000" pitchFamily="2" charset="0"/>
              </a:rPr>
              <a:t>. </a:t>
            </a:r>
            <a:br>
              <a:rPr lang="en-US" sz="2000">
                <a:latin typeface="Montserrat" panose="00000500000000000000" pitchFamily="2" charset="0"/>
              </a:rPr>
            </a:br>
            <a:br>
              <a:rPr lang="en-US" sz="2000">
                <a:latin typeface="Montserrat" panose="00000500000000000000" pitchFamily="2" charset="0"/>
              </a:rPr>
            </a:br>
            <a:r>
              <a:rPr lang="en-US" sz="2000">
                <a:latin typeface="Montserrat" panose="00000500000000000000" pitchFamily="2" charset="0"/>
              </a:rPr>
              <a:t>We will process your form and remove your hold. Then, you will be able to enroll in your dual credit class.</a:t>
            </a:r>
            <a:endParaRPr lang="en-US" sz="2000"/>
          </a:p>
        </p:txBody>
      </p:sp>
      <p:sp>
        <p:nvSpPr>
          <p:cNvPr id="5" name="Google Shape;146;p18">
            <a:extLst>
              <a:ext uri="{FF2B5EF4-FFF2-40B4-BE49-F238E27FC236}">
                <a16:creationId xmlns:a16="http://schemas.microsoft.com/office/drawing/2014/main" id="{F73F3765-B927-9CA6-196F-6D82B0111695}"/>
              </a:ext>
            </a:extLst>
          </p:cNvPr>
          <p:cNvSpPr txBox="1"/>
          <p:nvPr/>
        </p:nvSpPr>
        <p:spPr>
          <a:xfrm>
            <a:off x="2851155" y="4681811"/>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6E8767-5E6A-452F-BE1A-9013E3B61481}" type="slidenum">
              <a:rPr lang="en-US" sz="900" b="0" i="0" u="none" strike="noStrike" kern="1200" cap="none" spc="0" baseline="0">
                <a:solidFill>
                  <a:srgbClr val="767676"/>
                </a:solidFill>
                <a:uFillTx/>
                <a:latin typeface="Aptos"/>
              </a:rPr>
              <a:t>23</a:t>
            </a:fld>
            <a:endParaRPr lang="en-US" sz="900" b="0" i="0" u="none" strike="noStrike" kern="1200" cap="none" spc="0" baseline="0">
              <a:solidFill>
                <a:srgbClr val="767676"/>
              </a:solidFill>
              <a:uFillTx/>
              <a:latin typeface="Aptos"/>
            </a:endParaRPr>
          </a:p>
        </p:txBody>
      </p:sp>
      <p:sp>
        <p:nvSpPr>
          <p:cNvPr id="6" name="Google Shape;147;p18">
            <a:extLst>
              <a:ext uri="{FF2B5EF4-FFF2-40B4-BE49-F238E27FC236}">
                <a16:creationId xmlns:a16="http://schemas.microsoft.com/office/drawing/2014/main" id="{39BC12F2-D538-72AC-26CC-D1C2DA91CBCA}"/>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FA08E75-516C-403A-B574-CED602E392FD}" type="slidenum">
              <a:rPr lang="en-US" sz="900" b="0" i="0" u="none" strike="noStrike" kern="1200" cap="none" spc="0" baseline="0">
                <a:solidFill>
                  <a:srgbClr val="767676"/>
                </a:solidFill>
                <a:uFillTx/>
                <a:latin typeface="Aptos"/>
              </a:rPr>
              <a:t>23</a:t>
            </a:fld>
            <a:endParaRPr lang="en-US" sz="900" b="0" i="0" u="none" strike="noStrike" kern="1200" cap="none" spc="0" baseline="0">
              <a:solidFill>
                <a:srgbClr val="767676"/>
              </a:solidFill>
              <a:uFillTx/>
              <a:latin typeface="Aptos"/>
            </a:endParaRPr>
          </a:p>
        </p:txBody>
      </p:sp>
      <p:pic>
        <p:nvPicPr>
          <p:cNvPr id="11" name="Picture 7">
            <a:extLst>
              <a:ext uri="{FF2B5EF4-FFF2-40B4-BE49-F238E27FC236}">
                <a16:creationId xmlns:a16="http://schemas.microsoft.com/office/drawing/2014/main" id="{C1F0E11C-1DF2-B233-7EE6-C3EBA747ED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Tree>
    <p:extLst>
      <p:ext uri="{BB962C8B-B14F-4D97-AF65-F5344CB8AC3E}">
        <p14:creationId xmlns:p14="http://schemas.microsoft.com/office/powerpoint/2010/main" val="146026625"/>
      </p:ext>
    </p:extLst>
  </p:cSld>
  <p:clrMapOvr>
    <a:masterClrMapping/>
  </p:clrMapOvr>
  <p:transition advTm="21659">
    <p:fade thruBlk="1"/>
  </p:transition>
</p:sld>
</file>

<file path=ppt/slides/slide24.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DD05CC79-F4AA-B923-E263-E77392BB59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02396"/>
            <a:ext cx="9144000" cy="5143499"/>
          </a:xfrm>
          <a:prstGeom prst="rect">
            <a:avLst/>
          </a:prstGeom>
          <a:noFill/>
          <a:ln cap="flat">
            <a:noFill/>
          </a:ln>
        </p:spPr>
      </p:pic>
      <p:sp>
        <p:nvSpPr>
          <p:cNvPr id="3" name="Google Shape;144;p18">
            <a:extLst>
              <a:ext uri="{FF2B5EF4-FFF2-40B4-BE49-F238E27FC236}">
                <a16:creationId xmlns:a16="http://schemas.microsoft.com/office/drawing/2014/main" id="{EE4040FE-80EB-C7AB-3CC7-BDBD241E2612}"/>
              </a:ext>
            </a:extLst>
          </p:cNvPr>
          <p:cNvSpPr txBox="1">
            <a:spLocks noGrp="1"/>
          </p:cNvSpPr>
          <p:nvPr>
            <p:ph type="title"/>
          </p:nvPr>
        </p:nvSpPr>
        <p:spPr>
          <a:xfrm>
            <a:off x="413801" y="405787"/>
            <a:ext cx="7886700" cy="994172"/>
          </a:xfrm>
        </p:spPr>
        <p:txBody>
          <a:bodyPr lIns="91421" tIns="91421" rIns="91421" bIns="91421" anchor="b">
            <a:noAutofit/>
          </a:bodyPr>
          <a:lstStyle/>
          <a:p>
            <a:pPr lvl="0"/>
            <a:r>
              <a:rPr lang="en-US" sz="4000">
                <a:solidFill>
                  <a:srgbClr val="AB192D"/>
                </a:solidFill>
                <a:latin typeface="Montserrat ExtraBold" panose="00000900000000000000" pitchFamily="2" charset="0"/>
              </a:rPr>
              <a:t>What if…I Still Can’t Enroll?!</a:t>
            </a:r>
            <a:br>
              <a:rPr lang="en-US" sz="3200"/>
            </a:br>
            <a:endParaRPr lang="en-US" sz="3200"/>
          </a:p>
        </p:txBody>
      </p:sp>
      <p:sp>
        <p:nvSpPr>
          <p:cNvPr id="4" name="Content Placeholder 8">
            <a:extLst>
              <a:ext uri="{FF2B5EF4-FFF2-40B4-BE49-F238E27FC236}">
                <a16:creationId xmlns:a16="http://schemas.microsoft.com/office/drawing/2014/main" id="{27C5AFFA-78A1-E010-4AAF-555ECE818D52}"/>
              </a:ext>
            </a:extLst>
          </p:cNvPr>
          <p:cNvSpPr txBox="1">
            <a:spLocks noGrp="1"/>
          </p:cNvSpPr>
          <p:nvPr>
            <p:ph idx="1"/>
          </p:nvPr>
        </p:nvSpPr>
        <p:spPr>
          <a:xfrm>
            <a:off x="413801" y="856199"/>
            <a:ext cx="8550781" cy="3344920"/>
          </a:xfrm>
        </p:spPr>
        <p:txBody>
          <a:bodyPr>
            <a:normAutofit fontScale="92500" lnSpcReduction="10000"/>
          </a:bodyPr>
          <a:lstStyle/>
          <a:p>
            <a:pPr marL="0" lvl="0" indent="0">
              <a:lnSpc>
                <a:spcPct val="100000"/>
              </a:lnSpc>
              <a:spcBef>
                <a:spcPts val="0"/>
              </a:spcBef>
              <a:buNone/>
            </a:pPr>
            <a:br>
              <a:rPr lang="en-US" sz="600" b="1"/>
            </a:br>
            <a:r>
              <a:rPr lang="en-US" sz="1600">
                <a:latin typeface="Montserrat" panose="00000500000000000000" pitchFamily="2" charset="0"/>
              </a:rPr>
              <a:t>Send the following email to </a:t>
            </a:r>
            <a:r>
              <a:rPr lang="en-US" sz="1600" b="1">
                <a:solidFill>
                  <a:srgbClr val="AB192D"/>
                </a:solidFill>
                <a:latin typeface="Montserrat" panose="00000500000000000000" pitchFamily="2" charset="0"/>
                <a:hlinkClick r:id="rId4">
                  <a:extLst>
                    <a:ext uri="{A12FA001-AC4F-418D-AE19-62706E023703}">
                      <ahyp:hlinkClr xmlns:ahyp="http://schemas.microsoft.com/office/drawing/2018/hyperlinkcolor" val="tx"/>
                    </a:ext>
                  </a:extLst>
                </a:hlinkClick>
              </a:rPr>
              <a:t>dualcredit@skagit.edu</a:t>
            </a:r>
            <a:r>
              <a:rPr lang="en-US" sz="1600" b="1">
                <a:solidFill>
                  <a:srgbClr val="AB192D"/>
                </a:solidFill>
                <a:latin typeface="Montserrat" panose="00000500000000000000" pitchFamily="2" charset="0"/>
              </a:rPr>
              <a:t> </a:t>
            </a:r>
            <a:r>
              <a:rPr lang="en-US" sz="1600">
                <a:latin typeface="Montserrat" panose="00000500000000000000" pitchFamily="2" charset="0"/>
              </a:rPr>
              <a:t>to request to be manually enrolled. You will need to enter </a:t>
            </a:r>
            <a:r>
              <a:rPr lang="en-US" sz="1600" b="1" u="sng">
                <a:solidFill>
                  <a:schemeClr val="tx1"/>
                </a:solidFill>
                <a:latin typeface="Montserrat" panose="00000500000000000000" pitchFamily="2" charset="0"/>
              </a:rPr>
              <a:t>all</a:t>
            </a:r>
            <a:r>
              <a:rPr lang="en-US" sz="1600" b="1">
                <a:solidFill>
                  <a:srgbClr val="C00000"/>
                </a:solidFill>
                <a:latin typeface="Montserrat" panose="00000500000000000000" pitchFamily="2" charset="0"/>
              </a:rPr>
              <a:t> </a:t>
            </a:r>
            <a:r>
              <a:rPr lang="en-US" sz="1600">
                <a:latin typeface="Montserrat" panose="00000500000000000000" pitchFamily="2" charset="0"/>
              </a:rPr>
              <a:t>the information in brackets </a:t>
            </a:r>
            <a:r>
              <a:rPr lang="en-US" sz="1600" b="1">
                <a:latin typeface="Montserrat" panose="00000500000000000000" pitchFamily="2" charset="0"/>
              </a:rPr>
              <a:t>[ ]</a:t>
            </a:r>
            <a:r>
              <a:rPr lang="en-US" sz="1600">
                <a:latin typeface="Montserrat" panose="00000500000000000000" pitchFamily="2" charset="0"/>
              </a:rPr>
              <a:t> before sending the email.</a:t>
            </a:r>
          </a:p>
          <a:p>
            <a:pPr marL="0" lvl="0" indent="0">
              <a:lnSpc>
                <a:spcPct val="100000"/>
              </a:lnSpc>
              <a:spcBef>
                <a:spcPts val="0"/>
              </a:spcBef>
              <a:buNone/>
            </a:pPr>
            <a:br>
              <a:rPr lang="en-US" sz="1600">
                <a:latin typeface="Montserrat" panose="00000500000000000000" pitchFamily="2" charset="0"/>
              </a:rPr>
            </a:br>
            <a:r>
              <a:rPr lang="en-US" sz="1600" b="1">
                <a:solidFill>
                  <a:srgbClr val="AB192D"/>
                </a:solidFill>
                <a:latin typeface="Montserrat" panose="00000500000000000000" pitchFamily="2" charset="0"/>
              </a:rPr>
              <a:t>Subject: </a:t>
            </a:r>
            <a:r>
              <a:rPr lang="en-US" sz="1600">
                <a:latin typeface="Montserrat" panose="00000500000000000000" pitchFamily="2" charset="0"/>
              </a:rPr>
              <a:t>Dual Credit Enrollment Help</a:t>
            </a:r>
          </a:p>
          <a:p>
            <a:pPr marL="0" lvl="0" indent="0">
              <a:lnSpc>
                <a:spcPct val="100000"/>
              </a:lnSpc>
              <a:buNone/>
            </a:pPr>
            <a:r>
              <a:rPr lang="en-US" sz="1600" b="1">
                <a:solidFill>
                  <a:srgbClr val="AB192D"/>
                </a:solidFill>
                <a:latin typeface="Montserrat" panose="00000500000000000000" pitchFamily="2" charset="0"/>
              </a:rPr>
              <a:t>Email Message:</a:t>
            </a:r>
          </a:p>
          <a:p>
            <a:pPr marL="0" lvl="0" indent="0">
              <a:lnSpc>
                <a:spcPct val="100000"/>
              </a:lnSpc>
              <a:buNone/>
            </a:pPr>
            <a:r>
              <a:rPr lang="en-US" sz="1600">
                <a:latin typeface="Montserrat" panose="00000500000000000000" pitchFamily="2" charset="0"/>
              </a:rPr>
              <a:t>Hello, I am unable to enroll in my dual credit class. Please enroll me in my </a:t>
            </a:r>
            <a:r>
              <a:rPr lang="en-US" sz="1600" b="1">
                <a:latin typeface="Montserrat" panose="00000500000000000000" pitchFamily="2" charset="0"/>
              </a:rPr>
              <a:t>[</a:t>
            </a:r>
            <a:r>
              <a:rPr lang="en-US" sz="1600" b="1">
                <a:solidFill>
                  <a:srgbClr val="C00000"/>
                </a:solidFill>
                <a:latin typeface="Montserrat" panose="00000500000000000000" pitchFamily="2" charset="0"/>
              </a:rPr>
              <a:t>CTE Dual Credit </a:t>
            </a:r>
            <a:r>
              <a:rPr lang="en-US" sz="1600" b="1" i="1">
                <a:latin typeface="Montserrat" panose="00000500000000000000" pitchFamily="2" charset="0"/>
              </a:rPr>
              <a:t>or</a:t>
            </a:r>
            <a:r>
              <a:rPr lang="en-US" sz="1600" b="1">
                <a:solidFill>
                  <a:srgbClr val="4EA72E"/>
                </a:solidFill>
                <a:latin typeface="Montserrat" panose="00000500000000000000" pitchFamily="2" charset="0"/>
              </a:rPr>
              <a:t> </a:t>
            </a:r>
            <a:r>
              <a:rPr lang="en-US" sz="1600" b="1">
                <a:solidFill>
                  <a:srgbClr val="FFC000"/>
                </a:solidFill>
                <a:latin typeface="Montserrat" panose="00000500000000000000" pitchFamily="2" charset="0"/>
              </a:rPr>
              <a:t>College in the High School</a:t>
            </a:r>
            <a:r>
              <a:rPr lang="en-US" sz="1600" b="1">
                <a:latin typeface="Montserrat" panose="00000500000000000000" pitchFamily="2" charset="0"/>
              </a:rPr>
              <a:t>] </a:t>
            </a:r>
            <a:r>
              <a:rPr lang="en-US" sz="1600">
                <a:latin typeface="Montserrat" panose="00000500000000000000" pitchFamily="2" charset="0"/>
              </a:rPr>
              <a:t>course at </a:t>
            </a:r>
            <a:r>
              <a:rPr lang="en-US" sz="1600" b="1">
                <a:latin typeface="Montserrat" panose="00000500000000000000" pitchFamily="2" charset="0"/>
              </a:rPr>
              <a:t>[HIGH SCHOOL] </a:t>
            </a:r>
            <a:r>
              <a:rPr lang="en-US" sz="1600">
                <a:latin typeface="Montserrat" panose="00000500000000000000" pitchFamily="2" charset="0"/>
              </a:rPr>
              <a:t>for </a:t>
            </a:r>
            <a:r>
              <a:rPr lang="en-US" sz="1600" b="1">
                <a:latin typeface="Montserrat" panose="00000500000000000000" pitchFamily="2" charset="0"/>
              </a:rPr>
              <a:t>[5-Digit</a:t>
            </a:r>
            <a:r>
              <a:rPr lang="en-US" sz="1600">
                <a:latin typeface="Montserrat" panose="00000500000000000000" pitchFamily="2" charset="0"/>
              </a:rPr>
              <a:t> </a:t>
            </a:r>
            <a:r>
              <a:rPr lang="en-US" sz="1600" b="1">
                <a:latin typeface="Montserrat" panose="00000500000000000000" pitchFamily="2" charset="0"/>
              </a:rPr>
              <a:t>COURSE NUMBER(S)]</a:t>
            </a:r>
            <a:r>
              <a:rPr lang="en-US" sz="1600">
                <a:latin typeface="Montserrat" panose="00000500000000000000" pitchFamily="2" charset="0"/>
              </a:rPr>
              <a:t>. </a:t>
            </a:r>
            <a:br>
              <a:rPr lang="en-US" sz="1600">
                <a:latin typeface="Montserrat" panose="00000500000000000000" pitchFamily="2" charset="0"/>
              </a:rPr>
            </a:br>
            <a:br>
              <a:rPr lang="en-US" sz="1600">
                <a:latin typeface="Montserrat" panose="00000500000000000000" pitchFamily="2" charset="0"/>
              </a:rPr>
            </a:br>
            <a:r>
              <a:rPr lang="en-US" sz="1600">
                <a:latin typeface="Montserrat" panose="00000500000000000000" pitchFamily="2" charset="0"/>
              </a:rPr>
              <a:t>My </a:t>
            </a:r>
            <a:r>
              <a:rPr lang="en-US" sz="1600" err="1">
                <a:latin typeface="Montserrat" panose="00000500000000000000" pitchFamily="2" charset="0"/>
              </a:rPr>
              <a:t>ctcLink</a:t>
            </a:r>
            <a:r>
              <a:rPr lang="en-US" sz="1600">
                <a:latin typeface="Montserrat" panose="00000500000000000000" pitchFamily="2" charset="0"/>
              </a:rPr>
              <a:t> ID# is </a:t>
            </a:r>
            <a:r>
              <a:rPr lang="en-US" sz="1600" b="1">
                <a:latin typeface="Montserrat" panose="00000500000000000000" pitchFamily="2" charset="0"/>
              </a:rPr>
              <a:t>[XXXXXXXXX].</a:t>
            </a:r>
            <a:br>
              <a:rPr lang="en-US" sz="1600" b="1">
                <a:latin typeface="Montserrat" panose="00000500000000000000" pitchFamily="2" charset="0"/>
              </a:rPr>
            </a:br>
            <a:br>
              <a:rPr lang="en-US" sz="1600" b="1">
                <a:latin typeface="Montserrat" panose="00000500000000000000" pitchFamily="2" charset="0"/>
              </a:rPr>
            </a:br>
            <a:r>
              <a:rPr lang="en-US" sz="1600">
                <a:latin typeface="Montserrat" panose="00000500000000000000" pitchFamily="2" charset="0"/>
              </a:rPr>
              <a:t>Thank you, </a:t>
            </a:r>
            <a:br>
              <a:rPr lang="en-US" sz="1600" b="1">
                <a:latin typeface="Montserrat" panose="00000500000000000000" pitchFamily="2" charset="0"/>
              </a:rPr>
            </a:br>
            <a:r>
              <a:rPr lang="en-US" sz="1600" b="1">
                <a:latin typeface="Montserrat" panose="00000500000000000000" pitchFamily="2" charset="0"/>
              </a:rPr>
              <a:t>[NAME] </a:t>
            </a:r>
            <a:r>
              <a:rPr lang="en-US" sz="1600">
                <a:latin typeface="Montserrat" panose="00000500000000000000" pitchFamily="2" charset="0"/>
              </a:rPr>
              <a:t> </a:t>
            </a:r>
          </a:p>
        </p:txBody>
      </p:sp>
      <p:sp>
        <p:nvSpPr>
          <p:cNvPr id="5" name="Google Shape;146;p18">
            <a:extLst>
              <a:ext uri="{FF2B5EF4-FFF2-40B4-BE49-F238E27FC236}">
                <a16:creationId xmlns:a16="http://schemas.microsoft.com/office/drawing/2014/main" id="{3E120F30-2693-22A6-C3E3-DD5FBECD1B84}"/>
              </a:ext>
            </a:extLst>
          </p:cNvPr>
          <p:cNvSpPr txBox="1"/>
          <p:nvPr/>
        </p:nvSpPr>
        <p:spPr>
          <a:xfrm>
            <a:off x="6457949" y="4767260"/>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2A43B3-3558-40F9-81FF-A6D9A1BA894B}" type="slidenum">
              <a:rPr lang="en-US" sz="900" b="0" i="0" u="none" strike="noStrike" kern="1200" cap="none" spc="0" baseline="0">
                <a:solidFill>
                  <a:srgbClr val="767676"/>
                </a:solidFill>
                <a:uFillTx/>
                <a:latin typeface="Aptos"/>
              </a:rPr>
              <a:t>24</a:t>
            </a:fld>
            <a:endParaRPr lang="en-US" sz="900" b="0" i="0" u="none" strike="noStrike" kern="1200" cap="none" spc="0" baseline="0">
              <a:solidFill>
                <a:srgbClr val="767676"/>
              </a:solidFill>
              <a:uFillTx/>
              <a:latin typeface="Aptos"/>
            </a:endParaRPr>
          </a:p>
        </p:txBody>
      </p:sp>
      <p:sp>
        <p:nvSpPr>
          <p:cNvPr id="6" name="Google Shape;147;p18">
            <a:extLst>
              <a:ext uri="{FF2B5EF4-FFF2-40B4-BE49-F238E27FC236}">
                <a16:creationId xmlns:a16="http://schemas.microsoft.com/office/drawing/2014/main" id="{0C31ABBA-AD65-06F0-25E0-F6539B37A0E6}"/>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C0DD588-3545-4387-BF09-E8DC259FA856}" type="slidenum">
              <a:rPr lang="en-US" sz="900" b="0" i="0" u="none" strike="noStrike" kern="1200" cap="none" spc="0" baseline="0">
                <a:solidFill>
                  <a:srgbClr val="767676"/>
                </a:solidFill>
                <a:uFillTx/>
                <a:latin typeface="Aptos"/>
              </a:rPr>
              <a:t>24</a:t>
            </a:fld>
            <a:endParaRPr lang="en-US" sz="900" b="0" i="0" u="none" strike="noStrike" kern="1200" cap="none" spc="0" baseline="0">
              <a:solidFill>
                <a:srgbClr val="767676"/>
              </a:solidFill>
              <a:uFillTx/>
              <a:latin typeface="Aptos"/>
            </a:endParaRPr>
          </a:p>
        </p:txBody>
      </p:sp>
      <p:pic>
        <p:nvPicPr>
          <p:cNvPr id="7" name="Picture 10">
            <a:extLst>
              <a:ext uri="{FF2B5EF4-FFF2-40B4-BE49-F238E27FC236}">
                <a16:creationId xmlns:a16="http://schemas.microsoft.com/office/drawing/2014/main" id="{22762119-120D-EEF3-D49E-C9E82A74902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8" name="Rectangle 7">
            <a:extLst>
              <a:ext uri="{FF2B5EF4-FFF2-40B4-BE49-F238E27FC236}">
                <a16:creationId xmlns:a16="http://schemas.microsoft.com/office/drawing/2014/main" id="{7DAB97F1-07CB-0FCF-0017-48B36736F88C}"/>
              </a:ext>
              <a:ext uri="{C183D7F6-B498-43B3-948B-1728B52AA6E4}">
                <adec:decorative xmlns:adec="http://schemas.microsoft.com/office/drawing/2017/decorative" val="1"/>
              </a:ext>
            </a:extLst>
          </p:cNvPr>
          <p:cNvSpPr/>
          <p:nvPr/>
        </p:nvSpPr>
        <p:spPr>
          <a:xfrm>
            <a:off x="413801" y="1521926"/>
            <a:ext cx="8316397" cy="2459114"/>
          </a:xfrm>
          <a:prstGeom prst="rect">
            <a:avLst/>
          </a:prstGeom>
          <a:noFill/>
          <a:ln w="19046"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Tree>
  </p:cSld>
  <p:clrMapOvr>
    <a:masterClrMapping/>
  </p:clrMapOvr>
  <p:transition advTm="81582">
    <p:fade thruBlk="1"/>
  </p:transition>
</p:sld>
</file>

<file path=ppt/slides/slide25.xml><?xml version="1.0" encoding="utf-8"?>
<p:sld xmlns:a="http://schemas.openxmlformats.org/drawingml/2006/main" xmlns:r="http://schemas.openxmlformats.org/officeDocument/2006/relationships" xmlns:p="http://schemas.openxmlformats.org/presentationml/2006/main">
  <p:cSld name="Slide127">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BB3FB005-E770-E304-F52A-2C106138C6A2}"/>
              </a:ext>
              <a:ext uri="{C183D7F6-B498-43B3-948B-1728B52AA6E4}">
                <adec:decorative xmlns:adec="http://schemas.microsoft.com/office/drawing/2017/decorative" val="1"/>
              </a:ext>
            </a:extLst>
          </p:cNvPr>
          <p:cNvPicPr>
            <a:picLocks noChangeAspect="1"/>
          </p:cNvPicPr>
          <p:nvPr/>
        </p:nvPicPr>
        <p:blipFill>
          <a:blip r:embed="rId3"/>
          <a:srcRect l="15944" r="12744"/>
          <a:stretch>
            <a:fillRect/>
          </a:stretch>
        </p:blipFill>
        <p:spPr>
          <a:xfrm>
            <a:off x="-5285" y="0"/>
            <a:ext cx="2444355" cy="5143499"/>
          </a:xfrm>
          <a:prstGeom prst="rect">
            <a:avLst/>
          </a:prstGeom>
          <a:noFill/>
          <a:ln cap="flat">
            <a:noFill/>
          </a:ln>
        </p:spPr>
      </p:pic>
      <p:pic>
        <p:nvPicPr>
          <p:cNvPr id="3" name="Picture 2">
            <a:extLst>
              <a:ext uri="{FF2B5EF4-FFF2-40B4-BE49-F238E27FC236}">
                <a16:creationId xmlns:a16="http://schemas.microsoft.com/office/drawing/2014/main" id="{E4F110D7-5C29-193F-8C4F-FA7376E8D4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81" y="9"/>
            <a:ext cx="9144000" cy="5143499"/>
          </a:xfrm>
          <a:prstGeom prst="rect">
            <a:avLst/>
          </a:prstGeom>
          <a:noFill/>
          <a:ln cap="flat">
            <a:noFill/>
          </a:ln>
        </p:spPr>
      </p:pic>
      <p:pic>
        <p:nvPicPr>
          <p:cNvPr id="4" name="Picture 3">
            <a:extLst>
              <a:ext uri="{FF2B5EF4-FFF2-40B4-BE49-F238E27FC236}">
                <a16:creationId xmlns:a16="http://schemas.microsoft.com/office/drawing/2014/main" id="{8E7AC347-A484-884B-11ED-ED8829F2859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520592"/>
            <a:ext cx="3162296" cy="352428"/>
          </a:xfrm>
          <a:prstGeom prst="rect">
            <a:avLst/>
          </a:prstGeom>
          <a:noFill/>
          <a:ln cap="flat">
            <a:noFill/>
          </a:ln>
        </p:spPr>
      </p:pic>
      <p:sp>
        <p:nvSpPr>
          <p:cNvPr id="5" name="Google Shape;144;p18">
            <a:extLst>
              <a:ext uri="{FF2B5EF4-FFF2-40B4-BE49-F238E27FC236}">
                <a16:creationId xmlns:a16="http://schemas.microsoft.com/office/drawing/2014/main" id="{54E63DF9-6E23-5052-A73A-0E1D06FAC386}"/>
              </a:ext>
            </a:extLst>
          </p:cNvPr>
          <p:cNvSpPr txBox="1">
            <a:spLocks noGrp="1"/>
          </p:cNvSpPr>
          <p:nvPr>
            <p:ph type="title"/>
          </p:nvPr>
        </p:nvSpPr>
        <p:spPr>
          <a:xfrm>
            <a:off x="1949153" y="383687"/>
            <a:ext cx="7812501" cy="549600"/>
          </a:xfrm>
        </p:spPr>
        <p:txBody>
          <a:bodyPr anchorCtr="1"/>
          <a:lstStyle/>
          <a:p>
            <a:pPr algn="ctr"/>
            <a:r>
              <a:rPr lang="en-US" sz="4000">
                <a:solidFill>
                  <a:srgbClr val="AB192D"/>
                </a:solidFill>
                <a:latin typeface="Montserrat ExtraBold"/>
              </a:rPr>
              <a:t>Congrats! You enrolled! </a:t>
            </a:r>
            <a:endParaRPr lang="en-US" sz="3200">
              <a:latin typeface="Montserrat ExtraBold" panose="00000900000000000000" pitchFamily="2" charset="0"/>
            </a:endParaRPr>
          </a:p>
        </p:txBody>
      </p:sp>
      <p:sp>
        <p:nvSpPr>
          <p:cNvPr id="6" name="Google Shape;146;p18">
            <a:extLst>
              <a:ext uri="{FF2B5EF4-FFF2-40B4-BE49-F238E27FC236}">
                <a16:creationId xmlns:a16="http://schemas.microsoft.com/office/drawing/2014/main" id="{8C8B32E0-5428-67B8-438C-7985A1216516}"/>
              </a:ext>
            </a:extLst>
          </p:cNvPr>
          <p:cNvSpPr txBox="1"/>
          <p:nvPr/>
        </p:nvSpPr>
        <p:spPr>
          <a:xfrm>
            <a:off x="8046601" y="4593854"/>
            <a:ext cx="1097398" cy="54960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5C9044-3A3C-4DD2-9F2E-31B12A3B1640}" type="slidenum">
              <a:rPr lang="en-US" sz="900" b="0" i="0" u="none" strike="noStrike" kern="1200" cap="none" spc="0" baseline="0">
                <a:solidFill>
                  <a:srgbClr val="767676"/>
                </a:solidFill>
                <a:uFillTx/>
                <a:latin typeface="Aptos"/>
              </a:rPr>
              <a:t>25</a:t>
            </a:fld>
            <a:endParaRPr lang="en-US" sz="900" b="0" i="0" u="none" strike="noStrike" kern="1200" cap="none" spc="0" baseline="0">
              <a:solidFill>
                <a:srgbClr val="767676"/>
              </a:solidFill>
              <a:uFillTx/>
              <a:latin typeface="Aptos"/>
            </a:endParaRPr>
          </a:p>
        </p:txBody>
      </p:sp>
      <p:sp>
        <p:nvSpPr>
          <p:cNvPr id="7" name="Google Shape;147;p18">
            <a:extLst>
              <a:ext uri="{FF2B5EF4-FFF2-40B4-BE49-F238E27FC236}">
                <a16:creationId xmlns:a16="http://schemas.microsoft.com/office/drawing/2014/main" id="{B491E096-CA73-E30C-0715-667DDDE748F3}"/>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3ECFC7C-775D-4FE7-B9D0-9CBD350E27FC}" type="slidenum">
              <a:rPr lang="en-US" sz="900" b="0" i="0" u="none" strike="noStrike" kern="1200" cap="none" spc="0" baseline="0">
                <a:solidFill>
                  <a:srgbClr val="767676"/>
                </a:solidFill>
                <a:uFillTx/>
                <a:latin typeface="Aptos"/>
              </a:rPr>
              <a:t>25</a:t>
            </a:fld>
            <a:endParaRPr lang="en-US" sz="900" b="0" i="0" u="none" strike="noStrike" kern="1200" cap="none" spc="0" baseline="0">
              <a:solidFill>
                <a:srgbClr val="767676"/>
              </a:solidFill>
              <a:uFillTx/>
              <a:latin typeface="Aptos"/>
            </a:endParaRPr>
          </a:p>
        </p:txBody>
      </p:sp>
      <p:pic>
        <p:nvPicPr>
          <p:cNvPr id="8" name="Picture 7">
            <a:extLst>
              <a:ext uri="{FF2B5EF4-FFF2-40B4-BE49-F238E27FC236}">
                <a16:creationId xmlns:a16="http://schemas.microsoft.com/office/drawing/2014/main" id="{3C641D29-70AC-B79B-8E32-CC907C90F7F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234" y="276990"/>
            <a:ext cx="2250228" cy="590437"/>
          </a:xfrm>
          <a:prstGeom prst="rect">
            <a:avLst/>
          </a:prstGeom>
          <a:noFill/>
          <a:ln cap="flat">
            <a:noFill/>
          </a:ln>
        </p:spPr>
      </p:pic>
      <p:sp>
        <p:nvSpPr>
          <p:cNvPr id="9" name="TextBox 9">
            <a:extLst>
              <a:ext uri="{FF2B5EF4-FFF2-40B4-BE49-F238E27FC236}">
                <a16:creationId xmlns:a16="http://schemas.microsoft.com/office/drawing/2014/main" id="{846B3822-9849-079F-FDC4-997675DEA9BC}"/>
              </a:ext>
            </a:extLst>
          </p:cNvPr>
          <p:cNvSpPr txBox="1"/>
          <p:nvPr/>
        </p:nvSpPr>
        <p:spPr>
          <a:xfrm>
            <a:off x="2630380" y="1125199"/>
            <a:ext cx="6447252" cy="2585323"/>
          </a:xfrm>
          <a:prstGeom prst="rect">
            <a:avLst/>
          </a:prstGeom>
          <a:noFill/>
          <a:ln cap="flat">
            <a:noFill/>
          </a:ln>
        </p:spPr>
        <p:txBody>
          <a:bodyPr vert="horz" wrap="square" lIns="91440" tIns="45720" rIns="91440" bIns="45720" anchor="t" anchorCtr="0" compatLnSpc="1">
            <a:spAutoFit/>
          </a:bodyPr>
          <a:lstStyle/>
          <a:p>
            <a:pPr lvl="0">
              <a:defRPr sz="1800" b="0" i="0" u="none" strike="noStrike" kern="0" cap="none" spc="0" baseline="0">
                <a:solidFill>
                  <a:srgbClr val="000000"/>
                </a:solidFill>
                <a:uFillTx/>
              </a:defRPr>
            </a:pPr>
            <a:r>
              <a:rPr lang="en-US" sz="2000">
                <a:solidFill>
                  <a:srgbClr val="000000"/>
                </a:solidFill>
                <a:latin typeface="Montserrat"/>
              </a:rPr>
              <a:t>You are now enrolled in your dual credit course! </a:t>
            </a:r>
          </a:p>
          <a:p>
            <a:pPr lvl="0">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Montserrat" panose="00000500000000000000" pitchFamily="2" charset="0"/>
            </a:endParaRPr>
          </a:p>
          <a:p>
            <a:pPr>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Montserrat"/>
              </a:rPr>
              <a:t>If you are taking more than one CTE Dual Credit and/or College in the High School course, </a:t>
            </a:r>
            <a:br>
              <a:rPr lang="en-US" sz="2000" b="0" i="0" u="none" strike="noStrike" kern="1200" cap="none" spc="0" baseline="0">
                <a:uFillTx/>
                <a:latin typeface="Montserrat" panose="00000500000000000000" pitchFamily="2" charset="0"/>
              </a:rPr>
            </a:br>
            <a:r>
              <a:rPr lang="en-US" sz="2000" b="1">
                <a:solidFill>
                  <a:srgbClr val="AB192D"/>
                </a:solidFill>
                <a:latin typeface="Montserrat"/>
              </a:rPr>
              <a:t>be sure to</a:t>
            </a:r>
            <a:r>
              <a:rPr lang="en-US" sz="2000" b="1" i="0" u="none" strike="noStrike" kern="0" cap="none" spc="0" baseline="0">
                <a:solidFill>
                  <a:srgbClr val="AB192D"/>
                </a:solidFill>
                <a:uFillTx/>
                <a:latin typeface="Montserrat"/>
              </a:rPr>
              <a:t> </a:t>
            </a:r>
            <a:r>
              <a:rPr lang="en-US" sz="2000" b="1">
                <a:solidFill>
                  <a:srgbClr val="AB192D"/>
                </a:solidFill>
                <a:latin typeface="Montserrat"/>
              </a:rPr>
              <a:t>enroll in</a:t>
            </a:r>
            <a:r>
              <a:rPr lang="en-US" sz="2000" b="1" i="0" u="none" strike="noStrike" kern="1200" cap="none" spc="0" baseline="0">
                <a:solidFill>
                  <a:srgbClr val="AB192D"/>
                </a:solidFill>
                <a:uFillTx/>
                <a:latin typeface="Montserrat"/>
              </a:rPr>
              <a:t> </a:t>
            </a:r>
            <a:r>
              <a:rPr lang="en-US" sz="2000" b="1">
                <a:solidFill>
                  <a:srgbClr val="AB192D"/>
                </a:solidFill>
                <a:latin typeface="Montserrat"/>
              </a:rPr>
              <a:t>each of </a:t>
            </a:r>
            <a:r>
              <a:rPr lang="en-US" sz="2000" b="1" i="0" u="none" strike="noStrike" kern="1200" cap="none" spc="0" baseline="0">
                <a:solidFill>
                  <a:srgbClr val="AB192D"/>
                </a:solidFill>
                <a:uFillTx/>
                <a:latin typeface="Montserrat"/>
              </a:rPr>
              <a:t>your classes!</a:t>
            </a:r>
            <a:br>
              <a:rPr lang="en-US" sz="2000" b="1" i="0" u="none" strike="noStrike" kern="1200" cap="none" spc="0" baseline="0">
                <a:uFillTx/>
                <a:latin typeface="Montserrat" panose="00000500000000000000" pitchFamily="2" charset="0"/>
              </a:rPr>
            </a:br>
            <a:endParaRPr lang="en-US" sz="2000" b="1" i="0" u="none" strike="noStrike" kern="1200" cap="none" spc="0" baseline="0">
              <a:solidFill>
                <a:srgbClr val="000000"/>
              </a:solidFill>
              <a:uFillTx/>
              <a:latin typeface="Montserrat" panose="00000500000000000000" pitchFamily="2" charset="0"/>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US" sz="2400" b="0" i="0" u="none" strike="noStrike" kern="1200" cap="none" spc="0" baseline="0">
                <a:solidFill>
                  <a:srgbClr val="000000"/>
                </a:solidFill>
                <a:uFillTx/>
                <a:latin typeface="Montserrat" panose="00000500000000000000" pitchFamily="2" charset="0"/>
              </a:rPr>
            </a:br>
            <a:endParaRPr lang="en-US" sz="1800" b="0" i="0" u="none" strike="noStrike" kern="1200" cap="none" spc="0" baseline="0">
              <a:solidFill>
                <a:srgbClr val="000000"/>
              </a:solidFill>
              <a:uFillTx/>
              <a:latin typeface="Montserrat" panose="00000500000000000000" pitchFamily="2" charset="0"/>
            </a:endParaRPr>
          </a:p>
        </p:txBody>
      </p:sp>
    </p:spTree>
  </p:cSld>
  <p:clrMapOvr>
    <a:masterClrMapping/>
  </p:clrMapOvr>
  <p:transition advTm="14090">
    <p:fade thruBlk="1"/>
  </p:transition>
</p:sld>
</file>

<file path=ppt/slides/slide26.xml><?xml version="1.0" encoding="utf-8"?>
<p:sld xmlns:a="http://schemas.openxmlformats.org/drawingml/2006/main" xmlns:r="http://schemas.openxmlformats.org/officeDocument/2006/relationships" xmlns:p="http://schemas.openxmlformats.org/presentationml/2006/main">
  <p:cSld name="Slide130">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34962FF-15FE-9091-CD62-20B290653612}"/>
              </a:ext>
              <a:ext uri="{C183D7F6-B498-43B3-948B-1728B52AA6E4}">
                <adec:decorative xmlns:adec="http://schemas.microsoft.com/office/drawing/2017/decorative" val="1"/>
              </a:ext>
            </a:extLst>
          </p:cNvPr>
          <p:cNvPicPr>
            <a:picLocks noChangeAspect="1"/>
          </p:cNvPicPr>
          <p:nvPr/>
        </p:nvPicPr>
        <p:blipFill>
          <a:blip r:embed="rId3"/>
          <a:srcRect l="-1167" t="849" r="1167" b="-849"/>
          <a:stretch>
            <a:fillRect/>
          </a:stretch>
        </p:blipFill>
        <p:spPr>
          <a:xfrm>
            <a:off x="-114310" y="491136"/>
            <a:ext cx="9258309" cy="5143509"/>
          </a:xfrm>
          <a:prstGeom prst="rect">
            <a:avLst/>
          </a:prstGeom>
          <a:noFill/>
          <a:ln cap="flat">
            <a:noFill/>
          </a:ln>
        </p:spPr>
      </p:pic>
      <p:pic>
        <p:nvPicPr>
          <p:cNvPr id="3" name="Picture 7">
            <a:extLst>
              <a:ext uri="{FF2B5EF4-FFF2-40B4-BE49-F238E27FC236}">
                <a16:creationId xmlns:a16="http://schemas.microsoft.com/office/drawing/2014/main" id="{80294EB0-ABEE-5E47-7F9B-433321ED2A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56" y="4765671"/>
            <a:ext cx="3162296" cy="352428"/>
          </a:xfrm>
          <a:prstGeom prst="rect">
            <a:avLst/>
          </a:prstGeom>
          <a:noFill/>
          <a:ln cap="flat">
            <a:noFill/>
          </a:ln>
        </p:spPr>
      </p:pic>
      <p:sp>
        <p:nvSpPr>
          <p:cNvPr id="4" name="Google Shape;144;p18">
            <a:extLst>
              <a:ext uri="{FF2B5EF4-FFF2-40B4-BE49-F238E27FC236}">
                <a16:creationId xmlns:a16="http://schemas.microsoft.com/office/drawing/2014/main" id="{4549552A-B2EC-22D4-9FC4-5A08C5D9CA54}"/>
              </a:ext>
            </a:extLst>
          </p:cNvPr>
          <p:cNvSpPr txBox="1">
            <a:spLocks noGrp="1"/>
          </p:cNvSpPr>
          <p:nvPr>
            <p:ph type="title"/>
          </p:nvPr>
        </p:nvSpPr>
        <p:spPr>
          <a:xfrm>
            <a:off x="317543" y="1154020"/>
            <a:ext cx="8464440" cy="994172"/>
          </a:xfrm>
        </p:spPr>
        <p:txBody>
          <a:bodyPr lIns="91421" tIns="91421" rIns="91421" bIns="91421" anchor="b">
            <a:noAutofit/>
          </a:bodyPr>
          <a:lstStyle/>
          <a:p>
            <a:r>
              <a:rPr lang="en-US" sz="4000">
                <a:solidFill>
                  <a:srgbClr val="AB192D"/>
                </a:solidFill>
                <a:latin typeface="Montserrat ExtraBold" panose="00000900000000000000" pitchFamily="2" charset="0"/>
              </a:rPr>
              <a:t>What happens if….</a:t>
            </a:r>
            <a:br>
              <a:rPr lang="en-US" sz="3200"/>
            </a:br>
            <a:br>
              <a:rPr lang="en-US" sz="3200"/>
            </a:br>
            <a:br>
              <a:rPr lang="en-US" sz="2400" b="1">
                <a:latin typeface="Montserrat" panose="00000500000000000000" pitchFamily="2" charset="0"/>
              </a:rPr>
            </a:br>
            <a:endParaRPr lang="en-US" sz="2400"/>
          </a:p>
        </p:txBody>
      </p:sp>
      <p:sp>
        <p:nvSpPr>
          <p:cNvPr id="8" name="Content Placeholder 7">
            <a:extLst>
              <a:ext uri="{FF2B5EF4-FFF2-40B4-BE49-F238E27FC236}">
                <a16:creationId xmlns:a16="http://schemas.microsoft.com/office/drawing/2014/main" id="{5461BDF2-AEFA-7383-4CF3-CBC32EECCA51}"/>
              </a:ext>
            </a:extLst>
          </p:cNvPr>
          <p:cNvSpPr>
            <a:spLocks noGrp="1"/>
          </p:cNvSpPr>
          <p:nvPr>
            <p:ph idx="2"/>
          </p:nvPr>
        </p:nvSpPr>
        <p:spPr>
          <a:xfrm>
            <a:off x="362017" y="1962411"/>
            <a:ext cx="8464440" cy="3263502"/>
          </a:xfrm>
        </p:spPr>
        <p:txBody>
          <a:bodyPr>
            <a:normAutofit/>
          </a:bodyPr>
          <a:lstStyle/>
          <a:p>
            <a:pPr marL="0" indent="0">
              <a:buNone/>
            </a:pPr>
            <a:r>
              <a:rPr lang="en-US" sz="1600" b="1">
                <a:solidFill>
                  <a:srgbClr val="AB192D"/>
                </a:solidFill>
                <a:latin typeface="Montserrat" panose="00000500000000000000" pitchFamily="2" charset="0"/>
              </a:rPr>
              <a:t>CTE Dual Credit Course</a:t>
            </a:r>
            <a:r>
              <a:rPr lang="en-US" sz="1600">
                <a:solidFill>
                  <a:srgbClr val="AB192D"/>
                </a:solidFill>
                <a:latin typeface="Montserrat" panose="00000500000000000000" pitchFamily="2" charset="0"/>
              </a:rPr>
              <a:t>: </a:t>
            </a:r>
          </a:p>
          <a:p>
            <a:r>
              <a:rPr lang="en-US" sz="1600">
                <a:latin typeface="Montserrat"/>
              </a:rPr>
              <a:t>If your grade is a B or better (A, A-, B+, B), then that grade will go on both your high school and college transcript and be part of your permanent record. </a:t>
            </a:r>
          </a:p>
          <a:p>
            <a:r>
              <a:rPr lang="en-US" sz="1600">
                <a:latin typeface="Montserrat" panose="00000500000000000000" pitchFamily="2" charset="0"/>
              </a:rPr>
              <a:t>If you have a below a "B", then SVC will automatically drop you from the class. You will not get credit on your college transcript. </a:t>
            </a:r>
          </a:p>
          <a:p>
            <a:endParaRPr lang="en-US"/>
          </a:p>
        </p:txBody>
      </p:sp>
      <p:sp>
        <p:nvSpPr>
          <p:cNvPr id="6" name="Google Shape;146;p18">
            <a:extLst>
              <a:ext uri="{FF2B5EF4-FFF2-40B4-BE49-F238E27FC236}">
                <a16:creationId xmlns:a16="http://schemas.microsoft.com/office/drawing/2014/main" id="{F286331B-7AF5-3B8F-237F-627ED92BE9D8}"/>
              </a:ext>
            </a:extLst>
          </p:cNvPr>
          <p:cNvSpPr txBox="1"/>
          <p:nvPr/>
        </p:nvSpPr>
        <p:spPr>
          <a:xfrm>
            <a:off x="6457949" y="4767260"/>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E3E731B-67D3-432A-845D-7CB097FD6243}" type="slidenum">
              <a:rPr lang="en-US" sz="900" b="0" i="0" u="none" strike="noStrike" kern="1200" cap="none" spc="0" baseline="0">
                <a:solidFill>
                  <a:srgbClr val="767676"/>
                </a:solidFill>
                <a:uFillTx/>
                <a:latin typeface="Aptos"/>
              </a:rPr>
              <a:t>26</a:t>
            </a:fld>
            <a:endParaRPr lang="en-US" sz="900" b="0" i="0" u="none" strike="noStrike" kern="1200" cap="none" spc="0" baseline="0">
              <a:solidFill>
                <a:srgbClr val="767676"/>
              </a:solidFill>
              <a:uFillTx/>
              <a:latin typeface="Aptos"/>
            </a:endParaRPr>
          </a:p>
        </p:txBody>
      </p:sp>
      <p:sp>
        <p:nvSpPr>
          <p:cNvPr id="7" name="Google Shape;147;p18">
            <a:extLst>
              <a:ext uri="{FF2B5EF4-FFF2-40B4-BE49-F238E27FC236}">
                <a16:creationId xmlns:a16="http://schemas.microsoft.com/office/drawing/2014/main" id="{80D8BBCF-BD4A-94E9-6DD3-91B76A73AA39}"/>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43FB12-8CF5-4348-9B15-F6517095CC79}" type="slidenum">
              <a:rPr lang="en-US" sz="900" b="0" i="0" u="none" strike="noStrike" kern="1200" cap="none" spc="0" baseline="0">
                <a:solidFill>
                  <a:srgbClr val="767676"/>
                </a:solidFill>
                <a:uFillTx/>
                <a:latin typeface="Aptos"/>
              </a:rPr>
              <a:t>26</a:t>
            </a:fld>
            <a:endParaRPr lang="en-US" sz="900" b="0" i="0" u="none" strike="noStrike" kern="1200" cap="none" spc="0" baseline="0">
              <a:solidFill>
                <a:srgbClr val="767676"/>
              </a:solidFill>
              <a:uFillTx/>
              <a:latin typeface="Aptos"/>
            </a:endParaRPr>
          </a:p>
        </p:txBody>
      </p:sp>
      <p:sp>
        <p:nvSpPr>
          <p:cNvPr id="9" name="TextBox 8">
            <a:extLst>
              <a:ext uri="{FF2B5EF4-FFF2-40B4-BE49-F238E27FC236}">
                <a16:creationId xmlns:a16="http://schemas.microsoft.com/office/drawing/2014/main" id="{E2F6AB18-6FD3-B639-B7F1-BD89B7DABEFB}"/>
              </a:ext>
            </a:extLst>
          </p:cNvPr>
          <p:cNvSpPr txBox="1"/>
          <p:nvPr/>
        </p:nvSpPr>
        <p:spPr>
          <a:xfrm>
            <a:off x="362017" y="1051624"/>
            <a:ext cx="8464440" cy="707886"/>
          </a:xfrm>
          <a:prstGeom prst="rect">
            <a:avLst/>
          </a:prstGeom>
          <a:noFill/>
        </p:spPr>
        <p:txBody>
          <a:bodyPr wrap="square" lIns="91440" tIns="45720" rIns="91440" bIns="45720" rtlCol="0" anchor="t">
            <a:spAutoFit/>
          </a:bodyPr>
          <a:lstStyle/>
          <a:p>
            <a:r>
              <a:rPr lang="en-US" sz="2400" b="1">
                <a:latin typeface="Montserrat"/>
              </a:rPr>
              <a:t>I don’t think I’ll pass the course? </a:t>
            </a:r>
            <a:br>
              <a:rPr lang="en-US" sz="1600" b="1">
                <a:latin typeface="Montserrat" panose="00000500000000000000" pitchFamily="2" charset="0"/>
              </a:rPr>
            </a:br>
            <a:r>
              <a:rPr lang="en-US" sz="1600">
                <a:latin typeface="Montserrat"/>
              </a:rPr>
              <a:t>Talk to your teacher ASAP to see if there is a possibility of raising your grade.</a:t>
            </a:r>
          </a:p>
        </p:txBody>
      </p:sp>
    </p:spTree>
  </p:cSld>
  <p:clrMapOvr>
    <a:masterClrMapping/>
  </p:clrMapOvr>
  <p:transition advTm="41743">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34962FF-15FE-9091-CD62-20B290653612}"/>
              </a:ext>
              <a:ext uri="{C183D7F6-B498-43B3-948B-1728B52AA6E4}">
                <adec:decorative xmlns:adec="http://schemas.microsoft.com/office/drawing/2017/decorative" val="1"/>
              </a:ext>
            </a:extLst>
          </p:cNvPr>
          <p:cNvPicPr>
            <a:picLocks noChangeAspect="1"/>
          </p:cNvPicPr>
          <p:nvPr/>
        </p:nvPicPr>
        <p:blipFill>
          <a:blip r:embed="rId3"/>
          <a:srcRect l="-1167" t="849" r="1167" b="-849"/>
          <a:stretch>
            <a:fillRect/>
          </a:stretch>
        </p:blipFill>
        <p:spPr>
          <a:xfrm>
            <a:off x="-114310" y="491136"/>
            <a:ext cx="9258309" cy="5143509"/>
          </a:xfrm>
          <a:prstGeom prst="rect">
            <a:avLst/>
          </a:prstGeom>
          <a:noFill/>
          <a:ln cap="flat">
            <a:noFill/>
          </a:ln>
        </p:spPr>
      </p:pic>
      <p:pic>
        <p:nvPicPr>
          <p:cNvPr id="3" name="Picture 7">
            <a:extLst>
              <a:ext uri="{FF2B5EF4-FFF2-40B4-BE49-F238E27FC236}">
                <a16:creationId xmlns:a16="http://schemas.microsoft.com/office/drawing/2014/main" id="{80294EB0-ABEE-5E47-7F9B-433321ED2A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56" y="4765671"/>
            <a:ext cx="3162296" cy="352428"/>
          </a:xfrm>
          <a:prstGeom prst="rect">
            <a:avLst/>
          </a:prstGeom>
          <a:noFill/>
          <a:ln cap="flat">
            <a:noFill/>
          </a:ln>
        </p:spPr>
      </p:pic>
      <p:sp>
        <p:nvSpPr>
          <p:cNvPr id="4" name="Google Shape;144;p18">
            <a:extLst>
              <a:ext uri="{FF2B5EF4-FFF2-40B4-BE49-F238E27FC236}">
                <a16:creationId xmlns:a16="http://schemas.microsoft.com/office/drawing/2014/main" id="{4549552A-B2EC-22D4-9FC4-5A08C5D9CA54}"/>
              </a:ext>
            </a:extLst>
          </p:cNvPr>
          <p:cNvSpPr txBox="1">
            <a:spLocks noGrp="1"/>
          </p:cNvSpPr>
          <p:nvPr>
            <p:ph type="title"/>
          </p:nvPr>
        </p:nvSpPr>
        <p:spPr>
          <a:xfrm>
            <a:off x="317543" y="1154020"/>
            <a:ext cx="8464440" cy="994172"/>
          </a:xfrm>
        </p:spPr>
        <p:txBody>
          <a:bodyPr lIns="91421" tIns="91421" rIns="91421" bIns="91421" anchor="b">
            <a:noAutofit/>
          </a:bodyPr>
          <a:lstStyle/>
          <a:p>
            <a:r>
              <a:rPr lang="en-US" sz="4000" dirty="0">
                <a:solidFill>
                  <a:srgbClr val="AB192D"/>
                </a:solidFill>
                <a:latin typeface="Montserrat ExtraBold" panose="00000900000000000000" pitchFamily="2" charset="0"/>
              </a:rPr>
              <a:t>What happens if….</a:t>
            </a:r>
            <a:br>
              <a:rPr lang="en-US" sz="3200" dirty="0"/>
            </a:br>
            <a:br>
              <a:rPr lang="en-US" sz="3200" dirty="0"/>
            </a:br>
            <a:br>
              <a:rPr lang="en-US" sz="2400" b="1" dirty="0">
                <a:latin typeface="Montserrat" panose="00000500000000000000" pitchFamily="2" charset="0"/>
              </a:rPr>
            </a:br>
            <a:endParaRPr lang="en-US" sz="2400" dirty="0"/>
          </a:p>
        </p:txBody>
      </p:sp>
      <p:sp>
        <p:nvSpPr>
          <p:cNvPr id="5" name="Content Placeholder 8">
            <a:extLst>
              <a:ext uri="{FF2B5EF4-FFF2-40B4-BE49-F238E27FC236}">
                <a16:creationId xmlns:a16="http://schemas.microsoft.com/office/drawing/2014/main" id="{B0E5A5FC-626F-8100-6C8B-342B585D2FC4}"/>
              </a:ext>
            </a:extLst>
          </p:cNvPr>
          <p:cNvSpPr txBox="1">
            <a:spLocks noGrp="1"/>
          </p:cNvSpPr>
          <p:nvPr>
            <p:ph idx="1"/>
          </p:nvPr>
        </p:nvSpPr>
        <p:spPr>
          <a:xfrm>
            <a:off x="362017" y="1879998"/>
            <a:ext cx="8680366" cy="3263502"/>
          </a:xfrm>
        </p:spPr>
        <p:txBody>
          <a:bodyPr>
            <a:normAutofit/>
          </a:bodyPr>
          <a:lstStyle/>
          <a:p>
            <a:pPr marL="0" lvl="0" indent="0">
              <a:buNone/>
            </a:pPr>
            <a:r>
              <a:rPr lang="en-US" sz="1600" b="1">
                <a:solidFill>
                  <a:srgbClr val="FFC000"/>
                </a:solidFill>
                <a:latin typeface="Montserrat" panose="00000500000000000000" pitchFamily="2" charset="0"/>
              </a:rPr>
              <a:t>College in the High School Course</a:t>
            </a:r>
            <a:r>
              <a:rPr lang="en-US" sz="1600">
                <a:latin typeface="Montserrat" panose="00000500000000000000" pitchFamily="2" charset="0"/>
              </a:rPr>
              <a:t>: </a:t>
            </a:r>
          </a:p>
          <a:p>
            <a:r>
              <a:rPr lang="en-US" sz="1600">
                <a:latin typeface="Montserrat" panose="00000500000000000000" pitchFamily="2" charset="0"/>
              </a:rPr>
              <a:t>The grade you earn will go on your permanent college transcript and impact your college GPA.</a:t>
            </a:r>
          </a:p>
          <a:p>
            <a:r>
              <a:rPr lang="en-US" sz="1600">
                <a:latin typeface="Montserrat"/>
              </a:rPr>
              <a:t>If you have a D or an F in the course, we recommend you consider dropping the course so that it doesn’t go on your college transcript. Students must initiate the drop process themselves. </a:t>
            </a:r>
          </a:p>
          <a:p>
            <a:r>
              <a:rPr lang="en-US" sz="1600">
                <a:latin typeface="Montserrat"/>
              </a:rPr>
              <a:t>If you want to drop a class, you must do it before the withdrawal deadline or the class with show up as a “W” on your transcript</a:t>
            </a:r>
            <a:endParaRPr lang="en-US" sz="1300"/>
          </a:p>
        </p:txBody>
      </p:sp>
      <p:sp>
        <p:nvSpPr>
          <p:cNvPr id="6" name="Google Shape;146;p18">
            <a:extLst>
              <a:ext uri="{FF2B5EF4-FFF2-40B4-BE49-F238E27FC236}">
                <a16:creationId xmlns:a16="http://schemas.microsoft.com/office/drawing/2014/main" id="{F286331B-7AF5-3B8F-237F-627ED92BE9D8}"/>
              </a:ext>
            </a:extLst>
          </p:cNvPr>
          <p:cNvSpPr txBox="1"/>
          <p:nvPr/>
        </p:nvSpPr>
        <p:spPr>
          <a:xfrm>
            <a:off x="6457949" y="4767260"/>
            <a:ext cx="2057400" cy="273844"/>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E3E731B-67D3-432A-845D-7CB097FD6243}" type="slidenum">
              <a:rPr lang="en-US" sz="900" b="0" i="0" u="none" strike="noStrike" kern="1200" cap="none" spc="0" baseline="0">
                <a:solidFill>
                  <a:srgbClr val="767676"/>
                </a:solidFill>
                <a:uFillTx/>
                <a:latin typeface="Aptos"/>
              </a:rPr>
              <a:t>27</a:t>
            </a:fld>
            <a:endParaRPr lang="en-US" sz="900" b="0" i="0" u="none" strike="noStrike" kern="1200" cap="none" spc="0" baseline="0">
              <a:solidFill>
                <a:srgbClr val="767676"/>
              </a:solidFill>
              <a:uFillTx/>
              <a:latin typeface="Aptos"/>
            </a:endParaRPr>
          </a:p>
        </p:txBody>
      </p:sp>
      <p:sp>
        <p:nvSpPr>
          <p:cNvPr id="7" name="Google Shape;147;p18">
            <a:extLst>
              <a:ext uri="{FF2B5EF4-FFF2-40B4-BE49-F238E27FC236}">
                <a16:creationId xmlns:a16="http://schemas.microsoft.com/office/drawing/2014/main" id="{80D8BBCF-BD4A-94E9-6DD3-91B76A73AA39}"/>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43FB12-8CF5-4348-9B15-F6517095CC79}" type="slidenum">
              <a:rPr lang="en-US" sz="900" b="0" i="0" u="none" strike="noStrike" kern="1200" cap="none" spc="0" baseline="0">
                <a:solidFill>
                  <a:srgbClr val="767676"/>
                </a:solidFill>
                <a:uFillTx/>
                <a:latin typeface="Aptos"/>
              </a:rPr>
              <a:t>27</a:t>
            </a:fld>
            <a:endParaRPr lang="en-US" sz="900" b="0" i="0" u="none" strike="noStrike" kern="1200" cap="none" spc="0" baseline="0">
              <a:solidFill>
                <a:srgbClr val="767676"/>
              </a:solidFill>
              <a:uFillTx/>
              <a:latin typeface="Aptos"/>
            </a:endParaRPr>
          </a:p>
        </p:txBody>
      </p:sp>
      <p:sp>
        <p:nvSpPr>
          <p:cNvPr id="9" name="TextBox 8">
            <a:extLst>
              <a:ext uri="{FF2B5EF4-FFF2-40B4-BE49-F238E27FC236}">
                <a16:creationId xmlns:a16="http://schemas.microsoft.com/office/drawing/2014/main" id="{E2F6AB18-6FD3-B639-B7F1-BD89B7DABEFB}"/>
              </a:ext>
            </a:extLst>
          </p:cNvPr>
          <p:cNvSpPr txBox="1"/>
          <p:nvPr/>
        </p:nvSpPr>
        <p:spPr>
          <a:xfrm>
            <a:off x="362017" y="1051624"/>
            <a:ext cx="8464440" cy="707886"/>
          </a:xfrm>
          <a:prstGeom prst="rect">
            <a:avLst/>
          </a:prstGeom>
          <a:noFill/>
        </p:spPr>
        <p:txBody>
          <a:bodyPr wrap="square" lIns="91440" tIns="45720" rIns="91440" bIns="45720" rtlCol="0" anchor="t">
            <a:spAutoFit/>
          </a:bodyPr>
          <a:lstStyle/>
          <a:p>
            <a:r>
              <a:rPr lang="en-US" sz="2400" b="1">
                <a:latin typeface="Montserrat"/>
              </a:rPr>
              <a:t>I don’t think I’ll pass the course? </a:t>
            </a:r>
            <a:br>
              <a:rPr lang="en-US" sz="1600" b="1">
                <a:latin typeface="Montserrat" panose="00000500000000000000" pitchFamily="2" charset="0"/>
              </a:rPr>
            </a:br>
            <a:r>
              <a:rPr lang="en-US" sz="1600">
                <a:latin typeface="Montserrat"/>
              </a:rPr>
              <a:t>Talk to your teacher ASAP to see if there is a possibility of raising your grade.</a:t>
            </a:r>
          </a:p>
        </p:txBody>
      </p:sp>
    </p:spTree>
    <p:extLst>
      <p:ext uri="{BB962C8B-B14F-4D97-AF65-F5344CB8AC3E}">
        <p14:creationId xmlns:p14="http://schemas.microsoft.com/office/powerpoint/2010/main" val="802909516"/>
      </p:ext>
    </p:extLst>
  </p:cSld>
  <p:clrMapOvr>
    <a:masterClrMapping/>
  </p:clrMapOvr>
  <p:transition advTm="29301">
    <p:fade thruBlk="1"/>
  </p:transition>
</p:sld>
</file>

<file path=ppt/slides/slide28.xml><?xml version="1.0" encoding="utf-8"?>
<p:sld xmlns:a="http://schemas.openxmlformats.org/drawingml/2006/main" xmlns:r="http://schemas.openxmlformats.org/officeDocument/2006/relationships" xmlns:p="http://schemas.openxmlformats.org/presentationml/2006/main">
  <p:cSld name="Slide148">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0179C592-E4B9-784A-782C-D8E921ACE00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 y="1"/>
            <a:ext cx="9144000" cy="5143499"/>
          </a:xfrm>
          <a:prstGeom prst="rect">
            <a:avLst/>
          </a:prstGeom>
          <a:noFill/>
          <a:ln cap="flat">
            <a:noFill/>
          </a:ln>
        </p:spPr>
      </p:pic>
      <p:sp>
        <p:nvSpPr>
          <p:cNvPr id="3" name="Title 1">
            <a:extLst>
              <a:ext uri="{FF2B5EF4-FFF2-40B4-BE49-F238E27FC236}">
                <a16:creationId xmlns:a16="http://schemas.microsoft.com/office/drawing/2014/main" id="{034C8357-9838-9AE9-DB76-7C80C07B9AF6}"/>
              </a:ext>
            </a:extLst>
          </p:cNvPr>
          <p:cNvSpPr txBox="1">
            <a:spLocks noGrp="1"/>
          </p:cNvSpPr>
          <p:nvPr>
            <p:ph type="title"/>
          </p:nvPr>
        </p:nvSpPr>
        <p:spPr>
          <a:xfrm>
            <a:off x="186856" y="262022"/>
            <a:ext cx="7886700" cy="994172"/>
          </a:xfrm>
        </p:spPr>
        <p:txBody>
          <a:bodyPr>
            <a:noAutofit/>
          </a:bodyPr>
          <a:lstStyle/>
          <a:p>
            <a:pPr lvl="0"/>
            <a:r>
              <a:rPr lang="en-US" sz="3200">
                <a:solidFill>
                  <a:srgbClr val="AB192D"/>
                </a:solidFill>
                <a:latin typeface="Montserrat ExtraBold" panose="00000900000000000000" pitchFamily="2" charset="0"/>
                <a:cs typeface="Arial"/>
              </a:rPr>
              <a:t>How to Drop a Class</a:t>
            </a:r>
            <a:br>
              <a:rPr lang="en-US" sz="3200">
                <a:solidFill>
                  <a:srgbClr val="AB192D"/>
                </a:solidFill>
              </a:rPr>
            </a:br>
            <a:endParaRPr lang="en-US" sz="3200">
              <a:solidFill>
                <a:srgbClr val="AB192D"/>
              </a:solidFill>
            </a:endParaRPr>
          </a:p>
        </p:txBody>
      </p:sp>
      <p:pic>
        <p:nvPicPr>
          <p:cNvPr id="4" name="Picture 7">
            <a:extLst>
              <a:ext uri="{FF2B5EF4-FFF2-40B4-BE49-F238E27FC236}">
                <a16:creationId xmlns:a16="http://schemas.microsoft.com/office/drawing/2014/main" id="{0DC193B4-2875-CBAA-0167-1F80625777F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sp>
        <p:nvSpPr>
          <p:cNvPr id="5" name="TextBox 4">
            <a:extLst>
              <a:ext uri="{FF2B5EF4-FFF2-40B4-BE49-F238E27FC236}">
                <a16:creationId xmlns:a16="http://schemas.microsoft.com/office/drawing/2014/main" id="{10B82DAD-7767-78F7-DDFE-3640BFB0EAF3}"/>
              </a:ext>
            </a:extLst>
          </p:cNvPr>
          <p:cNvSpPr txBox="1"/>
          <p:nvPr/>
        </p:nvSpPr>
        <p:spPr>
          <a:xfrm>
            <a:off x="186856" y="942719"/>
            <a:ext cx="8118555" cy="1600438"/>
          </a:xfrm>
          <a:prstGeom prst="rect">
            <a:avLst/>
          </a:prstGeom>
          <a:noFill/>
          <a:ln cap="flat">
            <a:noFill/>
          </a:ln>
        </p:spPr>
        <p:txBody>
          <a:bodyPr vert="horz" wrap="square" lIns="91440" tIns="45720" rIns="91440" bIns="45720" anchor="t" anchorCtr="0" compatLnSpc="1">
            <a:spAutoFit/>
          </a:bodyPr>
          <a:lstStyle/>
          <a:p>
            <a:pPr marL="342900" indent="-342900">
              <a:buSzPct val="100000"/>
              <a:buFont typeface="+mj-lt"/>
              <a:buAutoNum type="arabicPeriod"/>
              <a:defRPr sz="1800" b="0" i="0" u="none" strike="noStrike" kern="0" cap="none" spc="0" baseline="0">
                <a:solidFill>
                  <a:srgbClr val="000000"/>
                </a:solidFill>
                <a:uFillTx/>
              </a:defRPr>
            </a:pPr>
            <a:r>
              <a:rPr lang="en-US" sz="2000">
                <a:solidFill>
                  <a:srgbClr val="000000"/>
                </a:solidFill>
                <a:latin typeface="Montserrat" panose="00000500000000000000" pitchFamily="2" charset="0"/>
              </a:rPr>
              <a:t>On the left, expand </a:t>
            </a:r>
            <a:r>
              <a:rPr lang="en-US" sz="2000" b="1">
                <a:solidFill>
                  <a:srgbClr val="000000"/>
                </a:solidFill>
                <a:latin typeface="Montserrat" panose="00000500000000000000" pitchFamily="2" charset="0"/>
              </a:rPr>
              <a:t>"Enrollment"</a:t>
            </a:r>
            <a:r>
              <a:rPr lang="en-US" sz="2000">
                <a:solidFill>
                  <a:srgbClr val="000000"/>
                </a:solidFill>
                <a:latin typeface="Montserrat" panose="00000500000000000000" pitchFamily="2" charset="0"/>
              </a:rPr>
              <a:t> menu </a:t>
            </a:r>
          </a:p>
          <a:p>
            <a:pPr marL="342900" marR="0" lvl="0" indent="-342900" algn="l" defTabSz="914400" rtl="0" fontAlgn="auto" hangingPunct="1">
              <a:lnSpc>
                <a:spcPct val="100000"/>
              </a:lnSpc>
              <a:spcBef>
                <a:spcPts val="0"/>
              </a:spcBef>
              <a:spcAft>
                <a:spcPts val="0"/>
              </a:spcAft>
              <a:buSzPct val="100000"/>
              <a:buFont typeface="+mj-lt"/>
              <a:buAutoNum type="arabicPeriod"/>
              <a:tabLst/>
              <a:defRPr sz="1800" b="0" i="0" u="none" strike="noStrike" kern="0" cap="none" spc="0" baseline="0">
                <a:solidFill>
                  <a:srgbClr val="000000"/>
                </a:solidFill>
                <a:uFillTx/>
              </a:defRPr>
            </a:pPr>
            <a:r>
              <a:rPr lang="en-US" sz="2000" b="0" i="0" u="none" strike="noStrike" kern="0" cap="none" spc="0" baseline="0">
                <a:solidFill>
                  <a:srgbClr val="000000"/>
                </a:solidFill>
                <a:uFillTx/>
                <a:latin typeface="Montserrat" panose="00000500000000000000" pitchFamily="2" charset="0"/>
              </a:rPr>
              <a:t>Click “Drop classes”</a:t>
            </a:r>
          </a:p>
          <a:p>
            <a:pPr marL="342900" marR="0" lvl="0" indent="-342900" algn="l" defTabSz="914400" rtl="0" fontAlgn="auto" hangingPunct="1">
              <a:lnSpc>
                <a:spcPct val="100000"/>
              </a:lnSpc>
              <a:spcBef>
                <a:spcPts val="0"/>
              </a:spcBef>
              <a:spcAft>
                <a:spcPts val="0"/>
              </a:spcAft>
              <a:buSzPct val="100000"/>
              <a:buFont typeface="+mj-lt"/>
              <a:buAutoNum type="arabicPeriod"/>
              <a:tabLst/>
              <a:defRPr sz="1800" b="0" i="0" u="none" strike="noStrike" kern="0" cap="none" spc="0" baseline="0">
                <a:solidFill>
                  <a:srgbClr val="000000"/>
                </a:solidFill>
                <a:uFillTx/>
              </a:defRPr>
            </a:pPr>
            <a:r>
              <a:rPr lang="en-US" sz="2000" b="0" i="0" u="none" strike="noStrike" kern="0" cap="none" spc="0" baseline="0">
                <a:solidFill>
                  <a:srgbClr val="000000"/>
                </a:solidFill>
                <a:uFillTx/>
                <a:latin typeface="Montserrat" panose="00000500000000000000" pitchFamily="2" charset="0"/>
              </a:rPr>
              <a:t>Click the checkbox next to the course</a:t>
            </a:r>
          </a:p>
          <a:p>
            <a:pPr marL="342900" marR="0" lvl="0" indent="-342900" algn="l" defTabSz="914400" rtl="0" fontAlgn="auto" hangingPunct="1">
              <a:lnSpc>
                <a:spcPct val="100000"/>
              </a:lnSpc>
              <a:spcBef>
                <a:spcPts val="0"/>
              </a:spcBef>
              <a:spcAft>
                <a:spcPts val="0"/>
              </a:spcAft>
              <a:buSzPct val="100000"/>
              <a:buFont typeface="+mj-lt"/>
              <a:buAutoNum type="arabicPeriod"/>
              <a:tabLst/>
              <a:defRPr sz="1800" b="0" i="0" u="none" strike="noStrike" kern="0" cap="none" spc="0" baseline="0">
                <a:solidFill>
                  <a:srgbClr val="000000"/>
                </a:solidFill>
                <a:uFillTx/>
              </a:defRPr>
            </a:pPr>
            <a:r>
              <a:rPr lang="en-US" sz="2000" b="0" i="0" u="none" strike="noStrike" kern="0" cap="none" spc="0" baseline="0">
                <a:solidFill>
                  <a:srgbClr val="000000"/>
                </a:solidFill>
                <a:uFillTx/>
                <a:latin typeface="Montserrat" panose="00000500000000000000" pitchFamily="2" charset="0"/>
              </a:rPr>
              <a:t>Click “Drop”</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pic>
        <p:nvPicPr>
          <p:cNvPr id="6" name="Picture 10">
            <a:extLst>
              <a:ext uri="{FF2B5EF4-FFF2-40B4-BE49-F238E27FC236}">
                <a16:creationId xmlns:a16="http://schemas.microsoft.com/office/drawing/2014/main" id="{5B8C68E9-BB9A-285D-2103-AB24B24343D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 y="2510274"/>
            <a:ext cx="9144000" cy="2287207"/>
          </a:xfrm>
          <a:prstGeom prst="rect">
            <a:avLst/>
          </a:prstGeom>
          <a:noFill/>
          <a:ln cap="flat">
            <a:noFill/>
          </a:ln>
        </p:spPr>
      </p:pic>
    </p:spTree>
  </p:cSld>
  <p:clrMapOvr>
    <a:masterClrMapping/>
  </p:clrMapOvr>
  <p:transition advTm="27011">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a:extLst>
              <a:ext uri="{FF2B5EF4-FFF2-40B4-BE49-F238E27FC236}">
                <a16:creationId xmlns:a16="http://schemas.microsoft.com/office/drawing/2014/main" id="{6D696CE8-6517-EF45-8816-B9E5254D04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sp>
        <p:nvSpPr>
          <p:cNvPr id="3" name="Google Shape;144;p18">
            <a:extLst>
              <a:ext uri="{FF2B5EF4-FFF2-40B4-BE49-F238E27FC236}">
                <a16:creationId xmlns:a16="http://schemas.microsoft.com/office/drawing/2014/main" id="{502BBAFA-0316-C658-0ED8-3E774248BFCE}"/>
              </a:ext>
            </a:extLst>
          </p:cNvPr>
          <p:cNvSpPr txBox="1">
            <a:spLocks noGrp="1"/>
          </p:cNvSpPr>
          <p:nvPr>
            <p:ph type="title"/>
          </p:nvPr>
        </p:nvSpPr>
        <p:spPr>
          <a:xfrm>
            <a:off x="2685359" y="500852"/>
            <a:ext cx="7497001" cy="549600"/>
          </a:xfrm>
        </p:spPr>
        <p:txBody>
          <a:bodyPr/>
          <a:lstStyle/>
          <a:p>
            <a:pPr lvl="0"/>
            <a:r>
              <a:rPr lang="en-US" sz="3200" dirty="0">
                <a:solidFill>
                  <a:srgbClr val="AB192D"/>
                </a:solidFill>
                <a:latin typeface="Montserrat ExtraBold" panose="00000900000000000000" pitchFamily="2" charset="0"/>
              </a:rPr>
              <a:t>Thank You! Any Questions?</a:t>
            </a:r>
          </a:p>
        </p:txBody>
      </p:sp>
      <p:sp>
        <p:nvSpPr>
          <p:cNvPr id="4" name="Google Shape;146;p18">
            <a:extLst>
              <a:ext uri="{FF2B5EF4-FFF2-40B4-BE49-F238E27FC236}">
                <a16:creationId xmlns:a16="http://schemas.microsoft.com/office/drawing/2014/main" id="{131662DE-8BDD-6861-BBAE-6CED482AC5DC}"/>
              </a:ext>
            </a:extLst>
          </p:cNvPr>
          <p:cNvSpPr txBox="1"/>
          <p:nvPr/>
        </p:nvSpPr>
        <p:spPr>
          <a:xfrm>
            <a:off x="8046601" y="4593854"/>
            <a:ext cx="1097398" cy="54960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324CB57-D73B-4727-85EF-C8C7657AA1C6}" type="slidenum">
              <a:rPr lang="en-US" sz="900" b="0" i="0" u="none" strike="noStrike" kern="1200" cap="none" spc="0" baseline="0">
                <a:solidFill>
                  <a:srgbClr val="767676"/>
                </a:solidFill>
                <a:uFillTx/>
                <a:latin typeface="Aptos"/>
              </a:rPr>
              <a:t>29</a:t>
            </a:fld>
            <a:endParaRPr lang="en-US" sz="900" b="0" i="0" u="none" strike="noStrike" kern="1200" cap="none" spc="0" baseline="0">
              <a:solidFill>
                <a:srgbClr val="767676"/>
              </a:solidFill>
              <a:uFillTx/>
              <a:latin typeface="Aptos"/>
            </a:endParaRPr>
          </a:p>
        </p:txBody>
      </p:sp>
      <p:sp>
        <p:nvSpPr>
          <p:cNvPr id="5" name="Google Shape;147;p18">
            <a:extLst>
              <a:ext uri="{FF2B5EF4-FFF2-40B4-BE49-F238E27FC236}">
                <a16:creationId xmlns:a16="http://schemas.microsoft.com/office/drawing/2014/main" id="{A36D93E9-1EB0-B1FC-81D4-44CA7F40E7F8}"/>
              </a:ext>
            </a:extLst>
          </p:cNvPr>
          <p:cNvSpPr txBox="1"/>
          <p:nvPr/>
        </p:nvSpPr>
        <p:spPr>
          <a:xfrm>
            <a:off x="0" y="4594229"/>
            <a:ext cx="1098551" cy="549270"/>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06923A7-B5E0-45A7-8B16-D26B4A4F1D86}" type="slidenum">
              <a:rPr lang="en-US" sz="900" b="0" i="0" u="none" strike="noStrike" kern="1200" cap="none" spc="0" baseline="0">
                <a:solidFill>
                  <a:srgbClr val="767676"/>
                </a:solidFill>
                <a:uFillTx/>
                <a:latin typeface="Aptos"/>
              </a:rPr>
              <a:t>29</a:t>
            </a:fld>
            <a:endParaRPr lang="en-US" sz="900" b="0" i="0" u="none" strike="noStrike" kern="1200" cap="none" spc="0" baseline="0">
              <a:solidFill>
                <a:srgbClr val="767676"/>
              </a:solidFill>
              <a:uFillTx/>
              <a:latin typeface="Aptos"/>
            </a:endParaRPr>
          </a:p>
        </p:txBody>
      </p:sp>
      <p:sp>
        <p:nvSpPr>
          <p:cNvPr id="6" name="Google Shape;145;p18">
            <a:extLst>
              <a:ext uri="{FF2B5EF4-FFF2-40B4-BE49-F238E27FC236}">
                <a16:creationId xmlns:a16="http://schemas.microsoft.com/office/drawing/2014/main" id="{2E44CFC0-778A-CF23-59D3-341AF91752D6}"/>
              </a:ext>
            </a:extLst>
          </p:cNvPr>
          <p:cNvSpPr txBox="1"/>
          <p:nvPr/>
        </p:nvSpPr>
        <p:spPr>
          <a:xfrm>
            <a:off x="2606169" y="1161491"/>
            <a:ext cx="6890145" cy="2660684"/>
          </a:xfrm>
          <a:prstGeom prst="rect">
            <a:avLst/>
          </a:prstGeom>
          <a:noFill/>
          <a:ln cap="flat">
            <a:noFill/>
          </a:ln>
        </p:spPr>
        <p:txBody>
          <a:bodyPr vert="horz" wrap="square" lIns="91421" tIns="91421" rIns="91421" bIns="91421" anchor="t" anchorCtr="0" compatLnSpc="1">
            <a:noAutofit/>
          </a:bodyPr>
          <a:lstStyle/>
          <a:p>
            <a:pPr marL="75565" lvl="0">
              <a:lnSpc>
                <a:spcPct val="114999"/>
              </a:lnSpc>
              <a:spcBef>
                <a:spcPts val="600"/>
              </a:spcBef>
              <a:defRPr sz="1800" b="0" i="0" u="none" strike="noStrike" kern="0" cap="none" spc="0" baseline="0">
                <a:solidFill>
                  <a:srgbClr val="000000"/>
                </a:solidFill>
                <a:uFillTx/>
              </a:defRPr>
            </a:pPr>
            <a:r>
              <a:rPr lang="en-US" b="1" i="0" u="none" strike="noStrike" kern="0" cap="none" spc="0" baseline="0">
                <a:uFillTx/>
                <a:latin typeface="Montserrat"/>
                <a:ea typeface="Encode Sans Condensed Thin"/>
                <a:cs typeface="Encode Sans Condensed Thin"/>
              </a:rPr>
              <a:t>Email: </a:t>
            </a:r>
            <a:r>
              <a:rPr lang="en-US" i="0" strike="noStrike" kern="0" cap="none" spc="0" baseline="0">
                <a:uFillTx/>
                <a:latin typeface="Montserrat"/>
                <a:ea typeface="Encode Sans Condensed Thin"/>
                <a:cs typeface="Encode Sans Condensed Thin"/>
              </a:rPr>
              <a:t>dualcredit@skagit.edu</a:t>
            </a:r>
            <a:endParaRPr lang="en-US" kern="0">
              <a:latin typeface="Montserrat"/>
              <a:ea typeface="Encode Sans Condensed Thin"/>
              <a:cs typeface="Encode Sans Condensed Thin"/>
            </a:endParaRPr>
          </a:p>
          <a:p>
            <a:pPr marL="76196" lvl="0">
              <a:lnSpc>
                <a:spcPct val="114999"/>
              </a:lnSpc>
              <a:spcBef>
                <a:spcPts val="600"/>
              </a:spcBef>
              <a:defRPr sz="1800" b="0" i="0" u="none" strike="noStrike" kern="0" cap="none" spc="0" baseline="0">
                <a:solidFill>
                  <a:srgbClr val="000000"/>
                </a:solidFill>
                <a:uFillTx/>
              </a:defRPr>
            </a:pPr>
            <a:r>
              <a:rPr lang="en-US" b="1" kern="0">
                <a:latin typeface="Montserrat" panose="00000500000000000000" pitchFamily="2" charset="0"/>
                <a:ea typeface="Encode Sans Condensed Thin"/>
                <a:cs typeface="Encode Sans Condensed Thin"/>
              </a:rPr>
              <a:t>Website: </a:t>
            </a:r>
            <a:r>
              <a:rPr lang="en-US" kern="0">
                <a:latin typeface="Montserrat" panose="00000500000000000000" pitchFamily="2" charset="0"/>
                <a:ea typeface="Encode Sans Condensed Thin"/>
                <a:cs typeface="Encode Sans Condensed Thin"/>
                <a:hlinkClick r:id="rId4">
                  <a:extLst>
                    <a:ext uri="{A12FA001-AC4F-418D-AE19-62706E023703}">
                      <ahyp:hlinkClr xmlns:ahyp="http://schemas.microsoft.com/office/drawing/2018/hyperlinkcolor" val="tx"/>
                    </a:ext>
                  </a:extLst>
                </a:hlinkClick>
              </a:rPr>
              <a:t>www.skagit.edu/dual-credit</a:t>
            </a:r>
            <a:br>
              <a:rPr lang="en-US" kern="0">
                <a:latin typeface="Montserrat" panose="00000500000000000000" pitchFamily="2" charset="0"/>
                <a:ea typeface="Encode Sans Condensed Thin"/>
                <a:cs typeface="Encode Sans Condensed Thin"/>
              </a:rPr>
            </a:br>
            <a:r>
              <a:rPr lang="en-US" b="1" kern="0">
                <a:latin typeface="Montserrat" panose="00000500000000000000" pitchFamily="2" charset="0"/>
                <a:ea typeface="Encode Sans Condensed Thin"/>
                <a:cs typeface="Encode Sans Condensed Thin"/>
              </a:rPr>
              <a:t>Phone: </a:t>
            </a:r>
            <a:r>
              <a:rPr lang="en-US" kern="0">
                <a:latin typeface="Montserrat" panose="00000500000000000000" pitchFamily="2" charset="0"/>
                <a:ea typeface="Encode Sans Condensed Thin"/>
                <a:cs typeface="Encode Sans Condensed Thin"/>
              </a:rPr>
              <a:t>360.416.7617 (Brandy Lanning)</a:t>
            </a:r>
          </a:p>
          <a:p>
            <a:pPr marL="76196" lvl="0">
              <a:lnSpc>
                <a:spcPct val="114999"/>
              </a:lnSpc>
              <a:spcBef>
                <a:spcPts val="600"/>
              </a:spcBef>
              <a:defRPr sz="1800" b="0" i="0" u="none" strike="noStrike" kern="0" cap="none" spc="0" baseline="0">
                <a:solidFill>
                  <a:srgbClr val="000000"/>
                </a:solidFill>
                <a:uFillTx/>
              </a:defRPr>
            </a:pPr>
            <a:r>
              <a:rPr lang="en-US" b="1" kern="0">
                <a:latin typeface="Montserrat" panose="00000500000000000000" pitchFamily="2" charset="0"/>
                <a:ea typeface="Encode Sans Condensed Thin"/>
                <a:cs typeface="Encode Sans Condensed Thin"/>
              </a:rPr>
              <a:t>Dual Credit Office: </a:t>
            </a:r>
            <a:r>
              <a:rPr lang="en-US" kern="0">
                <a:latin typeface="Montserrat" panose="00000500000000000000" pitchFamily="2" charset="0"/>
                <a:ea typeface="Encode Sans Condensed Thin"/>
                <a:cs typeface="Encode Sans Condensed Thin"/>
              </a:rPr>
              <a:t>Lewis Hall, Mount Vernon Campus</a:t>
            </a:r>
            <a:br>
              <a:rPr lang="en-US" b="1" kern="0">
                <a:solidFill>
                  <a:srgbClr val="AB192D"/>
                </a:solidFill>
                <a:latin typeface="Montserrat" panose="00000500000000000000" pitchFamily="2" charset="0"/>
                <a:ea typeface="Encode Sans Condensed Thin"/>
                <a:cs typeface="Encode Sans Condensed Thin"/>
              </a:rPr>
            </a:br>
            <a:endParaRPr lang="en-US" b="1" kern="0">
              <a:solidFill>
                <a:srgbClr val="AB192D"/>
              </a:solidFill>
              <a:latin typeface="Montserrat" panose="00000500000000000000" pitchFamily="2" charset="0"/>
              <a:ea typeface="Encode Sans Condensed Thin"/>
              <a:cs typeface="Encode Sans Condensed Thin"/>
            </a:endParaRPr>
          </a:p>
          <a:p>
            <a:pPr marL="76196" lvl="0" algn="ctr">
              <a:lnSpc>
                <a:spcPct val="114999"/>
              </a:lnSpc>
              <a:spcBef>
                <a:spcPts val="600"/>
              </a:spcBef>
              <a:defRPr sz="1800" b="0" i="0" u="none" strike="noStrike" kern="0" cap="none" spc="0" baseline="0">
                <a:solidFill>
                  <a:srgbClr val="000000"/>
                </a:solidFill>
                <a:uFillTx/>
              </a:defRPr>
            </a:pPr>
            <a:endParaRPr lang="en-US" sz="2400" i="0" u="none" strike="noStrike" kern="0" cap="none" spc="0" baseline="0">
              <a:uFillTx/>
              <a:latin typeface="Aptos Display"/>
              <a:ea typeface="Encode Sans Condensed Thin"/>
              <a:cs typeface="Encode Sans Condensed Thin"/>
            </a:endParaRPr>
          </a:p>
          <a:p>
            <a:pPr marL="76196" marR="0" lvl="0" indent="0" algn="l" defTabSz="914400" rtl="0" fontAlgn="auto" hangingPunct="1">
              <a:lnSpc>
                <a:spcPct val="114999"/>
              </a:lnSpc>
              <a:spcBef>
                <a:spcPts val="60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171717"/>
                </a:solidFill>
                <a:uFillTx/>
                <a:latin typeface="Aptos Display"/>
                <a:ea typeface="Encode Sans Condensed Thin"/>
                <a:cs typeface="Encode Sans Condensed Thin"/>
              </a:rPr>
              <a:t> </a:t>
            </a:r>
          </a:p>
        </p:txBody>
      </p:sp>
      <p:pic>
        <p:nvPicPr>
          <p:cNvPr id="7" name="Picture 4">
            <a:extLst>
              <a:ext uri="{FF2B5EF4-FFF2-40B4-BE49-F238E27FC236}">
                <a16:creationId xmlns:a16="http://schemas.microsoft.com/office/drawing/2014/main" id="{C1AF7CDE-102E-DB41-B302-B7A15001C885}"/>
              </a:ext>
              <a:ext uri="{C183D7F6-B498-43B3-948B-1728B52AA6E4}">
                <adec:decorative xmlns:adec="http://schemas.microsoft.com/office/drawing/2017/decorative" val="1"/>
              </a:ext>
            </a:extLst>
          </p:cNvPr>
          <p:cNvPicPr>
            <a:picLocks noChangeAspect="1"/>
          </p:cNvPicPr>
          <p:nvPr/>
        </p:nvPicPr>
        <p:blipFill>
          <a:blip r:embed="rId5"/>
          <a:srcRect l="15944" r="12744"/>
          <a:stretch>
            <a:fillRect/>
          </a:stretch>
        </p:blipFill>
        <p:spPr>
          <a:xfrm>
            <a:off x="0" y="0"/>
            <a:ext cx="2444355" cy="5143499"/>
          </a:xfrm>
          <a:prstGeom prst="rect">
            <a:avLst/>
          </a:prstGeom>
          <a:noFill/>
          <a:ln cap="flat">
            <a:noFill/>
          </a:ln>
        </p:spPr>
      </p:pic>
      <p:pic>
        <p:nvPicPr>
          <p:cNvPr id="8" name="Picture 7">
            <a:extLst>
              <a:ext uri="{FF2B5EF4-FFF2-40B4-BE49-F238E27FC236}">
                <a16:creationId xmlns:a16="http://schemas.microsoft.com/office/drawing/2014/main" id="{9425A5A5-FFE7-E905-76B1-6624457C8E7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234" y="276990"/>
            <a:ext cx="2250228" cy="590437"/>
          </a:xfrm>
          <a:prstGeom prst="rect">
            <a:avLst/>
          </a:prstGeom>
          <a:noFill/>
          <a:ln cap="flat">
            <a:noFill/>
          </a:ln>
        </p:spPr>
      </p:pic>
      <p:pic>
        <p:nvPicPr>
          <p:cNvPr id="9" name="Picture 17">
            <a:extLst>
              <a:ext uri="{FF2B5EF4-FFF2-40B4-BE49-F238E27FC236}">
                <a16:creationId xmlns:a16="http://schemas.microsoft.com/office/drawing/2014/main" id="{2B1B6810-583C-913C-D13A-66091E378E7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888946" y="4417640"/>
            <a:ext cx="3162296" cy="352428"/>
          </a:xfrm>
          <a:prstGeom prst="rect">
            <a:avLst/>
          </a:prstGeom>
          <a:noFill/>
          <a:ln cap="flat">
            <a:noFill/>
          </a:ln>
        </p:spPr>
      </p:pic>
    </p:spTree>
  </p:cSld>
  <p:clrMapOvr>
    <a:masterClrMapping/>
  </p:clrMapOvr>
  <p:transition advTm="11720">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ECC0-C882-ED88-5D1F-CBFCCDC1E13B}"/>
            </a:ext>
          </a:extLst>
        </p:cNvPr>
        <p:cNvGrpSpPr/>
        <p:nvPr/>
      </p:nvGrpSpPr>
      <p:grpSpPr>
        <a:xfrm>
          <a:off x="0" y="0"/>
          <a:ext cx="0" cy="0"/>
          <a:chOff x="0" y="0"/>
          <a:chExt cx="0" cy="0"/>
        </a:xfrm>
      </p:grpSpPr>
      <p:pic>
        <p:nvPicPr>
          <p:cNvPr id="12" name="Picture 11" descr="Dual Credit team members; Jessica Paredes Strong; Ali Holmes; Brandy Lanning; Kelly Dyer">
            <a:extLst>
              <a:ext uri="{FF2B5EF4-FFF2-40B4-BE49-F238E27FC236}">
                <a16:creationId xmlns:a16="http://schemas.microsoft.com/office/drawing/2014/main" id="{27ECB821-5025-97BB-A17E-30B776AE5E87}"/>
              </a:ext>
            </a:extLst>
          </p:cNvPr>
          <p:cNvPicPr>
            <a:picLocks noChangeAspect="1"/>
          </p:cNvPicPr>
          <p:nvPr/>
        </p:nvPicPr>
        <p:blipFill>
          <a:blip r:embed="rId2"/>
          <a:stretch>
            <a:fillRect/>
          </a:stretch>
        </p:blipFill>
        <p:spPr>
          <a:xfrm>
            <a:off x="-674077" y="73269"/>
            <a:ext cx="9144000" cy="5143500"/>
          </a:xfrm>
          <a:prstGeom prst="rect">
            <a:avLst/>
          </a:prstGeom>
        </p:spPr>
      </p:pic>
      <p:pic>
        <p:nvPicPr>
          <p:cNvPr id="10" name="Picture 9">
            <a:extLst>
              <a:ext uri="{FF2B5EF4-FFF2-40B4-BE49-F238E27FC236}">
                <a16:creationId xmlns:a16="http://schemas.microsoft.com/office/drawing/2014/main" id="{FD78D06D-E9B5-22B3-70C3-CE3089E98B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21691"/>
            <a:ext cx="9144000" cy="5143500"/>
          </a:xfrm>
          <a:prstGeom prst="rect">
            <a:avLst/>
          </a:prstGeom>
        </p:spPr>
      </p:pic>
      <p:pic>
        <p:nvPicPr>
          <p:cNvPr id="7" name="Picture 6">
            <a:extLst>
              <a:ext uri="{FF2B5EF4-FFF2-40B4-BE49-F238E27FC236}">
                <a16:creationId xmlns:a16="http://schemas.microsoft.com/office/drawing/2014/main" id="{297386E0-733F-3B72-AB9D-5C02729D2B6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50" y="4445055"/>
            <a:ext cx="3162300" cy="352425"/>
          </a:xfrm>
          <a:prstGeom prst="rect">
            <a:avLst/>
          </a:prstGeom>
        </p:spPr>
      </p:pic>
      <p:sp>
        <p:nvSpPr>
          <p:cNvPr id="3" name="Title 2">
            <a:extLst>
              <a:ext uri="{FF2B5EF4-FFF2-40B4-BE49-F238E27FC236}">
                <a16:creationId xmlns:a16="http://schemas.microsoft.com/office/drawing/2014/main" id="{B69932C2-AC2F-BA28-ECA9-196F5C549540}"/>
              </a:ext>
            </a:extLst>
          </p:cNvPr>
          <p:cNvSpPr>
            <a:spLocks noGrp="1"/>
          </p:cNvSpPr>
          <p:nvPr>
            <p:ph type="title"/>
          </p:nvPr>
        </p:nvSpPr>
        <p:spPr>
          <a:xfrm>
            <a:off x="1339850" y="210294"/>
            <a:ext cx="7886700" cy="994172"/>
          </a:xfrm>
        </p:spPr>
        <p:txBody>
          <a:bodyPr/>
          <a:lstStyle/>
          <a:p>
            <a:r>
              <a:rPr lang="en-US" sz="3200">
                <a:solidFill>
                  <a:srgbClr val="AB192D"/>
                </a:solidFill>
                <a:latin typeface="Montserrat ExtraBold" panose="00000900000000000000" pitchFamily="2" charset="0"/>
              </a:rPr>
              <a:t>Meet the Dual Credit Team</a:t>
            </a:r>
            <a:endParaRPr lang="en-US"/>
          </a:p>
        </p:txBody>
      </p:sp>
      <p:sp>
        <p:nvSpPr>
          <p:cNvPr id="4" name="Content Placeholder 3">
            <a:extLst>
              <a:ext uri="{FF2B5EF4-FFF2-40B4-BE49-F238E27FC236}">
                <a16:creationId xmlns:a16="http://schemas.microsoft.com/office/drawing/2014/main" id="{F3D9FCEF-F4D6-79D1-2BBE-5423B56CBA0E}"/>
              </a:ext>
            </a:extLst>
          </p:cNvPr>
          <p:cNvSpPr>
            <a:spLocks noGrp="1"/>
          </p:cNvSpPr>
          <p:nvPr>
            <p:ph idx="1"/>
          </p:nvPr>
        </p:nvSpPr>
        <p:spPr>
          <a:xfrm>
            <a:off x="1856510" y="1156774"/>
            <a:ext cx="3336014" cy="2878708"/>
          </a:xfrm>
        </p:spPr>
        <p:txBody>
          <a:bodyPr>
            <a:normAutofit/>
          </a:bodyPr>
          <a:lstStyle/>
          <a:p>
            <a:pPr marL="0" indent="0">
              <a:buNone/>
            </a:pPr>
            <a:r>
              <a:rPr lang="en-US" sz="2000" b="1">
                <a:latin typeface="Montserrat" panose="00000500000000000000" pitchFamily="2" charset="0"/>
              </a:rPr>
              <a:t>Jessica Paredes Strong</a:t>
            </a:r>
            <a:br>
              <a:rPr lang="en-US" sz="2000">
                <a:latin typeface="Montserrat" panose="00000500000000000000" pitchFamily="2" charset="0"/>
              </a:rPr>
            </a:br>
            <a:r>
              <a:rPr lang="en-US" sz="2000">
                <a:latin typeface="Montserrat" panose="00000500000000000000" pitchFamily="2" charset="0"/>
              </a:rPr>
              <a:t>Dual Credit Recruiter &amp; Advisor </a:t>
            </a:r>
            <a:br>
              <a:rPr lang="en-US" sz="2000">
                <a:latin typeface="Montserrat" panose="00000500000000000000" pitchFamily="2" charset="0"/>
              </a:rPr>
            </a:br>
            <a:endParaRPr lang="en-US" sz="2000">
              <a:latin typeface="Montserrat" panose="00000500000000000000" pitchFamily="2" charset="0"/>
            </a:endParaRPr>
          </a:p>
          <a:p>
            <a:pPr marL="0" indent="0">
              <a:buNone/>
            </a:pPr>
            <a:br>
              <a:rPr lang="en-US" sz="2000">
                <a:latin typeface="Montserrat" panose="00000500000000000000" pitchFamily="2" charset="0"/>
              </a:rPr>
            </a:br>
            <a:r>
              <a:rPr lang="en-US" sz="2000" b="1">
                <a:latin typeface="Montserrat" panose="00000500000000000000" pitchFamily="2" charset="0"/>
              </a:rPr>
              <a:t>Brandy Lanning             </a:t>
            </a:r>
            <a:br>
              <a:rPr lang="en-US" sz="2000" b="1">
                <a:latin typeface="Montserrat" panose="00000500000000000000" pitchFamily="2" charset="0"/>
              </a:rPr>
            </a:br>
            <a:r>
              <a:rPr lang="en-US" sz="2000">
                <a:latin typeface="Montserrat" panose="00000500000000000000" pitchFamily="2" charset="0"/>
              </a:rPr>
              <a:t>Dual Credit Program Specialist III</a:t>
            </a:r>
            <a:endParaRPr lang="en-US" sz="1800"/>
          </a:p>
        </p:txBody>
      </p:sp>
      <p:sp>
        <p:nvSpPr>
          <p:cNvPr id="5" name="Content Placeholder 4">
            <a:extLst>
              <a:ext uri="{FF2B5EF4-FFF2-40B4-BE49-F238E27FC236}">
                <a16:creationId xmlns:a16="http://schemas.microsoft.com/office/drawing/2014/main" id="{52A8B503-B1EE-FD6C-6674-D3CAE73B3174}"/>
              </a:ext>
            </a:extLst>
          </p:cNvPr>
          <p:cNvSpPr>
            <a:spLocks noGrp="1"/>
          </p:cNvSpPr>
          <p:nvPr>
            <p:ph idx="2"/>
          </p:nvPr>
        </p:nvSpPr>
        <p:spPr>
          <a:xfrm>
            <a:off x="5874506" y="1147058"/>
            <a:ext cx="3536772" cy="2878708"/>
          </a:xfrm>
        </p:spPr>
        <p:txBody>
          <a:bodyPr>
            <a:normAutofit/>
          </a:bodyPr>
          <a:lstStyle/>
          <a:p>
            <a:pPr marL="0" indent="0">
              <a:buNone/>
            </a:pPr>
            <a:r>
              <a:rPr lang="en-US" sz="2000" b="1">
                <a:latin typeface="Montserrat" panose="00000500000000000000" pitchFamily="2" charset="0"/>
              </a:rPr>
              <a:t>Ali Holmes</a:t>
            </a:r>
            <a:br>
              <a:rPr lang="en-US" sz="2000" b="1">
                <a:latin typeface="Montserrat" panose="00000500000000000000" pitchFamily="2" charset="0"/>
              </a:rPr>
            </a:br>
            <a:r>
              <a:rPr lang="en-US" sz="2000">
                <a:latin typeface="Montserrat" panose="00000500000000000000" pitchFamily="2" charset="0"/>
              </a:rPr>
              <a:t>CTE Dual Credit Coordinator</a:t>
            </a:r>
            <a:br>
              <a:rPr lang="en-US" sz="2000">
                <a:latin typeface="Montserrat" panose="00000500000000000000" pitchFamily="2" charset="0"/>
              </a:rPr>
            </a:br>
            <a:r>
              <a:rPr lang="en-US" sz="2000">
                <a:latin typeface="Montserrat" panose="00000500000000000000" pitchFamily="2" charset="0"/>
              </a:rPr>
              <a:t> </a:t>
            </a:r>
            <a:br>
              <a:rPr lang="en-US" sz="2000">
                <a:latin typeface="Montserrat" panose="00000500000000000000" pitchFamily="2" charset="0"/>
              </a:rPr>
            </a:br>
            <a:endParaRPr lang="en-US" sz="2000">
              <a:latin typeface="Montserrat" panose="00000500000000000000" pitchFamily="2" charset="0"/>
            </a:endParaRPr>
          </a:p>
          <a:p>
            <a:pPr marL="0" indent="0">
              <a:buNone/>
            </a:pPr>
            <a:r>
              <a:rPr lang="en-US" sz="2000" b="1">
                <a:latin typeface="Montserrat" panose="00000500000000000000" pitchFamily="2" charset="0"/>
              </a:rPr>
              <a:t>Kelly Dyer</a:t>
            </a:r>
            <a:br>
              <a:rPr lang="en-US" sz="2000" b="1">
                <a:latin typeface="Montserrat" panose="00000500000000000000" pitchFamily="2" charset="0"/>
              </a:rPr>
            </a:br>
            <a:r>
              <a:rPr lang="en-US" sz="2000">
                <a:latin typeface="Montserrat" panose="00000500000000000000" pitchFamily="2" charset="0"/>
              </a:rPr>
              <a:t>Director, Dual Credit Programs       </a:t>
            </a:r>
          </a:p>
          <a:p>
            <a:endParaRPr lang="en-US"/>
          </a:p>
        </p:txBody>
      </p:sp>
    </p:spTree>
    <p:extLst>
      <p:ext uri="{BB962C8B-B14F-4D97-AF65-F5344CB8AC3E}">
        <p14:creationId xmlns:p14="http://schemas.microsoft.com/office/powerpoint/2010/main" val="3910385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What are we doing and why are we doing this">
            <a:extLst>
              <a:ext uri="{FF2B5EF4-FFF2-40B4-BE49-F238E27FC236}">
                <a16:creationId xmlns:a16="http://schemas.microsoft.com/office/drawing/2014/main" id="{3B7F5D56-566D-9202-E0BC-60E04FE76CB2}"/>
              </a:ext>
            </a:extLst>
          </p:cNvPr>
          <p:cNvPicPr>
            <a:picLocks noChangeAspect="1"/>
          </p:cNvPicPr>
          <p:nvPr/>
        </p:nvPicPr>
        <p:blipFill>
          <a:blip r:embed="rId3"/>
          <a:stretch>
            <a:fillRect/>
          </a:stretch>
        </p:blipFill>
        <p:spPr>
          <a:xfrm>
            <a:off x="0" y="349191"/>
            <a:ext cx="9144000" cy="5143499"/>
          </a:xfrm>
          <a:prstGeom prst="rect">
            <a:avLst/>
          </a:prstGeom>
          <a:noFill/>
          <a:ln cap="flat">
            <a:noFill/>
          </a:ln>
        </p:spPr>
      </p:pic>
      <p:sp>
        <p:nvSpPr>
          <p:cNvPr id="3" name="Title 1">
            <a:extLst>
              <a:ext uri="{FF2B5EF4-FFF2-40B4-BE49-F238E27FC236}">
                <a16:creationId xmlns:a16="http://schemas.microsoft.com/office/drawing/2014/main" id="{F21811BB-D063-A25A-5230-5B255B6FA731}"/>
              </a:ext>
            </a:extLst>
          </p:cNvPr>
          <p:cNvSpPr txBox="1">
            <a:spLocks noGrp="1"/>
          </p:cNvSpPr>
          <p:nvPr>
            <p:ph type="title"/>
          </p:nvPr>
        </p:nvSpPr>
        <p:spPr>
          <a:xfrm>
            <a:off x="294199" y="123453"/>
            <a:ext cx="8356326" cy="994172"/>
          </a:xfrm>
        </p:spPr>
        <p:txBody>
          <a:bodyPr>
            <a:normAutofit/>
          </a:bodyPr>
          <a:lstStyle/>
          <a:p>
            <a:pPr lvl="0"/>
            <a:r>
              <a:rPr lang="en-US" b="1" i="1" u="sng">
                <a:solidFill>
                  <a:srgbClr val="AB192D"/>
                </a:solidFill>
                <a:latin typeface="Montserrat ExtraBold" panose="00000900000000000000" pitchFamily="2" charset="0"/>
              </a:rPr>
              <a:t>What</a:t>
            </a:r>
            <a:r>
              <a:rPr lang="en-US">
                <a:solidFill>
                  <a:srgbClr val="AB192D"/>
                </a:solidFill>
                <a:latin typeface="Montserrat ExtraBold" panose="00000900000000000000" pitchFamily="2" charset="0"/>
              </a:rPr>
              <a:t> are we doing today?</a:t>
            </a:r>
            <a:endParaRPr lang="en-US" i="1">
              <a:solidFill>
                <a:srgbClr val="AB192D"/>
              </a:solidFill>
              <a:latin typeface="Montserrat ExtraBold" panose="00000900000000000000" pitchFamily="2" charset="0"/>
            </a:endParaRPr>
          </a:p>
        </p:txBody>
      </p:sp>
      <p:sp>
        <p:nvSpPr>
          <p:cNvPr id="4" name="Content Placeholder 13">
            <a:extLst>
              <a:ext uri="{FF2B5EF4-FFF2-40B4-BE49-F238E27FC236}">
                <a16:creationId xmlns:a16="http://schemas.microsoft.com/office/drawing/2014/main" id="{AA1B81E3-5A5E-25DC-0BCC-CD7D1B18B189}"/>
              </a:ext>
            </a:extLst>
          </p:cNvPr>
          <p:cNvSpPr txBox="1">
            <a:spLocks noGrp="1"/>
          </p:cNvSpPr>
          <p:nvPr>
            <p:ph idx="1"/>
          </p:nvPr>
        </p:nvSpPr>
        <p:spPr>
          <a:xfrm>
            <a:off x="294199" y="939999"/>
            <a:ext cx="8663370" cy="3263502"/>
          </a:xfrm>
        </p:spPr>
        <p:txBody>
          <a:bodyPr>
            <a:noAutofit/>
          </a:bodyPr>
          <a:lstStyle/>
          <a:p>
            <a:pPr marL="457200" lvl="0" indent="-457200">
              <a:lnSpc>
                <a:spcPct val="80000"/>
              </a:lnSpc>
              <a:buFont typeface="+mj-lt"/>
              <a:buAutoNum type="arabicPeriod"/>
            </a:pPr>
            <a:r>
              <a:rPr lang="en-US" sz="2000" b="1">
                <a:latin typeface="Montserrat" panose="00000500000000000000" pitchFamily="2" charset="0"/>
              </a:rPr>
              <a:t>Activating</a:t>
            </a:r>
            <a:r>
              <a:rPr lang="en-US" sz="2000">
                <a:latin typeface="Montserrat" panose="00000500000000000000" pitchFamily="2" charset="0"/>
              </a:rPr>
              <a:t> your </a:t>
            </a:r>
            <a:r>
              <a:rPr lang="en-US" sz="2000" err="1">
                <a:latin typeface="Montserrat" panose="00000500000000000000" pitchFamily="2" charset="0"/>
              </a:rPr>
              <a:t>ctcLink</a:t>
            </a:r>
            <a:r>
              <a:rPr lang="en-US" sz="2000">
                <a:latin typeface="Montserrat" panose="00000500000000000000" pitchFamily="2" charset="0"/>
              </a:rPr>
              <a:t> account, if you have not already done this. (</a:t>
            </a:r>
            <a:r>
              <a:rPr lang="en-US" sz="2000" err="1">
                <a:latin typeface="Montserrat" panose="00000500000000000000" pitchFamily="2" charset="0"/>
              </a:rPr>
              <a:t>ctcLink</a:t>
            </a:r>
            <a:r>
              <a:rPr lang="en-US" sz="2000">
                <a:latin typeface="Montserrat" panose="00000500000000000000" pitchFamily="2" charset="0"/>
              </a:rPr>
              <a:t> is the WA state community college system)</a:t>
            </a:r>
          </a:p>
          <a:p>
            <a:pPr marL="457200" lvl="0" indent="-457200">
              <a:lnSpc>
                <a:spcPct val="80000"/>
              </a:lnSpc>
              <a:buFont typeface="+mj-lt"/>
              <a:buAutoNum type="arabicPeriod"/>
            </a:pPr>
            <a:r>
              <a:rPr lang="en-US" sz="2000" b="1">
                <a:latin typeface="Montserrat" panose="00000500000000000000" pitchFamily="2" charset="0"/>
              </a:rPr>
              <a:t>Enrolling </a:t>
            </a:r>
            <a:r>
              <a:rPr lang="en-US" sz="2000">
                <a:latin typeface="Montserrat" panose="00000500000000000000" pitchFamily="2" charset="0"/>
              </a:rPr>
              <a:t>in</a:t>
            </a:r>
            <a:r>
              <a:rPr lang="en-US" sz="2000" b="1">
                <a:latin typeface="Montserrat" panose="00000500000000000000" pitchFamily="2" charset="0"/>
              </a:rPr>
              <a:t> </a:t>
            </a:r>
            <a:r>
              <a:rPr lang="en-US" sz="2000">
                <a:latin typeface="Montserrat" panose="00000500000000000000" pitchFamily="2" charset="0"/>
              </a:rPr>
              <a:t>your dual credit course(s) through your </a:t>
            </a:r>
            <a:r>
              <a:rPr lang="en-US" sz="2000" err="1">
                <a:latin typeface="Montserrat" panose="00000500000000000000" pitchFamily="2" charset="0"/>
              </a:rPr>
              <a:t>ctcLink</a:t>
            </a:r>
            <a:r>
              <a:rPr lang="en-US" sz="2000">
                <a:latin typeface="Montserrat" panose="00000500000000000000" pitchFamily="2" charset="0"/>
              </a:rPr>
              <a:t> account.</a:t>
            </a:r>
            <a:br>
              <a:rPr lang="en-US" sz="2000">
                <a:latin typeface="Montserrat" panose="00000500000000000000" pitchFamily="2" charset="0"/>
              </a:rPr>
            </a:br>
            <a:br>
              <a:rPr lang="en-US" sz="2000">
                <a:latin typeface="Montserrat" panose="00000500000000000000" pitchFamily="2" charset="0"/>
              </a:rPr>
            </a:br>
            <a:endParaRPr lang="en-US" sz="2000">
              <a:latin typeface="Montserrat" panose="00000500000000000000" pitchFamily="2" charset="0"/>
            </a:endParaRPr>
          </a:p>
          <a:p>
            <a:pPr marL="0" lvl="0" indent="0">
              <a:lnSpc>
                <a:spcPct val="80000"/>
              </a:lnSpc>
              <a:buNone/>
            </a:pPr>
            <a:r>
              <a:rPr lang="en-US" sz="3300" b="1" i="1" u="sng">
                <a:solidFill>
                  <a:srgbClr val="AB192D"/>
                </a:solidFill>
                <a:latin typeface="Montserrat ExtraBold" panose="00000900000000000000" pitchFamily="2" charset="0"/>
              </a:rPr>
              <a:t>Why</a:t>
            </a:r>
            <a:r>
              <a:rPr lang="en-US" sz="3300">
                <a:solidFill>
                  <a:srgbClr val="AB192D"/>
                </a:solidFill>
                <a:latin typeface="Montserrat ExtraBold" panose="00000900000000000000" pitchFamily="2" charset="0"/>
              </a:rPr>
              <a:t> are we doing this?</a:t>
            </a:r>
          </a:p>
          <a:p>
            <a:pPr>
              <a:lnSpc>
                <a:spcPct val="80000"/>
              </a:lnSpc>
            </a:pPr>
            <a:r>
              <a:rPr lang="en-US" sz="2000">
                <a:latin typeface="Montserrat"/>
              </a:rPr>
              <a:t>To learn how to enroll in your dual credit course in </a:t>
            </a:r>
            <a:r>
              <a:rPr lang="en-US" sz="2000" err="1">
                <a:latin typeface="Montserrat"/>
              </a:rPr>
              <a:t>ctcLink</a:t>
            </a:r>
            <a:endParaRPr lang="en-US" sz="2000" err="1"/>
          </a:p>
          <a:p>
            <a:pPr>
              <a:lnSpc>
                <a:spcPct val="80000"/>
              </a:lnSpc>
            </a:pPr>
            <a:r>
              <a:rPr lang="en-US" sz="2000">
                <a:latin typeface="Montserrat"/>
              </a:rPr>
              <a:t>You must enroll in your course in </a:t>
            </a:r>
            <a:r>
              <a:rPr lang="en-US" sz="2000" err="1">
                <a:latin typeface="Montserrat"/>
              </a:rPr>
              <a:t>ctcLink</a:t>
            </a:r>
            <a:r>
              <a:rPr lang="en-US" sz="2000">
                <a:latin typeface="Montserrat"/>
              </a:rPr>
              <a:t> so you can receive your college credit! </a:t>
            </a:r>
            <a:br>
              <a:rPr lang="en-US" sz="2000"/>
            </a:br>
            <a:endParaRPr lang="en-US" sz="2000"/>
          </a:p>
        </p:txBody>
      </p:sp>
      <p:pic>
        <p:nvPicPr>
          <p:cNvPr id="5" name="Picture 7">
            <a:extLst>
              <a:ext uri="{FF2B5EF4-FFF2-40B4-BE49-F238E27FC236}">
                <a16:creationId xmlns:a16="http://schemas.microsoft.com/office/drawing/2014/main" id="{28B4C2F5-9476-021E-E6C9-22A54E13BD2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721522"/>
            <a:ext cx="3162296" cy="352428"/>
          </a:xfrm>
          <a:prstGeom prst="rect">
            <a:avLst/>
          </a:prstGeom>
          <a:noFill/>
          <a:ln cap="flat">
            <a:noFill/>
          </a:ln>
        </p:spPr>
      </p:pic>
    </p:spTree>
    <p:extLst>
      <p:ext uri="{BB962C8B-B14F-4D97-AF65-F5344CB8AC3E}">
        <p14:creationId xmlns:p14="http://schemas.microsoft.com/office/powerpoint/2010/main" val="3485698851"/>
      </p:ext>
    </p:extLst>
  </p:cSld>
  <p:clrMapOvr>
    <a:masterClrMapping/>
  </p:clrMapOvr>
  <p:transition advTm="1244">
    <p:fade thruBlk="1"/>
  </p:transition>
</p:sld>
</file>

<file path=ppt/slides/slide5.xml><?xml version="1.0" encoding="utf-8"?>
<p:sld xmlns:a="http://schemas.openxmlformats.org/drawingml/2006/main" xmlns:r="http://schemas.openxmlformats.org/officeDocument/2006/relationships" xmlns:p="http://schemas.openxmlformats.org/presentationml/2006/main">
  <p:cSld name="Slide147">
    <p:spTree>
      <p:nvGrpSpPr>
        <p:cNvPr id="1" name=""/>
        <p:cNvGrpSpPr/>
        <p:nvPr/>
      </p:nvGrpSpPr>
      <p:grpSpPr>
        <a:xfrm>
          <a:off x="0" y="0"/>
          <a:ext cx="0" cy="0"/>
          <a:chOff x="0" y="0"/>
          <a:chExt cx="0" cy="0"/>
        </a:xfrm>
      </p:grpSpPr>
      <p:pic>
        <p:nvPicPr>
          <p:cNvPr id="2" name="Picture 8" descr="Skagit Valley College home page; student access to ctcLink">
            <a:extLst>
              <a:ext uri="{FF2B5EF4-FFF2-40B4-BE49-F238E27FC236}">
                <a16:creationId xmlns:a16="http://schemas.microsoft.com/office/drawing/2014/main" id="{47B6573A-28BA-4CB5-028E-57A367236EEB}"/>
              </a:ext>
            </a:extLst>
          </p:cNvPr>
          <p:cNvPicPr>
            <a:picLocks noChangeAspect="1"/>
          </p:cNvPicPr>
          <p:nvPr/>
        </p:nvPicPr>
        <p:blipFill>
          <a:blip r:embed="rId3"/>
          <a:stretch>
            <a:fillRect/>
          </a:stretch>
        </p:blipFill>
        <p:spPr>
          <a:xfrm>
            <a:off x="-9" y="185495"/>
            <a:ext cx="9144000" cy="3649919"/>
          </a:xfrm>
          <a:prstGeom prst="rect">
            <a:avLst/>
          </a:prstGeom>
          <a:noFill/>
          <a:ln cap="flat">
            <a:noFill/>
          </a:ln>
        </p:spPr>
      </p:pic>
      <p:pic>
        <p:nvPicPr>
          <p:cNvPr id="3" name="Picture 10">
            <a:extLst>
              <a:ext uri="{FF2B5EF4-FFF2-40B4-BE49-F238E27FC236}">
                <a16:creationId xmlns:a16="http://schemas.microsoft.com/office/drawing/2014/main" id="{BFE6C37A-BFF7-C9C1-913F-5E949B40ADB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 y="0"/>
            <a:ext cx="9144000" cy="5143499"/>
          </a:xfrm>
          <a:prstGeom prst="rect">
            <a:avLst/>
          </a:prstGeom>
          <a:noFill/>
          <a:ln cap="flat">
            <a:noFill/>
          </a:ln>
        </p:spPr>
      </p:pic>
      <p:pic>
        <p:nvPicPr>
          <p:cNvPr id="4" name="Picture 7">
            <a:extLst>
              <a:ext uri="{FF2B5EF4-FFF2-40B4-BE49-F238E27FC236}">
                <a16:creationId xmlns:a16="http://schemas.microsoft.com/office/drawing/2014/main" id="{2FC3ECF8-BC15-503B-ABEB-F64D8AE9569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5" name="Rectangle: Rounded Corners 8">
            <a:extLst>
              <a:ext uri="{FF2B5EF4-FFF2-40B4-BE49-F238E27FC236}">
                <a16:creationId xmlns:a16="http://schemas.microsoft.com/office/drawing/2014/main" id="{F6C7ECF0-8E8C-8DD2-95E3-48154E1DC1EC}"/>
              </a:ext>
              <a:ext uri="{C183D7F6-B498-43B3-948B-1728B52AA6E4}">
                <adec:decorative xmlns:adec="http://schemas.microsoft.com/office/drawing/2017/decorative" val="1"/>
              </a:ext>
            </a:extLst>
          </p:cNvPr>
          <p:cNvSpPr/>
          <p:nvPr/>
        </p:nvSpPr>
        <p:spPr>
          <a:xfrm>
            <a:off x="772046" y="1222415"/>
            <a:ext cx="1036746" cy="17278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Speech Bubble: Rectangle 8">
            <a:extLst>
              <a:ext uri="{FF2B5EF4-FFF2-40B4-BE49-F238E27FC236}">
                <a16:creationId xmlns:a16="http://schemas.microsoft.com/office/drawing/2014/main" id="{BA728F68-3686-5C97-3014-B0540A9A272C}"/>
              </a:ext>
            </a:extLst>
          </p:cNvPr>
          <p:cNvSpPr>
            <a:spLocks noGrp="1"/>
          </p:cNvSpPr>
          <p:nvPr>
            <p:ph type="title" idx="4294967295"/>
          </p:nvPr>
        </p:nvSpPr>
        <p:spPr>
          <a:xfrm>
            <a:off x="772046" y="170270"/>
            <a:ext cx="3799954" cy="368576"/>
          </a:xfrm>
          <a:custGeom>
            <a:avLst>
              <a:gd name="f0" fmla="val 6300"/>
              <a:gd name="f1" fmla="val 24300"/>
            </a:avLst>
            <a:gdLst>
              <a:gd name="f2" fmla="val 10800000"/>
              <a:gd name="f3" fmla="val 5400000"/>
              <a:gd name="f4" fmla="val 180"/>
              <a:gd name="f5" fmla="val w"/>
              <a:gd name="f6" fmla="val h"/>
              <a:gd name="f7" fmla="val 0"/>
              <a:gd name="f8" fmla="val 21600"/>
              <a:gd name="f9" fmla="+- 0 0 1"/>
              <a:gd name="f10" fmla="val 2147483647"/>
              <a:gd name="f11" fmla="val 3590"/>
              <a:gd name="f12" fmla="val 8970"/>
              <a:gd name="f13" fmla="val 12630"/>
              <a:gd name="f14" fmla="val 18010"/>
              <a:gd name="f15" fmla="val -2147483647"/>
              <a:gd name="f16" fmla="+- 0 0 180"/>
              <a:gd name="f17" fmla="*/ f5 1 21600"/>
              <a:gd name="f18" fmla="*/ f6 1 21600"/>
              <a:gd name="f19" fmla="+- f8 0 f7"/>
              <a:gd name="f20" fmla="pin -2147483647 f0 2147483647"/>
              <a:gd name="f21" fmla="pin -2147483647 f1 2147483647"/>
              <a:gd name="f22" fmla="*/ f16 f2 1"/>
              <a:gd name="f23" fmla="val f20"/>
              <a:gd name="f24" fmla="val f21"/>
              <a:gd name="f25" fmla="*/ f19 1 21600"/>
              <a:gd name="f26" fmla="*/ f20 f17 1"/>
              <a:gd name="f27" fmla="*/ f21 f18 1"/>
              <a:gd name="f28" fmla="*/ f22 1 f4"/>
              <a:gd name="f29" fmla="+- f23 0 10800"/>
              <a:gd name="f30" fmla="+- f24 0 10800"/>
              <a:gd name="f31" fmla="+- f24 0 21600"/>
              <a:gd name="f32" fmla="+- f23 0 21600"/>
              <a:gd name="f33" fmla="*/ 0 f25 1"/>
              <a:gd name="f34" fmla="*/ 21600 f25 1"/>
              <a:gd name="f35" fmla="*/ f23 f17 1"/>
              <a:gd name="f36" fmla="*/ f24 f18 1"/>
              <a:gd name="f37" fmla="+- f28 0 f3"/>
              <a:gd name="f38" fmla="abs f29"/>
              <a:gd name="f39" fmla="abs f30"/>
              <a:gd name="f40" fmla="*/ f33 1 f25"/>
              <a:gd name="f41" fmla="*/ f34 1 f25"/>
              <a:gd name="f42" fmla="+- f38 0 f39"/>
              <a:gd name="f43" fmla="+- f39 0 f38"/>
              <a:gd name="f44" fmla="*/ f40 f17 1"/>
              <a:gd name="f45" fmla="*/ f41 f17 1"/>
              <a:gd name="f46" fmla="*/ f41 f18 1"/>
              <a:gd name="f47" fmla="*/ f40 f18 1"/>
              <a:gd name="f48" fmla="?: f30 f9 f42"/>
              <a:gd name="f49" fmla="?: f30 f42 f9"/>
              <a:gd name="f50" fmla="?: f29 f9 f43"/>
              <a:gd name="f51" fmla="?: f29 f43 f9"/>
              <a:gd name="f52" fmla="?: f23 f9 f48"/>
              <a:gd name="f53" fmla="?: f23 f9 f49"/>
              <a:gd name="f54" fmla="?: f31 f50 f9"/>
              <a:gd name="f55" fmla="?: f31 f51 f9"/>
              <a:gd name="f56" fmla="?: f32 f49 f9"/>
              <a:gd name="f57" fmla="?: f32 f48 f9"/>
              <a:gd name="f58" fmla="?: f24 f9 f51"/>
              <a:gd name="f59" fmla="?: f24 f9 f50"/>
              <a:gd name="f60" fmla="?: f52 f23 0"/>
              <a:gd name="f61" fmla="?: f52 f24 6280"/>
              <a:gd name="f62" fmla="?: f53 f23 0"/>
              <a:gd name="f63" fmla="?: f53 f24 15320"/>
              <a:gd name="f64" fmla="?: f54 f23 6280"/>
              <a:gd name="f65" fmla="?: f54 f24 21600"/>
              <a:gd name="f66" fmla="?: f55 f23 15320"/>
              <a:gd name="f67" fmla="?: f55 f24 21600"/>
              <a:gd name="f68" fmla="?: f56 f23 21600"/>
              <a:gd name="f69" fmla="?: f56 f24 15320"/>
              <a:gd name="f70" fmla="?: f57 f23 21600"/>
              <a:gd name="f71" fmla="?: f57 f24 6280"/>
              <a:gd name="f72" fmla="?: f58 f23 15320"/>
              <a:gd name="f73" fmla="?: f58 f24 0"/>
              <a:gd name="f74" fmla="?: f59 f23 6280"/>
              <a:gd name="f75" fmla="?: f59 f24 0"/>
            </a:gdLst>
            <a:ahLst>
              <a:ahXY gdRefX="f0" minX="f15" maxX="f10" gdRefY="f1" minY="f15" maxY="f10">
                <a:pos x="f26" y="f27"/>
              </a:ahXY>
            </a:ahLst>
            <a:cxnLst>
              <a:cxn ang="3cd4">
                <a:pos x="hc" y="t"/>
              </a:cxn>
              <a:cxn ang="0">
                <a:pos x="r" y="vc"/>
              </a:cxn>
              <a:cxn ang="cd4">
                <a:pos x="hc" y="b"/>
              </a:cxn>
              <a:cxn ang="cd2">
                <a:pos x="l" y="vc"/>
              </a:cxn>
              <a:cxn ang="f37">
                <a:pos x="f35" y="f36"/>
              </a:cxn>
            </a:cxnLst>
            <a:rect l="f44" t="f47" r="f45" b="f46"/>
            <a:pathLst>
              <a:path w="21600" h="21600">
                <a:moveTo>
                  <a:pt x="f7" y="f7"/>
                </a:moveTo>
                <a:lnTo>
                  <a:pt x="f7" y="f11"/>
                </a:lnTo>
                <a:lnTo>
                  <a:pt x="f60" y="f61"/>
                </a:lnTo>
                <a:lnTo>
                  <a:pt x="f7" y="f12"/>
                </a:lnTo>
                <a:lnTo>
                  <a:pt x="f7" y="f13"/>
                </a:lnTo>
                <a:lnTo>
                  <a:pt x="f62" y="f63"/>
                </a:lnTo>
                <a:lnTo>
                  <a:pt x="f7" y="f14"/>
                </a:lnTo>
                <a:lnTo>
                  <a:pt x="f7" y="f8"/>
                </a:lnTo>
                <a:lnTo>
                  <a:pt x="f11" y="f8"/>
                </a:lnTo>
                <a:lnTo>
                  <a:pt x="f64" y="f65"/>
                </a:lnTo>
                <a:lnTo>
                  <a:pt x="f12" y="f8"/>
                </a:lnTo>
                <a:lnTo>
                  <a:pt x="f13" y="f8"/>
                </a:lnTo>
                <a:lnTo>
                  <a:pt x="f66" y="f67"/>
                </a:lnTo>
                <a:lnTo>
                  <a:pt x="f14" y="f8"/>
                </a:lnTo>
                <a:lnTo>
                  <a:pt x="f8" y="f8"/>
                </a:lnTo>
                <a:lnTo>
                  <a:pt x="f8" y="f14"/>
                </a:lnTo>
                <a:lnTo>
                  <a:pt x="f68" y="f69"/>
                </a:lnTo>
                <a:lnTo>
                  <a:pt x="f8" y="f13"/>
                </a:lnTo>
                <a:lnTo>
                  <a:pt x="f8" y="f12"/>
                </a:lnTo>
                <a:lnTo>
                  <a:pt x="f70" y="f71"/>
                </a:lnTo>
                <a:lnTo>
                  <a:pt x="f8" y="f11"/>
                </a:lnTo>
                <a:lnTo>
                  <a:pt x="f8" y="f7"/>
                </a:lnTo>
                <a:lnTo>
                  <a:pt x="f14" y="f7"/>
                </a:lnTo>
                <a:lnTo>
                  <a:pt x="f72" y="f73"/>
                </a:lnTo>
                <a:lnTo>
                  <a:pt x="f13" y="f7"/>
                </a:lnTo>
                <a:lnTo>
                  <a:pt x="f12" y="f7"/>
                </a:lnTo>
                <a:lnTo>
                  <a:pt x="f74" y="f75"/>
                </a:lnTo>
                <a:lnTo>
                  <a:pt x="f11" y="f7"/>
                </a:lnTo>
                <a:lnTo>
                  <a:pt x="f7" y="f7"/>
                </a:lnTo>
                <a:close/>
              </a:path>
            </a:pathLst>
          </a:custGeom>
          <a:solidFill>
            <a:srgbClr val="FFC000"/>
          </a:solidFill>
          <a:ln w="12701" cap="flat">
            <a:solidFill>
              <a:srgbClr val="BC8C00"/>
            </a:solidFill>
            <a:prstDash val="solid"/>
            <a:miter/>
          </a:ln>
          <a:effectLst/>
        </p:spPr>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6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Enter </a:t>
            </a:r>
            <a:r>
              <a:rPr kumimoji="0" lang="en-US" sz="1600" b="1" i="0" u="none" strike="noStrike" kern="0" cap="none" spc="0" normalizeH="0" baseline="0" noProof="0" dirty="0">
                <a:ln>
                  <a:noFill/>
                </a:ln>
                <a:solidFill>
                  <a:srgbClr val="000000"/>
                </a:solidFill>
                <a:effectLst/>
                <a:uLnTx/>
                <a:uFillTx/>
                <a:latin typeface="Montserrat" panose="00000500000000000000" pitchFamily="2" charset="0"/>
                <a:ea typeface="+mn-ea"/>
                <a:cs typeface="+mn-cs"/>
              </a:rPr>
              <a:t>s</a:t>
            </a:r>
            <a:r>
              <a:rPr kumimoji="0" lang="en-US" sz="1600" b="1"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kagit.edu</a:t>
            </a:r>
            <a:r>
              <a:rPr kumimoji="0" lang="en-US" sz="16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 into your browser</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0"/>
                                          </p:val>
                                        </p:tav>
                                        <p:tav tm="100000">
                                          <p:val>
                                            <p:strVal val="#ppt_w"/>
                                          </p:val>
                                        </p:tav>
                                      </p:tavLst>
                                    </p:anim>
                                    <p:anim calcmode="lin" valueType="num">
                                      <p:cBhvr>
                                        <p:cTn id="8" dur="1000" fill="hold"/>
                                        <p:tgtEl>
                                          <p:spTgt spid="5"/>
                                        </p:tgtEl>
                                        <p:attrNameLst>
                                          <p:attrName>ppt_h</p:attrName>
                                        </p:attrNameLst>
                                      </p:cBhvr>
                                      <p:tavLst>
                                        <p:tav tm="0">
                                          <p:val>
                                            <p:strVal val="0"/>
                                          </p:val>
                                        </p:tav>
                                        <p:tav tm="100000">
                                          <p:val>
                                            <p:strVal val="#ppt_h"/>
                                          </p:val>
                                        </p:tav>
                                      </p:tavLst>
                                    </p:anim>
                                    <p:anim calcmode="lin" valueType="num">
                                      <p:cBhvr>
                                        <p:cTn id="9" dur="1000" fill="hold"/>
                                        <p:tgtEl>
                                          <p:spTgt spid="5"/>
                                        </p:tgtEl>
                                        <p:attrNameLst>
                                          <p:attrName>r</p:attrName>
                                        </p:attrNameLst>
                                      </p:cBhvr>
                                      <p:tavLst>
                                        <p:tav tm="0">
                                          <p:val>
                                            <p:strVal val="90"/>
                                          </p:val>
                                        </p:tav>
                                        <p:tav tm="100000">
                                          <p:val>
                                            <p:str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138">
    <p:spTree>
      <p:nvGrpSpPr>
        <p:cNvPr id="1" name=""/>
        <p:cNvGrpSpPr/>
        <p:nvPr/>
      </p:nvGrpSpPr>
      <p:grpSpPr>
        <a:xfrm>
          <a:off x="0" y="0"/>
          <a:ext cx="0" cy="0"/>
          <a:chOff x="0" y="0"/>
          <a:chExt cx="0" cy="0"/>
        </a:xfrm>
      </p:grpSpPr>
      <p:pic>
        <p:nvPicPr>
          <p:cNvPr id="2" name="Picture 11" descr="ctcLink login in application highlighted">
            <a:extLst>
              <a:ext uri="{FF2B5EF4-FFF2-40B4-BE49-F238E27FC236}">
                <a16:creationId xmlns:a16="http://schemas.microsoft.com/office/drawing/2014/main" id="{804E00B7-2FA7-A105-CE98-1B3320316892}"/>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pic>
        <p:nvPicPr>
          <p:cNvPr id="3" name="Picture 7">
            <a:extLst>
              <a:ext uri="{FF2B5EF4-FFF2-40B4-BE49-F238E27FC236}">
                <a16:creationId xmlns:a16="http://schemas.microsoft.com/office/drawing/2014/main" id="{7315FA4C-9178-E586-AC67-4EBF64B659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pic>
        <p:nvPicPr>
          <p:cNvPr id="4" name="Picture 1" descr="A screenshot of a computer">
            <a:extLst>
              <a:ext uri="{FF2B5EF4-FFF2-40B4-BE49-F238E27FC236}">
                <a16:creationId xmlns:a16="http://schemas.microsoft.com/office/drawing/2014/main" id="{147A0F30-45FC-FB61-4B18-1E0AD2EC1E86}"/>
              </a:ext>
            </a:extLst>
          </p:cNvPr>
          <p:cNvPicPr>
            <a:picLocks noChangeAspect="1"/>
          </p:cNvPicPr>
          <p:nvPr/>
        </p:nvPicPr>
        <p:blipFill>
          <a:blip r:embed="rId5"/>
          <a:stretch>
            <a:fillRect/>
          </a:stretch>
        </p:blipFill>
        <p:spPr>
          <a:xfrm>
            <a:off x="746087" y="678051"/>
            <a:ext cx="7351840" cy="3475570"/>
          </a:xfrm>
          <a:prstGeom prst="rect">
            <a:avLst/>
          </a:prstGeom>
          <a:noFill/>
          <a:ln cap="flat">
            <a:noFill/>
          </a:ln>
        </p:spPr>
      </p:pic>
      <p:sp>
        <p:nvSpPr>
          <p:cNvPr id="5" name="Rectangle 2" descr="ctcLink logo">
            <a:extLst>
              <a:ext uri="{FF2B5EF4-FFF2-40B4-BE49-F238E27FC236}">
                <a16:creationId xmlns:a16="http://schemas.microsoft.com/office/drawing/2014/main" id="{8B307A22-A074-BCE1-B450-726847FE66BD}"/>
              </a:ext>
            </a:extLst>
          </p:cNvPr>
          <p:cNvSpPr/>
          <p:nvPr/>
        </p:nvSpPr>
        <p:spPr>
          <a:xfrm>
            <a:off x="1046073" y="1101605"/>
            <a:ext cx="1347441" cy="95433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TextBox 6">
            <a:extLst>
              <a:ext uri="{FF2B5EF4-FFF2-40B4-BE49-F238E27FC236}">
                <a16:creationId xmlns:a16="http://schemas.microsoft.com/office/drawing/2014/main" id="{BEBF4ADA-2947-9B87-432A-CD26A29BF450}"/>
              </a:ext>
            </a:extLst>
          </p:cNvPr>
          <p:cNvSpPr txBox="1">
            <a:spLocks noGrp="1"/>
          </p:cNvSpPr>
          <p:nvPr>
            <p:ph type="title" idx="4294967295"/>
          </p:nvPr>
        </p:nvSpPr>
        <p:spPr>
          <a:xfrm>
            <a:off x="161389" y="61795"/>
            <a:ext cx="9306196" cy="584777"/>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2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Click the '</a:t>
            </a:r>
            <a:r>
              <a:rPr kumimoji="0" lang="en-US" sz="3200" b="1"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ctcLink Login'</a:t>
            </a:r>
            <a:r>
              <a:rPr kumimoji="0" lang="en-US" sz="32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 tile</a:t>
            </a:r>
            <a:r>
              <a:rPr kumimoji="0" lang="en-US" sz="2000" b="1"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rPr>
              <a:t> </a:t>
            </a:r>
            <a:endParaRPr kumimoji="0" lang="en-US" sz="2000" b="0" i="0" u="none" strike="noStrike" kern="1200" cap="none" spc="0" normalizeH="0" baseline="0" noProof="0" dirty="0">
              <a:ln>
                <a:noFill/>
              </a:ln>
              <a:solidFill>
                <a:srgbClr val="AB192D"/>
              </a:solidFill>
              <a:effectLst/>
              <a:uLnTx/>
              <a:uFillTx/>
              <a:latin typeface="Montserrat ExtraBold" panose="00000900000000000000" pitchFamily="2"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20">
    <p:spTree>
      <p:nvGrpSpPr>
        <p:cNvPr id="1" name=""/>
        <p:cNvGrpSpPr/>
        <p:nvPr/>
      </p:nvGrpSpPr>
      <p:grpSpPr>
        <a:xfrm>
          <a:off x="0" y="0"/>
          <a:ext cx="0" cy="0"/>
          <a:chOff x="0" y="0"/>
          <a:chExt cx="0" cy="0"/>
        </a:xfrm>
      </p:grpSpPr>
      <p:pic>
        <p:nvPicPr>
          <p:cNvPr id="2" name="Picture 10" descr="Activate your account under the login box">
            <a:extLst>
              <a:ext uri="{FF2B5EF4-FFF2-40B4-BE49-F238E27FC236}">
                <a16:creationId xmlns:a16="http://schemas.microsoft.com/office/drawing/2014/main" id="{DF4024D1-2686-D0E2-AF0E-0D1649B6A96D}"/>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pic>
        <p:nvPicPr>
          <p:cNvPr id="3" name="Picture 7">
            <a:extLst>
              <a:ext uri="{FF2B5EF4-FFF2-40B4-BE49-F238E27FC236}">
                <a16:creationId xmlns:a16="http://schemas.microsoft.com/office/drawing/2014/main" id="{803E4B49-6A0F-F528-547B-02AD508880A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90846" y="4445053"/>
            <a:ext cx="3162296" cy="352428"/>
          </a:xfrm>
          <a:prstGeom prst="rect">
            <a:avLst/>
          </a:prstGeom>
          <a:noFill/>
          <a:ln cap="flat">
            <a:noFill/>
          </a:ln>
        </p:spPr>
      </p:pic>
      <p:pic>
        <p:nvPicPr>
          <p:cNvPr id="4" name="Picture 1">
            <a:extLst>
              <a:ext uri="{FF2B5EF4-FFF2-40B4-BE49-F238E27FC236}">
                <a16:creationId xmlns:a16="http://schemas.microsoft.com/office/drawing/2014/main" id="{4F22922A-71D8-946E-C08C-EFCD2CDC630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282685" y="199695"/>
            <a:ext cx="4383125" cy="4575227"/>
          </a:xfrm>
          <a:prstGeom prst="rect">
            <a:avLst/>
          </a:prstGeom>
          <a:noFill/>
          <a:ln cap="flat">
            <a:noFill/>
          </a:ln>
        </p:spPr>
      </p:pic>
      <p:sp>
        <p:nvSpPr>
          <p:cNvPr id="5" name="Arrow: Right 8">
            <a:extLst>
              <a:ext uri="{FF2B5EF4-FFF2-40B4-BE49-F238E27FC236}">
                <a16:creationId xmlns:a16="http://schemas.microsoft.com/office/drawing/2014/main" id="{0521175A-70FE-6C90-CFA9-738B482BB6A4}"/>
              </a:ext>
              <a:ext uri="{C183D7F6-B498-43B3-948B-1728B52AA6E4}">
                <adec:decorative xmlns:adec="http://schemas.microsoft.com/office/drawing/2017/decorative" val="1"/>
              </a:ext>
            </a:extLst>
          </p:cNvPr>
          <p:cNvSpPr/>
          <p:nvPr/>
        </p:nvSpPr>
        <p:spPr>
          <a:xfrm>
            <a:off x="2786304" y="4276200"/>
            <a:ext cx="893149" cy="186327"/>
          </a:xfrm>
          <a:custGeom>
            <a:avLst>
              <a:gd name="f0" fmla="val 1934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FC000"/>
          </a:solidFill>
          <a:ln w="19046"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Multiplication Sign 5">
            <a:extLst>
              <a:ext uri="{FF2B5EF4-FFF2-40B4-BE49-F238E27FC236}">
                <a16:creationId xmlns:a16="http://schemas.microsoft.com/office/drawing/2014/main" id="{19669B78-811B-2D1D-02EA-85326F8FB25C}"/>
              </a:ext>
              <a:ext uri="{C183D7F6-B498-43B3-948B-1728B52AA6E4}">
                <adec:decorative xmlns:adec="http://schemas.microsoft.com/office/drawing/2017/decorative" val="1"/>
              </a:ext>
            </a:extLst>
          </p:cNvPr>
          <p:cNvSpPr/>
          <p:nvPr/>
        </p:nvSpPr>
        <p:spPr>
          <a:xfrm>
            <a:off x="3772540" y="1860072"/>
            <a:ext cx="1293537" cy="624471"/>
          </a:xfrm>
          <a:custGeom>
            <a:avLst/>
            <a:gdLst>
              <a:gd name="f0" fmla="val 10800000"/>
              <a:gd name="f1" fmla="val 5400000"/>
              <a:gd name="f2" fmla="val 180"/>
              <a:gd name="f3" fmla="val w"/>
              <a:gd name="f4" fmla="val h"/>
              <a:gd name="f5" fmla="val ss"/>
              <a:gd name="f6" fmla="val 0"/>
              <a:gd name="f7" fmla="*/ 5419351 1 1725033"/>
              <a:gd name="f8" fmla="*/ 0 0 1"/>
              <a:gd name="f9" fmla="val 23520"/>
              <a:gd name="f10" fmla="+- 0 0 -270"/>
              <a:gd name="f11" fmla="+- 0 0 -360"/>
              <a:gd name="f12" fmla="+- 0 0 -90"/>
              <a:gd name="f13" fmla="+- 0 0 -180"/>
              <a:gd name="f14" fmla="abs f3"/>
              <a:gd name="f15" fmla="abs f4"/>
              <a:gd name="f16" fmla="abs f5"/>
              <a:gd name="f17" fmla="*/ f10 f0 1"/>
              <a:gd name="f18" fmla="*/ f11 f0 1"/>
              <a:gd name="f19" fmla="*/ f12 f0 1"/>
              <a:gd name="f20" fmla="*/ f13 f0 1"/>
              <a:gd name="f21" fmla="?: f14 f3 1"/>
              <a:gd name="f22" fmla="?: f15 f4 1"/>
              <a:gd name="f23" fmla="?: f16 f5 1"/>
              <a:gd name="f24" fmla="*/ f17 1 f2"/>
              <a:gd name="f25" fmla="*/ f18 1 f2"/>
              <a:gd name="f26" fmla="*/ f19 1 f2"/>
              <a:gd name="f27" fmla="*/ f20 1 f2"/>
              <a:gd name="f28" fmla="*/ f21 1 21600"/>
              <a:gd name="f29" fmla="*/ f22 1 21600"/>
              <a:gd name="f30" fmla="*/ 21600 f21 1"/>
              <a:gd name="f31" fmla="*/ 21600 f22 1"/>
              <a:gd name="f32" fmla="+- f24 0 f1"/>
              <a:gd name="f33" fmla="+- f25 0 f1"/>
              <a:gd name="f34" fmla="+- f26 0 f1"/>
              <a:gd name="f35" fmla="+- f27 0 f1"/>
              <a:gd name="f36" fmla="min f29 f28"/>
              <a:gd name="f37" fmla="*/ f30 1 f23"/>
              <a:gd name="f38" fmla="*/ f31 1 f23"/>
              <a:gd name="f39" fmla="val f37"/>
              <a:gd name="f40" fmla="val f38"/>
              <a:gd name="f41" fmla="+- f40 0 f6"/>
              <a:gd name="f42" fmla="+- f39 0 f6"/>
              <a:gd name="f43" fmla="*/ f41 1 2"/>
              <a:gd name="f44" fmla="*/ f42 1 2"/>
              <a:gd name="f45" fmla="min f42 f41"/>
              <a:gd name="f46" fmla="+- 0 0 f42"/>
              <a:gd name="f47" fmla="+- 0 0 f41"/>
              <a:gd name="f48" fmla="*/ f42 f42 1"/>
              <a:gd name="f49" fmla="*/ f41 f41 1"/>
              <a:gd name="f50" fmla="+- f6 f43 0"/>
              <a:gd name="f51" fmla="+- f6 f44 0"/>
              <a:gd name="f52" fmla="*/ f45 f9 1"/>
              <a:gd name="f53" fmla="+- f48 f49 0"/>
              <a:gd name="f54" fmla="+- 0 0 f46"/>
              <a:gd name="f55" fmla="+- 0 0 f47"/>
              <a:gd name="f56" fmla="*/ f52 1 100000"/>
              <a:gd name="f57" fmla="at2 f54 f55"/>
              <a:gd name="f58" fmla="+- f53 f8 0"/>
              <a:gd name="f59" fmla="*/ f51 f36 1"/>
              <a:gd name="f60" fmla="*/ f50 f36 1"/>
              <a:gd name="f61" fmla="+- f57 f1 0"/>
              <a:gd name="f62" fmla="sqrt f58"/>
              <a:gd name="f63" fmla="*/ f61 f7 1"/>
              <a:gd name="f64" fmla="*/ f62 51965 1"/>
              <a:gd name="f65" fmla="*/ f63 1 f0"/>
              <a:gd name="f66" fmla="*/ f64 1 100000"/>
              <a:gd name="f67" fmla="+- 0 0 f65"/>
              <a:gd name="f68" fmla="+- f62 0 f66"/>
              <a:gd name="f69" fmla="val f67"/>
              <a:gd name="f70" fmla="+- 0 0 f69"/>
              <a:gd name="f71" fmla="*/ f70 f0 1"/>
              <a:gd name="f72" fmla="*/ f71 1 f7"/>
              <a:gd name="f73" fmla="+- f72 0 f1"/>
              <a:gd name="f74" fmla="+- f73 f1 0"/>
              <a:gd name="f75" fmla="*/ f74 f7 1"/>
              <a:gd name="f76" fmla="*/ f75 1 f0"/>
              <a:gd name="f77" fmla="+- 0 0 f76"/>
              <a:gd name="f78" fmla="+- 0 0 f77"/>
              <a:gd name="f79" fmla="*/ f78 f0 1"/>
              <a:gd name="f80" fmla="*/ f79 1 f7"/>
              <a:gd name="f81" fmla="+- f80 0 f1"/>
              <a:gd name="f82" fmla="sin 1 f81"/>
              <a:gd name="f83" fmla="cos 1 f81"/>
              <a:gd name="f84" fmla="tan 1 f81"/>
              <a:gd name="f85" fmla="+- 0 0 f82"/>
              <a:gd name="f86" fmla="+- 0 0 f83"/>
              <a:gd name="f87" fmla="*/ 1 1 f84"/>
              <a:gd name="f88" fmla="+- 0 0 f85"/>
              <a:gd name="f89" fmla="+- 0 0 f86"/>
              <a:gd name="f90" fmla="*/ 1 1 f87"/>
              <a:gd name="f91" fmla="val f88"/>
              <a:gd name="f92" fmla="val f89"/>
              <a:gd name="f93" fmla="*/ f92 f68 1"/>
              <a:gd name="f94" fmla="*/ f91 f68 1"/>
              <a:gd name="f95" fmla="*/ f91 f56 1"/>
              <a:gd name="f96" fmla="*/ f92 f56 1"/>
              <a:gd name="f97" fmla="*/ f93 1 2"/>
              <a:gd name="f98" fmla="*/ f94 1 2"/>
              <a:gd name="f99" fmla="*/ f95 1 2"/>
              <a:gd name="f100" fmla="*/ f96 1 2"/>
              <a:gd name="f101" fmla="+- f97 0 f99"/>
              <a:gd name="f102" fmla="+- f98 f100 0"/>
              <a:gd name="f103" fmla="+- f97 f99 0"/>
              <a:gd name="f104" fmla="+- f98 0 f100"/>
              <a:gd name="f105" fmla="+- f39 0 f97"/>
              <a:gd name="f106" fmla="+- f40 0 f98"/>
              <a:gd name="f107" fmla="*/ f97 f36 1"/>
              <a:gd name="f108" fmla="*/ f98 f36 1"/>
              <a:gd name="f109" fmla="+- f51 0 f103"/>
              <a:gd name="f110" fmla="+- f39 0 f103"/>
              <a:gd name="f111" fmla="+- f39 0 f101"/>
              <a:gd name="f112" fmla="+- f50 0 f102"/>
              <a:gd name="f113" fmla="+- f40 0 f102"/>
              <a:gd name="f114" fmla="+- f40 0 f104"/>
              <a:gd name="f115" fmla="*/ f101 f36 1"/>
              <a:gd name="f116" fmla="*/ f104 f36 1"/>
              <a:gd name="f117" fmla="*/ f102 f36 1"/>
              <a:gd name="f118" fmla="*/ f103 f36 1"/>
              <a:gd name="f119" fmla="*/ f105 f36 1"/>
              <a:gd name="f120" fmla="*/ f106 f36 1"/>
              <a:gd name="f121" fmla="*/ f109 f90 1"/>
              <a:gd name="f122" fmla="*/ f112 1 f90"/>
              <a:gd name="f123" fmla="*/ f111 f36 1"/>
              <a:gd name="f124" fmla="*/ f114 f36 1"/>
              <a:gd name="f125" fmla="*/ f110 f36 1"/>
              <a:gd name="f126" fmla="*/ f113 f36 1"/>
              <a:gd name="f127" fmla="+- f121 f104 0"/>
              <a:gd name="f128" fmla="+- f111 0 f122"/>
              <a:gd name="f129" fmla="+- f101 f122 0"/>
              <a:gd name="f130" fmla="+- f40 0 f127"/>
              <a:gd name="f131" fmla="*/ f127 f36 1"/>
              <a:gd name="f132" fmla="*/ f128 f36 1"/>
              <a:gd name="f133" fmla="*/ f129 f36 1"/>
              <a:gd name="f134" fmla="*/ f130 f36 1"/>
            </a:gdLst>
            <a:ahLst/>
            <a:cxnLst>
              <a:cxn ang="3cd4">
                <a:pos x="hc" y="t"/>
              </a:cxn>
              <a:cxn ang="0">
                <a:pos x="r" y="vc"/>
              </a:cxn>
              <a:cxn ang="cd4">
                <a:pos x="hc" y="b"/>
              </a:cxn>
              <a:cxn ang="cd2">
                <a:pos x="l" y="vc"/>
              </a:cxn>
              <a:cxn ang="f32">
                <a:pos x="f107" y="f108"/>
              </a:cxn>
              <a:cxn ang="f33">
                <a:pos x="f119" y="f108"/>
              </a:cxn>
              <a:cxn ang="f34">
                <a:pos x="f119" y="f120"/>
              </a:cxn>
              <a:cxn ang="f35">
                <a:pos x="f107" y="f120"/>
              </a:cxn>
            </a:cxnLst>
            <a:rect l="f115" t="f116" r="f123" b="f124"/>
            <a:pathLst>
              <a:path>
                <a:moveTo>
                  <a:pt x="f115" y="f117"/>
                </a:moveTo>
                <a:lnTo>
                  <a:pt x="f118" y="f116"/>
                </a:lnTo>
                <a:lnTo>
                  <a:pt x="f59" y="f131"/>
                </a:lnTo>
                <a:lnTo>
                  <a:pt x="f125" y="f116"/>
                </a:lnTo>
                <a:lnTo>
                  <a:pt x="f123" y="f117"/>
                </a:lnTo>
                <a:lnTo>
                  <a:pt x="f132" y="f60"/>
                </a:lnTo>
                <a:lnTo>
                  <a:pt x="f123" y="f126"/>
                </a:lnTo>
                <a:lnTo>
                  <a:pt x="f125" y="f124"/>
                </a:lnTo>
                <a:lnTo>
                  <a:pt x="f59" y="f134"/>
                </a:lnTo>
                <a:lnTo>
                  <a:pt x="f118" y="f124"/>
                </a:lnTo>
                <a:lnTo>
                  <a:pt x="f115" y="f126"/>
                </a:lnTo>
                <a:lnTo>
                  <a:pt x="f133" y="f60"/>
                </a:lnTo>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AB192D"/>
              </a:solidFill>
              <a:uFillTx/>
              <a:latin typeface="Calibri"/>
            </a:endParaRPr>
          </a:p>
        </p:txBody>
      </p:sp>
      <p:sp>
        <p:nvSpPr>
          <p:cNvPr id="7" name="Rectangle 2">
            <a:extLst>
              <a:ext uri="{FF2B5EF4-FFF2-40B4-BE49-F238E27FC236}">
                <a16:creationId xmlns:a16="http://schemas.microsoft.com/office/drawing/2014/main" id="{B8A1CDE4-58A7-C098-8309-BD7F25285533}"/>
              </a:ext>
              <a:ext uri="{C183D7F6-B498-43B3-948B-1728B52AA6E4}">
                <adec:decorative xmlns:adec="http://schemas.microsoft.com/office/drawing/2017/decorative" val="1"/>
              </a:ext>
            </a:extLst>
          </p:cNvPr>
          <p:cNvSpPr/>
          <p:nvPr/>
        </p:nvSpPr>
        <p:spPr>
          <a:xfrm>
            <a:off x="3772540" y="4193154"/>
            <a:ext cx="1347441" cy="35242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57150"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8" name="Title 7">
            <a:extLst>
              <a:ext uri="{FF2B5EF4-FFF2-40B4-BE49-F238E27FC236}">
                <a16:creationId xmlns:a16="http://schemas.microsoft.com/office/drawing/2014/main" id="{1E7A04F0-DEF9-A705-14F9-B57B7893ED0A}"/>
              </a:ext>
            </a:extLst>
          </p:cNvPr>
          <p:cNvSpPr>
            <a:spLocks noGrp="1"/>
          </p:cNvSpPr>
          <p:nvPr>
            <p:ph type="title" idx="4294967295"/>
          </p:nvPr>
        </p:nvSpPr>
        <p:spPr>
          <a:xfrm>
            <a:off x="628650" y="-994172"/>
            <a:ext cx="7886700" cy="994172"/>
          </a:xfrm>
        </p:spPr>
        <p:txBody>
          <a:bodyPr vert="horz" wrap="square" lIns="91440" tIns="45720" rIns="91440" bIns="45720" anchor="b" anchorCtr="0" compatLnSpc="1">
            <a:normAutofit/>
          </a:bodyPr>
          <a:lstStyle/>
          <a:p>
            <a:r>
              <a:rPr lang="en-US" dirty="0"/>
              <a:t>ctcLink login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0"/>
                                          </p:val>
                                        </p:tav>
                                        <p:tav tm="100000">
                                          <p:val>
                                            <p:strVal val="#ppt_w"/>
                                          </p:val>
                                        </p:tav>
                                      </p:tavLst>
                                    </p:anim>
                                    <p:anim calcmode="lin" valueType="num">
                                      <p:cBhvr>
                                        <p:cTn id="8" dur="1000" fill="hold"/>
                                        <p:tgtEl>
                                          <p:spTgt spid="5"/>
                                        </p:tgtEl>
                                        <p:attrNameLst>
                                          <p:attrName>ppt_h</p:attrName>
                                        </p:attrNameLst>
                                      </p:cBhvr>
                                      <p:tavLst>
                                        <p:tav tm="0">
                                          <p:val>
                                            <p:strVal val="0"/>
                                          </p:val>
                                        </p:tav>
                                        <p:tav tm="100000">
                                          <p:val>
                                            <p:strVal val="#ppt_h"/>
                                          </p:val>
                                        </p:tav>
                                      </p:tavLst>
                                    </p:anim>
                                    <p:anim calcmode="lin" valueType="num">
                                      <p:cBhvr>
                                        <p:cTn id="9" dur="1000" fill="hold"/>
                                        <p:tgtEl>
                                          <p:spTgt spid="5"/>
                                        </p:tgtEl>
                                        <p:attrNameLst>
                                          <p:attrName>r</p:attrName>
                                        </p:attrNameLst>
                                      </p:cBhvr>
                                      <p:tavLst>
                                        <p:tav tm="0">
                                          <p:val>
                                            <p:strVal val="90"/>
                                          </p:val>
                                        </p:tav>
                                        <p:tav tm="100000">
                                          <p:val>
                                            <p:strVal val="0"/>
                                          </p:val>
                                        </p:tav>
                                      </p:tavLst>
                                    </p:anim>
                                    <p:animEffect transition="in" filter="fade">
                                      <p:cBhvr>
                                        <p:cTn id="10" dur="1000"/>
                                        <p:tgtEl>
                                          <p:spTgt spid="5"/>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32">
    <p:spTree>
      <p:nvGrpSpPr>
        <p:cNvPr id="1" name=""/>
        <p:cNvGrpSpPr/>
        <p:nvPr/>
      </p:nvGrpSpPr>
      <p:grpSpPr>
        <a:xfrm>
          <a:off x="0" y="0"/>
          <a:ext cx="0" cy="0"/>
          <a:chOff x="0" y="0"/>
          <a:chExt cx="0" cy="0"/>
        </a:xfrm>
      </p:grpSpPr>
      <p:pic>
        <p:nvPicPr>
          <p:cNvPr id="2" name="Picture 10" descr="ctcLink account creation page">
            <a:extLst>
              <a:ext uri="{FF2B5EF4-FFF2-40B4-BE49-F238E27FC236}">
                <a16:creationId xmlns:a16="http://schemas.microsoft.com/office/drawing/2014/main" id="{707402A6-2980-25BD-B6D3-9AD240AC0D12}"/>
              </a:ext>
            </a:extLst>
          </p:cNvPr>
          <p:cNvPicPr>
            <a:picLocks noChangeAspect="1"/>
          </p:cNvPicPr>
          <p:nvPr/>
        </p:nvPicPr>
        <p:blipFill>
          <a:blip r:embed="rId3"/>
          <a:stretch>
            <a:fillRect/>
          </a:stretch>
        </p:blipFill>
        <p:spPr>
          <a:xfrm>
            <a:off x="0" y="0"/>
            <a:ext cx="9144000" cy="5143499"/>
          </a:xfrm>
          <a:prstGeom prst="rect">
            <a:avLst/>
          </a:prstGeom>
          <a:noFill/>
          <a:ln cap="flat">
            <a:noFill/>
          </a:ln>
        </p:spPr>
      </p:pic>
      <p:pic>
        <p:nvPicPr>
          <p:cNvPr id="4" name="Content Placeholder 3">
            <a:extLst>
              <a:ext uri="{FF2B5EF4-FFF2-40B4-BE49-F238E27FC236}">
                <a16:creationId xmlns:a16="http://schemas.microsoft.com/office/drawing/2014/main" id="{18A7BFA8-A531-66F0-6930-D2A8E73F421F}"/>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1388324" y="346018"/>
            <a:ext cx="6216804" cy="3651190"/>
          </a:xfrm>
        </p:spPr>
      </p:pic>
      <p:pic>
        <p:nvPicPr>
          <p:cNvPr id="5" name="Picture 7">
            <a:extLst>
              <a:ext uri="{FF2B5EF4-FFF2-40B4-BE49-F238E27FC236}">
                <a16:creationId xmlns:a16="http://schemas.microsoft.com/office/drawing/2014/main" id="{C204F105-AE90-5FE7-0046-5F65F80810C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990846" y="4445053"/>
            <a:ext cx="3162296" cy="352428"/>
          </a:xfrm>
          <a:prstGeom prst="rect">
            <a:avLst/>
          </a:prstGeom>
          <a:noFill/>
          <a:ln cap="flat">
            <a:noFill/>
          </a:ln>
        </p:spPr>
      </p:pic>
      <p:sp>
        <p:nvSpPr>
          <p:cNvPr id="7" name="Title 6">
            <a:extLst>
              <a:ext uri="{FF2B5EF4-FFF2-40B4-BE49-F238E27FC236}">
                <a16:creationId xmlns:a16="http://schemas.microsoft.com/office/drawing/2014/main" id="{73700D02-69CC-3FAF-1972-7ACD998F2F3C}"/>
              </a:ext>
            </a:extLst>
          </p:cNvPr>
          <p:cNvSpPr>
            <a:spLocks noGrp="1"/>
          </p:cNvSpPr>
          <p:nvPr>
            <p:ph type="title"/>
          </p:nvPr>
        </p:nvSpPr>
        <p:spPr>
          <a:xfrm>
            <a:off x="628650" y="-994172"/>
            <a:ext cx="7886700" cy="994172"/>
          </a:xfrm>
        </p:spPr>
        <p:txBody>
          <a:bodyPr vert="horz" wrap="square" lIns="91440" tIns="45720" rIns="91440" bIns="45720" anchor="b" anchorCtr="0" compatLnSpc="1">
            <a:normAutofit/>
          </a:bodyPr>
          <a:lstStyle/>
          <a:p>
            <a:r>
              <a:rPr lang="en-US" dirty="0"/>
              <a:t>Activation </a:t>
            </a:r>
            <a:r>
              <a:rPr lang="en-US" dirty="0" err="1"/>
              <a:t>scteen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4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DAD8F-C5AE-DC4B-24F6-DDDB4FC8B346}"/>
              </a:ext>
            </a:extLst>
          </p:cNvPr>
          <p:cNvSpPr txBox="1">
            <a:spLocks noGrp="1"/>
          </p:cNvSpPr>
          <p:nvPr>
            <p:ph type="title"/>
          </p:nvPr>
        </p:nvSpPr>
        <p:spPr/>
        <p:txBody>
          <a:bodyPr/>
          <a:lstStyle/>
          <a:p>
            <a:pPr lvl="0"/>
            <a:r>
              <a:rPr lang="en-US">
                <a:solidFill>
                  <a:srgbClr val="AB192D"/>
                </a:solidFill>
                <a:latin typeface="Montserrat ExtraBold" panose="00000900000000000000" pitchFamily="2" charset="0"/>
              </a:rPr>
              <a:t>Getting an Error Message?</a:t>
            </a:r>
          </a:p>
        </p:txBody>
      </p:sp>
      <p:pic>
        <p:nvPicPr>
          <p:cNvPr id="3" name="Content Placeholder 3" descr="Getting an error; steps to take to avoid errors; 1. enter your birthday correctly, 2. enter your ctcLink ID correctly, 3. use your full name, no nicknames allowed. Still not working, email enrollment@skagit.edu">
            <a:extLst>
              <a:ext uri="{FF2B5EF4-FFF2-40B4-BE49-F238E27FC236}">
                <a16:creationId xmlns:a16="http://schemas.microsoft.com/office/drawing/2014/main" id="{AB07E6DF-7082-D91B-9847-58F84103844E}"/>
              </a:ext>
            </a:extLst>
          </p:cNvPr>
          <p:cNvPicPr>
            <a:picLocks noGrp="1" noChangeAspect="1"/>
          </p:cNvPicPr>
          <p:nvPr>
            <p:ph idx="1"/>
          </p:nvPr>
        </p:nvPicPr>
        <p:blipFill>
          <a:blip r:embed="rId2"/>
          <a:srcRect l="5242" t="10615"/>
          <a:stretch>
            <a:fillRect/>
          </a:stretch>
        </p:blipFill>
        <p:spPr>
          <a:xfrm>
            <a:off x="175234" y="1268016"/>
            <a:ext cx="8793532" cy="3512070"/>
          </a:xfrm>
        </p:spPr>
      </p:pic>
      <p:sp>
        <p:nvSpPr>
          <p:cNvPr id="4" name="Rectangle 4">
            <a:extLst>
              <a:ext uri="{FF2B5EF4-FFF2-40B4-BE49-F238E27FC236}">
                <a16:creationId xmlns:a16="http://schemas.microsoft.com/office/drawing/2014/main" id="{E53AFAE3-C2CC-0B97-660F-9FA861EA04F5}"/>
              </a:ext>
              <a:ext uri="{C183D7F6-B498-43B3-948B-1728B52AA6E4}">
                <adec:decorative xmlns:adec="http://schemas.microsoft.com/office/drawing/2017/decorative" val="1"/>
              </a:ext>
            </a:extLst>
          </p:cNvPr>
          <p:cNvSpPr/>
          <p:nvPr/>
        </p:nvSpPr>
        <p:spPr>
          <a:xfrm>
            <a:off x="1623394" y="3025941"/>
            <a:ext cx="464131" cy="90050"/>
          </a:xfrm>
          <a:prstGeom prst="rect">
            <a:avLst/>
          </a:prstGeom>
          <a:solidFill>
            <a:srgbClr val="E8E8E8"/>
          </a:solidFill>
          <a:ln w="19046" cap="flat">
            <a:solidFill>
              <a:srgbClr val="E8E8E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5" name="Rectangle 6">
            <a:extLst>
              <a:ext uri="{FF2B5EF4-FFF2-40B4-BE49-F238E27FC236}">
                <a16:creationId xmlns:a16="http://schemas.microsoft.com/office/drawing/2014/main" id="{DCFB65A5-3BD2-9D2C-FFDF-EAD2DA8AE7DD}"/>
              </a:ext>
              <a:ext uri="{C183D7F6-B498-43B3-948B-1728B52AA6E4}">
                <adec:decorative xmlns:adec="http://schemas.microsoft.com/office/drawing/2017/decorative" val="1"/>
              </a:ext>
            </a:extLst>
          </p:cNvPr>
          <p:cNvSpPr/>
          <p:nvPr/>
        </p:nvSpPr>
        <p:spPr>
          <a:xfrm>
            <a:off x="1626178" y="3229567"/>
            <a:ext cx="588818" cy="90050"/>
          </a:xfrm>
          <a:prstGeom prst="rect">
            <a:avLst/>
          </a:prstGeom>
          <a:solidFill>
            <a:srgbClr val="E8E8E8"/>
          </a:solidFill>
          <a:ln w="19046" cap="flat">
            <a:solidFill>
              <a:srgbClr val="E8E8E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6" name="TextBox 8">
            <a:extLst>
              <a:ext uri="{FF2B5EF4-FFF2-40B4-BE49-F238E27FC236}">
                <a16:creationId xmlns:a16="http://schemas.microsoft.com/office/drawing/2014/main" id="{6889D7E1-5C4C-1556-27C9-74113E133405}"/>
              </a:ext>
            </a:extLst>
          </p:cNvPr>
          <p:cNvSpPr txBox="1"/>
          <p:nvPr/>
        </p:nvSpPr>
        <p:spPr>
          <a:xfrm>
            <a:off x="3089430" y="1340528"/>
            <a:ext cx="5833264" cy="2062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uFillTx/>
                <a:latin typeface="Montserrat" panose="00000500000000000000" pitchFamily="2" charset="0"/>
              </a:rPr>
              <a:t>Double check:</a:t>
            </a:r>
          </a:p>
          <a:p>
            <a:pPr marL="342900" marR="0" lvl="0" indent="-342900" algn="l" defTabSz="914400" rtl="0" fontAlgn="auto" hangingPunct="1">
              <a:lnSpc>
                <a:spcPct val="100000"/>
              </a:lnSpc>
              <a:spcBef>
                <a:spcPts val="0"/>
              </a:spcBef>
              <a:spcAft>
                <a:spcPts val="0"/>
              </a:spcAft>
              <a:buSzPct val="100000"/>
              <a:buAutoNum type="arabicParenR"/>
              <a:tabLst/>
              <a:defRPr sz="1800" b="0" i="0" u="none" strike="noStrike" kern="0" cap="none" spc="0" baseline="0">
                <a:solidFill>
                  <a:srgbClr val="000000"/>
                </a:solidFill>
                <a:uFillTx/>
              </a:defRPr>
            </a:pPr>
            <a:r>
              <a:rPr lang="en-US" sz="1600" b="0" i="0" u="none" strike="noStrike" kern="1200" cap="none" spc="0" baseline="0">
                <a:uFillTx/>
                <a:latin typeface="Montserrat" panose="00000500000000000000" pitchFamily="2" charset="0"/>
              </a:rPr>
              <a:t>You entered the correct birthday</a:t>
            </a:r>
          </a:p>
          <a:p>
            <a:pPr marL="342900" marR="0" lvl="0" indent="-342900" algn="l" defTabSz="914400" rtl="0" fontAlgn="auto" hangingPunct="1">
              <a:lnSpc>
                <a:spcPct val="100000"/>
              </a:lnSpc>
              <a:spcBef>
                <a:spcPts val="0"/>
              </a:spcBef>
              <a:spcAft>
                <a:spcPts val="0"/>
              </a:spcAft>
              <a:buSzPct val="100000"/>
              <a:buAutoNum type="arabicParenR"/>
              <a:tabLst/>
              <a:defRPr sz="1800" b="0" i="0" u="none" strike="noStrike" kern="0" cap="none" spc="0" baseline="0">
                <a:solidFill>
                  <a:srgbClr val="000000"/>
                </a:solidFill>
                <a:uFillTx/>
              </a:defRPr>
            </a:pPr>
            <a:r>
              <a:rPr lang="en-US" sz="1600" b="0" i="0" u="none" strike="noStrike" kern="1200" cap="none" spc="0" baseline="0">
                <a:uFillTx/>
                <a:latin typeface="Montserrat" panose="00000500000000000000" pitchFamily="2" charset="0"/>
              </a:rPr>
              <a:t>You entered the correct </a:t>
            </a:r>
            <a:r>
              <a:rPr lang="en-US" sz="1600" b="0" i="0" u="none" strike="noStrike" kern="1200" cap="none" spc="0" baseline="0" err="1">
                <a:uFillTx/>
                <a:latin typeface="Montserrat" panose="00000500000000000000" pitchFamily="2" charset="0"/>
              </a:rPr>
              <a:t>ctcLinkID</a:t>
            </a:r>
            <a:r>
              <a:rPr lang="en-US" sz="1600" b="0" i="0" u="none" strike="noStrike" kern="1200" cap="none" spc="0" baseline="0">
                <a:uFillTx/>
                <a:latin typeface="Montserrat" panose="00000500000000000000" pitchFamily="2" charset="0"/>
              </a:rPr>
              <a:t>#</a:t>
            </a:r>
          </a:p>
          <a:p>
            <a:pPr marL="342900" marR="0" lvl="0" indent="-342900" algn="l" defTabSz="914400" rtl="0" fontAlgn="auto" hangingPunct="1">
              <a:lnSpc>
                <a:spcPct val="100000"/>
              </a:lnSpc>
              <a:spcBef>
                <a:spcPts val="0"/>
              </a:spcBef>
              <a:spcAft>
                <a:spcPts val="0"/>
              </a:spcAft>
              <a:buSzPct val="100000"/>
              <a:buAutoNum type="arabicParenR"/>
              <a:tabLst/>
              <a:defRPr sz="1800" b="0" i="0" u="none" strike="noStrike" kern="0" cap="none" spc="0" baseline="0">
                <a:solidFill>
                  <a:srgbClr val="000000"/>
                </a:solidFill>
                <a:uFillTx/>
              </a:defRPr>
            </a:pPr>
            <a:r>
              <a:rPr lang="en-US" sz="1600" b="0" i="0" u="none" strike="noStrike" kern="1200" cap="none" spc="0" baseline="0">
                <a:uFillTx/>
                <a:latin typeface="Montserrat" panose="00000500000000000000" pitchFamily="2" charset="0"/>
              </a:rPr>
              <a:t>You used your full name instead of your nickname</a:t>
            </a:r>
            <a:br>
              <a:rPr lang="en-US" sz="1600" b="0" i="0" u="none" strike="noStrike" kern="1200" cap="none" spc="0" baseline="0">
                <a:uFillTx/>
                <a:latin typeface="Montserrat" panose="00000500000000000000" pitchFamily="2" charset="0"/>
              </a:rPr>
            </a:br>
            <a:endParaRPr lang="en-US" sz="1600" b="0" i="0" u="none" strike="noStrike" kern="1200" cap="none" spc="0" baseline="0">
              <a:uFillTx/>
              <a:latin typeface="Montserrat" panose="00000500000000000000" pitchFamily="2" charset="0"/>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1" u="none" strike="noStrike" kern="1200" cap="none" spc="0" baseline="0">
                <a:uFillTx/>
                <a:latin typeface="Montserrat" panose="00000500000000000000" pitchFamily="2" charset="0"/>
              </a:rPr>
              <a:t>Still not working?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uFillTx/>
                <a:latin typeface="Montserrat" panose="00000500000000000000" pitchFamily="2" charset="0"/>
              </a:rPr>
              <a:t>Email </a:t>
            </a:r>
            <a:r>
              <a:rPr lang="en-US" sz="1600" b="1" i="0" u="none" strike="noStrike" kern="1200" cap="none" spc="0" baseline="0">
                <a:solidFill>
                  <a:srgbClr val="AB192D"/>
                </a:solidFill>
                <a:uFillTx/>
                <a:latin typeface="Montserrat" panose="00000500000000000000" pitchFamily="2" charset="0"/>
                <a:hlinkClick r:id="rId3">
                  <a:extLst>
                    <a:ext uri="{A12FA001-AC4F-418D-AE19-62706E023703}">
                      <ahyp:hlinkClr xmlns:ahyp="http://schemas.microsoft.com/office/drawing/2018/hyperlinkcolor" val="tx"/>
                    </a:ext>
                  </a:extLst>
                </a:hlinkClick>
              </a:rPr>
              <a:t>enrollment@skagit.edu</a:t>
            </a:r>
            <a:r>
              <a:rPr lang="en-US" sz="1600" b="1" i="0" u="none" strike="noStrike" kern="1200" cap="none" spc="0" baseline="0">
                <a:solidFill>
                  <a:srgbClr val="AB192D"/>
                </a:solidFill>
                <a:uFillTx/>
                <a:latin typeface="Montserrat" panose="00000500000000000000" pitchFamily="2" charset="0"/>
              </a:rPr>
              <a:t> </a:t>
            </a:r>
            <a:r>
              <a:rPr lang="en-US" sz="1600" b="0" i="0" u="none" strike="noStrike" kern="1200" cap="none" spc="0" baseline="0">
                <a:uFillTx/>
                <a:latin typeface="Montserrat" panose="00000500000000000000" pitchFamily="2" charset="0"/>
              </a:rPr>
              <a:t>to have us look up your application and get your </a:t>
            </a:r>
            <a:r>
              <a:rPr lang="en-US" sz="1600" b="0" i="0" u="none" strike="noStrike" kern="1200" cap="none" spc="0" baseline="0" err="1">
                <a:uFillTx/>
                <a:latin typeface="Montserrat" panose="00000500000000000000" pitchFamily="2" charset="0"/>
              </a:rPr>
              <a:t>ctcLink</a:t>
            </a:r>
            <a:r>
              <a:rPr lang="en-US" sz="1600" b="0" i="0" u="none" strike="noStrike" kern="1200" cap="none" spc="0" baseline="0">
                <a:uFillTx/>
                <a:latin typeface="Montserrat" panose="00000500000000000000" pitchFamily="2" charset="0"/>
              </a:rPr>
              <a:t>#</a:t>
            </a:r>
            <a:r>
              <a:rPr lang="en-US" sz="1600">
                <a:latin typeface="Montserrat" panose="00000500000000000000" pitchFamily="2" charset="0"/>
              </a:rPr>
              <a:t>.</a:t>
            </a:r>
            <a:endParaRPr lang="en-US" sz="1600" b="0" i="0" u="none" strike="noStrike" kern="1200" cap="none" spc="0" baseline="0">
              <a:uFillTx/>
              <a:latin typeface="Montserrat" panose="00000500000000000000" pitchFamily="2"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3|4.4"/>
</p:tagLst>
</file>

<file path=ppt/tags/tag2.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5.2"/>
</p:tagLst>
</file>

<file path=ppt/tags/tag4.xml><?xml version="1.0" encoding="utf-8"?>
<p:tagLst xmlns:a="http://schemas.openxmlformats.org/drawingml/2006/main" xmlns:r="http://schemas.openxmlformats.org/officeDocument/2006/relationships" xmlns:p="http://schemas.openxmlformats.org/presentationml/2006/main">
  <p:tag name="TIMING" val="|33.7|4.6|2.8|12.7"/>
</p:tagLst>
</file>

<file path=ppt/tags/tag5.xml><?xml version="1.0" encoding="utf-8"?>
<p:tagLst xmlns:a="http://schemas.openxmlformats.org/drawingml/2006/main" xmlns:r="http://schemas.openxmlformats.org/officeDocument/2006/relationships" xmlns:p="http://schemas.openxmlformats.org/presentationml/2006/main">
  <p:tag name="TIMING" val="|9.4"/>
</p:tagLst>
</file>

<file path=ppt/tags/tag6.xml><?xml version="1.0" encoding="utf-8"?>
<p:tagLst xmlns:a="http://schemas.openxmlformats.org/drawingml/2006/main" xmlns:r="http://schemas.openxmlformats.org/officeDocument/2006/relationships" xmlns:p="http://schemas.openxmlformats.org/presentationml/2006/main">
  <p:tag name="TIMING" val="|4.9|1.1|2.5"/>
</p:tagLst>
</file>

<file path=ppt/tags/tag7.xml><?xml version="1.0" encoding="utf-8"?>
<p:tagLst xmlns:a="http://schemas.openxmlformats.org/drawingml/2006/main" xmlns:r="http://schemas.openxmlformats.org/officeDocument/2006/relationships" xmlns:p="http://schemas.openxmlformats.org/presentationml/2006/main">
  <p:tag name="TIMING" val="|12.8|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ab359ce-d90e-463d-aca6-d58d7e1b54ad" xsi:nil="true"/>
    <lcf76f155ced4ddcb4097134ff3c332f xmlns="1c54c8ae-c6ee-43d2-b5d5-5ee29964dfd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97E55E0DA0BA4582FEE71014603FCC" ma:contentTypeVersion="13" ma:contentTypeDescription="Create a new document." ma:contentTypeScope="" ma:versionID="6e315a64d2754a208c3aff6df40eaa86">
  <xsd:schema xmlns:xsd="http://www.w3.org/2001/XMLSchema" xmlns:xs="http://www.w3.org/2001/XMLSchema" xmlns:p="http://schemas.microsoft.com/office/2006/metadata/properties" xmlns:ns2="1c54c8ae-c6ee-43d2-b5d5-5ee29964dfda" xmlns:ns3="aab359ce-d90e-463d-aca6-d58d7e1b54ad" targetNamespace="http://schemas.microsoft.com/office/2006/metadata/properties" ma:root="true" ma:fieldsID="09636f099f26eae7b987df3381abfd1e" ns2:_="" ns3:_="">
    <xsd:import namespace="1c54c8ae-c6ee-43d2-b5d5-5ee29964dfda"/>
    <xsd:import namespace="aab359ce-d90e-463d-aca6-d58d7e1b54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54c8ae-c6ee-43d2-b5d5-5ee29964df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e831f5e-ace0-4f89-ac37-ffea89ea16b4"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b359ce-d90e-463d-aca6-d58d7e1b54a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346ddd5-ac80-4ca2-9f7d-9fdeb95bf13b}" ma:internalName="TaxCatchAll" ma:showField="CatchAllData" ma:web="aab359ce-d90e-463d-aca6-d58d7e1b54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FB5F01-B344-4573-8842-60D14B2C1591}">
  <ds:schemaRefs>
    <ds:schemaRef ds:uri="http://schemas.microsoft.com/sharepoint/v3/contenttype/forms"/>
  </ds:schemaRefs>
</ds:datastoreItem>
</file>

<file path=customXml/itemProps2.xml><?xml version="1.0" encoding="utf-8"?>
<ds:datastoreItem xmlns:ds="http://schemas.openxmlformats.org/officeDocument/2006/customXml" ds:itemID="{E9A512E3-3A56-443F-AE58-EDC9A270A1B2}">
  <ds:schemaRefs>
    <ds:schemaRef ds:uri="1c54c8ae-c6ee-43d2-b5d5-5ee29964dfda"/>
    <ds:schemaRef ds:uri="aab359ce-d90e-463d-aca6-d58d7e1b54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A8878DE-3FB6-4443-B515-92E6A14DD777}">
  <ds:schemaRefs>
    <ds:schemaRef ds:uri="1c54c8ae-c6ee-43d2-b5d5-5ee29964dfda"/>
    <ds:schemaRef ds:uri="aab359ce-d90e-463d-aca6-d58d7e1b54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3002</Words>
  <Application>Microsoft Office PowerPoint</Application>
  <PresentationFormat>On-screen Show (16:9)</PresentationFormat>
  <Paragraphs>218</Paragraphs>
  <Slides>29</Slides>
  <Notes>27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Aptos Display</vt:lpstr>
      <vt:lpstr>Arial</vt:lpstr>
      <vt:lpstr>Calibri</vt:lpstr>
      <vt:lpstr>Montserrat</vt:lpstr>
      <vt:lpstr>Montserrat ExtraBold</vt:lpstr>
      <vt:lpstr>Office Theme</vt:lpstr>
      <vt:lpstr>Enrolling in Dual Credit using ctcLink</vt:lpstr>
      <vt:lpstr>What is Dual Credit? </vt:lpstr>
      <vt:lpstr>Meet the Dual Credit Team</vt:lpstr>
      <vt:lpstr>What are we doing today?</vt:lpstr>
      <vt:lpstr>Enter skagit.edu into your browser</vt:lpstr>
      <vt:lpstr>Click the 'ctcLink Login' tile </vt:lpstr>
      <vt:lpstr>ctcLink login</vt:lpstr>
      <vt:lpstr>Activation scteen</vt:lpstr>
      <vt:lpstr>Getting an Error Message?</vt:lpstr>
      <vt:lpstr> Course  Enrollment  </vt:lpstr>
      <vt:lpstr>Enrollment Deadlines </vt:lpstr>
      <vt:lpstr>Enter skagit.edu into your browser</vt:lpstr>
      <vt:lpstr>Click the 'ctcLink Login' tile </vt:lpstr>
      <vt:lpstr>ctcLink established login screen</vt:lpstr>
      <vt:lpstr>Enrollment screen</vt:lpstr>
      <vt:lpstr>Input Class Number</vt:lpstr>
      <vt:lpstr>Review Search Results  </vt:lpstr>
      <vt:lpstr>Complete Enrollment</vt:lpstr>
      <vt:lpstr>✅Success  </vt:lpstr>
      <vt:lpstr>✅Success  </vt:lpstr>
      <vt:lpstr>What happens if I have a hold? </vt:lpstr>
      <vt:lpstr>What happens if I can’t enroll because… </vt:lpstr>
      <vt:lpstr>What happens if I can’t enroll because… </vt:lpstr>
      <vt:lpstr>What if…I Still Can’t Enroll?! </vt:lpstr>
      <vt:lpstr>Congrats! You enrolled! </vt:lpstr>
      <vt:lpstr>What happens if….   </vt:lpstr>
      <vt:lpstr>What happens if….   </vt:lpstr>
      <vt:lpstr>How to Drop a Class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Joshua Steinagel</dc:creator>
  <cp:lastModifiedBy>Kimberly Wheeler</cp:lastModifiedBy>
  <cp:revision>32</cp:revision>
  <cp:lastPrinted>2025-09-20T00:21:21Z</cp:lastPrinted>
  <dcterms:modified xsi:type="dcterms:W3CDTF">2026-09-01T15:12:51Z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0x0101006797E55E0DA0BA4582FEE71014603FCC</vt:lpwstr>
  </property>
  <property fmtid="{D5CDD505-2E9C-101B-9397-08002B2CF9AE}" pid="3" name="MediaServiceImageTags">
    <vt:lpwstr/>
  </property>
</Properties>
</file>