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</p:sldMasterIdLst>
  <p:notesMasterIdLst>
    <p:notesMasterId r:id="rId13"/>
  </p:notesMasterIdLst>
  <p:handoutMasterIdLst>
    <p:handoutMasterId r:id="rId14"/>
  </p:handoutMasterIdLst>
  <p:sldIdLst>
    <p:sldId id="259" r:id="rId5"/>
    <p:sldId id="301" r:id="rId6"/>
    <p:sldId id="310" r:id="rId7"/>
    <p:sldId id="306" r:id="rId8"/>
    <p:sldId id="312" r:id="rId9"/>
    <p:sldId id="307" r:id="rId10"/>
    <p:sldId id="311" r:id="rId11"/>
    <p:sldId id="30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D76FD0-A212-578F-2E30-F9F711A20F94}" v="17" dt="2025-01-21T18:56:47.5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ca Olsson" userId="S::molsson@sbctc.edu::08282cd3-7f20-4477-b5da-035df4233cac" providerId="AD" clId="Web-{A0340799-BB62-572F-03BE-96B42BF8E222}"/>
    <pc:docChg chg="addSld modSld">
      <pc:chgData name="Monica Olsson" userId="S::molsson@sbctc.edu::08282cd3-7f20-4477-b5da-035df4233cac" providerId="AD" clId="Web-{A0340799-BB62-572F-03BE-96B42BF8E222}" dt="2025-01-18T00:17:46.155" v="717" actId="20577"/>
      <pc:docMkLst>
        <pc:docMk/>
      </pc:docMkLst>
      <pc:sldChg chg="modSp">
        <pc:chgData name="Monica Olsson" userId="S::molsson@sbctc.edu::08282cd3-7f20-4477-b5da-035df4233cac" providerId="AD" clId="Web-{A0340799-BB62-572F-03BE-96B42BF8E222}" dt="2025-01-18T00:16:31.700" v="714" actId="20577"/>
        <pc:sldMkLst>
          <pc:docMk/>
          <pc:sldMk cId="3054420781" sldId="301"/>
        </pc:sldMkLst>
        <pc:spChg chg="mod">
          <ac:chgData name="Monica Olsson" userId="S::molsson@sbctc.edu::08282cd3-7f20-4477-b5da-035df4233cac" providerId="AD" clId="Web-{A0340799-BB62-572F-03BE-96B42BF8E222}" dt="2025-01-18T00:16:30.372" v="712" actId="1076"/>
          <ac:spMkLst>
            <pc:docMk/>
            <pc:sldMk cId="3054420781" sldId="301"/>
            <ac:spMk id="2" creationId="{BD942AF0-B2BE-E44C-9B64-2462CA09202A}"/>
          </ac:spMkLst>
        </pc:spChg>
        <pc:spChg chg="mod">
          <ac:chgData name="Monica Olsson" userId="S::molsson@sbctc.edu::08282cd3-7f20-4477-b5da-035df4233cac" providerId="AD" clId="Web-{A0340799-BB62-572F-03BE-96B42BF8E222}" dt="2025-01-18T00:16:31.700" v="714" actId="20577"/>
          <ac:spMkLst>
            <pc:docMk/>
            <pc:sldMk cId="3054420781" sldId="301"/>
            <ac:spMk id="3" creationId="{898284F8-12BD-B488-9230-38077E7B5CD6}"/>
          </ac:spMkLst>
        </pc:spChg>
      </pc:sldChg>
      <pc:sldChg chg="modSp">
        <pc:chgData name="Monica Olsson" userId="S::molsson@sbctc.edu::08282cd3-7f20-4477-b5da-035df4233cac" providerId="AD" clId="Web-{A0340799-BB62-572F-03BE-96B42BF8E222}" dt="2025-01-18T00:16:06.293" v="708" actId="20577"/>
        <pc:sldMkLst>
          <pc:docMk/>
          <pc:sldMk cId="3344606425" sldId="306"/>
        </pc:sldMkLst>
        <pc:spChg chg="mod ord">
          <ac:chgData name="Monica Olsson" userId="S::molsson@sbctc.edu::08282cd3-7f20-4477-b5da-035df4233cac" providerId="AD" clId="Web-{A0340799-BB62-572F-03BE-96B42BF8E222}" dt="2025-01-18T00:16:06.293" v="708" actId="20577"/>
          <ac:spMkLst>
            <pc:docMk/>
            <pc:sldMk cId="3344606425" sldId="306"/>
            <ac:spMk id="3" creationId="{7E7A6B65-E541-7055-8969-720B4579C84A}"/>
          </ac:spMkLst>
        </pc:spChg>
        <pc:spChg chg="ord">
          <ac:chgData name="Monica Olsson" userId="S::molsson@sbctc.edu::08282cd3-7f20-4477-b5da-035df4233cac" providerId="AD" clId="Web-{A0340799-BB62-572F-03BE-96B42BF8E222}" dt="2025-01-17T23:44:38.171" v="608"/>
          <ac:spMkLst>
            <pc:docMk/>
            <pc:sldMk cId="3344606425" sldId="306"/>
            <ac:spMk id="4" creationId="{481DEABA-F36B-A062-0137-065AE0D9E802}"/>
          </ac:spMkLst>
        </pc:spChg>
        <pc:spChg chg="ord">
          <ac:chgData name="Monica Olsson" userId="S::molsson@sbctc.edu::08282cd3-7f20-4477-b5da-035df4233cac" providerId="AD" clId="Web-{A0340799-BB62-572F-03BE-96B42BF8E222}" dt="2025-01-17T23:50:10.335" v="621"/>
          <ac:spMkLst>
            <pc:docMk/>
            <pc:sldMk cId="3344606425" sldId="306"/>
            <ac:spMk id="6" creationId="{C38D7B74-BA26-6313-309C-68142A00A43C}"/>
          </ac:spMkLst>
        </pc:spChg>
      </pc:sldChg>
      <pc:sldChg chg="modSp">
        <pc:chgData name="Monica Olsson" userId="S::molsson@sbctc.edu::08282cd3-7f20-4477-b5da-035df4233cac" providerId="AD" clId="Web-{A0340799-BB62-572F-03BE-96B42BF8E222}" dt="2025-01-18T00:17:46.155" v="717" actId="20577"/>
        <pc:sldMkLst>
          <pc:docMk/>
          <pc:sldMk cId="1239189511" sldId="307"/>
        </pc:sldMkLst>
        <pc:spChg chg="ord">
          <ac:chgData name="Monica Olsson" userId="S::molsson@sbctc.edu::08282cd3-7f20-4477-b5da-035df4233cac" providerId="AD" clId="Web-{A0340799-BB62-572F-03BE-96B42BF8E222}" dt="2025-01-17T23:50:29.242" v="624"/>
          <ac:spMkLst>
            <pc:docMk/>
            <pc:sldMk cId="1239189511" sldId="307"/>
            <ac:spMk id="2" creationId="{D9937F7D-A16D-31B3-03FA-78FF5DE789C0}"/>
          </ac:spMkLst>
        </pc:spChg>
        <pc:spChg chg="mod ord">
          <ac:chgData name="Monica Olsson" userId="S::molsson@sbctc.edu::08282cd3-7f20-4477-b5da-035df4233cac" providerId="AD" clId="Web-{A0340799-BB62-572F-03BE-96B42BF8E222}" dt="2025-01-18T00:17:46.155" v="717" actId="20577"/>
          <ac:spMkLst>
            <pc:docMk/>
            <pc:sldMk cId="1239189511" sldId="307"/>
            <ac:spMk id="3" creationId="{0F9A8BD3-F94B-0310-A4BB-3994D842A4DB}"/>
          </ac:spMkLst>
        </pc:spChg>
        <pc:spChg chg="ord">
          <ac:chgData name="Monica Olsson" userId="S::molsson@sbctc.edu::08282cd3-7f20-4477-b5da-035df4233cac" providerId="AD" clId="Web-{A0340799-BB62-572F-03BE-96B42BF8E222}" dt="2025-01-17T23:45:04.109" v="612"/>
          <ac:spMkLst>
            <pc:docMk/>
            <pc:sldMk cId="1239189511" sldId="307"/>
            <ac:spMk id="4" creationId="{C3184C3B-F689-904A-CFAB-15E17C31A758}"/>
          </ac:spMkLst>
        </pc:spChg>
      </pc:sldChg>
      <pc:sldChg chg="modSp">
        <pc:chgData name="Monica Olsson" userId="S::molsson@sbctc.edu::08282cd3-7f20-4477-b5da-035df4233cac" providerId="AD" clId="Web-{A0340799-BB62-572F-03BE-96B42BF8E222}" dt="2025-01-17T23:51:13.555" v="634"/>
        <pc:sldMkLst>
          <pc:docMk/>
          <pc:sldMk cId="3484962919" sldId="309"/>
        </pc:sldMkLst>
        <pc:spChg chg="ord">
          <ac:chgData name="Monica Olsson" userId="S::molsson@sbctc.edu::08282cd3-7f20-4477-b5da-035df4233cac" providerId="AD" clId="Web-{A0340799-BB62-572F-03BE-96B42BF8E222}" dt="2025-01-17T23:51:13.555" v="634"/>
          <ac:spMkLst>
            <pc:docMk/>
            <pc:sldMk cId="3484962919" sldId="309"/>
            <ac:spMk id="2" creationId="{9D30A6CC-22F6-76C6-AFA8-D70D5972020D}"/>
          </ac:spMkLst>
        </pc:spChg>
        <pc:spChg chg="ord">
          <ac:chgData name="Monica Olsson" userId="S::molsson@sbctc.edu::08282cd3-7f20-4477-b5da-035df4233cac" providerId="AD" clId="Web-{A0340799-BB62-572F-03BE-96B42BF8E222}" dt="2025-01-17T23:51:05.837" v="631"/>
          <ac:spMkLst>
            <pc:docMk/>
            <pc:sldMk cId="3484962919" sldId="309"/>
            <ac:spMk id="3" creationId="{D8B0342D-E153-71DC-756A-72F30769A2DB}"/>
          </ac:spMkLst>
        </pc:spChg>
        <pc:spChg chg="ord">
          <ac:chgData name="Monica Olsson" userId="S::molsson@sbctc.edu::08282cd3-7f20-4477-b5da-035df4233cac" providerId="AD" clId="Web-{A0340799-BB62-572F-03BE-96B42BF8E222}" dt="2025-01-17T23:50:59.102" v="628"/>
          <ac:spMkLst>
            <pc:docMk/>
            <pc:sldMk cId="3484962919" sldId="309"/>
            <ac:spMk id="4" creationId="{B97A4879-E061-B481-FC8A-AF94104A41CD}"/>
          </ac:spMkLst>
        </pc:spChg>
        <pc:spChg chg="ord">
          <ac:chgData name="Monica Olsson" userId="S::molsson@sbctc.edu::08282cd3-7f20-4477-b5da-035df4233cac" providerId="AD" clId="Web-{A0340799-BB62-572F-03BE-96B42BF8E222}" dt="2025-01-17T23:51:08.946" v="633"/>
          <ac:spMkLst>
            <pc:docMk/>
            <pc:sldMk cId="3484962919" sldId="309"/>
            <ac:spMk id="6" creationId="{1F25363C-49DF-DC58-90BB-EF93F10F5156}"/>
          </ac:spMkLst>
        </pc:spChg>
      </pc:sldChg>
      <pc:sldChg chg="modSp">
        <pc:chgData name="Monica Olsson" userId="S::molsson@sbctc.edu::08282cd3-7f20-4477-b5da-035df4233cac" providerId="AD" clId="Web-{A0340799-BB62-572F-03BE-96B42BF8E222}" dt="2025-01-17T23:50:00.554" v="619"/>
        <pc:sldMkLst>
          <pc:docMk/>
          <pc:sldMk cId="340538677" sldId="310"/>
        </pc:sldMkLst>
        <pc:spChg chg="ord">
          <ac:chgData name="Monica Olsson" userId="S::molsson@sbctc.edu::08282cd3-7f20-4477-b5da-035df4233cac" providerId="AD" clId="Web-{A0340799-BB62-572F-03BE-96B42BF8E222}" dt="2025-01-17T23:50:00.554" v="619"/>
          <ac:spMkLst>
            <pc:docMk/>
            <pc:sldMk cId="340538677" sldId="310"/>
            <ac:spMk id="2" creationId="{BD942AF0-B2BE-E44C-9B64-2462CA09202A}"/>
          </ac:spMkLst>
        </pc:spChg>
        <pc:spChg chg="mod ord">
          <ac:chgData name="Monica Olsson" userId="S::molsson@sbctc.edu::08282cd3-7f20-4477-b5da-035df4233cac" providerId="AD" clId="Web-{A0340799-BB62-572F-03BE-96B42BF8E222}" dt="2025-01-17T23:44:26.218" v="607"/>
          <ac:spMkLst>
            <pc:docMk/>
            <pc:sldMk cId="340538677" sldId="310"/>
            <ac:spMk id="3" creationId="{898284F8-12BD-B488-9230-38077E7B5CD6}"/>
          </ac:spMkLst>
        </pc:spChg>
        <pc:spChg chg="ord">
          <ac:chgData name="Monica Olsson" userId="S::molsson@sbctc.edu::08282cd3-7f20-4477-b5da-035df4233cac" providerId="AD" clId="Web-{A0340799-BB62-572F-03BE-96B42BF8E222}" dt="2025-01-17T23:49:56.851" v="618"/>
          <ac:spMkLst>
            <pc:docMk/>
            <pc:sldMk cId="340538677" sldId="310"/>
            <ac:spMk id="4" creationId="{6FFF9D31-1644-EDB5-1B13-3A603C4012A7}"/>
          </ac:spMkLst>
        </pc:spChg>
      </pc:sldChg>
      <pc:sldChg chg="modSp add replId">
        <pc:chgData name="Monica Olsson" userId="S::molsson@sbctc.edu::08282cd3-7f20-4477-b5da-035df4233cac" providerId="AD" clId="Web-{A0340799-BB62-572F-03BE-96B42BF8E222}" dt="2025-01-18T00:02:19.196" v="655" actId="20577"/>
        <pc:sldMkLst>
          <pc:docMk/>
          <pc:sldMk cId="4145011726" sldId="311"/>
        </pc:sldMkLst>
        <pc:spChg chg="mod ord">
          <ac:chgData name="Monica Olsson" userId="S::molsson@sbctc.edu::08282cd3-7f20-4477-b5da-035df4233cac" providerId="AD" clId="Web-{A0340799-BB62-572F-03BE-96B42BF8E222}" dt="2025-01-17T23:50:42.742" v="626"/>
          <ac:spMkLst>
            <pc:docMk/>
            <pc:sldMk cId="4145011726" sldId="311"/>
            <ac:spMk id="2" creationId="{D9937F7D-A16D-31B3-03FA-78FF5DE789C0}"/>
          </ac:spMkLst>
        </pc:spChg>
        <pc:spChg chg="mod ord">
          <ac:chgData name="Monica Olsson" userId="S::molsson@sbctc.edu::08282cd3-7f20-4477-b5da-035df4233cac" providerId="AD" clId="Web-{A0340799-BB62-572F-03BE-96B42BF8E222}" dt="2025-01-18T00:02:19.196" v="655" actId="20577"/>
          <ac:spMkLst>
            <pc:docMk/>
            <pc:sldMk cId="4145011726" sldId="311"/>
            <ac:spMk id="3" creationId="{0F9A8BD3-F94B-0310-A4BB-3994D842A4DB}"/>
          </ac:spMkLst>
        </pc:spChg>
        <pc:spChg chg="ord">
          <ac:chgData name="Monica Olsson" userId="S::molsson@sbctc.edu::08282cd3-7f20-4477-b5da-035df4233cac" providerId="AD" clId="Web-{A0340799-BB62-572F-03BE-96B42BF8E222}" dt="2025-01-17T23:45:13.406" v="614"/>
          <ac:spMkLst>
            <pc:docMk/>
            <pc:sldMk cId="4145011726" sldId="311"/>
            <ac:spMk id="4" creationId="{C3184C3B-F689-904A-CFAB-15E17C31A758}"/>
          </ac:spMkLst>
        </pc:spChg>
      </pc:sldChg>
      <pc:sldChg chg="addSp delSp modSp add mod replId modClrScheme chgLayout">
        <pc:chgData name="Monica Olsson" userId="S::molsson@sbctc.edu::08282cd3-7f20-4477-b5da-035df4233cac" providerId="AD" clId="Web-{A0340799-BB62-572F-03BE-96B42BF8E222}" dt="2025-01-17T23:50:25.836" v="623"/>
        <pc:sldMkLst>
          <pc:docMk/>
          <pc:sldMk cId="2170082798" sldId="312"/>
        </pc:sldMkLst>
        <pc:spChg chg="del mod ord">
          <ac:chgData name="Monica Olsson" userId="S::molsson@sbctc.edu::08282cd3-7f20-4477-b5da-035df4233cac" providerId="AD" clId="Web-{A0340799-BB62-572F-03BE-96B42BF8E222}" dt="2025-01-17T23:37:27.817" v="603"/>
          <ac:spMkLst>
            <pc:docMk/>
            <pc:sldMk cId="2170082798" sldId="312"/>
            <ac:spMk id="3" creationId="{7E7A6B65-E541-7055-8969-720B4579C84A}"/>
          </ac:spMkLst>
        </pc:spChg>
        <pc:spChg chg="mod ord">
          <ac:chgData name="Monica Olsson" userId="S::molsson@sbctc.edu::08282cd3-7f20-4477-b5da-035df4233cac" providerId="AD" clId="Web-{A0340799-BB62-572F-03BE-96B42BF8E222}" dt="2025-01-17T23:44:47.750" v="610"/>
          <ac:spMkLst>
            <pc:docMk/>
            <pc:sldMk cId="2170082798" sldId="312"/>
            <ac:spMk id="4" creationId="{481DEABA-F36B-A062-0137-065AE0D9E802}"/>
          </ac:spMkLst>
        </pc:spChg>
        <pc:spChg chg="del mod">
          <ac:chgData name="Monica Olsson" userId="S::molsson@sbctc.edu::08282cd3-7f20-4477-b5da-035df4233cac" providerId="AD" clId="Web-{A0340799-BB62-572F-03BE-96B42BF8E222}" dt="2025-01-17T23:33:57.328" v="569"/>
          <ac:spMkLst>
            <pc:docMk/>
            <pc:sldMk cId="2170082798" sldId="312"/>
            <ac:spMk id="6" creationId="{C38D7B74-BA26-6313-309C-68142A00A43C}"/>
          </ac:spMkLst>
        </pc:spChg>
        <pc:spChg chg="add del mod">
          <ac:chgData name="Monica Olsson" userId="S::molsson@sbctc.edu::08282cd3-7f20-4477-b5da-035df4233cac" providerId="AD" clId="Web-{A0340799-BB62-572F-03BE-96B42BF8E222}" dt="2025-01-17T23:34:36.626" v="577"/>
          <ac:spMkLst>
            <pc:docMk/>
            <pc:sldMk cId="2170082798" sldId="312"/>
            <ac:spMk id="7" creationId="{11D00D1E-70AF-20D1-838F-5BC400516C44}"/>
          </ac:spMkLst>
        </pc:spChg>
        <pc:spChg chg="add mod ord">
          <ac:chgData name="Monica Olsson" userId="S::molsson@sbctc.edu::08282cd3-7f20-4477-b5da-035df4233cac" providerId="AD" clId="Web-{A0340799-BB62-572F-03BE-96B42BF8E222}" dt="2025-01-17T23:50:20.070" v="622"/>
          <ac:spMkLst>
            <pc:docMk/>
            <pc:sldMk cId="2170082798" sldId="312"/>
            <ac:spMk id="10" creationId="{E3BCE264-E15B-F348-378F-13B67D5729F3}"/>
          </ac:spMkLst>
        </pc:spChg>
        <pc:spChg chg="add del mod">
          <ac:chgData name="Monica Olsson" userId="S::molsson@sbctc.edu::08282cd3-7f20-4477-b5da-035df4233cac" providerId="AD" clId="Web-{A0340799-BB62-572F-03BE-96B42BF8E222}" dt="2025-01-17T23:33:42.765" v="566"/>
          <ac:spMkLst>
            <pc:docMk/>
            <pc:sldMk cId="2170082798" sldId="312"/>
            <ac:spMk id="11" creationId="{86BF7627-1DD3-48A7-2F96-8F6C645EE3F7}"/>
          </ac:spMkLst>
        </pc:spChg>
        <pc:spChg chg="add del mod">
          <ac:chgData name="Monica Olsson" userId="S::molsson@sbctc.edu::08282cd3-7f20-4477-b5da-035df4233cac" providerId="AD" clId="Web-{A0340799-BB62-572F-03BE-96B42BF8E222}" dt="2025-01-17T23:37:35.318" v="604"/>
          <ac:spMkLst>
            <pc:docMk/>
            <pc:sldMk cId="2170082798" sldId="312"/>
            <ac:spMk id="12" creationId="{645E3EA2-0B65-80A2-6277-F7FE70A9C58A}"/>
          </ac:spMkLst>
        </pc:spChg>
        <pc:spChg chg="add del mod">
          <ac:chgData name="Monica Olsson" userId="S::molsson@sbctc.edu::08282cd3-7f20-4477-b5da-035df4233cac" providerId="AD" clId="Web-{A0340799-BB62-572F-03BE-96B42BF8E222}" dt="2025-01-17T23:33:42.765" v="566"/>
          <ac:spMkLst>
            <pc:docMk/>
            <pc:sldMk cId="2170082798" sldId="312"/>
            <ac:spMk id="13" creationId="{05193C28-3352-ECD2-7044-195055CCD564}"/>
          </ac:spMkLst>
        </pc:spChg>
        <pc:picChg chg="add del mod">
          <ac:chgData name="Monica Olsson" userId="S::molsson@sbctc.edu::08282cd3-7f20-4477-b5da-035df4233cac" providerId="AD" clId="Web-{A0340799-BB62-572F-03BE-96B42BF8E222}" dt="2025-01-17T23:33:46.625" v="568"/>
          <ac:picMkLst>
            <pc:docMk/>
            <pc:sldMk cId="2170082798" sldId="312"/>
            <ac:picMk id="2" creationId="{1FF55159-BEBD-2E19-C728-B8B481F84686}"/>
          </ac:picMkLst>
        </pc:picChg>
        <pc:picChg chg="add mod ord">
          <ac:chgData name="Monica Olsson" userId="S::molsson@sbctc.edu::08282cd3-7f20-4477-b5da-035df4233cac" providerId="AD" clId="Web-{A0340799-BB62-572F-03BE-96B42BF8E222}" dt="2025-01-17T23:50:25.836" v="623"/>
          <ac:picMkLst>
            <pc:docMk/>
            <pc:sldMk cId="2170082798" sldId="312"/>
            <ac:picMk id="8" creationId="{E3AB1FD7-3B3A-60BA-4D54-0EFE0231B9DC}"/>
          </ac:picMkLst>
        </pc:picChg>
      </pc:sldChg>
    </pc:docChg>
  </pc:docChgLst>
  <pc:docChgLst>
    <pc:chgData name="Carrie Powell" userId="S::cpowell@sbctc.edu::58f21ab2-4f06-48e4-a2cc-cd17be35ccc5" providerId="AD" clId="Web-{C7CD69BB-F67D-134A-895E-DFC9EE246E99}"/>
    <pc:docChg chg="modSld">
      <pc:chgData name="Carrie Powell" userId="S::cpowell@sbctc.edu::58f21ab2-4f06-48e4-a2cc-cd17be35ccc5" providerId="AD" clId="Web-{C7CD69BB-F67D-134A-895E-DFC9EE246E99}" dt="2025-01-17T00:58:22.970" v="52" actId="20577"/>
      <pc:docMkLst>
        <pc:docMk/>
      </pc:docMkLst>
      <pc:sldChg chg="modSp">
        <pc:chgData name="Carrie Powell" userId="S::cpowell@sbctc.edu::58f21ab2-4f06-48e4-a2cc-cd17be35ccc5" providerId="AD" clId="Web-{C7CD69BB-F67D-134A-895E-DFC9EE246E99}" dt="2025-01-17T00:56:51.830" v="14" actId="20577"/>
        <pc:sldMkLst>
          <pc:docMk/>
          <pc:sldMk cId="3054420781" sldId="301"/>
        </pc:sldMkLst>
        <pc:spChg chg="mod">
          <ac:chgData name="Carrie Powell" userId="S::cpowell@sbctc.edu::58f21ab2-4f06-48e4-a2cc-cd17be35ccc5" providerId="AD" clId="Web-{C7CD69BB-F67D-134A-895E-DFC9EE246E99}" dt="2025-01-17T00:56:51.830" v="14" actId="20577"/>
          <ac:spMkLst>
            <pc:docMk/>
            <pc:sldMk cId="3054420781" sldId="301"/>
            <ac:spMk id="3" creationId="{898284F8-12BD-B488-9230-38077E7B5CD6}"/>
          </ac:spMkLst>
        </pc:spChg>
      </pc:sldChg>
      <pc:sldChg chg="modSp">
        <pc:chgData name="Carrie Powell" userId="S::cpowell@sbctc.edu::58f21ab2-4f06-48e4-a2cc-cd17be35ccc5" providerId="AD" clId="Web-{C7CD69BB-F67D-134A-895E-DFC9EE246E99}" dt="2025-01-17T00:58:22.970" v="52" actId="20577"/>
        <pc:sldMkLst>
          <pc:docMk/>
          <pc:sldMk cId="3344606425" sldId="306"/>
        </pc:sldMkLst>
        <pc:spChg chg="mod">
          <ac:chgData name="Carrie Powell" userId="S::cpowell@sbctc.edu::58f21ab2-4f06-48e4-a2cc-cd17be35ccc5" providerId="AD" clId="Web-{C7CD69BB-F67D-134A-895E-DFC9EE246E99}" dt="2025-01-17T00:58:22.970" v="52" actId="20577"/>
          <ac:spMkLst>
            <pc:docMk/>
            <pc:sldMk cId="3344606425" sldId="306"/>
            <ac:spMk id="3" creationId="{7E7A6B65-E541-7055-8969-720B4579C84A}"/>
          </ac:spMkLst>
        </pc:spChg>
      </pc:sldChg>
    </pc:docChg>
  </pc:docChgLst>
  <pc:docChgLst>
    <pc:chgData name="Carrie Powell" userId="S::cpowell@sbctc.edu::58f21ab2-4f06-48e4-a2cc-cd17be35ccc5" providerId="AD" clId="Web-{41D76FD0-A212-578F-2E30-F9F711A20F94}"/>
    <pc:docChg chg="modSld">
      <pc:chgData name="Carrie Powell" userId="S::cpowell@sbctc.edu::58f21ab2-4f06-48e4-a2cc-cd17be35ccc5" providerId="AD" clId="Web-{41D76FD0-A212-578F-2E30-F9F711A20F94}" dt="2025-01-21T18:56:47.581" v="15" actId="1076"/>
      <pc:docMkLst>
        <pc:docMk/>
      </pc:docMkLst>
      <pc:sldChg chg="modSp">
        <pc:chgData name="Carrie Powell" userId="S::cpowell@sbctc.edu::58f21ab2-4f06-48e4-a2cc-cd17be35ccc5" providerId="AD" clId="Web-{41D76FD0-A212-578F-2E30-F9F711A20F94}" dt="2025-01-21T18:56:47.581" v="15" actId="1076"/>
        <pc:sldMkLst>
          <pc:docMk/>
          <pc:sldMk cId="3484962919" sldId="309"/>
        </pc:sldMkLst>
        <pc:spChg chg="mod">
          <ac:chgData name="Carrie Powell" userId="S::cpowell@sbctc.edu::58f21ab2-4f06-48e4-a2cc-cd17be35ccc5" providerId="AD" clId="Web-{41D76FD0-A212-578F-2E30-F9F711A20F94}" dt="2025-01-21T18:56:47.581" v="15" actId="1076"/>
          <ac:spMkLst>
            <pc:docMk/>
            <pc:sldMk cId="3484962919" sldId="309"/>
            <ac:spMk id="3" creationId="{D8B0342D-E153-71DC-756A-72F30769A2DB}"/>
          </ac:spMkLst>
        </pc:spChg>
      </pc:sldChg>
    </pc:docChg>
  </pc:docChgLst>
  <pc:docChgLst>
    <pc:chgData name="Carrie Powell" userId="S::cpowell@sbctc.edu::58f21ab2-4f06-48e4-a2cc-cd17be35ccc5" providerId="AD" clId="Web-{B7CFCB6B-0CE7-6972-48D3-8D00C13A530E}"/>
    <pc:docChg chg="modSld">
      <pc:chgData name="Carrie Powell" userId="S::cpowell@sbctc.edu::58f21ab2-4f06-48e4-a2cc-cd17be35ccc5" providerId="AD" clId="Web-{B7CFCB6B-0CE7-6972-48D3-8D00C13A530E}" dt="2025-01-17T15:47:39.061" v="4" actId="20577"/>
      <pc:docMkLst>
        <pc:docMk/>
      </pc:docMkLst>
      <pc:sldChg chg="modSp">
        <pc:chgData name="Carrie Powell" userId="S::cpowell@sbctc.edu::58f21ab2-4f06-48e4-a2cc-cd17be35ccc5" providerId="AD" clId="Web-{B7CFCB6B-0CE7-6972-48D3-8D00C13A530E}" dt="2025-01-17T15:47:39.061" v="4" actId="20577"/>
        <pc:sldMkLst>
          <pc:docMk/>
          <pc:sldMk cId="3344606425" sldId="306"/>
        </pc:sldMkLst>
        <pc:spChg chg="mod">
          <ac:chgData name="Carrie Powell" userId="S::cpowell@sbctc.edu::58f21ab2-4f06-48e4-a2cc-cd17be35ccc5" providerId="AD" clId="Web-{B7CFCB6B-0CE7-6972-48D3-8D00C13A530E}" dt="2025-01-17T15:47:39.061" v="4" actId="20577"/>
          <ac:spMkLst>
            <pc:docMk/>
            <pc:sldMk cId="3344606425" sldId="306"/>
            <ac:spMk id="3" creationId="{7E7A6B65-E541-7055-8969-720B4579C84A}"/>
          </ac:spMkLst>
        </pc:spChg>
      </pc:sldChg>
    </pc:docChg>
  </pc:docChgLst>
  <pc:docChgLst>
    <pc:chgData name="Carrie Powell" userId="S::cpowell@sbctc.edu::58f21ab2-4f06-48e4-a2cc-cd17be35ccc5" providerId="AD" clId="Web-{A2DC162A-A430-7B0C-7D98-A1B669EF5248}"/>
    <pc:docChg chg="modSld">
      <pc:chgData name="Carrie Powell" userId="S::cpowell@sbctc.edu::58f21ab2-4f06-48e4-a2cc-cd17be35ccc5" providerId="AD" clId="Web-{A2DC162A-A430-7B0C-7D98-A1B669EF5248}" dt="2025-01-18T00:18:43.850" v="27" actId="20577"/>
      <pc:docMkLst>
        <pc:docMk/>
      </pc:docMkLst>
      <pc:sldChg chg="modSp">
        <pc:chgData name="Carrie Powell" userId="S::cpowell@sbctc.edu::58f21ab2-4f06-48e4-a2cc-cd17be35ccc5" providerId="AD" clId="Web-{A2DC162A-A430-7B0C-7D98-A1B669EF5248}" dt="2025-01-18T00:18:43.850" v="27" actId="20577"/>
        <pc:sldMkLst>
          <pc:docMk/>
          <pc:sldMk cId="3344606425" sldId="306"/>
        </pc:sldMkLst>
        <pc:spChg chg="mod">
          <ac:chgData name="Carrie Powell" userId="S::cpowell@sbctc.edu::58f21ab2-4f06-48e4-a2cc-cd17be35ccc5" providerId="AD" clId="Web-{A2DC162A-A430-7B0C-7D98-A1B669EF5248}" dt="2025-01-18T00:18:43.850" v="27" actId="20577"/>
          <ac:spMkLst>
            <pc:docMk/>
            <pc:sldMk cId="3344606425" sldId="306"/>
            <ac:spMk id="3" creationId="{7E7A6B65-E541-7055-8969-720B4579C84A}"/>
          </ac:spMkLst>
        </pc:spChg>
      </pc:sldChg>
    </pc:docChg>
  </pc:docChgLst>
  <pc:docChgLst>
    <pc:chgData name="Carrie Powell" userId="S::cpowell@sbctc.edu::58f21ab2-4f06-48e4-a2cc-cd17be35ccc5" providerId="AD" clId="Web-{A42C6C7C-2911-E53E-0843-BE34120D3301}"/>
    <pc:docChg chg="addSld modSld">
      <pc:chgData name="Carrie Powell" userId="S::cpowell@sbctc.edu::58f21ab2-4f06-48e4-a2cc-cd17be35ccc5" providerId="AD" clId="Web-{A42C6C7C-2911-E53E-0843-BE34120D3301}" dt="2025-01-17T00:54:33.734" v="762" actId="20577"/>
      <pc:docMkLst>
        <pc:docMk/>
      </pc:docMkLst>
      <pc:sldChg chg="modSp">
        <pc:chgData name="Carrie Powell" userId="S::cpowell@sbctc.edu::58f21ab2-4f06-48e4-a2cc-cd17be35ccc5" providerId="AD" clId="Web-{A42C6C7C-2911-E53E-0843-BE34120D3301}" dt="2025-01-17T00:54:33.734" v="762" actId="20577"/>
        <pc:sldMkLst>
          <pc:docMk/>
          <pc:sldMk cId="3054420781" sldId="301"/>
        </pc:sldMkLst>
        <pc:spChg chg="mod">
          <ac:chgData name="Carrie Powell" userId="S::cpowell@sbctc.edu::58f21ab2-4f06-48e4-a2cc-cd17be35ccc5" providerId="AD" clId="Web-{A42C6C7C-2911-E53E-0843-BE34120D3301}" dt="2025-01-17T00:41:11.558" v="243" actId="20577"/>
          <ac:spMkLst>
            <pc:docMk/>
            <pc:sldMk cId="3054420781" sldId="301"/>
            <ac:spMk id="2" creationId="{BD942AF0-B2BE-E44C-9B64-2462CA09202A}"/>
          </ac:spMkLst>
        </pc:spChg>
        <pc:spChg chg="mod">
          <ac:chgData name="Carrie Powell" userId="S::cpowell@sbctc.edu::58f21ab2-4f06-48e4-a2cc-cd17be35ccc5" providerId="AD" clId="Web-{A42C6C7C-2911-E53E-0843-BE34120D3301}" dt="2025-01-17T00:54:33.734" v="762" actId="20577"/>
          <ac:spMkLst>
            <pc:docMk/>
            <pc:sldMk cId="3054420781" sldId="301"/>
            <ac:spMk id="3" creationId="{898284F8-12BD-B488-9230-38077E7B5CD6}"/>
          </ac:spMkLst>
        </pc:spChg>
      </pc:sldChg>
      <pc:sldChg chg="modSp add replId">
        <pc:chgData name="Carrie Powell" userId="S::cpowell@sbctc.edu::58f21ab2-4f06-48e4-a2cc-cd17be35ccc5" providerId="AD" clId="Web-{A42C6C7C-2911-E53E-0843-BE34120D3301}" dt="2025-01-17T00:53:15.593" v="689" actId="20577"/>
        <pc:sldMkLst>
          <pc:docMk/>
          <pc:sldMk cId="340538677" sldId="310"/>
        </pc:sldMkLst>
        <pc:spChg chg="mod">
          <ac:chgData name="Carrie Powell" userId="S::cpowell@sbctc.edu::58f21ab2-4f06-48e4-a2cc-cd17be35ccc5" providerId="AD" clId="Web-{A42C6C7C-2911-E53E-0843-BE34120D3301}" dt="2025-01-17T00:41:20.245" v="249" actId="20577"/>
          <ac:spMkLst>
            <pc:docMk/>
            <pc:sldMk cId="340538677" sldId="310"/>
            <ac:spMk id="2" creationId="{BD942AF0-B2BE-E44C-9B64-2462CA09202A}"/>
          </ac:spMkLst>
        </pc:spChg>
        <pc:spChg chg="mod">
          <ac:chgData name="Carrie Powell" userId="S::cpowell@sbctc.edu::58f21ab2-4f06-48e4-a2cc-cd17be35ccc5" providerId="AD" clId="Web-{A42C6C7C-2911-E53E-0843-BE34120D3301}" dt="2025-01-17T00:53:15.593" v="689" actId="20577"/>
          <ac:spMkLst>
            <pc:docMk/>
            <pc:sldMk cId="340538677" sldId="310"/>
            <ac:spMk id="3" creationId="{898284F8-12BD-B488-9230-38077E7B5CD6}"/>
          </ac:spMkLst>
        </pc:spChg>
      </pc:sldChg>
    </pc:docChg>
  </pc:docChgLst>
  <pc:docChgLst>
    <pc:chgData name="Monica Olsson" userId="S::molsson@sbctc.edu::08282cd3-7f20-4477-b5da-035df4233cac" providerId="AD" clId="Web-{3B4E5C70-CE05-2FB1-7874-C27FFEE09F47}"/>
    <pc:docChg chg="modSld">
      <pc:chgData name="Monica Olsson" userId="S::molsson@sbctc.edu::08282cd3-7f20-4477-b5da-035df4233cac" providerId="AD" clId="Web-{3B4E5C70-CE05-2FB1-7874-C27FFEE09F47}" dt="2025-01-16T23:55:50.775" v="70" actId="20577"/>
      <pc:docMkLst>
        <pc:docMk/>
      </pc:docMkLst>
      <pc:sldChg chg="modSp">
        <pc:chgData name="Monica Olsson" userId="S::molsson@sbctc.edu::08282cd3-7f20-4477-b5da-035df4233cac" providerId="AD" clId="Web-{3B4E5C70-CE05-2FB1-7874-C27FFEE09F47}" dt="2025-01-16T23:55:50.775" v="70" actId="20577"/>
        <pc:sldMkLst>
          <pc:docMk/>
          <pc:sldMk cId="3344606425" sldId="306"/>
        </pc:sldMkLst>
        <pc:spChg chg="mod">
          <ac:chgData name="Monica Olsson" userId="S::molsson@sbctc.edu::08282cd3-7f20-4477-b5da-035df4233cac" providerId="AD" clId="Web-{3B4E5C70-CE05-2FB1-7874-C27FFEE09F47}" dt="2025-01-16T23:55:50.775" v="70" actId="20577"/>
          <ac:spMkLst>
            <pc:docMk/>
            <pc:sldMk cId="3344606425" sldId="306"/>
            <ac:spMk id="3" creationId="{7E7A6B65-E541-7055-8969-720B4579C84A}"/>
          </ac:spMkLst>
        </pc:spChg>
      </pc:sldChg>
      <pc:sldChg chg="modSp">
        <pc:chgData name="Monica Olsson" userId="S::molsson@sbctc.edu::08282cd3-7f20-4477-b5da-035df4233cac" providerId="AD" clId="Web-{3B4E5C70-CE05-2FB1-7874-C27FFEE09F47}" dt="2025-01-16T23:53:04.050" v="0" actId="20577"/>
        <pc:sldMkLst>
          <pc:docMk/>
          <pc:sldMk cId="3484962919" sldId="309"/>
        </pc:sldMkLst>
        <pc:spChg chg="mod">
          <ac:chgData name="Monica Olsson" userId="S::molsson@sbctc.edu::08282cd3-7f20-4477-b5da-035df4233cac" providerId="AD" clId="Web-{3B4E5C70-CE05-2FB1-7874-C27FFEE09F47}" dt="2025-01-16T23:53:04.050" v="0" actId="20577"/>
          <ac:spMkLst>
            <pc:docMk/>
            <pc:sldMk cId="3484962919" sldId="309"/>
            <ac:spMk id="2" creationId="{9D30A6CC-22F6-76C6-AFA8-D70D5972020D}"/>
          </ac:spMkLst>
        </pc:spChg>
      </pc:sldChg>
    </pc:docChg>
  </pc:docChgLst>
  <pc:docChgLst>
    <pc:chgData name="Carrie Powell" userId="S::cpowell@sbctc.edu::58f21ab2-4f06-48e4-a2cc-cd17be35ccc5" providerId="AD" clId="Web-{30DA5B57-CDF8-8CE4-4628-1948CB4FA235}"/>
    <pc:docChg chg="modSld">
      <pc:chgData name="Carrie Powell" userId="S::cpowell@sbctc.edu::58f21ab2-4f06-48e4-a2cc-cd17be35ccc5" providerId="AD" clId="Web-{30DA5B57-CDF8-8CE4-4628-1948CB4FA235}" dt="2025-01-16T23:49:46.376" v="25" actId="20577"/>
      <pc:docMkLst>
        <pc:docMk/>
      </pc:docMkLst>
      <pc:sldChg chg="modSp">
        <pc:chgData name="Carrie Powell" userId="S::cpowell@sbctc.edu::58f21ab2-4f06-48e4-a2cc-cd17be35ccc5" providerId="AD" clId="Web-{30DA5B57-CDF8-8CE4-4628-1948CB4FA235}" dt="2025-01-16T23:49:46.376" v="25" actId="20577"/>
        <pc:sldMkLst>
          <pc:docMk/>
          <pc:sldMk cId="3054420781" sldId="301"/>
        </pc:sldMkLst>
        <pc:spChg chg="mod">
          <ac:chgData name="Carrie Powell" userId="S::cpowell@sbctc.edu::58f21ab2-4f06-48e4-a2cc-cd17be35ccc5" providerId="AD" clId="Web-{30DA5B57-CDF8-8CE4-4628-1948CB4FA235}" dt="2025-01-16T23:49:46.376" v="25" actId="20577"/>
          <ac:spMkLst>
            <pc:docMk/>
            <pc:sldMk cId="3054420781" sldId="301"/>
            <ac:spMk id="3" creationId="{898284F8-12BD-B488-9230-38077E7B5CD6}"/>
          </ac:spMkLst>
        </pc:spChg>
      </pc:sldChg>
      <pc:sldChg chg="modSp">
        <pc:chgData name="Carrie Powell" userId="S::cpowell@sbctc.edu::58f21ab2-4f06-48e4-a2cc-cd17be35ccc5" providerId="AD" clId="Web-{30DA5B57-CDF8-8CE4-4628-1948CB4FA235}" dt="2025-01-16T23:49:00.813" v="23" actId="20577"/>
        <pc:sldMkLst>
          <pc:docMk/>
          <pc:sldMk cId="1239189511" sldId="307"/>
        </pc:sldMkLst>
        <pc:spChg chg="mod">
          <ac:chgData name="Carrie Powell" userId="S::cpowell@sbctc.edu::58f21ab2-4f06-48e4-a2cc-cd17be35ccc5" providerId="AD" clId="Web-{30DA5B57-CDF8-8CE4-4628-1948CB4FA235}" dt="2025-01-16T23:49:00.813" v="23" actId="20577"/>
          <ac:spMkLst>
            <pc:docMk/>
            <pc:sldMk cId="1239189511" sldId="307"/>
            <ac:spMk id="3" creationId="{0F9A8BD3-F94B-0310-A4BB-3994D842A4D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Monica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62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65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93186" y="3863688"/>
            <a:ext cx="11115967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4144" y="4976665"/>
            <a:ext cx="11185237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93184" y="5769405"/>
            <a:ext cx="6153149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/>
              <a:t>Presenter(s)</a:t>
            </a:r>
            <a:br>
              <a:rPr lang="en-US"/>
            </a:br>
            <a:r>
              <a:rPr lang="en-US"/>
              <a:t>Month Day, Year</a:t>
            </a:r>
          </a:p>
        </p:txBody>
      </p:sp>
      <p:pic>
        <p:nvPicPr>
          <p:cNvPr id="6" name="Picture 5" descr="Cover Triangle Patter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5362523" y="0"/>
            <a:ext cx="6829477" cy="374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935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4" descr="Yellow sidebar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4/12/2025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 descr="Header triangles patter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-14832"/>
            <a:ext cx="4067706" cy="148179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  <p:sp>
        <p:nvSpPr>
          <p:cNvPr id="6" name="Rectangle 5" descr="Yellow sidebar">
            <a:extLst>
              <a:ext uri="{FF2B5EF4-FFF2-40B4-BE49-F238E27FC236}">
                <a16:creationId xmlns:a16="http://schemas.microsoft.com/office/drawing/2014/main" id="{F0219547-5485-2203-1B0E-2B67612FAC90}"/>
              </a:ext>
            </a:extLst>
          </p:cNvPr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7039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4/12/2025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92720" y="294201"/>
            <a:ext cx="11069783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92722" y="1174172"/>
            <a:ext cx="11115967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 descr="Yellow sidebar">
            <a:extLst>
              <a:ext uri="{FF2B5EF4-FFF2-40B4-BE49-F238E27FC236}">
                <a16:creationId xmlns:a16="http://schemas.microsoft.com/office/drawing/2014/main" id="{EE2B5640-5F2B-3334-FF0A-78B676A8E41A}"/>
              </a:ext>
            </a:extLst>
          </p:cNvPr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261450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15815" y="1549936"/>
            <a:ext cx="11115967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715815" y="2415155"/>
            <a:ext cx="11115967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4/12/2025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08328" y="6483929"/>
            <a:ext cx="623453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8" name="Picture 17" descr="Header triangles patter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-14051"/>
            <a:ext cx="4067706" cy="148179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  <p:sp>
        <p:nvSpPr>
          <p:cNvPr id="5" name="Rectangle 4" descr="Yellow sidebar">
            <a:extLst>
              <a:ext uri="{FF2B5EF4-FFF2-40B4-BE49-F238E27FC236}">
                <a16:creationId xmlns:a16="http://schemas.microsoft.com/office/drawing/2014/main" id="{09B56FE8-277F-ABF2-D179-54EA923913EB}"/>
              </a:ext>
            </a:extLst>
          </p:cNvPr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954321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76625" y="1709747"/>
            <a:ext cx="11027451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776625" y="4589472"/>
            <a:ext cx="11027451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 descr="Yellow sidebar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4/12/2025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8" name="Picture 17" descr="Header triangles patter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-14834"/>
            <a:ext cx="4067706" cy="148179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  <p:sp>
        <p:nvSpPr>
          <p:cNvPr id="4" name="Rectangle 3" descr="Yellow sidebar">
            <a:extLst>
              <a:ext uri="{FF2B5EF4-FFF2-40B4-BE49-F238E27FC236}">
                <a16:creationId xmlns:a16="http://schemas.microsoft.com/office/drawing/2014/main" id="{A3DC4A37-AF69-A828-5573-57BEDF017FC7}"/>
              </a:ext>
            </a:extLst>
          </p:cNvPr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792672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63415" y="1462241"/>
            <a:ext cx="11379204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563415" y="2400303"/>
            <a:ext cx="5352476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6345695" y="2400307"/>
            <a:ext cx="5596924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4/12/2025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" name="Picture 19" descr="Header triangles patter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  <p:sp>
        <p:nvSpPr>
          <p:cNvPr id="4" name="Rectangle 3" descr="Yellow sidebar">
            <a:extLst>
              <a:ext uri="{FF2B5EF4-FFF2-40B4-BE49-F238E27FC236}">
                <a16:creationId xmlns:a16="http://schemas.microsoft.com/office/drawing/2014/main" id="{741FF5F5-E41B-6DA3-5B09-32FCC45BBB7B}"/>
              </a:ext>
            </a:extLst>
          </p:cNvPr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70958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76369" y="1485854"/>
            <a:ext cx="11113851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676371" y="2385437"/>
            <a:ext cx="5336504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676371" y="3003843"/>
            <a:ext cx="5336504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86943" y="2385430"/>
            <a:ext cx="5403276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6386943" y="3003843"/>
            <a:ext cx="5403276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 descr="Yellow sidebar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4/12/2025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4" name="Picture 23" descr="Header triangles patter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  <p:sp>
        <p:nvSpPr>
          <p:cNvPr id="4" name="Rectangle 3" descr="Yellow sidebar">
            <a:extLst>
              <a:ext uri="{FF2B5EF4-FFF2-40B4-BE49-F238E27FC236}">
                <a16:creationId xmlns:a16="http://schemas.microsoft.com/office/drawing/2014/main" id="{4EDE9C19-AD29-5583-F742-8B0E50B32187}"/>
              </a:ext>
            </a:extLst>
          </p:cNvPr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31401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0436" y="1457982"/>
            <a:ext cx="11069783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" descr="Yellow sidebar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4/12/2025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 descr="Header triangles patter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  <p:sp>
        <p:nvSpPr>
          <p:cNvPr id="4" name="Rectangle 3" descr="Yellow sidebar">
            <a:extLst>
              <a:ext uri="{FF2B5EF4-FFF2-40B4-BE49-F238E27FC236}">
                <a16:creationId xmlns:a16="http://schemas.microsoft.com/office/drawing/2014/main" id="{E6CE135F-78E5-907E-6D86-B7FDB4FCAD0C}"/>
              </a:ext>
            </a:extLst>
          </p:cNvPr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6564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Yellow sidebar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4/12/2025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 descr="Header triangles patter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  <p:sp>
        <p:nvSpPr>
          <p:cNvPr id="4" name="Rectangle 3" descr="Yellow sidebar">
            <a:extLst>
              <a:ext uri="{FF2B5EF4-FFF2-40B4-BE49-F238E27FC236}">
                <a16:creationId xmlns:a16="http://schemas.microsoft.com/office/drawing/2014/main" id="{0B6FCF74-E053-8DCB-9C10-BB260347D09F}"/>
              </a:ext>
            </a:extLst>
          </p:cNvPr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251294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48661" y="1385541"/>
            <a:ext cx="4214287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648661" y="2888673"/>
            <a:ext cx="4214287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151389" y="1569027"/>
            <a:ext cx="672195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4/12/2025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" name="Picture 19" descr="Header triangles patter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5140"/>
            <a:ext cx="4067706" cy="14817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185269"/>
            <a:ext cx="3080223" cy="1097280"/>
          </a:xfrm>
          <a:prstGeom prst="rect">
            <a:avLst/>
          </a:prstGeom>
        </p:spPr>
      </p:pic>
      <p:sp>
        <p:nvSpPr>
          <p:cNvPr id="4" name="Rectangle 3" descr="Yellow sidebar">
            <a:extLst>
              <a:ext uri="{FF2B5EF4-FFF2-40B4-BE49-F238E27FC236}">
                <a16:creationId xmlns:a16="http://schemas.microsoft.com/office/drawing/2014/main" id="{9DC2A02A-E217-E2DD-FED2-E1B33E9AF61D}"/>
              </a:ext>
            </a:extLst>
          </p:cNvPr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01660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7829" y="1385541"/>
            <a:ext cx="447751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829" y="2888676"/>
            <a:ext cx="447751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5397" y="1569029"/>
            <a:ext cx="6452531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4/12/2025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" name="Picture 19" descr="Header triangles patter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-11111"/>
            <a:ext cx="4067706" cy="14817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185269"/>
            <a:ext cx="3080223" cy="1097280"/>
          </a:xfrm>
          <a:prstGeom prst="rect">
            <a:avLst/>
          </a:prstGeom>
        </p:spPr>
      </p:pic>
      <p:sp>
        <p:nvSpPr>
          <p:cNvPr id="4" name="Rectangle 3" descr="Yellow sidebar">
            <a:extLst>
              <a:ext uri="{FF2B5EF4-FFF2-40B4-BE49-F238E27FC236}">
                <a16:creationId xmlns:a16="http://schemas.microsoft.com/office/drawing/2014/main" id="{9BE1BB5D-C495-AD7D-29F6-0C739DBF6410}"/>
              </a:ext>
            </a:extLst>
          </p:cNvPr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02021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430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WAI/abou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des.wa.gov/DESContracts/Home/ContractSummary/02024" TargetMode="External"/><Relationship Id="rId2" Type="http://schemas.openxmlformats.org/officeDocument/2006/relationships/hyperlink" Target="https://sbctcedu.sharepoint.com/:x:/t/ADATitleIIProject/EQPuuri4ovZBoJjZoFdqLYABQeinz7B4EAdhhyk2QIq7Vw?e=1RRpYj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ebaim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olsson@sbctc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bouwman@sbctc.edu" TargetMode="External"/><Relationship Id="rId5" Type="http://schemas.openxmlformats.org/officeDocument/2006/relationships/hyperlink" Target="mailto:cpowell@sbctc.edu" TargetMode="External"/><Relationship Id="rId4" Type="http://schemas.openxmlformats.org/officeDocument/2006/relationships/hyperlink" Target="mailto:aduckworth@sbctc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2211" y="3530038"/>
            <a:ext cx="11823259" cy="1593688"/>
          </a:xfrm>
        </p:spPr>
        <p:txBody>
          <a:bodyPr lIns="91440" tIns="45720" rIns="91440" bIns="45720" anchor="t"/>
          <a:lstStyle/>
          <a:p>
            <a:r>
              <a:rPr lang="en-US"/>
              <a:t>ADA TITLE II WORK GROUP</a:t>
            </a:r>
            <a:br>
              <a:rPr lang="en-US"/>
            </a:br>
            <a:r>
              <a:rPr lang="en-US"/>
              <a:t>STATUS UPDATE FOR WACTC-TECH </a:t>
            </a:r>
            <a:br>
              <a:rPr lang="en-US"/>
            </a:b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2211" y="2004252"/>
            <a:ext cx="4430354" cy="839694"/>
          </a:xfrm>
          <a:ln>
            <a:noFill/>
          </a:ln>
        </p:spPr>
        <p:txBody>
          <a:bodyPr lIns="91440" tIns="45720" rIns="91440" bIns="45720" anchor="t"/>
          <a:lstStyle/>
          <a:p>
            <a:pPr algn="ctr"/>
            <a:r>
              <a:rPr lang="en-US" sz="1200" i="1">
                <a:latin typeface="Arial Nova"/>
                <a:ea typeface="+mj-lt"/>
                <a:cs typeface="+mj-lt"/>
              </a:rPr>
              <a:t> “Accessibility: Essential for some, useful for all.”</a:t>
            </a:r>
          </a:p>
          <a:p>
            <a:pPr algn="ctr"/>
            <a:r>
              <a:rPr lang="en-US" sz="1050">
                <a:latin typeface="Arial Nova"/>
                <a:ea typeface="+mj-lt"/>
                <a:cs typeface="+mj-lt"/>
              </a:rPr>
              <a:t>~ </a:t>
            </a:r>
            <a:r>
              <a:rPr lang="en-US" sz="1050" u="sng">
                <a:latin typeface="Arial Nova"/>
                <a:ea typeface="+mj-lt"/>
                <a:cs typeface="+mj-lt"/>
                <a:hlinkClick r:id="rId3"/>
              </a:rPr>
              <a:t>W3C Web Accessibility Initiative</a:t>
            </a:r>
            <a:endParaRPr lang="en-US" sz="1050"/>
          </a:p>
          <a:p>
            <a:pPr algn="ctr"/>
            <a:endParaRPr lang="en-US" sz="2000">
              <a:ea typeface="+mj-lt"/>
              <a:cs typeface="+mj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2211" y="5480463"/>
            <a:ext cx="9830568" cy="1377537"/>
          </a:xfrm>
        </p:spPr>
        <p:txBody>
          <a:bodyPr lIns="91440" tIns="45720" rIns="91440" bIns="45720" anchor="t"/>
          <a:lstStyle/>
          <a:p>
            <a:r>
              <a:rPr lang="en-US"/>
              <a:t>January 23, 2025</a:t>
            </a:r>
          </a:p>
          <a:p>
            <a:r>
              <a:rPr lang="en-US" sz="1600"/>
              <a:t>Monica Olsson, SBCTC Policy Associate Accessible IT Coordinator </a:t>
            </a:r>
            <a:br>
              <a:rPr lang="en-US" sz="1600"/>
            </a:br>
            <a:r>
              <a:rPr lang="en-US" sz="1600"/>
              <a:t>Carrie Powell, SBCTC PMO Team Project Manager </a:t>
            </a:r>
          </a:p>
        </p:txBody>
      </p:sp>
      <p:pic>
        <p:nvPicPr>
          <p:cNvPr id="2" name="Picture 1" descr="Washington State Board for Community and Technical Colleges logo">
            <a:extLst>
              <a:ext uri="{FF2B5EF4-FFF2-40B4-BE49-F238E27FC236}">
                <a16:creationId xmlns:a16="http://schemas.microsoft.com/office/drawing/2014/main" id="{F5BFB034-B15D-92B5-C4AC-B066281BE1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330" y="207817"/>
            <a:ext cx="3106236" cy="111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42AF0-B2BE-E44C-9B64-2462CA092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015" y="1594316"/>
            <a:ext cx="11115967" cy="797070"/>
          </a:xfrm>
        </p:spPr>
        <p:txBody>
          <a:bodyPr lIns="91440" tIns="45720" rIns="91440" bIns="45720" anchor="t"/>
          <a:lstStyle/>
          <a:p>
            <a:r>
              <a:rPr lang="en-US" b="1">
                <a:solidFill>
                  <a:srgbClr val="003764"/>
                </a:solidFill>
              </a:rPr>
              <a:t>Status: Completed</a:t>
            </a:r>
            <a:r>
              <a:rPr lang="en-US" b="1"/>
              <a:t> (1 of 2)</a:t>
            </a:r>
            <a:endParaRPr lang="en-US" b="1">
              <a:solidFill>
                <a:srgbClr val="00376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284F8-12BD-B488-9230-38077E7B5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016" y="2378686"/>
            <a:ext cx="11535067" cy="4475183"/>
          </a:xfrm>
        </p:spPr>
        <p:txBody>
          <a:bodyPr lIns="91440" tIns="45720" rIns="91440" bIns="45720" anchor="ctr"/>
          <a:lstStyle/>
          <a:p>
            <a:pPr lvl="1">
              <a:lnSpc>
                <a:spcPct val="100000"/>
              </a:lnSpc>
            </a:pPr>
            <a:r>
              <a:rPr lang="en-US">
                <a:solidFill>
                  <a:schemeClr val="accent5">
                    <a:lumMod val="49000"/>
                  </a:schemeClr>
                </a:solidFill>
                <a:latin typeface="Franklin Gothic Book"/>
                <a:cs typeface="Calibri"/>
              </a:rPr>
              <a:t>October 11, 2024: </a:t>
            </a:r>
            <a:r>
              <a:rPr lang="en-US" b="1">
                <a:solidFill>
                  <a:schemeClr val="accent5">
                    <a:lumMod val="49000"/>
                  </a:schemeClr>
                </a:solidFill>
                <a:latin typeface="Franklin Gothic Book"/>
                <a:cs typeface="Calibri"/>
              </a:rPr>
              <a:t>ADA Title II Work Group </a:t>
            </a:r>
            <a:r>
              <a:rPr lang="en-US">
                <a:solidFill>
                  <a:schemeClr val="accent5">
                    <a:lumMod val="49000"/>
                  </a:schemeClr>
                </a:solidFill>
                <a:latin typeface="Franklin Gothic Book"/>
                <a:cs typeface="Calibri"/>
              </a:rPr>
              <a:t>formed </a:t>
            </a:r>
            <a:r>
              <a:rPr lang="en-US">
                <a:solidFill>
                  <a:schemeClr val="accent5">
                    <a:lumMod val="49000"/>
                  </a:schemeClr>
                </a:solidFill>
                <a:latin typeface="Franklin Gothic Book"/>
                <a:ea typeface="Calibri"/>
                <a:cs typeface="Calibri"/>
              </a:rPr>
              <a:t>for system-wide coordinated response to DOJ ADA Title II Web Accessibility ruling.</a:t>
            </a:r>
            <a:endParaRPr lang="en-US">
              <a:solidFill>
                <a:schemeClr val="accent5">
                  <a:lumMod val="49000"/>
                </a:schemeClr>
              </a:solidFill>
            </a:endParaRPr>
          </a:p>
          <a:p>
            <a:pPr lvl="1">
              <a:lnSpc>
                <a:spcPct val="100000"/>
              </a:lnSpc>
            </a:pPr>
            <a:r>
              <a:rPr lang="en-US">
                <a:solidFill>
                  <a:schemeClr val="accent5">
                    <a:lumMod val="49000"/>
                  </a:schemeClr>
                </a:solidFill>
                <a:latin typeface="Franklin Gothic Book"/>
                <a:ea typeface="Calibri"/>
                <a:cs typeface="Calibri"/>
              </a:rPr>
              <a:t>October 22, 2024: Distributed </a:t>
            </a:r>
            <a:r>
              <a:rPr lang="en-US" b="1">
                <a:solidFill>
                  <a:schemeClr val="accent5">
                    <a:lumMod val="49000"/>
                  </a:schemeClr>
                </a:solidFill>
                <a:latin typeface="Franklin Gothic Book"/>
                <a:ea typeface="Calibri"/>
                <a:cs typeface="Calibri"/>
              </a:rPr>
              <a:t>Issue Brief (attached)</a:t>
            </a:r>
            <a:r>
              <a:rPr lang="en-US">
                <a:solidFill>
                  <a:schemeClr val="accent5">
                    <a:lumMod val="49000"/>
                  </a:schemeClr>
                </a:solidFill>
                <a:latin typeface="Franklin Gothic Book"/>
                <a:ea typeface="Calibri"/>
                <a:cs typeface="Calibri"/>
              </a:rPr>
              <a:t> on DOJ Accessibility Compliance Deadlines.</a:t>
            </a:r>
          </a:p>
          <a:p>
            <a:pPr lvl="1">
              <a:lnSpc>
                <a:spcPct val="100000"/>
              </a:lnSpc>
            </a:pPr>
            <a:r>
              <a:rPr lang="en-US">
                <a:solidFill>
                  <a:schemeClr val="accent5">
                    <a:lumMod val="49000"/>
                  </a:schemeClr>
                </a:solidFill>
                <a:latin typeface="Franklin Gothic Book"/>
                <a:ea typeface="Calibri"/>
                <a:cs typeface="Calibri"/>
              </a:rPr>
              <a:t>November 1, 2024: Presented DOJ Ruling and </a:t>
            </a:r>
            <a:r>
              <a:rPr lang="en-US" b="1">
                <a:solidFill>
                  <a:schemeClr val="accent5">
                    <a:lumMod val="49000"/>
                  </a:schemeClr>
                </a:solidFill>
                <a:latin typeface="Franklin Gothic Book"/>
                <a:ea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Accessible IT (AIT) Coordinator Tracker Survey</a:t>
            </a:r>
            <a:r>
              <a:rPr lang="en-US">
                <a:solidFill>
                  <a:schemeClr val="accent5">
                    <a:lumMod val="49000"/>
                  </a:schemeClr>
                </a:solidFill>
                <a:latin typeface="Franklin Gothic Book"/>
                <a:ea typeface="Calibri"/>
                <a:cs typeface="Calibri"/>
              </a:rPr>
              <a:t> to Information Technology Commission. (ITC)</a:t>
            </a:r>
          </a:p>
          <a:p>
            <a:pPr lvl="1">
              <a:lnSpc>
                <a:spcPct val="100000"/>
              </a:lnSpc>
            </a:pPr>
            <a:r>
              <a:rPr lang="en-US">
                <a:solidFill>
                  <a:schemeClr val="accent5">
                    <a:lumMod val="49000"/>
                  </a:schemeClr>
                </a:solidFill>
                <a:latin typeface="Franklin Gothic Book"/>
                <a:ea typeface="Calibri"/>
                <a:cs typeface="Calibri"/>
              </a:rPr>
              <a:t>November 6, 2024: Attended Department of Enterprise Services (DES) sourcing kickoff to learn about RFP for </a:t>
            </a:r>
            <a:r>
              <a:rPr lang="en-US" b="1">
                <a:solidFill>
                  <a:schemeClr val="accent5">
                    <a:lumMod val="49000"/>
                  </a:schemeClr>
                </a:solidFill>
                <a:latin typeface="Franklin Gothic Book"/>
                <a:ea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statewide contract for document and PDF remediation</a:t>
            </a:r>
            <a:r>
              <a:rPr lang="en-US">
                <a:solidFill>
                  <a:schemeClr val="accent5">
                    <a:lumMod val="49000"/>
                  </a:schemeClr>
                </a:solidFill>
                <a:latin typeface="Franklin Gothic Book"/>
                <a:ea typeface="Calibri"/>
                <a:cs typeface="Calibri"/>
              </a:rPr>
              <a:t>. (Ongoing)</a:t>
            </a:r>
          </a:p>
          <a:p>
            <a:pPr lvl="1"/>
            <a:endParaRPr lang="en-US">
              <a:solidFill>
                <a:schemeClr val="accent5">
                  <a:lumMod val="49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FF9D31-1644-EDB5-1B13-3A603C40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20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42AF0-B2BE-E44C-9B64-2462CA092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015" y="1594316"/>
            <a:ext cx="11115967" cy="797070"/>
          </a:xfrm>
        </p:spPr>
        <p:txBody>
          <a:bodyPr lIns="91440" tIns="45720" rIns="91440" bIns="45720" anchor="t"/>
          <a:lstStyle/>
          <a:p>
            <a:r>
              <a:rPr lang="en-US" b="1">
                <a:solidFill>
                  <a:srgbClr val="003764"/>
                </a:solidFill>
              </a:rPr>
              <a:t>Status: Completed</a:t>
            </a:r>
            <a:r>
              <a:rPr lang="en-US" b="1"/>
              <a:t> (2 of 2)</a:t>
            </a:r>
            <a:endParaRPr lang="en-US" b="1">
              <a:solidFill>
                <a:srgbClr val="00376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284F8-12BD-B488-9230-38077E7B5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016" y="2398224"/>
            <a:ext cx="11535067" cy="4191876"/>
          </a:xfrm>
        </p:spPr>
        <p:txBody>
          <a:bodyPr lIns="91440" tIns="45720" rIns="91440" bIns="45720" anchor="t"/>
          <a:lstStyle/>
          <a:p>
            <a:pPr lvl="1"/>
            <a:r>
              <a:rPr lang="en-US" b="1">
                <a:solidFill>
                  <a:schemeClr val="accent5">
                    <a:lumMod val="49000"/>
                  </a:schemeClr>
                </a:solidFill>
                <a:latin typeface="Franklin Gothic Book"/>
                <a:cs typeface="Calibri"/>
              </a:rPr>
              <a:t>Nov 22 - Dec 3, 2024:</a:t>
            </a:r>
            <a:r>
              <a:rPr lang="en-US">
                <a:solidFill>
                  <a:schemeClr val="accent5">
                    <a:lumMod val="49000"/>
                  </a:schemeClr>
                </a:solidFill>
                <a:latin typeface="Franklin Gothic Book"/>
                <a:cs typeface="Calibri"/>
              </a:rPr>
              <a:t> Held conversations with educational technology stakeholders, including eLearning staff at Highline College and the SBCTC Educational Technology Advisory Group (ETAG) regarding the Ally Accessibility tool for Canvas.</a:t>
            </a:r>
            <a:endParaRPr lang="en-US">
              <a:solidFill>
                <a:schemeClr val="accent5">
                  <a:lumMod val="49000"/>
                </a:schemeClr>
              </a:solidFill>
            </a:endParaRPr>
          </a:p>
          <a:p>
            <a:pPr lvl="1"/>
            <a:r>
              <a:rPr lang="en-US" b="1">
                <a:solidFill>
                  <a:schemeClr val="accent5">
                    <a:lumMod val="49000"/>
                  </a:schemeClr>
                </a:solidFill>
                <a:latin typeface="Franklin Gothic Book"/>
                <a:cs typeface="Calibri"/>
              </a:rPr>
              <a:t>December 31, 2024:</a:t>
            </a:r>
            <a:r>
              <a:rPr lang="en-US">
                <a:solidFill>
                  <a:schemeClr val="accent5">
                    <a:lumMod val="49000"/>
                  </a:schemeClr>
                </a:solidFill>
                <a:latin typeface="Franklin Gothic Book"/>
                <a:cs typeface="Calibri"/>
              </a:rPr>
              <a:t> All colleges responded to AIT Coordinator Tracker.</a:t>
            </a:r>
          </a:p>
          <a:p>
            <a:pPr lvl="1"/>
            <a:r>
              <a:rPr lang="en-US" b="1">
                <a:solidFill>
                  <a:schemeClr val="accent5">
                    <a:lumMod val="49000"/>
                  </a:schemeClr>
                </a:solidFill>
                <a:latin typeface="Franklin Gothic Book"/>
                <a:cs typeface="Calibri"/>
              </a:rPr>
              <a:t>January 9, 2025:</a:t>
            </a:r>
            <a:r>
              <a:rPr lang="en-US">
                <a:solidFill>
                  <a:schemeClr val="accent5">
                    <a:lumMod val="49000"/>
                  </a:schemeClr>
                </a:solidFill>
                <a:latin typeface="Franklin Gothic Book"/>
                <a:cs typeface="Calibri"/>
              </a:rPr>
              <a:t> Invitations sent for AIT Coordinator Kickoff</a:t>
            </a:r>
            <a:r>
              <a:rPr lang="en-US">
                <a:solidFill>
                  <a:schemeClr val="accent5">
                    <a:lumMod val="49000"/>
                  </a:schemeClr>
                </a:solidFill>
                <a:latin typeface="Franklin Gothic Book"/>
                <a:ea typeface="Calibri"/>
                <a:cs typeface="Calibri"/>
              </a:rPr>
              <a:t> session on Friday, January 31, 2025.  </a:t>
            </a:r>
            <a:endParaRPr lang="en-US">
              <a:solidFill>
                <a:schemeClr val="accent5">
                  <a:lumMod val="49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FF9D31-1644-EDB5-1B13-3A603C40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8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7C20AB-9DA3-B7D9-91A2-0BC9C9A6AF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38D7B74-BA26-6313-309C-68142A00A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47" y="1846151"/>
            <a:ext cx="11115967" cy="797070"/>
          </a:xfrm>
        </p:spPr>
        <p:txBody>
          <a:bodyPr/>
          <a:lstStyle/>
          <a:p>
            <a:r>
              <a:rPr lang="en-US" b="1">
                <a:solidFill>
                  <a:srgbClr val="003764"/>
                </a:solidFill>
              </a:rPr>
              <a:t>Status: In Progress</a:t>
            </a:r>
            <a:br>
              <a:rPr lang="en-US" b="1">
                <a:solidFill>
                  <a:srgbClr val="003764"/>
                </a:solidFill>
              </a:rPr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A6B65-E541-7055-8969-720B4579C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087" y="2652704"/>
            <a:ext cx="11105384" cy="3833501"/>
          </a:xfrm>
        </p:spPr>
        <p:txBody>
          <a:bodyPr lIns="91440" tIns="45720" rIns="91440" bIns="45720" anchor="t"/>
          <a:lstStyle/>
          <a:p>
            <a:pPr marL="914400" lvl="1" indent="-457200">
              <a:buAutoNum type="arabicPeriod"/>
            </a:pPr>
            <a:r>
              <a:rPr lang="en-US" sz="2800">
                <a:solidFill>
                  <a:schemeClr val="accent5">
                    <a:lumMod val="49000"/>
                  </a:schemeClr>
                </a:solidFill>
                <a:cs typeface="Calibri"/>
              </a:rPr>
              <a:t>Revitalize Mailman list for AIT Coordinators </a:t>
            </a:r>
            <a:r>
              <a:rPr lang="en-US" sz="2800" b="1">
                <a:solidFill>
                  <a:schemeClr val="accent5">
                    <a:lumMod val="49000"/>
                  </a:schemeClr>
                </a:solidFill>
                <a:cs typeface="Calibri"/>
              </a:rPr>
              <a:t>(AT-COORD listserv)</a:t>
            </a:r>
            <a:endParaRPr lang="en-US" sz="2800">
              <a:solidFill>
                <a:schemeClr val="accent5">
                  <a:lumMod val="49000"/>
                </a:schemeClr>
              </a:solidFill>
            </a:endParaRPr>
          </a:p>
          <a:p>
            <a:pPr marL="914400" lvl="1" indent="-457200">
              <a:buAutoNum type="arabicPeriod"/>
            </a:pPr>
            <a:r>
              <a:rPr lang="en-US" sz="2800">
                <a:solidFill>
                  <a:schemeClr val="accent5">
                    <a:lumMod val="49000"/>
                  </a:schemeClr>
                </a:solidFill>
                <a:latin typeface="Franklin Gothic Book"/>
                <a:cs typeface="Calibri"/>
              </a:rPr>
              <a:t>Collect and share system-wide baseline accessibility data</a:t>
            </a:r>
            <a:endParaRPr lang="en-US" sz="2800">
              <a:solidFill>
                <a:schemeClr val="accent5">
                  <a:lumMod val="49000"/>
                </a:schemeClr>
              </a:solidFill>
            </a:endParaRPr>
          </a:p>
          <a:p>
            <a:pPr lvl="2"/>
            <a:r>
              <a:rPr lang="en-US" sz="2400">
                <a:solidFill>
                  <a:schemeClr val="accent5">
                    <a:lumMod val="49000"/>
                  </a:schemeClr>
                </a:solidFill>
                <a:latin typeface="Franklin Gothic Book"/>
                <a:cs typeface="Calibri"/>
              </a:rPr>
              <a:t>Survey: </a:t>
            </a:r>
            <a:r>
              <a:rPr lang="en-US" sz="2400" b="1">
                <a:solidFill>
                  <a:schemeClr val="accent5">
                    <a:lumMod val="49000"/>
                  </a:schemeClr>
                </a:solidFill>
                <a:latin typeface="Franklin Gothic Book"/>
                <a:cs typeface="Calibri"/>
              </a:rPr>
              <a:t>College Digital Accessibility Readiness Survey </a:t>
            </a:r>
            <a:r>
              <a:rPr lang="en-US" sz="2400">
                <a:solidFill>
                  <a:schemeClr val="accent5">
                    <a:lumMod val="49000"/>
                  </a:schemeClr>
                </a:solidFill>
                <a:latin typeface="Franklin Gothic Book"/>
                <a:cs typeface="Calibri"/>
              </a:rPr>
              <a:t>went out to all colleges on Thursday, Jan 9. Deadline Friday, Jan 24. Results will be shared with AIT Coordinators at Kickoff session Jan 31. </a:t>
            </a:r>
            <a:r>
              <a:rPr lang="en-US" sz="2400" b="1">
                <a:solidFill>
                  <a:schemeClr val="accent5">
                    <a:lumMod val="49000"/>
                  </a:schemeClr>
                </a:solidFill>
                <a:latin typeface="Franklin Gothic Book"/>
                <a:cs typeface="Calibri"/>
              </a:rPr>
              <a:t>Memo attached.</a:t>
            </a:r>
          </a:p>
          <a:p>
            <a:pPr lvl="2"/>
            <a:r>
              <a:rPr lang="en-US" sz="2400">
                <a:solidFill>
                  <a:schemeClr val="accent5">
                    <a:lumMod val="49000"/>
                  </a:schemeClr>
                </a:solidFill>
                <a:latin typeface="Franklin Gothic Book"/>
                <a:cs typeface="Calibri"/>
              </a:rPr>
              <a:t>Prototype all-college dashboard for</a:t>
            </a:r>
            <a:r>
              <a:rPr lang="en-US" sz="2400" b="1">
                <a:solidFill>
                  <a:schemeClr val="accent5">
                    <a:lumMod val="49000"/>
                  </a:schemeClr>
                </a:solidFill>
                <a:latin typeface="Franklin Gothic Book"/>
                <a:cs typeface="Calibri"/>
              </a:rPr>
              <a:t> Ally Accessibility tool in Canvas</a:t>
            </a:r>
            <a:r>
              <a:rPr lang="en-US" sz="2400">
                <a:solidFill>
                  <a:schemeClr val="accent5">
                    <a:lumMod val="49000"/>
                  </a:schemeClr>
                </a:solidFill>
                <a:latin typeface="Franklin Gothic Book"/>
                <a:cs typeface="Calibri"/>
              </a:rPr>
              <a:t>.</a:t>
            </a:r>
          </a:p>
          <a:p>
            <a:pPr lvl="2"/>
            <a:r>
              <a:rPr lang="en-US" sz="2400" b="1">
                <a:solidFill>
                  <a:schemeClr val="accent5">
                    <a:lumMod val="49000"/>
                  </a:schemeClr>
                </a:solidFill>
                <a:cs typeface="Calibri"/>
              </a:rPr>
              <a:t>Web Accessibility Tool Survey</a:t>
            </a:r>
            <a:r>
              <a:rPr lang="en-US" sz="2400">
                <a:solidFill>
                  <a:schemeClr val="accent5">
                    <a:lumMod val="49000"/>
                  </a:schemeClr>
                </a:solidFill>
                <a:cs typeface="Calibri"/>
              </a:rPr>
              <a:t> for college Web Administrators.</a:t>
            </a:r>
          </a:p>
          <a:p>
            <a:pPr lvl="1" indent="-457200">
              <a:buAutoNum type="arabicPeriod"/>
            </a:pPr>
            <a:r>
              <a:rPr lang="en-US" sz="2800">
                <a:solidFill>
                  <a:schemeClr val="accent5">
                    <a:lumMod val="49000"/>
                  </a:schemeClr>
                </a:solidFill>
                <a:cs typeface="Calibri"/>
              </a:rPr>
              <a:t>SBCTC Accessibility Task Force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1DEABA-F36B-A062-0137-065AE0D9E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06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7C20AB-9DA3-B7D9-91A2-0BC9C9A6AF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E3BCE264-E15B-F348-378F-13B67D572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4752" y="633310"/>
            <a:ext cx="4477519" cy="637845"/>
          </a:xfrm>
        </p:spPr>
        <p:txBody>
          <a:bodyPr lIns="91440" tIns="45720" rIns="91440" bIns="45720" anchor="b"/>
          <a:lstStyle/>
          <a:p>
            <a:r>
              <a:rPr lang="en-US"/>
              <a:t>Sample ally </a:t>
            </a:r>
          </a:p>
        </p:txBody>
      </p:sp>
      <p:pic>
        <p:nvPicPr>
          <p:cNvPr id="8" name="Picture 7" descr="A graph of a bar chart">
            <a:extLst>
              <a:ext uri="{FF2B5EF4-FFF2-40B4-BE49-F238E27FC236}">
                <a16:creationId xmlns:a16="http://schemas.microsoft.com/office/drawing/2014/main" id="{E3AB1FD7-3B3A-60BA-4D54-0EFE0231B9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9859" y="1270351"/>
            <a:ext cx="8015607" cy="5450064"/>
          </a:xfrm>
          <a:prstGeom prst="rect">
            <a:avLst/>
          </a:prstGeom>
          <a:solidFill>
            <a:srgbClr val="FFFFFF">
              <a:shade val="85000"/>
            </a:srgbClr>
          </a:solidFill>
          <a:ln w="12700" cap="sq">
            <a:solidFill>
              <a:schemeClr val="tx1"/>
            </a:solidFill>
            <a:prstDash val="solid"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1DEABA-F36B-A062-0137-065AE0D9E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EE5BC03-7CE3-4FE3-BC0A-0ACCA8AC1F24}" type="slidenum">
              <a:rPr lang="en-US" sz="700" smtClean="0"/>
              <a:pPr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en-US" sz="700"/>
          </a:p>
        </p:txBody>
      </p:sp>
    </p:spTree>
    <p:extLst>
      <p:ext uri="{BB962C8B-B14F-4D97-AF65-F5344CB8AC3E}">
        <p14:creationId xmlns:p14="http://schemas.microsoft.com/office/powerpoint/2010/main" val="2170082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9D9C75-FB90-0D49-2163-2FDBC04C35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37F7D-A16D-31B3-03FA-78FF5DE78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611" y="1614333"/>
            <a:ext cx="10627565" cy="797070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b="1">
                <a:solidFill>
                  <a:srgbClr val="003764"/>
                </a:solidFill>
              </a:rPr>
              <a:t>Status: UP NEXT 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A8BD3-F94B-0310-A4BB-3994D842A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016" y="2834514"/>
            <a:ext cx="11115967" cy="3224167"/>
          </a:xfrm>
        </p:spPr>
        <p:txBody>
          <a:bodyPr lIns="91440" tIns="45720" rIns="91440" bIns="45720" anchor="t"/>
          <a:lstStyle/>
          <a:p>
            <a:pPr lvl="1"/>
            <a:r>
              <a:rPr lang="en-US" b="1">
                <a:solidFill>
                  <a:schemeClr val="accent5">
                    <a:lumMod val="49000"/>
                  </a:schemeClr>
                </a:solidFill>
                <a:cs typeface="Calibri"/>
              </a:rPr>
              <a:t>January 31, 2025:</a:t>
            </a:r>
            <a:r>
              <a:rPr lang="en-US">
                <a:solidFill>
                  <a:schemeClr val="accent5">
                    <a:lumMod val="49000"/>
                  </a:schemeClr>
                </a:solidFill>
                <a:cs typeface="Calibri"/>
              </a:rPr>
              <a:t> System-wide Accessible IT Coordinator Kickoff meeting.</a:t>
            </a:r>
            <a:endParaRPr lang="en-US">
              <a:solidFill>
                <a:schemeClr val="accent5">
                  <a:lumMod val="49000"/>
                </a:schemeClr>
              </a:solidFill>
              <a:latin typeface="Franklin Gothic Book"/>
              <a:cs typeface="Calibri"/>
            </a:endParaRPr>
          </a:p>
          <a:p>
            <a:pPr lvl="1"/>
            <a:r>
              <a:rPr lang="en-US" b="1">
                <a:solidFill>
                  <a:schemeClr val="accent5">
                    <a:lumMod val="49000"/>
                  </a:schemeClr>
                </a:solidFill>
                <a:cs typeface="Calibri"/>
              </a:rPr>
              <a:t>February 6, 2025:</a:t>
            </a:r>
            <a:r>
              <a:rPr lang="en-US">
                <a:solidFill>
                  <a:schemeClr val="accent5">
                    <a:lumMod val="49000"/>
                  </a:schemeClr>
                </a:solidFill>
                <a:cs typeface="Calibri"/>
              </a:rPr>
              <a:t> Present Canvas Ally Accessibility dashboard prototype to eLearning Council </a:t>
            </a:r>
            <a:r>
              <a:rPr lang="en-US" noProof="1">
                <a:solidFill>
                  <a:schemeClr val="accent5">
                    <a:lumMod val="49000"/>
                  </a:schemeClr>
                </a:solidFill>
                <a:cs typeface="Calibri"/>
              </a:rPr>
              <a:t>(eLC) for discussion and feedback.</a:t>
            </a:r>
            <a:endParaRPr lang="en-US">
              <a:solidFill>
                <a:schemeClr val="accent5">
                  <a:lumMod val="49000"/>
                </a:schemeClr>
              </a:solidFill>
              <a:cs typeface="Calibri"/>
            </a:endParaRPr>
          </a:p>
          <a:p>
            <a:pPr lvl="1"/>
            <a:r>
              <a:rPr lang="en-US" b="1">
                <a:solidFill>
                  <a:schemeClr val="accent5">
                    <a:lumMod val="49000"/>
                  </a:schemeClr>
                </a:solidFill>
                <a:cs typeface="Calibri"/>
              </a:rPr>
              <a:t>February 14, 2025</a:t>
            </a:r>
            <a:r>
              <a:rPr lang="en-US">
                <a:solidFill>
                  <a:schemeClr val="accent5">
                    <a:lumMod val="49000"/>
                  </a:schemeClr>
                </a:solidFill>
                <a:cs typeface="Calibri"/>
              </a:rPr>
              <a:t>: Q&amp;A session with Rob Carr from </a:t>
            </a:r>
            <a:r>
              <a:rPr lang="en-US" b="1" noProof="1">
                <a:solidFill>
                  <a:schemeClr val="tx2"/>
                </a:solidFill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WebAIM</a:t>
            </a:r>
            <a:r>
              <a:rPr lang="en-US" noProof="1">
                <a:solidFill>
                  <a:schemeClr val="accent5">
                    <a:lumMod val="49000"/>
                  </a:schemeClr>
                </a:solidFill>
                <a:cs typeface="Calibri"/>
              </a:rPr>
              <a:t> </a:t>
            </a:r>
            <a:r>
              <a:rPr lang="en-US">
                <a:solidFill>
                  <a:schemeClr val="accent5">
                    <a:lumMod val="49000"/>
                  </a:schemeClr>
                </a:solidFill>
                <a:cs typeface="Calibri"/>
              </a:rPr>
              <a:t>and guest attorney Judith Risch.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184C3B-F689-904A-CFAB-15E17C31A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89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9D9C75-FB90-0D49-2163-2FDBC04C35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37F7D-A16D-31B3-03FA-78FF5DE78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611" y="1614333"/>
            <a:ext cx="10627565" cy="797070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b="1"/>
              <a:t>Gaps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A8BD3-F94B-0310-A4BB-3994D842A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016" y="2834514"/>
            <a:ext cx="11115967" cy="3224167"/>
          </a:xfrm>
        </p:spPr>
        <p:txBody>
          <a:bodyPr lIns="91440" tIns="45720" rIns="91440" bIns="45720" anchor="t"/>
          <a:lstStyle/>
          <a:p>
            <a:pPr lvl="1"/>
            <a:r>
              <a:rPr lang="en-US" sz="2800">
                <a:solidFill>
                  <a:schemeClr val="accent5">
                    <a:lumMod val="49000"/>
                  </a:schemeClr>
                </a:solidFill>
                <a:cs typeface="Calibri"/>
              </a:rPr>
              <a:t>Staff capacity, skillset, and funds for audit of third-party web and mobile applications.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 sz="2400">
                <a:solidFill>
                  <a:schemeClr val="accent5">
                    <a:lumMod val="49000"/>
                  </a:schemeClr>
                </a:solidFill>
                <a:cs typeface="Calibri"/>
              </a:rPr>
              <a:t>Example: Over 200 unique applications across the system are used by faculty and students integrated into Canvas (LTI) with unknown levels of accessibility compliance.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 sz="2400">
                <a:solidFill>
                  <a:schemeClr val="accent5">
                    <a:lumMod val="49000"/>
                  </a:schemeClr>
                </a:solidFill>
                <a:cs typeface="Calibri"/>
              </a:rPr>
              <a:t>Many colleges allow faculty control to add or edit LTI configurations in courses.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184C3B-F689-904A-CFAB-15E17C31A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011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4D7C75-3256-0CC9-C766-3E29B9790C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0A6CC-22F6-76C6-AFA8-D70D59720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085" y="1761483"/>
            <a:ext cx="11115967" cy="797070"/>
          </a:xfrm>
        </p:spPr>
        <p:txBody>
          <a:bodyPr lIns="91440" tIns="45720" rIns="91440" bIns="45720" anchor="t"/>
          <a:lstStyle/>
          <a:p>
            <a:pPr algn="ctr"/>
            <a:r>
              <a:rPr kumimoji="0" lang="en-US" sz="4800" b="0" i="0" u="none" strike="noStrike" kern="1200" cap="all" spc="0" normalizeH="0" baseline="0" noProof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ADA TITLE II </a:t>
            </a:r>
            <a:r>
              <a:rPr lang="en-US" sz="4800"/>
              <a:t>WORK GROUP</a:t>
            </a:r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1FBF54C-80D0-F69E-41C4-D002EB4461A8}"/>
              </a:ext>
            </a:extLst>
          </p:cNvPr>
          <p:cNvSpPr txBox="1">
            <a:spLocks/>
          </p:cNvSpPr>
          <p:nvPr/>
        </p:nvSpPr>
        <p:spPr>
          <a:xfrm>
            <a:off x="301054" y="3339009"/>
            <a:ext cx="11115967" cy="61238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b="1"/>
              <a:t>THANK YOU!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F25363C-49DF-DC58-90BB-EF93F10F5156}"/>
              </a:ext>
            </a:extLst>
          </p:cNvPr>
          <p:cNvSpPr txBox="1">
            <a:spLocks/>
          </p:cNvSpPr>
          <p:nvPr/>
        </p:nvSpPr>
        <p:spPr>
          <a:xfrm>
            <a:off x="404085" y="3951394"/>
            <a:ext cx="11115967" cy="7970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/>
              <a:t>Questions?</a:t>
            </a:r>
            <a:r>
              <a:rPr lang="en-US" sz="3600" b="1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0342D-E153-71DC-756A-72F30769A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8744" y="4956561"/>
            <a:ext cx="5226155" cy="1522404"/>
          </a:xfrm>
          <a:ln>
            <a:solidFill>
              <a:schemeClr val="tx1"/>
            </a:solidFill>
          </a:ln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sz="2400" b="1">
                <a:solidFill>
                  <a:srgbClr val="003764"/>
                </a:solidFill>
              </a:rPr>
              <a:t>Work Group Members:</a:t>
            </a:r>
            <a:br>
              <a:rPr lang="en-US" sz="2400" b="1"/>
            </a:br>
            <a:r>
              <a:rPr lang="en-US" sz="1800">
                <a:solidFill>
                  <a:schemeClr val="accent5">
                    <a:lumMod val="49000"/>
                  </a:schemeClr>
                </a:solidFill>
                <a:latin typeface="Franklin Gothic Book"/>
                <a:ea typeface="Calibri"/>
                <a:cs typeface="Calibri"/>
              </a:rPr>
              <a:t>Monica Olsson</a:t>
            </a:r>
            <a:r>
              <a:rPr lang="en-US" sz="1800">
                <a:solidFill>
                  <a:srgbClr val="003764"/>
                </a:solidFill>
                <a:latin typeface="Franklin Gothic Book"/>
                <a:ea typeface="Calibri"/>
                <a:cs typeface="Calibri"/>
              </a:rPr>
              <a:t> </a:t>
            </a:r>
            <a:r>
              <a:rPr lang="en-US" sz="1800">
                <a:solidFill>
                  <a:srgbClr val="003764"/>
                </a:solidFill>
                <a:latin typeface="Franklin Gothic Book"/>
                <a:ea typeface="Calibri"/>
                <a:cs typeface="Calibri"/>
                <a:hlinkClick r:id="rId3"/>
              </a:rPr>
              <a:t>molsson@sbctc.</a:t>
            </a:r>
            <a:r>
              <a:rPr lang="en-US" sz="1800">
                <a:latin typeface="Franklin Gothic Book"/>
                <a:ea typeface="Calibri"/>
                <a:cs typeface="Calibri"/>
                <a:hlinkClick r:id="rId3"/>
              </a:rPr>
              <a:t>edu</a:t>
            </a:r>
            <a:br>
              <a:rPr lang="en-US" sz="1800">
                <a:latin typeface="Franklin Gothic Book"/>
                <a:ea typeface="Calibri"/>
                <a:cs typeface="Calibri"/>
              </a:rPr>
            </a:br>
            <a:r>
              <a:rPr lang="en-US" sz="1800">
                <a:solidFill>
                  <a:schemeClr val="accent5">
                    <a:lumMod val="49000"/>
                  </a:schemeClr>
                </a:solidFill>
                <a:latin typeface="Franklin Gothic Book"/>
                <a:ea typeface="Calibri"/>
                <a:cs typeface="Calibri"/>
              </a:rPr>
              <a:t>Andy Duckworth</a:t>
            </a:r>
            <a:r>
              <a:rPr lang="en-US" sz="1800">
                <a:solidFill>
                  <a:srgbClr val="003764"/>
                </a:solidFill>
                <a:latin typeface="Franklin Gothic Book"/>
                <a:ea typeface="Calibri"/>
                <a:cs typeface="Calibri"/>
              </a:rPr>
              <a:t> </a:t>
            </a:r>
            <a:r>
              <a:rPr lang="en-US" sz="1800">
                <a:solidFill>
                  <a:srgbClr val="003764"/>
                </a:solidFill>
                <a:latin typeface="Franklin Gothic Book"/>
                <a:ea typeface="Calibri"/>
                <a:cs typeface="Calibri"/>
                <a:hlinkClick r:id="rId4"/>
              </a:rPr>
              <a:t>aduckworth@sbctc.</a:t>
            </a:r>
            <a:r>
              <a:rPr lang="en-US" sz="1800">
                <a:latin typeface="Franklin Gothic Book"/>
                <a:ea typeface="Calibri"/>
                <a:cs typeface="Calibri"/>
                <a:hlinkClick r:id="rId4"/>
              </a:rPr>
              <a:t>edu</a:t>
            </a:r>
            <a:br>
              <a:rPr lang="en-US" sz="1800">
                <a:latin typeface="Franklin Gothic Book"/>
                <a:ea typeface="Calibri"/>
                <a:cs typeface="Calibri"/>
              </a:rPr>
            </a:br>
            <a:r>
              <a:rPr lang="en-US" sz="1800">
                <a:solidFill>
                  <a:schemeClr val="accent5">
                    <a:lumMod val="49000"/>
                  </a:schemeClr>
                </a:solidFill>
                <a:latin typeface="Franklin Gothic Book"/>
                <a:ea typeface="Calibri"/>
                <a:cs typeface="Calibri"/>
              </a:rPr>
              <a:t>Carrie Powell</a:t>
            </a:r>
            <a:r>
              <a:rPr lang="en-US" sz="1800">
                <a:solidFill>
                  <a:srgbClr val="003764"/>
                </a:solidFill>
                <a:latin typeface="Franklin Gothic Book"/>
                <a:ea typeface="Calibri"/>
                <a:cs typeface="Calibri"/>
              </a:rPr>
              <a:t> </a:t>
            </a:r>
            <a:r>
              <a:rPr lang="en-US" sz="1800">
                <a:solidFill>
                  <a:srgbClr val="003764"/>
                </a:solidFill>
                <a:latin typeface="Franklin Gothic Book"/>
                <a:ea typeface="Calibri"/>
                <a:cs typeface="Calibri"/>
                <a:hlinkClick r:id="rId5"/>
              </a:rPr>
              <a:t>cpowell@sbctc.</a:t>
            </a:r>
            <a:r>
              <a:rPr lang="en-US" sz="1800">
                <a:latin typeface="Franklin Gothic Book"/>
                <a:ea typeface="Calibri"/>
                <a:cs typeface="Calibri"/>
                <a:hlinkClick r:id="rId5"/>
              </a:rPr>
              <a:t>edu</a:t>
            </a:r>
            <a:br>
              <a:rPr lang="en-US" sz="1800">
                <a:latin typeface="Franklin Gothic Book"/>
                <a:ea typeface="Calibri"/>
                <a:cs typeface="Calibri"/>
              </a:rPr>
            </a:br>
            <a:r>
              <a:rPr lang="en-US" sz="1800">
                <a:solidFill>
                  <a:schemeClr val="accent5">
                    <a:lumMod val="49000"/>
                  </a:schemeClr>
                </a:solidFill>
                <a:latin typeface="Franklin Gothic Book"/>
                <a:ea typeface="Calibri"/>
                <a:cs typeface="Calibri"/>
              </a:rPr>
              <a:t>Kevin Bouwman</a:t>
            </a:r>
            <a:r>
              <a:rPr lang="en-US" sz="1800">
                <a:solidFill>
                  <a:srgbClr val="003764"/>
                </a:solidFill>
                <a:latin typeface="Franklin Gothic Book"/>
                <a:ea typeface="Calibri"/>
                <a:cs typeface="Calibri"/>
              </a:rPr>
              <a:t> </a:t>
            </a:r>
            <a:r>
              <a:rPr lang="en-US" sz="1800">
                <a:solidFill>
                  <a:srgbClr val="003764"/>
                </a:solidFill>
                <a:latin typeface="Franklin Gothic Book"/>
                <a:ea typeface="Calibri"/>
                <a:cs typeface="Calibri"/>
                <a:hlinkClick r:id="rId6"/>
              </a:rPr>
              <a:t>kbouwman@sbctc.edu</a:t>
            </a:r>
            <a:endParaRPr lang="en-US" sz="1800">
              <a:solidFill>
                <a:srgbClr val="000000"/>
              </a:solidFill>
              <a:latin typeface="Franklin Gothic Book"/>
              <a:ea typeface="Calibri"/>
              <a:cs typeface="Calibri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7A4879-E061-B481-FC8A-AF94104A4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62919"/>
      </p:ext>
    </p:extLst>
  </p:cSld>
  <p:clrMapOvr>
    <a:masterClrMapping/>
  </p:clrMapOvr>
</p:sld>
</file>

<file path=ppt/theme/theme1.xml><?xml version="1.0" encoding="utf-8"?>
<a:theme xmlns:a="http://schemas.openxmlformats.org/drawingml/2006/main" name="SBCTC PowerPoint template--widescreen version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BCTC PowerPoint template--widescreen version" id="{910DF08F-0A0F-45BD-99E6-972B4760A8D8}" vid="{57EB15A9-0537-44EB-9EFB-769012913F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B1CE78A9417D4AA8953AE3057FEC19" ma:contentTypeVersion="12" ma:contentTypeDescription="Create a new document." ma:contentTypeScope="" ma:versionID="17a1711fb44eb73572404201bdc14d43">
  <xsd:schema xmlns:xsd="http://www.w3.org/2001/XMLSchema" xmlns:xs="http://www.w3.org/2001/XMLSchema" xmlns:p="http://schemas.microsoft.com/office/2006/metadata/properties" xmlns:ns2="a5555154-7e15-4d01-8d0a-3f2ce4802db1" xmlns:ns3="dff591d8-c448-472b-86be-32e1ebc43b02" targetNamespace="http://schemas.microsoft.com/office/2006/metadata/properties" ma:root="true" ma:fieldsID="a65a47d32a00c268316737946839dff4" ns2:_="" ns3:_="">
    <xsd:import namespace="a5555154-7e15-4d01-8d0a-3f2ce4802db1"/>
    <xsd:import namespace="dff591d8-c448-472b-86be-32e1ebc43b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555154-7e15-4d01-8d0a-3f2ce4802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072a751-c2a1-410f-8384-0186ab4766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591d8-c448-472b-86be-32e1ebc43b0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452b59d-0be1-4add-954b-b3c6a7548c93}" ma:internalName="TaxCatchAll" ma:showField="CatchAllData" ma:web="dff591d8-c448-472b-86be-32e1ebc43b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ff591d8-c448-472b-86be-32e1ebc43b02" xsi:nil="true"/>
    <lcf76f155ced4ddcb4097134ff3c332f xmlns="a5555154-7e15-4d01-8d0a-3f2ce4802db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74F6430-71BD-4AD6-93CA-468D0CDD017F}">
  <ds:schemaRefs>
    <ds:schemaRef ds:uri="a5555154-7e15-4d01-8d0a-3f2ce4802db1"/>
    <ds:schemaRef ds:uri="dff591d8-c448-472b-86be-32e1ebc43b0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DB5638D-D5BF-4859-98A2-1C19EAA93C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C388AF-9EF2-40E4-AC4E-C9E502C2E4DC}">
  <ds:schemaRefs>
    <ds:schemaRef ds:uri="a5555154-7e15-4d01-8d0a-3f2ce4802db1"/>
    <ds:schemaRef ds:uri="dff591d8-c448-472b-86be-32e1ebc43b0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SBCTC PowerPoint template--widescreen version</Template>
  <TotalTime>0</TotalTime>
  <Words>497</Words>
  <Application>Microsoft Office PowerPoint</Application>
  <PresentationFormat>Widescreen</PresentationFormat>
  <Paragraphs>44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Nova</vt:lpstr>
      <vt:lpstr>Calibri</vt:lpstr>
      <vt:lpstr>Franklin Gothic Book</vt:lpstr>
      <vt:lpstr>Wingdings</vt:lpstr>
      <vt:lpstr>SBCTC PowerPoint template--widescreen version</vt:lpstr>
      <vt:lpstr>ADA TITLE II WORK GROUP STATUS UPDATE FOR WACTC-TECH    </vt:lpstr>
      <vt:lpstr>Status: Completed (1 of 2)</vt:lpstr>
      <vt:lpstr>Status: Completed (2 of 2)</vt:lpstr>
      <vt:lpstr>Status: In Progress </vt:lpstr>
      <vt:lpstr>Sample ally </vt:lpstr>
      <vt:lpstr>Status: UP NEXT </vt:lpstr>
      <vt:lpstr>Gaps</vt:lpstr>
      <vt:lpstr>ADA TITLE II WORK GROUP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DOJ Ruling ADA Title II for STAC  - Web Accessibility</dc:title>
  <dc:subject>DOJ Ruling ADA Title II for STAC  - Web Accessibility</dc:subject>
  <dc:creator>Monica Olsson</dc:creator>
  <cp:lastModifiedBy>Stacey Hagreen</cp:lastModifiedBy>
  <cp:revision>2</cp:revision>
  <dcterms:created xsi:type="dcterms:W3CDTF">2019-07-26T22:41:21Z</dcterms:created>
  <dcterms:modified xsi:type="dcterms:W3CDTF">2025-04-12T21:57:02Z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0x0101008DB1CE78A9417D4AA8953AE3057FEC19</vt:lpwstr>
  </property>
  <property fmtid="{D5CDD505-2E9C-101B-9397-08002B2CF9AE}" pid="3" name="_dlc_DocIdItemGuid">
    <vt:lpwstr>bc372a88-358c-4bb6-8d38-dd951ccab0b4</vt:lpwstr>
  </property>
  <property fmtid="{D5CDD505-2E9C-101B-9397-08002B2CF9AE}" pid="4" name="MediaServiceImageTags">
    <vt:lpwstr/>
  </property>
</Properties>
</file>